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harts/colors1.xml" ContentType="application/vnd.ms-office.chartcolorstyle+xml"/>
  <Override PartName="/ppt/slideLayouts/slideLayout10.xml" ContentType="application/vnd.openxmlformats-officedocument.presentationml.slide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charts/style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8" r:id="rId2"/>
    <p:sldId id="260"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A981"/>
    <a:srgbClr val="0B7358"/>
    <a:srgbClr val="49B59A"/>
    <a:srgbClr val="0A664E"/>
    <a:srgbClr val="D9E7E8"/>
    <a:srgbClr val="D3BF91"/>
    <a:srgbClr val="E5D9B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8912" autoAdjust="0"/>
  </p:normalViewPr>
  <p:slideViewPr>
    <p:cSldViewPr snapToGrid="0" showGuides="1">
      <p:cViewPr varScale="1">
        <p:scale>
          <a:sx n="109" d="100"/>
          <a:sy n="109" d="100"/>
        </p:scale>
        <p:origin x="-630"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1.xlsx"/></Relationships>
</file>

<file path=ppt/charts/chart1.xml><?xml version="1.0" encoding="utf-8"?>
<c:chartSpace xmlns:c="http://schemas.openxmlformats.org/drawingml/2006/chart" xmlns:a="http://schemas.openxmlformats.org/drawingml/2006/main" xmlns:r="http://schemas.openxmlformats.org/officeDocument/2006/relationships">
  <c:lang val="zh-CN"/>
  <c:chart>
    <c:title>
      <c:layout/>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75000"/>
                  <a:lumOff val="25000"/>
                </a:schemeClr>
              </a:solidFill>
              <a:latin typeface="+mn-lt"/>
              <a:ea typeface="+mn-ea"/>
              <a:cs typeface="+mn-cs"/>
            </a:defRPr>
          </a:pPr>
          <a:endParaRPr lang="zh-CN"/>
        </a:p>
      </c:txPr>
    </c:title>
    <c:plotArea>
      <c:layout/>
      <c:barChart>
        <c:barDir val="col"/>
        <c:grouping val="clustered"/>
        <c:ser>
          <c:idx val="0"/>
          <c:order val="0"/>
          <c:tx>
            <c:strRef>
              <c:f>Sheet1!$B$1</c:f>
              <c:strCache>
                <c:ptCount val="1"/>
                <c:pt idx="0">
                  <c:v>系列 1</c:v>
                </c:pt>
              </c:strCache>
            </c:strRef>
          </c:tx>
          <c:spPr>
            <a:solidFill>
              <a:srgbClr val="49B59A">
                <a:alpha val="78000"/>
              </a:srgbClr>
            </a:solidFill>
            <a:ln>
              <a:noFill/>
            </a:ln>
            <a:effectLst/>
          </c:spPr>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rgbClr val="10A981"/>
            </a:solidFill>
            <a:ln>
              <a:noFill/>
            </a:ln>
            <a:effectLst/>
          </c:spPr>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系列 3</c:v>
                </c:pt>
              </c:strCache>
            </c:strRef>
          </c:tx>
          <c:spPr>
            <a:solidFill>
              <a:srgbClr val="0B7358"/>
            </a:solidFill>
            <a:ln>
              <a:noFill/>
            </a:ln>
            <a:effectLst/>
          </c:spPr>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gapWidth val="219"/>
        <c:overlap val="-27"/>
        <c:axId val="65559168"/>
        <c:axId val="65581440"/>
      </c:barChart>
      <c:catAx>
        <c:axId val="65559168"/>
        <c:scaling>
          <c:orientation val="minMax"/>
        </c:scaling>
        <c:axPos val="b"/>
        <c:numFmt formatCode="General" sourceLinked="1"/>
        <c:maj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endParaRPr lang="zh-CN"/>
          </a:p>
        </c:txPr>
        <c:crossAx val="65581440"/>
        <c:crosses val="autoZero"/>
        <c:auto val="1"/>
        <c:lblAlgn val="ctr"/>
        <c:lblOffset val="100"/>
      </c:catAx>
      <c:valAx>
        <c:axId val="65581440"/>
        <c:scaling>
          <c:orientation val="minMax"/>
        </c:scaling>
        <c:axPos val="l"/>
        <c:majorGridlines>
          <c:spPr>
            <a:ln w="9525" cap="flat" cmpd="sng" algn="ctr">
              <a:solidFill>
                <a:schemeClr val="bg1">
                  <a:lumMod val="6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endParaRPr lang="zh-CN"/>
          </a:p>
        </c:txPr>
        <c:crossAx val="65559168"/>
        <c:crosses val="autoZero"/>
        <c:crossBetween val="between"/>
      </c:valAx>
      <c:spPr>
        <a:noFill/>
        <a:ln>
          <a:solidFill>
            <a:schemeClr val="bg1">
              <a:lumMod val="50000"/>
            </a:schemeClr>
          </a:solidFill>
        </a:ln>
        <a:effectLst/>
      </c:spPr>
    </c:plotArea>
    <c:legend>
      <c:legendPos val="b"/>
      <c:layout/>
      <c:spPr>
        <a:noFill/>
        <a:ln>
          <a:noFill/>
        </a:ln>
        <a:effectLst/>
      </c:spPr>
      <c:txPr>
        <a:bodyPr rot="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endParaRPr lang="zh-CN"/>
        </a:p>
      </c:txPr>
    </c:legend>
    <c:plotVisOnly val="1"/>
    <c:dispBlanksAs val="gap"/>
  </c:chart>
  <c:spPr>
    <a:noFill/>
    <a:ln>
      <a:noFill/>
    </a:ln>
    <a:effectLst/>
  </c:spPr>
  <c:txPr>
    <a:bodyPr/>
    <a:lstStyle/>
    <a:p>
      <a:pPr>
        <a:defRPr lang="zh-CN">
          <a:solidFill>
            <a:schemeClr val="tx1">
              <a:lumMod val="75000"/>
              <a:lumOff val="25000"/>
            </a:schemeClr>
          </a:solidFill>
        </a:defRPr>
      </a:pPr>
      <a:endParaRPr lang="zh-CN"/>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2017/7/9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亮亮图文旗舰店</a:t>
            </a:r>
            <a:r>
              <a:rPr lang="en-US" altLang="zh-CN" dirty="0" smtClean="0"/>
              <a:t>https://liangliangtuwen.tmall.com</a:t>
            </a:r>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4CCC079-8AC1-44E0-A71B-40A0ADFFF559}"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2BF07B-43D7-4A44-82E5-D56CC73DF5FE}"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4CCC079-8AC1-44E0-A71B-40A0ADFFF559}"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2BF07B-43D7-4A44-82E5-D56CC73DF5F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4CCC079-8AC1-44E0-A71B-40A0ADFFF559}"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2BF07B-43D7-4A44-82E5-D56CC73DF5F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4CCC079-8AC1-44E0-A71B-40A0ADFFF559}"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2BF07B-43D7-4A44-82E5-D56CC73DF5F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4CCC079-8AC1-44E0-A71B-40A0ADFFF559}"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2BF07B-43D7-4A44-82E5-D56CC73DF5FE}"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4CCC079-8AC1-44E0-A71B-40A0ADFFF559}" type="datetimeFigureOut">
              <a:rPr lang="zh-CN" altLang="en-US" smtClean="0"/>
              <a:pPr/>
              <a:t>2017/7/9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2BF07B-43D7-4A44-82E5-D56CC73DF5F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4CCC079-8AC1-44E0-A71B-40A0ADFFF559}" type="datetimeFigureOut">
              <a:rPr lang="zh-CN" altLang="en-US" smtClean="0"/>
              <a:pPr/>
              <a:t>2017/7/9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2BF07B-43D7-4A44-82E5-D56CC73DF5FE}"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4CCC079-8AC1-44E0-A71B-40A0ADFFF559}" type="datetimeFigureOut">
              <a:rPr lang="zh-CN" altLang="en-US" smtClean="0"/>
              <a:pPr/>
              <a:t>2017/7/9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2BF07B-43D7-4A44-82E5-D56CC73DF5FE}"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CCC079-8AC1-44E0-A71B-40A0ADFFF559}" type="datetimeFigureOut">
              <a:rPr lang="zh-CN" altLang="en-US" smtClean="0"/>
              <a:pPr/>
              <a:t>2017/7/9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92BF07B-43D7-4A44-82E5-D56CC73DF5F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4CCC079-8AC1-44E0-A71B-40A0ADFFF559}" type="datetimeFigureOut">
              <a:rPr lang="zh-CN" altLang="en-US" smtClean="0"/>
              <a:pPr/>
              <a:t>2017/7/9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2BF07B-43D7-4A44-82E5-D56CC73DF5FE}"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4CCC079-8AC1-44E0-A71B-40A0ADFFF559}" type="datetimeFigureOut">
              <a:rPr lang="zh-CN" altLang="en-US" smtClean="0"/>
              <a:pPr/>
              <a:t>2017/7/9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2BF07B-43D7-4A44-82E5-D56CC73DF5FE}"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CCC079-8AC1-44E0-A71B-40A0ADFFF559}" type="datetimeFigureOut">
              <a:rPr lang="zh-CN" altLang="en-US" smtClean="0"/>
              <a:pPr/>
              <a:t>2017/7/9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2BF07B-43D7-4A44-82E5-D56CC73DF5F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grpSp>
        <p:nvGrpSpPr>
          <p:cNvPr id="15" name="组合 14"/>
          <p:cNvGrpSpPr/>
          <p:nvPr/>
        </p:nvGrpSpPr>
        <p:grpSpPr>
          <a:xfrm>
            <a:off x="3873499" y="1206498"/>
            <a:ext cx="4445002" cy="4445002"/>
            <a:chOff x="4096871" y="1429870"/>
            <a:chExt cx="3998258" cy="3998258"/>
          </a:xfrm>
        </p:grpSpPr>
        <p:sp>
          <p:nvSpPr>
            <p:cNvPr id="3" name="圆角矩形 2"/>
            <p:cNvSpPr/>
            <p:nvPr/>
          </p:nvSpPr>
          <p:spPr>
            <a:xfrm rot="2723603">
              <a:off x="4096871" y="1429870"/>
              <a:ext cx="3998258" cy="3998258"/>
            </a:xfrm>
            <a:prstGeom prst="roundRect">
              <a:avLst>
                <a:gd name="adj" fmla="val 5895"/>
              </a:avLst>
            </a:prstGeom>
            <a:solidFill>
              <a:srgbClr val="10A98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rot="2723603">
              <a:off x="4140039" y="1473037"/>
              <a:ext cx="3911922" cy="3911922"/>
            </a:xfrm>
            <a:prstGeom prst="roundRect">
              <a:avLst>
                <a:gd name="adj" fmla="val 4950"/>
              </a:avLst>
            </a:prstGeom>
            <a:solidFill>
              <a:srgbClr val="49B5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2508748" y="2870768"/>
            <a:ext cx="7206770"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4800" dirty="0" smtClean="0">
                <a:solidFill>
                  <a:schemeClr val="bg1"/>
                </a:solidFill>
                <a:latin typeface="微软雅黑" panose="020B0503020204020204" pitchFamily="34" charset="-122"/>
                <a:ea typeface="微软雅黑" panose="020B0503020204020204" pitchFamily="34" charset="-122"/>
              </a:rPr>
              <a:t>毕业答辩模板</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2676765" y="3813720"/>
            <a:ext cx="6838470" cy="461665"/>
          </a:xfrm>
          <a:prstGeom prst="rect">
            <a:avLst/>
          </a:prstGeom>
          <a:noFill/>
          <a:ln w="3175">
            <a:noFill/>
            <a:prstDash val="solid"/>
          </a:ln>
        </p:spPr>
        <p:txBody>
          <a:bodyPr wrap="square" rtlCol="0">
            <a:spAutoFit/>
          </a:bodyPr>
          <a:lstStyle>
            <a:defPPr>
              <a:defRPr lang="zh-CN"/>
            </a:defPPr>
            <a:lvl1pPr algn="ctr">
              <a:defRPr sz="6000" b="1">
                <a:blipFill dpi="0" rotWithShape="1">
                  <a:blip r:embed="rId4"/>
                  <a:srcRect/>
                  <a:stretch>
                    <a:fillRect/>
                  </a:stretch>
                </a:blipFill>
              </a:defRPr>
            </a:lvl1pPr>
          </a:lstStyle>
          <a:p>
            <a:r>
              <a:rPr lang="en-US" altLang="zh-CN" sz="1200" b="0" dirty="0" smtClean="0">
                <a:solidFill>
                  <a:schemeClr val="bg1"/>
                </a:solidFill>
                <a:latin typeface="微软雅黑" panose="020B0503020204020204" pitchFamily="34" charset="-122"/>
                <a:ea typeface="微软雅黑" panose="020B0503020204020204" pitchFamily="34" charset="-122"/>
              </a:rPr>
              <a:t>PROFESSIONAL GENERATION GRADUATION REPORT</a:t>
            </a:r>
          </a:p>
          <a:p>
            <a:r>
              <a:rPr lang="en-US" altLang="zh-CN" sz="1200" b="0" dirty="0" smtClean="0">
                <a:solidFill>
                  <a:schemeClr val="bg1"/>
                </a:solidFill>
                <a:latin typeface="微软雅黑" panose="020B0503020204020204" pitchFamily="34" charset="-122"/>
                <a:ea typeface="微软雅黑" panose="020B0503020204020204" pitchFamily="34" charset="-122"/>
              </a:rPr>
              <a:t> POWERPOINT TEMPLATE</a:t>
            </a:r>
            <a:endParaRPr lang="zh-CN" altLang="en-US" sz="1200" b="0" dirty="0">
              <a:solidFill>
                <a:schemeClr val="bg1"/>
              </a:solidFill>
              <a:latin typeface="微软雅黑" panose="020B0503020204020204" pitchFamily="34" charset="-122"/>
              <a:ea typeface="微软雅黑" panose="020B0503020204020204" pitchFamily="34" charset="-122"/>
            </a:endParaRPr>
          </a:p>
        </p:txBody>
      </p:sp>
      <p:sp>
        <p:nvSpPr>
          <p:cNvPr id="20" name="文本框 6"/>
          <p:cNvSpPr txBox="1"/>
          <p:nvPr/>
        </p:nvSpPr>
        <p:spPr>
          <a:xfrm>
            <a:off x="5133001" y="4361022"/>
            <a:ext cx="1853764" cy="373675"/>
          </a:xfrm>
          <a:prstGeom prst="round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solidFill>
                  <a:srgbClr val="49B59A"/>
                </a:solidFill>
                <a:latin typeface="微软雅黑" panose="020B0503020204020204" pitchFamily="34" charset="-122"/>
                <a:ea typeface="微软雅黑" panose="020B0503020204020204" pitchFamily="34" charset="-122"/>
              </a:rPr>
              <a:t>答辩</a:t>
            </a:r>
            <a:r>
              <a:rPr lang="zh-CN" altLang="en-US" sz="1600" dirty="0" smtClean="0">
                <a:solidFill>
                  <a:srgbClr val="49B59A"/>
                </a:solidFill>
                <a:latin typeface="微软雅黑" panose="020B0503020204020204" pitchFamily="34" charset="-122"/>
                <a:ea typeface="微软雅黑" panose="020B0503020204020204" pitchFamily="34" charset="-122"/>
              </a:rPr>
              <a:t>人</a:t>
            </a:r>
            <a:r>
              <a:rPr lang="zh-CN" altLang="en-US" sz="1600" dirty="0" smtClean="0">
                <a:solidFill>
                  <a:srgbClr val="49B59A"/>
                </a:solidFill>
                <a:latin typeface="微软雅黑" panose="020B0503020204020204" pitchFamily="34" charset="-122"/>
                <a:ea typeface="微软雅黑" panose="020B0503020204020204" pitchFamily="34" charset="-122"/>
              </a:rPr>
              <a:t>：亮亮图文</a:t>
            </a:r>
            <a:endParaRPr lang="zh-CN" altLang="en-US" sz="1600" dirty="0">
              <a:solidFill>
                <a:srgbClr val="49B59A"/>
              </a:solidFill>
              <a:latin typeface="微软雅黑" panose="020B0503020204020204" pitchFamily="34" charset="-122"/>
              <a:ea typeface="微软雅黑" panose="020B0503020204020204" pitchFamily="34" charset="-122"/>
            </a:endParaRPr>
          </a:p>
        </p:txBody>
      </p:sp>
      <p:sp>
        <p:nvSpPr>
          <p:cNvPr id="21" name="文本框 7"/>
          <p:cNvSpPr txBox="1"/>
          <p:nvPr/>
        </p:nvSpPr>
        <p:spPr>
          <a:xfrm>
            <a:off x="5133001" y="4834289"/>
            <a:ext cx="1853764" cy="374571"/>
          </a:xfrm>
          <a:prstGeom prst="round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solidFill>
                  <a:srgbClr val="49B59A"/>
                </a:solidFill>
                <a:latin typeface="微软雅黑" panose="020B0503020204020204" pitchFamily="34" charset="-122"/>
                <a:ea typeface="微软雅黑" panose="020B0503020204020204" pitchFamily="34" charset="-122"/>
              </a:rPr>
              <a:t>指导</a:t>
            </a:r>
            <a:r>
              <a:rPr lang="zh-CN" altLang="en-US" sz="1600" dirty="0" smtClean="0">
                <a:solidFill>
                  <a:srgbClr val="49B59A"/>
                </a:solidFill>
                <a:latin typeface="微软雅黑" panose="020B0503020204020204" pitchFamily="34" charset="-122"/>
                <a:ea typeface="微软雅黑" panose="020B0503020204020204" pitchFamily="34" charset="-122"/>
              </a:rPr>
              <a:t>老师</a:t>
            </a:r>
            <a:r>
              <a:rPr lang="zh-CN" altLang="en-US" sz="1600" dirty="0" smtClean="0">
                <a:solidFill>
                  <a:srgbClr val="49B59A"/>
                </a:solidFill>
                <a:latin typeface="微软雅黑" panose="020B0503020204020204" pitchFamily="34" charset="-122"/>
                <a:ea typeface="微软雅黑" panose="020B0503020204020204" pitchFamily="34" charset="-122"/>
              </a:rPr>
              <a:t>：亮亮</a:t>
            </a:r>
            <a:endParaRPr lang="zh-CN" altLang="en-US" sz="1600" dirty="0" smtClean="0">
              <a:solidFill>
                <a:srgbClr val="49B59A"/>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3720337" y="1674932"/>
            <a:ext cx="4783592" cy="1446550"/>
          </a:xfrm>
          <a:prstGeom prst="rect">
            <a:avLst/>
          </a:prstGeom>
          <a:noFill/>
        </p:spPr>
        <p:txBody>
          <a:bodyPr wrap="square" rtlCol="0">
            <a:spAutoFit/>
          </a:bodyPr>
          <a:lstStyle/>
          <a:p>
            <a:pPr algn="ctr"/>
            <a:r>
              <a:rPr lang="en-US" altLang="zh-CN" sz="8800" dirty="0" smtClean="0">
                <a:solidFill>
                  <a:schemeClr val="bg1"/>
                </a:solidFill>
                <a:latin typeface="Road Rage" pitchFamily="50" charset="0"/>
              </a:rPr>
              <a:t>2o17</a:t>
            </a:r>
            <a:endParaRPr lang="zh-CN" altLang="en-US" sz="8800" dirty="0">
              <a:solidFill>
                <a:schemeClr val="bg1"/>
              </a:solidFill>
              <a:latin typeface="Road Rage" pitchFamily="50" charset="0"/>
            </a:endParaRPr>
          </a:p>
        </p:txBody>
      </p:sp>
      <p:sp>
        <p:nvSpPr>
          <p:cNvPr id="11" name="椭圆 10"/>
          <p:cNvSpPr/>
          <p:nvPr/>
        </p:nvSpPr>
        <p:spPr>
          <a:xfrm>
            <a:off x="6008594" y="580383"/>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008594" y="6080230"/>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792135" y="3341591"/>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234870" y="3341591"/>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9E7E8"/>
        </a:solidFill>
        <a:effectLst/>
      </p:bgPr>
    </p:bg>
    <p:spTree>
      <p:nvGrpSpPr>
        <p:cNvPr id="1" name=""/>
        <p:cNvGrpSpPr/>
        <p:nvPr/>
      </p:nvGrpSpPr>
      <p:grpSpPr>
        <a:xfrm>
          <a:off x="0" y="0"/>
          <a:ext cx="0" cy="0"/>
          <a:chOff x="0" y="0"/>
          <a:chExt cx="0" cy="0"/>
        </a:xfrm>
      </p:grpSpPr>
      <p:sp>
        <p:nvSpPr>
          <p:cNvPr id="11" name="圆角矩形 10"/>
          <p:cNvSpPr/>
          <p:nvPr/>
        </p:nvSpPr>
        <p:spPr>
          <a:xfrm rot="2723603">
            <a:off x="1267955" y="273683"/>
            <a:ext cx="675954" cy="675954"/>
          </a:xfrm>
          <a:prstGeom prst="roundRect">
            <a:avLst>
              <a:gd name="adj" fmla="val 5895"/>
            </a:avLst>
          </a:prstGeom>
          <a:solidFill>
            <a:srgbClr val="10A98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2723603">
            <a:off x="1275253" y="280981"/>
            <a:ext cx="661358" cy="661358"/>
          </a:xfrm>
          <a:prstGeom prst="roundRect">
            <a:avLst>
              <a:gd name="adj" fmla="val 4950"/>
            </a:avLst>
          </a:prstGeom>
          <a:solidFill>
            <a:srgbClr val="49B5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255425" y="319273"/>
            <a:ext cx="701014"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02</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98304" y="302224"/>
            <a:ext cx="4959929"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课题研究的思路与方法</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867215"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27" name="Rectangle 41"/>
          <p:cNvSpPr>
            <a:spLocks noChangeArrowheads="1"/>
          </p:cNvSpPr>
          <p:nvPr/>
        </p:nvSpPr>
        <p:spPr bwMode="auto">
          <a:xfrm>
            <a:off x="3312962" y="2114988"/>
            <a:ext cx="2622719" cy="1878738"/>
          </a:xfrm>
          <a:prstGeom prst="rect">
            <a:avLst/>
          </a:prstGeom>
          <a:solidFill>
            <a:srgbClr val="10A981"/>
          </a:solidFill>
          <a:ln>
            <a:noFill/>
          </a:ln>
        </p:spPr>
        <p:txBody>
          <a:bodyPr vert="horz" wrap="square" lIns="91440" tIns="45720" rIns="91440" bIns="45720" numCol="1" anchor="t" anchorCtr="0" compatLnSpc="1"/>
          <a:lstStyle/>
          <a:p>
            <a:endParaRPr lang="en-US"/>
          </a:p>
        </p:txBody>
      </p:sp>
      <p:sp>
        <p:nvSpPr>
          <p:cNvPr id="28" name="Freeform 42"/>
          <p:cNvSpPr/>
          <p:nvPr/>
        </p:nvSpPr>
        <p:spPr bwMode="auto">
          <a:xfrm>
            <a:off x="3703740" y="2736224"/>
            <a:ext cx="1848679" cy="1257502"/>
          </a:xfrm>
          <a:custGeom>
            <a:avLst/>
            <a:gdLst>
              <a:gd name="T0" fmla="*/ 271 w 274"/>
              <a:gd name="T1" fmla="*/ 84 h 186"/>
              <a:gd name="T2" fmla="*/ 225 w 274"/>
              <a:gd name="T3" fmla="*/ 103 h 186"/>
              <a:gd name="T4" fmla="*/ 201 w 274"/>
              <a:gd name="T5" fmla="*/ 107 h 186"/>
              <a:gd name="T6" fmla="*/ 193 w 274"/>
              <a:gd name="T7" fmla="*/ 133 h 186"/>
              <a:gd name="T8" fmla="*/ 188 w 274"/>
              <a:gd name="T9" fmla="*/ 177 h 186"/>
              <a:gd name="T10" fmla="*/ 86 w 274"/>
              <a:gd name="T11" fmla="*/ 186 h 186"/>
              <a:gd name="T12" fmla="*/ 88 w 274"/>
              <a:gd name="T13" fmla="*/ 161 h 186"/>
              <a:gd name="T14" fmla="*/ 75 w 274"/>
              <a:gd name="T15" fmla="*/ 116 h 186"/>
              <a:gd name="T16" fmla="*/ 64 w 274"/>
              <a:gd name="T17" fmla="*/ 102 h 186"/>
              <a:gd name="T18" fmla="*/ 25 w 274"/>
              <a:gd name="T19" fmla="*/ 96 h 186"/>
              <a:gd name="T20" fmla="*/ 0 w 274"/>
              <a:gd name="T21" fmla="*/ 79 h 186"/>
              <a:gd name="T22" fmla="*/ 16 w 274"/>
              <a:gd name="T23" fmla="*/ 40 h 186"/>
              <a:gd name="T24" fmla="*/ 33 w 274"/>
              <a:gd name="T25" fmla="*/ 16 h 186"/>
              <a:gd name="T26" fmla="*/ 51 w 274"/>
              <a:gd name="T27" fmla="*/ 5 h 186"/>
              <a:gd name="T28" fmla="*/ 59 w 274"/>
              <a:gd name="T29" fmla="*/ 2 h 186"/>
              <a:gd name="T30" fmla="*/ 67 w 274"/>
              <a:gd name="T31" fmla="*/ 11 h 186"/>
              <a:gd name="T32" fmla="*/ 71 w 274"/>
              <a:gd name="T33" fmla="*/ 16 h 186"/>
              <a:gd name="T34" fmla="*/ 68 w 274"/>
              <a:gd name="T35" fmla="*/ 22 h 186"/>
              <a:gd name="T36" fmla="*/ 47 w 274"/>
              <a:gd name="T37" fmla="*/ 27 h 186"/>
              <a:gd name="T38" fmla="*/ 35 w 274"/>
              <a:gd name="T39" fmla="*/ 57 h 186"/>
              <a:gd name="T40" fmla="*/ 35 w 274"/>
              <a:gd name="T41" fmla="*/ 66 h 186"/>
              <a:gd name="T42" fmla="*/ 57 w 274"/>
              <a:gd name="T43" fmla="*/ 64 h 186"/>
              <a:gd name="T44" fmla="*/ 81 w 274"/>
              <a:gd name="T45" fmla="*/ 67 h 186"/>
              <a:gd name="T46" fmla="*/ 105 w 274"/>
              <a:gd name="T47" fmla="*/ 72 h 186"/>
              <a:gd name="T48" fmla="*/ 119 w 274"/>
              <a:gd name="T49" fmla="*/ 61 h 186"/>
              <a:gd name="T50" fmla="*/ 116 w 274"/>
              <a:gd name="T51" fmla="*/ 44 h 186"/>
              <a:gd name="T52" fmla="*/ 113 w 274"/>
              <a:gd name="T53" fmla="*/ 16 h 186"/>
              <a:gd name="T54" fmla="*/ 129 w 274"/>
              <a:gd name="T55" fmla="*/ 1 h 186"/>
              <a:gd name="T56" fmla="*/ 145 w 274"/>
              <a:gd name="T57" fmla="*/ 1 h 186"/>
              <a:gd name="T58" fmla="*/ 161 w 274"/>
              <a:gd name="T59" fmla="*/ 16 h 186"/>
              <a:gd name="T60" fmla="*/ 157 w 274"/>
              <a:gd name="T61" fmla="*/ 44 h 186"/>
              <a:gd name="T62" fmla="*/ 155 w 274"/>
              <a:gd name="T63" fmla="*/ 61 h 186"/>
              <a:gd name="T64" fmla="*/ 169 w 274"/>
              <a:gd name="T65" fmla="*/ 72 h 186"/>
              <a:gd name="T66" fmla="*/ 192 w 274"/>
              <a:gd name="T67" fmla="*/ 67 h 186"/>
              <a:gd name="T68" fmla="*/ 216 w 274"/>
              <a:gd name="T69" fmla="*/ 64 h 186"/>
              <a:gd name="T70" fmla="*/ 239 w 274"/>
              <a:gd name="T71" fmla="*/ 66 h 186"/>
              <a:gd name="T72" fmla="*/ 238 w 274"/>
              <a:gd name="T73" fmla="*/ 57 h 186"/>
              <a:gd name="T74" fmla="*/ 226 w 274"/>
              <a:gd name="T75" fmla="*/ 27 h 186"/>
              <a:gd name="T76" fmla="*/ 206 w 274"/>
              <a:gd name="T77" fmla="*/ 22 h 186"/>
              <a:gd name="T78" fmla="*/ 202 w 274"/>
              <a:gd name="T79" fmla="*/ 16 h 186"/>
              <a:gd name="T80" fmla="*/ 207 w 274"/>
              <a:gd name="T81" fmla="*/ 11 h 186"/>
              <a:gd name="T82" fmla="*/ 215 w 274"/>
              <a:gd name="T83" fmla="*/ 2 h 186"/>
              <a:gd name="T84" fmla="*/ 222 w 274"/>
              <a:gd name="T85" fmla="*/ 5 h 186"/>
              <a:gd name="T86" fmla="*/ 241 w 274"/>
              <a:gd name="T87" fmla="*/ 16 h 186"/>
              <a:gd name="T88" fmla="*/ 258 w 274"/>
              <a:gd name="T89" fmla="*/ 40 h 186"/>
              <a:gd name="T90" fmla="*/ 274 w 274"/>
              <a:gd name="T91" fmla="*/ 7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4" h="186">
                <a:moveTo>
                  <a:pt x="274" y="79"/>
                </a:moveTo>
                <a:cubicBezTo>
                  <a:pt x="274" y="81"/>
                  <a:pt x="273" y="83"/>
                  <a:pt x="271" y="84"/>
                </a:cubicBezTo>
                <a:cubicBezTo>
                  <a:pt x="265" y="90"/>
                  <a:pt x="256" y="93"/>
                  <a:pt x="249" y="96"/>
                </a:cubicBezTo>
                <a:cubicBezTo>
                  <a:pt x="241" y="100"/>
                  <a:pt x="233" y="103"/>
                  <a:pt x="225" y="103"/>
                </a:cubicBezTo>
                <a:cubicBezTo>
                  <a:pt x="220" y="103"/>
                  <a:pt x="214" y="101"/>
                  <a:pt x="210" y="102"/>
                </a:cubicBezTo>
                <a:cubicBezTo>
                  <a:pt x="206" y="103"/>
                  <a:pt x="203" y="105"/>
                  <a:pt x="201" y="107"/>
                </a:cubicBezTo>
                <a:cubicBezTo>
                  <a:pt x="200" y="110"/>
                  <a:pt x="199" y="113"/>
                  <a:pt x="198" y="116"/>
                </a:cubicBezTo>
                <a:cubicBezTo>
                  <a:pt x="197" y="122"/>
                  <a:pt x="195" y="128"/>
                  <a:pt x="193" y="133"/>
                </a:cubicBezTo>
                <a:cubicBezTo>
                  <a:pt x="190" y="142"/>
                  <a:pt x="186" y="151"/>
                  <a:pt x="186" y="161"/>
                </a:cubicBezTo>
                <a:cubicBezTo>
                  <a:pt x="186" y="166"/>
                  <a:pt x="188" y="171"/>
                  <a:pt x="188" y="177"/>
                </a:cubicBezTo>
                <a:cubicBezTo>
                  <a:pt x="188" y="180"/>
                  <a:pt x="188" y="183"/>
                  <a:pt x="188" y="186"/>
                </a:cubicBezTo>
                <a:cubicBezTo>
                  <a:pt x="86" y="186"/>
                  <a:pt x="86" y="186"/>
                  <a:pt x="86" y="186"/>
                </a:cubicBezTo>
                <a:cubicBezTo>
                  <a:pt x="85" y="183"/>
                  <a:pt x="85" y="180"/>
                  <a:pt x="85" y="177"/>
                </a:cubicBezTo>
                <a:cubicBezTo>
                  <a:pt x="86" y="171"/>
                  <a:pt x="88" y="166"/>
                  <a:pt x="88" y="161"/>
                </a:cubicBezTo>
                <a:cubicBezTo>
                  <a:pt x="88" y="151"/>
                  <a:pt x="83" y="142"/>
                  <a:pt x="80" y="133"/>
                </a:cubicBezTo>
                <a:cubicBezTo>
                  <a:pt x="78" y="128"/>
                  <a:pt x="77" y="122"/>
                  <a:pt x="75" y="116"/>
                </a:cubicBezTo>
                <a:cubicBezTo>
                  <a:pt x="75" y="113"/>
                  <a:pt x="74" y="110"/>
                  <a:pt x="72" y="107"/>
                </a:cubicBezTo>
                <a:cubicBezTo>
                  <a:pt x="70" y="105"/>
                  <a:pt x="67" y="103"/>
                  <a:pt x="64" y="102"/>
                </a:cubicBezTo>
                <a:cubicBezTo>
                  <a:pt x="59" y="101"/>
                  <a:pt x="53" y="103"/>
                  <a:pt x="48" y="103"/>
                </a:cubicBezTo>
                <a:cubicBezTo>
                  <a:pt x="40" y="103"/>
                  <a:pt x="32" y="100"/>
                  <a:pt x="25" y="96"/>
                </a:cubicBezTo>
                <a:cubicBezTo>
                  <a:pt x="17" y="93"/>
                  <a:pt x="8" y="90"/>
                  <a:pt x="2" y="84"/>
                </a:cubicBezTo>
                <a:cubicBezTo>
                  <a:pt x="0" y="83"/>
                  <a:pt x="0" y="81"/>
                  <a:pt x="0" y="79"/>
                </a:cubicBezTo>
                <a:cubicBezTo>
                  <a:pt x="0" y="76"/>
                  <a:pt x="1" y="74"/>
                  <a:pt x="2" y="71"/>
                </a:cubicBezTo>
                <a:cubicBezTo>
                  <a:pt x="5" y="60"/>
                  <a:pt x="9" y="49"/>
                  <a:pt x="16" y="40"/>
                </a:cubicBezTo>
                <a:cubicBezTo>
                  <a:pt x="19" y="35"/>
                  <a:pt x="22" y="30"/>
                  <a:pt x="26" y="24"/>
                </a:cubicBezTo>
                <a:cubicBezTo>
                  <a:pt x="28" y="21"/>
                  <a:pt x="29" y="18"/>
                  <a:pt x="33" y="16"/>
                </a:cubicBezTo>
                <a:cubicBezTo>
                  <a:pt x="37" y="13"/>
                  <a:pt x="42" y="11"/>
                  <a:pt x="46" y="8"/>
                </a:cubicBezTo>
                <a:cubicBezTo>
                  <a:pt x="48" y="7"/>
                  <a:pt x="50" y="6"/>
                  <a:pt x="51" y="5"/>
                </a:cubicBezTo>
                <a:cubicBezTo>
                  <a:pt x="53" y="4"/>
                  <a:pt x="54" y="3"/>
                  <a:pt x="55" y="2"/>
                </a:cubicBezTo>
                <a:cubicBezTo>
                  <a:pt x="56" y="1"/>
                  <a:pt x="58" y="1"/>
                  <a:pt x="59" y="2"/>
                </a:cubicBezTo>
                <a:cubicBezTo>
                  <a:pt x="60" y="2"/>
                  <a:pt x="61" y="2"/>
                  <a:pt x="61" y="2"/>
                </a:cubicBezTo>
                <a:cubicBezTo>
                  <a:pt x="65" y="4"/>
                  <a:pt x="65" y="8"/>
                  <a:pt x="67" y="11"/>
                </a:cubicBezTo>
                <a:cubicBezTo>
                  <a:pt x="67" y="12"/>
                  <a:pt x="68" y="13"/>
                  <a:pt x="69" y="14"/>
                </a:cubicBezTo>
                <a:cubicBezTo>
                  <a:pt x="69" y="15"/>
                  <a:pt x="71" y="15"/>
                  <a:pt x="71" y="16"/>
                </a:cubicBezTo>
                <a:cubicBezTo>
                  <a:pt x="72" y="17"/>
                  <a:pt x="73" y="19"/>
                  <a:pt x="72" y="20"/>
                </a:cubicBezTo>
                <a:cubicBezTo>
                  <a:pt x="72" y="22"/>
                  <a:pt x="69" y="22"/>
                  <a:pt x="68" y="22"/>
                </a:cubicBezTo>
                <a:cubicBezTo>
                  <a:pt x="64" y="23"/>
                  <a:pt x="62" y="24"/>
                  <a:pt x="59" y="26"/>
                </a:cubicBezTo>
                <a:cubicBezTo>
                  <a:pt x="55" y="28"/>
                  <a:pt x="51" y="27"/>
                  <a:pt x="47" y="27"/>
                </a:cubicBezTo>
                <a:cubicBezTo>
                  <a:pt x="41" y="25"/>
                  <a:pt x="40" y="33"/>
                  <a:pt x="38" y="38"/>
                </a:cubicBezTo>
                <a:cubicBezTo>
                  <a:pt x="36" y="44"/>
                  <a:pt x="36" y="50"/>
                  <a:pt x="35" y="57"/>
                </a:cubicBezTo>
                <a:cubicBezTo>
                  <a:pt x="35" y="58"/>
                  <a:pt x="35" y="60"/>
                  <a:pt x="35" y="62"/>
                </a:cubicBezTo>
                <a:cubicBezTo>
                  <a:pt x="35" y="62"/>
                  <a:pt x="34" y="65"/>
                  <a:pt x="35" y="66"/>
                </a:cubicBezTo>
                <a:cubicBezTo>
                  <a:pt x="36" y="67"/>
                  <a:pt x="40" y="64"/>
                  <a:pt x="42" y="64"/>
                </a:cubicBezTo>
                <a:cubicBezTo>
                  <a:pt x="47" y="62"/>
                  <a:pt x="52" y="61"/>
                  <a:pt x="57" y="64"/>
                </a:cubicBezTo>
                <a:cubicBezTo>
                  <a:pt x="59" y="65"/>
                  <a:pt x="63" y="70"/>
                  <a:pt x="66" y="70"/>
                </a:cubicBezTo>
                <a:cubicBezTo>
                  <a:pt x="68" y="70"/>
                  <a:pt x="76" y="68"/>
                  <a:pt x="81" y="67"/>
                </a:cubicBezTo>
                <a:cubicBezTo>
                  <a:pt x="87" y="67"/>
                  <a:pt x="93" y="68"/>
                  <a:pt x="98" y="71"/>
                </a:cubicBezTo>
                <a:cubicBezTo>
                  <a:pt x="101" y="73"/>
                  <a:pt x="102" y="73"/>
                  <a:pt x="105" y="72"/>
                </a:cubicBezTo>
                <a:cubicBezTo>
                  <a:pt x="108" y="70"/>
                  <a:pt x="112" y="69"/>
                  <a:pt x="115" y="66"/>
                </a:cubicBezTo>
                <a:cubicBezTo>
                  <a:pt x="117" y="65"/>
                  <a:pt x="118" y="64"/>
                  <a:pt x="119" y="61"/>
                </a:cubicBezTo>
                <a:cubicBezTo>
                  <a:pt x="119" y="59"/>
                  <a:pt x="118" y="57"/>
                  <a:pt x="117" y="55"/>
                </a:cubicBezTo>
                <a:cubicBezTo>
                  <a:pt x="117" y="51"/>
                  <a:pt x="117" y="47"/>
                  <a:pt x="116" y="44"/>
                </a:cubicBezTo>
                <a:cubicBezTo>
                  <a:pt x="113" y="45"/>
                  <a:pt x="112" y="37"/>
                  <a:pt x="112" y="35"/>
                </a:cubicBezTo>
                <a:cubicBezTo>
                  <a:pt x="112" y="29"/>
                  <a:pt x="112" y="22"/>
                  <a:pt x="113" y="16"/>
                </a:cubicBezTo>
                <a:cubicBezTo>
                  <a:pt x="114" y="11"/>
                  <a:pt x="118" y="6"/>
                  <a:pt x="122" y="4"/>
                </a:cubicBezTo>
                <a:cubicBezTo>
                  <a:pt x="124" y="2"/>
                  <a:pt x="126" y="2"/>
                  <a:pt x="129" y="1"/>
                </a:cubicBezTo>
                <a:cubicBezTo>
                  <a:pt x="131" y="1"/>
                  <a:pt x="134" y="0"/>
                  <a:pt x="137" y="0"/>
                </a:cubicBezTo>
                <a:cubicBezTo>
                  <a:pt x="139" y="0"/>
                  <a:pt x="142" y="1"/>
                  <a:pt x="145" y="1"/>
                </a:cubicBezTo>
                <a:cubicBezTo>
                  <a:pt x="147" y="2"/>
                  <a:pt x="150" y="2"/>
                  <a:pt x="152" y="4"/>
                </a:cubicBezTo>
                <a:cubicBezTo>
                  <a:pt x="155" y="6"/>
                  <a:pt x="160" y="11"/>
                  <a:pt x="161" y="16"/>
                </a:cubicBezTo>
                <a:cubicBezTo>
                  <a:pt x="162" y="22"/>
                  <a:pt x="161" y="29"/>
                  <a:pt x="161" y="35"/>
                </a:cubicBezTo>
                <a:cubicBezTo>
                  <a:pt x="162" y="37"/>
                  <a:pt x="160" y="45"/>
                  <a:pt x="157" y="44"/>
                </a:cubicBezTo>
                <a:cubicBezTo>
                  <a:pt x="157" y="47"/>
                  <a:pt x="156" y="51"/>
                  <a:pt x="156" y="55"/>
                </a:cubicBezTo>
                <a:cubicBezTo>
                  <a:pt x="156" y="57"/>
                  <a:pt x="155" y="59"/>
                  <a:pt x="155" y="61"/>
                </a:cubicBezTo>
                <a:cubicBezTo>
                  <a:pt x="155" y="64"/>
                  <a:pt x="157" y="65"/>
                  <a:pt x="159" y="66"/>
                </a:cubicBezTo>
                <a:cubicBezTo>
                  <a:pt x="162" y="69"/>
                  <a:pt x="165" y="70"/>
                  <a:pt x="169" y="72"/>
                </a:cubicBezTo>
                <a:cubicBezTo>
                  <a:pt x="172" y="73"/>
                  <a:pt x="173" y="73"/>
                  <a:pt x="176" y="71"/>
                </a:cubicBezTo>
                <a:cubicBezTo>
                  <a:pt x="181" y="68"/>
                  <a:pt x="186" y="67"/>
                  <a:pt x="192" y="67"/>
                </a:cubicBezTo>
                <a:cubicBezTo>
                  <a:pt x="197" y="68"/>
                  <a:pt x="205" y="70"/>
                  <a:pt x="208" y="70"/>
                </a:cubicBezTo>
                <a:cubicBezTo>
                  <a:pt x="210" y="70"/>
                  <a:pt x="214" y="65"/>
                  <a:pt x="216" y="64"/>
                </a:cubicBezTo>
                <a:cubicBezTo>
                  <a:pt x="222" y="61"/>
                  <a:pt x="226" y="62"/>
                  <a:pt x="232" y="64"/>
                </a:cubicBezTo>
                <a:cubicBezTo>
                  <a:pt x="233" y="64"/>
                  <a:pt x="238" y="67"/>
                  <a:pt x="239" y="66"/>
                </a:cubicBezTo>
                <a:cubicBezTo>
                  <a:pt x="239" y="65"/>
                  <a:pt x="239" y="62"/>
                  <a:pt x="239" y="62"/>
                </a:cubicBezTo>
                <a:cubicBezTo>
                  <a:pt x="239" y="60"/>
                  <a:pt x="239" y="58"/>
                  <a:pt x="238" y="57"/>
                </a:cubicBezTo>
                <a:cubicBezTo>
                  <a:pt x="238" y="50"/>
                  <a:pt x="238" y="44"/>
                  <a:pt x="235" y="38"/>
                </a:cubicBezTo>
                <a:cubicBezTo>
                  <a:pt x="234" y="33"/>
                  <a:pt x="233" y="25"/>
                  <a:pt x="226" y="27"/>
                </a:cubicBezTo>
                <a:cubicBezTo>
                  <a:pt x="222" y="27"/>
                  <a:pt x="219" y="28"/>
                  <a:pt x="215" y="26"/>
                </a:cubicBezTo>
                <a:cubicBezTo>
                  <a:pt x="212" y="24"/>
                  <a:pt x="209" y="23"/>
                  <a:pt x="206" y="22"/>
                </a:cubicBezTo>
                <a:cubicBezTo>
                  <a:pt x="204" y="22"/>
                  <a:pt x="202" y="22"/>
                  <a:pt x="201" y="20"/>
                </a:cubicBezTo>
                <a:cubicBezTo>
                  <a:pt x="201" y="19"/>
                  <a:pt x="201" y="17"/>
                  <a:pt x="202" y="16"/>
                </a:cubicBezTo>
                <a:cubicBezTo>
                  <a:pt x="203" y="15"/>
                  <a:pt x="204" y="15"/>
                  <a:pt x="205" y="14"/>
                </a:cubicBezTo>
                <a:cubicBezTo>
                  <a:pt x="206" y="13"/>
                  <a:pt x="206" y="12"/>
                  <a:pt x="207" y="11"/>
                </a:cubicBezTo>
                <a:cubicBezTo>
                  <a:pt x="208" y="8"/>
                  <a:pt x="209" y="4"/>
                  <a:pt x="212" y="2"/>
                </a:cubicBezTo>
                <a:cubicBezTo>
                  <a:pt x="213" y="2"/>
                  <a:pt x="214" y="2"/>
                  <a:pt x="215" y="2"/>
                </a:cubicBezTo>
                <a:cubicBezTo>
                  <a:pt x="216" y="1"/>
                  <a:pt x="217" y="1"/>
                  <a:pt x="218" y="2"/>
                </a:cubicBezTo>
                <a:cubicBezTo>
                  <a:pt x="220" y="3"/>
                  <a:pt x="221" y="4"/>
                  <a:pt x="222" y="5"/>
                </a:cubicBezTo>
                <a:cubicBezTo>
                  <a:pt x="224" y="6"/>
                  <a:pt x="225" y="7"/>
                  <a:pt x="227" y="8"/>
                </a:cubicBezTo>
                <a:cubicBezTo>
                  <a:pt x="232" y="11"/>
                  <a:pt x="236" y="13"/>
                  <a:pt x="241" y="16"/>
                </a:cubicBezTo>
                <a:cubicBezTo>
                  <a:pt x="244" y="18"/>
                  <a:pt x="246" y="21"/>
                  <a:pt x="248" y="24"/>
                </a:cubicBezTo>
                <a:cubicBezTo>
                  <a:pt x="251" y="30"/>
                  <a:pt x="254" y="35"/>
                  <a:pt x="258" y="40"/>
                </a:cubicBezTo>
                <a:cubicBezTo>
                  <a:pt x="264" y="49"/>
                  <a:pt x="268" y="60"/>
                  <a:pt x="272" y="71"/>
                </a:cubicBezTo>
                <a:cubicBezTo>
                  <a:pt x="273" y="74"/>
                  <a:pt x="274" y="76"/>
                  <a:pt x="274" y="79"/>
                </a:cubicBezTo>
                <a:close/>
              </a:path>
            </a:pathLst>
          </a:custGeom>
          <a:solidFill>
            <a:srgbClr val="FFFFFF"/>
          </a:solidFill>
          <a:ln w="15875" cap="flat">
            <a:solidFill>
              <a:srgbClr val="FFFFFF"/>
            </a:solidFill>
            <a:prstDash val="solid"/>
            <a:miter lim="800000"/>
          </a:ln>
        </p:spPr>
        <p:txBody>
          <a:bodyPr vert="horz" wrap="square" lIns="91440" tIns="45720" rIns="91440" bIns="45720" numCol="1" anchor="t" anchorCtr="0" compatLnSpc="1"/>
          <a:lstStyle/>
          <a:p>
            <a:endParaRPr lang="en-US"/>
          </a:p>
        </p:txBody>
      </p:sp>
      <p:sp>
        <p:nvSpPr>
          <p:cNvPr id="29" name="Rectangle 43"/>
          <p:cNvSpPr>
            <a:spLocks noChangeArrowheads="1"/>
          </p:cNvSpPr>
          <p:nvPr/>
        </p:nvSpPr>
        <p:spPr bwMode="auto">
          <a:xfrm>
            <a:off x="6253814" y="2114988"/>
            <a:ext cx="2625224" cy="1878738"/>
          </a:xfrm>
          <a:prstGeom prst="rect">
            <a:avLst/>
          </a:prstGeom>
          <a:solidFill>
            <a:srgbClr val="10A981"/>
          </a:solidFill>
          <a:ln>
            <a:noFill/>
          </a:ln>
        </p:spPr>
        <p:txBody>
          <a:bodyPr vert="horz" wrap="square" lIns="91440" tIns="45720" rIns="91440" bIns="45720" numCol="1" anchor="t" anchorCtr="0" compatLnSpc="1"/>
          <a:lstStyle/>
          <a:p>
            <a:endParaRPr lang="en-US"/>
          </a:p>
        </p:txBody>
      </p:sp>
      <p:sp>
        <p:nvSpPr>
          <p:cNvPr id="30" name="Freeform 44"/>
          <p:cNvSpPr/>
          <p:nvPr/>
        </p:nvSpPr>
        <p:spPr bwMode="auto">
          <a:xfrm>
            <a:off x="6759821" y="2731214"/>
            <a:ext cx="931854" cy="816625"/>
          </a:xfrm>
          <a:custGeom>
            <a:avLst/>
            <a:gdLst>
              <a:gd name="T0" fmla="*/ 134 w 138"/>
              <a:gd name="T1" fmla="*/ 51 h 121"/>
              <a:gd name="T2" fmla="*/ 136 w 138"/>
              <a:gd name="T3" fmla="*/ 60 h 121"/>
              <a:gd name="T4" fmla="*/ 136 w 138"/>
              <a:gd name="T5" fmla="*/ 60 h 121"/>
              <a:gd name="T6" fmla="*/ 123 w 138"/>
              <a:gd name="T7" fmla="*/ 55 h 121"/>
              <a:gd name="T8" fmla="*/ 131 w 138"/>
              <a:gd name="T9" fmla="*/ 64 h 121"/>
              <a:gd name="T10" fmla="*/ 121 w 138"/>
              <a:gd name="T11" fmla="*/ 58 h 121"/>
              <a:gd name="T12" fmla="*/ 127 w 138"/>
              <a:gd name="T13" fmla="*/ 69 h 121"/>
              <a:gd name="T14" fmla="*/ 127 w 138"/>
              <a:gd name="T15" fmla="*/ 70 h 121"/>
              <a:gd name="T16" fmla="*/ 119 w 138"/>
              <a:gd name="T17" fmla="*/ 68 h 121"/>
              <a:gd name="T18" fmla="*/ 97 w 138"/>
              <a:gd name="T19" fmla="*/ 45 h 121"/>
              <a:gd name="T20" fmla="*/ 76 w 138"/>
              <a:gd name="T21" fmla="*/ 41 h 121"/>
              <a:gd name="T22" fmla="*/ 80 w 138"/>
              <a:gd name="T23" fmla="*/ 45 h 121"/>
              <a:gd name="T24" fmla="*/ 80 w 138"/>
              <a:gd name="T25" fmla="*/ 63 h 121"/>
              <a:gd name="T26" fmla="*/ 63 w 138"/>
              <a:gd name="T27" fmla="*/ 63 h 121"/>
              <a:gd name="T28" fmla="*/ 59 w 138"/>
              <a:gd name="T29" fmla="*/ 59 h 121"/>
              <a:gd name="T30" fmla="*/ 63 w 138"/>
              <a:gd name="T31" fmla="*/ 80 h 121"/>
              <a:gd name="T32" fmla="*/ 86 w 138"/>
              <a:gd name="T33" fmla="*/ 103 h 121"/>
              <a:gd name="T34" fmla="*/ 88 w 138"/>
              <a:gd name="T35" fmla="*/ 109 h 121"/>
              <a:gd name="T36" fmla="*/ 87 w 138"/>
              <a:gd name="T37" fmla="*/ 109 h 121"/>
              <a:gd name="T38" fmla="*/ 75 w 138"/>
              <a:gd name="T39" fmla="*/ 103 h 121"/>
              <a:gd name="T40" fmla="*/ 82 w 138"/>
              <a:gd name="T41" fmla="*/ 113 h 121"/>
              <a:gd name="T42" fmla="*/ 73 w 138"/>
              <a:gd name="T43" fmla="*/ 107 h 121"/>
              <a:gd name="T44" fmla="*/ 78 w 138"/>
              <a:gd name="T45" fmla="*/ 118 h 121"/>
              <a:gd name="T46" fmla="*/ 78 w 138"/>
              <a:gd name="T47" fmla="*/ 118 h 121"/>
              <a:gd name="T48" fmla="*/ 68 w 138"/>
              <a:gd name="T49" fmla="*/ 116 h 121"/>
              <a:gd name="T50" fmla="*/ 69 w 138"/>
              <a:gd name="T51" fmla="*/ 121 h 121"/>
              <a:gd name="T52" fmla="*/ 45 w 138"/>
              <a:gd name="T53" fmla="*/ 97 h 121"/>
              <a:gd name="T54" fmla="*/ 41 w 138"/>
              <a:gd name="T55" fmla="*/ 41 h 121"/>
              <a:gd name="T56" fmla="*/ 0 w 138"/>
              <a:gd name="T57" fmla="*/ 0 h 121"/>
              <a:gd name="T58" fmla="*/ 35 w 138"/>
              <a:gd name="T59" fmla="*/ 0 h 121"/>
              <a:gd name="T60" fmla="*/ 58 w 138"/>
              <a:gd name="T61" fmla="*/ 24 h 121"/>
              <a:gd name="T62" fmla="*/ 114 w 138"/>
              <a:gd name="T63" fmla="*/ 28 h 121"/>
              <a:gd name="T64" fmla="*/ 138 w 138"/>
              <a:gd name="T65" fmla="*/ 52 h 121"/>
              <a:gd name="T66" fmla="*/ 134 w 138"/>
              <a:gd name="T67" fmla="*/ 5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8" h="121">
                <a:moveTo>
                  <a:pt x="134" y="51"/>
                </a:moveTo>
                <a:cubicBezTo>
                  <a:pt x="136" y="60"/>
                  <a:pt x="136" y="60"/>
                  <a:pt x="136" y="60"/>
                </a:cubicBezTo>
                <a:cubicBezTo>
                  <a:pt x="136" y="60"/>
                  <a:pt x="136" y="60"/>
                  <a:pt x="136" y="60"/>
                </a:cubicBezTo>
                <a:cubicBezTo>
                  <a:pt x="123" y="55"/>
                  <a:pt x="123" y="55"/>
                  <a:pt x="123" y="55"/>
                </a:cubicBezTo>
                <a:cubicBezTo>
                  <a:pt x="131" y="64"/>
                  <a:pt x="131" y="64"/>
                  <a:pt x="131" y="64"/>
                </a:cubicBezTo>
                <a:cubicBezTo>
                  <a:pt x="121" y="58"/>
                  <a:pt x="121" y="58"/>
                  <a:pt x="121" y="58"/>
                </a:cubicBezTo>
                <a:cubicBezTo>
                  <a:pt x="127" y="69"/>
                  <a:pt x="127" y="69"/>
                  <a:pt x="127" y="69"/>
                </a:cubicBezTo>
                <a:cubicBezTo>
                  <a:pt x="127" y="70"/>
                  <a:pt x="127" y="70"/>
                  <a:pt x="127" y="70"/>
                </a:cubicBezTo>
                <a:cubicBezTo>
                  <a:pt x="119" y="68"/>
                  <a:pt x="119" y="68"/>
                  <a:pt x="119" y="68"/>
                </a:cubicBezTo>
                <a:cubicBezTo>
                  <a:pt x="97" y="45"/>
                  <a:pt x="97" y="45"/>
                  <a:pt x="97" y="45"/>
                </a:cubicBezTo>
                <a:cubicBezTo>
                  <a:pt x="91" y="40"/>
                  <a:pt x="83" y="38"/>
                  <a:pt x="76" y="41"/>
                </a:cubicBezTo>
                <a:cubicBezTo>
                  <a:pt x="80" y="45"/>
                  <a:pt x="80" y="45"/>
                  <a:pt x="80" y="45"/>
                </a:cubicBezTo>
                <a:cubicBezTo>
                  <a:pt x="85" y="50"/>
                  <a:pt x="85" y="58"/>
                  <a:pt x="80" y="63"/>
                </a:cubicBezTo>
                <a:cubicBezTo>
                  <a:pt x="75" y="67"/>
                  <a:pt x="67" y="67"/>
                  <a:pt x="63" y="63"/>
                </a:cubicBezTo>
                <a:cubicBezTo>
                  <a:pt x="59" y="59"/>
                  <a:pt x="59" y="59"/>
                  <a:pt x="59" y="59"/>
                </a:cubicBezTo>
                <a:cubicBezTo>
                  <a:pt x="56" y="66"/>
                  <a:pt x="57" y="74"/>
                  <a:pt x="63" y="80"/>
                </a:cubicBezTo>
                <a:cubicBezTo>
                  <a:pt x="86" y="103"/>
                  <a:pt x="86" y="103"/>
                  <a:pt x="86" y="103"/>
                </a:cubicBezTo>
                <a:cubicBezTo>
                  <a:pt x="88" y="109"/>
                  <a:pt x="88" y="109"/>
                  <a:pt x="88" y="109"/>
                </a:cubicBezTo>
                <a:cubicBezTo>
                  <a:pt x="87" y="109"/>
                  <a:pt x="87" y="109"/>
                  <a:pt x="87" y="109"/>
                </a:cubicBezTo>
                <a:cubicBezTo>
                  <a:pt x="75" y="103"/>
                  <a:pt x="75" y="103"/>
                  <a:pt x="75" y="103"/>
                </a:cubicBezTo>
                <a:cubicBezTo>
                  <a:pt x="82" y="113"/>
                  <a:pt x="82" y="113"/>
                  <a:pt x="82" y="113"/>
                </a:cubicBezTo>
                <a:cubicBezTo>
                  <a:pt x="73" y="107"/>
                  <a:pt x="73" y="107"/>
                  <a:pt x="73" y="107"/>
                </a:cubicBezTo>
                <a:cubicBezTo>
                  <a:pt x="78" y="118"/>
                  <a:pt x="78" y="118"/>
                  <a:pt x="78" y="118"/>
                </a:cubicBezTo>
                <a:cubicBezTo>
                  <a:pt x="78" y="118"/>
                  <a:pt x="78" y="118"/>
                  <a:pt x="78" y="118"/>
                </a:cubicBezTo>
                <a:cubicBezTo>
                  <a:pt x="68" y="116"/>
                  <a:pt x="68" y="116"/>
                  <a:pt x="68" y="116"/>
                </a:cubicBezTo>
                <a:cubicBezTo>
                  <a:pt x="69" y="121"/>
                  <a:pt x="69" y="121"/>
                  <a:pt x="69" y="121"/>
                </a:cubicBezTo>
                <a:cubicBezTo>
                  <a:pt x="45" y="97"/>
                  <a:pt x="45" y="97"/>
                  <a:pt x="45" y="97"/>
                </a:cubicBezTo>
                <a:cubicBezTo>
                  <a:pt x="30" y="82"/>
                  <a:pt x="29" y="58"/>
                  <a:pt x="41" y="41"/>
                </a:cubicBezTo>
                <a:cubicBezTo>
                  <a:pt x="0" y="0"/>
                  <a:pt x="0" y="0"/>
                  <a:pt x="0" y="0"/>
                </a:cubicBezTo>
                <a:cubicBezTo>
                  <a:pt x="35" y="0"/>
                  <a:pt x="35" y="0"/>
                  <a:pt x="35" y="0"/>
                </a:cubicBezTo>
                <a:cubicBezTo>
                  <a:pt x="58" y="24"/>
                  <a:pt x="58" y="24"/>
                  <a:pt x="58" y="24"/>
                </a:cubicBezTo>
                <a:cubicBezTo>
                  <a:pt x="75" y="11"/>
                  <a:pt x="99" y="13"/>
                  <a:pt x="114" y="28"/>
                </a:cubicBezTo>
                <a:cubicBezTo>
                  <a:pt x="138" y="52"/>
                  <a:pt x="138" y="52"/>
                  <a:pt x="138" y="52"/>
                </a:cubicBezTo>
                <a:lnTo>
                  <a:pt x="134" y="51"/>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Freeform 45"/>
          <p:cNvSpPr/>
          <p:nvPr/>
        </p:nvSpPr>
        <p:spPr bwMode="auto">
          <a:xfrm>
            <a:off x="7340977" y="3197141"/>
            <a:ext cx="916824" cy="796585"/>
          </a:xfrm>
          <a:custGeom>
            <a:avLst/>
            <a:gdLst>
              <a:gd name="T0" fmla="*/ 136 w 136"/>
              <a:gd name="T1" fmla="*/ 118 h 118"/>
              <a:gd name="T2" fmla="*/ 101 w 136"/>
              <a:gd name="T3" fmla="*/ 118 h 118"/>
              <a:gd name="T4" fmla="*/ 80 w 136"/>
              <a:gd name="T5" fmla="*/ 97 h 118"/>
              <a:gd name="T6" fmla="*/ 24 w 136"/>
              <a:gd name="T7" fmla="*/ 93 h 118"/>
              <a:gd name="T8" fmla="*/ 0 w 136"/>
              <a:gd name="T9" fmla="*/ 69 h 118"/>
              <a:gd name="T10" fmla="*/ 5 w 136"/>
              <a:gd name="T11" fmla="*/ 70 h 118"/>
              <a:gd name="T12" fmla="*/ 2 w 136"/>
              <a:gd name="T13" fmla="*/ 61 h 118"/>
              <a:gd name="T14" fmla="*/ 3 w 136"/>
              <a:gd name="T15" fmla="*/ 61 h 118"/>
              <a:gd name="T16" fmla="*/ 15 w 136"/>
              <a:gd name="T17" fmla="*/ 66 h 118"/>
              <a:gd name="T18" fmla="*/ 8 w 136"/>
              <a:gd name="T19" fmla="*/ 57 h 118"/>
              <a:gd name="T20" fmla="*/ 17 w 136"/>
              <a:gd name="T21" fmla="*/ 63 h 118"/>
              <a:gd name="T22" fmla="*/ 12 w 136"/>
              <a:gd name="T23" fmla="*/ 51 h 118"/>
              <a:gd name="T24" fmla="*/ 12 w 136"/>
              <a:gd name="T25" fmla="*/ 51 h 118"/>
              <a:gd name="T26" fmla="*/ 19 w 136"/>
              <a:gd name="T27" fmla="*/ 53 h 118"/>
              <a:gd name="T28" fmla="*/ 42 w 136"/>
              <a:gd name="T29" fmla="*/ 76 h 118"/>
              <a:gd name="T30" fmla="*/ 63 w 136"/>
              <a:gd name="T31" fmla="*/ 80 h 118"/>
              <a:gd name="T32" fmla="*/ 59 w 136"/>
              <a:gd name="T33" fmla="*/ 76 h 118"/>
              <a:gd name="T34" fmla="*/ 59 w 136"/>
              <a:gd name="T35" fmla="*/ 58 h 118"/>
              <a:gd name="T36" fmla="*/ 76 w 136"/>
              <a:gd name="T37" fmla="*/ 58 h 118"/>
              <a:gd name="T38" fmla="*/ 80 w 136"/>
              <a:gd name="T39" fmla="*/ 62 h 118"/>
              <a:gd name="T40" fmla="*/ 76 w 136"/>
              <a:gd name="T41" fmla="*/ 41 h 118"/>
              <a:gd name="T42" fmla="*/ 53 w 136"/>
              <a:gd name="T43" fmla="*/ 18 h 118"/>
              <a:gd name="T44" fmla="*/ 51 w 136"/>
              <a:gd name="T45" fmla="*/ 12 h 118"/>
              <a:gd name="T46" fmla="*/ 51 w 136"/>
              <a:gd name="T47" fmla="*/ 12 h 118"/>
              <a:gd name="T48" fmla="*/ 64 w 136"/>
              <a:gd name="T49" fmla="*/ 18 h 118"/>
              <a:gd name="T50" fmla="*/ 56 w 136"/>
              <a:gd name="T51" fmla="*/ 8 h 118"/>
              <a:gd name="T52" fmla="*/ 66 w 136"/>
              <a:gd name="T53" fmla="*/ 14 h 118"/>
              <a:gd name="T54" fmla="*/ 60 w 136"/>
              <a:gd name="T55" fmla="*/ 3 h 118"/>
              <a:gd name="T56" fmla="*/ 61 w 136"/>
              <a:gd name="T57" fmla="*/ 2 h 118"/>
              <a:gd name="T58" fmla="*/ 71 w 136"/>
              <a:gd name="T59" fmla="*/ 5 h 118"/>
              <a:gd name="T60" fmla="*/ 69 w 136"/>
              <a:gd name="T61" fmla="*/ 0 h 118"/>
              <a:gd name="T62" fmla="*/ 93 w 136"/>
              <a:gd name="T63" fmla="*/ 24 h 118"/>
              <a:gd name="T64" fmla="*/ 98 w 136"/>
              <a:gd name="T65" fmla="*/ 80 h 118"/>
              <a:gd name="T66" fmla="*/ 136 w 136"/>
              <a:gd name="T67"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 h="118">
                <a:moveTo>
                  <a:pt x="136" y="118"/>
                </a:moveTo>
                <a:cubicBezTo>
                  <a:pt x="101" y="118"/>
                  <a:pt x="101" y="118"/>
                  <a:pt x="101" y="118"/>
                </a:cubicBezTo>
                <a:cubicBezTo>
                  <a:pt x="80" y="97"/>
                  <a:pt x="80" y="97"/>
                  <a:pt x="80" y="97"/>
                </a:cubicBezTo>
                <a:cubicBezTo>
                  <a:pt x="64" y="110"/>
                  <a:pt x="40" y="108"/>
                  <a:pt x="24" y="93"/>
                </a:cubicBezTo>
                <a:cubicBezTo>
                  <a:pt x="0" y="69"/>
                  <a:pt x="0" y="69"/>
                  <a:pt x="0" y="69"/>
                </a:cubicBezTo>
                <a:cubicBezTo>
                  <a:pt x="5" y="70"/>
                  <a:pt x="5" y="70"/>
                  <a:pt x="5" y="70"/>
                </a:cubicBezTo>
                <a:cubicBezTo>
                  <a:pt x="2" y="61"/>
                  <a:pt x="2" y="61"/>
                  <a:pt x="2" y="61"/>
                </a:cubicBezTo>
                <a:cubicBezTo>
                  <a:pt x="3" y="61"/>
                  <a:pt x="3" y="61"/>
                  <a:pt x="3" y="61"/>
                </a:cubicBezTo>
                <a:cubicBezTo>
                  <a:pt x="15" y="66"/>
                  <a:pt x="15" y="66"/>
                  <a:pt x="15" y="66"/>
                </a:cubicBezTo>
                <a:cubicBezTo>
                  <a:pt x="8" y="57"/>
                  <a:pt x="8" y="57"/>
                  <a:pt x="8" y="57"/>
                </a:cubicBezTo>
                <a:cubicBezTo>
                  <a:pt x="17" y="63"/>
                  <a:pt x="17" y="63"/>
                  <a:pt x="17" y="63"/>
                </a:cubicBezTo>
                <a:cubicBezTo>
                  <a:pt x="12" y="51"/>
                  <a:pt x="12" y="51"/>
                  <a:pt x="12" y="51"/>
                </a:cubicBezTo>
                <a:cubicBezTo>
                  <a:pt x="12" y="51"/>
                  <a:pt x="12" y="51"/>
                  <a:pt x="12" y="51"/>
                </a:cubicBezTo>
                <a:cubicBezTo>
                  <a:pt x="19" y="53"/>
                  <a:pt x="19" y="53"/>
                  <a:pt x="19" y="53"/>
                </a:cubicBezTo>
                <a:cubicBezTo>
                  <a:pt x="42" y="76"/>
                  <a:pt x="42" y="76"/>
                  <a:pt x="42" y="76"/>
                </a:cubicBezTo>
                <a:cubicBezTo>
                  <a:pt x="47" y="81"/>
                  <a:pt x="56" y="83"/>
                  <a:pt x="63" y="80"/>
                </a:cubicBezTo>
                <a:cubicBezTo>
                  <a:pt x="59" y="76"/>
                  <a:pt x="59" y="76"/>
                  <a:pt x="59" y="76"/>
                </a:cubicBezTo>
                <a:cubicBezTo>
                  <a:pt x="54" y="71"/>
                  <a:pt x="54" y="63"/>
                  <a:pt x="59" y="58"/>
                </a:cubicBezTo>
                <a:cubicBezTo>
                  <a:pt x="63" y="54"/>
                  <a:pt x="71" y="54"/>
                  <a:pt x="76" y="58"/>
                </a:cubicBezTo>
                <a:cubicBezTo>
                  <a:pt x="80" y="62"/>
                  <a:pt x="80" y="62"/>
                  <a:pt x="80" y="62"/>
                </a:cubicBezTo>
                <a:cubicBezTo>
                  <a:pt x="83" y="55"/>
                  <a:pt x="82" y="47"/>
                  <a:pt x="76" y="41"/>
                </a:cubicBezTo>
                <a:cubicBezTo>
                  <a:pt x="53" y="18"/>
                  <a:pt x="53" y="18"/>
                  <a:pt x="53" y="18"/>
                </a:cubicBezTo>
                <a:cubicBezTo>
                  <a:pt x="51" y="12"/>
                  <a:pt x="51" y="12"/>
                  <a:pt x="51" y="12"/>
                </a:cubicBezTo>
                <a:cubicBezTo>
                  <a:pt x="51" y="12"/>
                  <a:pt x="51" y="12"/>
                  <a:pt x="51" y="12"/>
                </a:cubicBezTo>
                <a:cubicBezTo>
                  <a:pt x="64" y="18"/>
                  <a:pt x="64" y="18"/>
                  <a:pt x="64" y="18"/>
                </a:cubicBezTo>
                <a:cubicBezTo>
                  <a:pt x="56" y="8"/>
                  <a:pt x="56" y="8"/>
                  <a:pt x="56" y="8"/>
                </a:cubicBezTo>
                <a:cubicBezTo>
                  <a:pt x="66" y="14"/>
                  <a:pt x="66" y="14"/>
                  <a:pt x="66" y="14"/>
                </a:cubicBezTo>
                <a:cubicBezTo>
                  <a:pt x="60" y="3"/>
                  <a:pt x="60" y="3"/>
                  <a:pt x="60" y="3"/>
                </a:cubicBezTo>
                <a:cubicBezTo>
                  <a:pt x="61" y="2"/>
                  <a:pt x="61" y="2"/>
                  <a:pt x="61" y="2"/>
                </a:cubicBezTo>
                <a:cubicBezTo>
                  <a:pt x="71" y="5"/>
                  <a:pt x="71" y="5"/>
                  <a:pt x="71" y="5"/>
                </a:cubicBezTo>
                <a:cubicBezTo>
                  <a:pt x="69" y="0"/>
                  <a:pt x="69" y="0"/>
                  <a:pt x="69" y="0"/>
                </a:cubicBezTo>
                <a:cubicBezTo>
                  <a:pt x="93" y="24"/>
                  <a:pt x="93" y="24"/>
                  <a:pt x="93" y="24"/>
                </a:cubicBezTo>
                <a:cubicBezTo>
                  <a:pt x="109" y="39"/>
                  <a:pt x="110" y="63"/>
                  <a:pt x="98" y="80"/>
                </a:cubicBezTo>
                <a:lnTo>
                  <a:pt x="136" y="118"/>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32" name="Rectangle 46"/>
          <p:cNvSpPr>
            <a:spLocks noChangeArrowheads="1"/>
          </p:cNvSpPr>
          <p:nvPr/>
        </p:nvSpPr>
        <p:spPr bwMode="auto">
          <a:xfrm>
            <a:off x="3312962" y="4304343"/>
            <a:ext cx="2622719" cy="1878738"/>
          </a:xfrm>
          <a:prstGeom prst="rect">
            <a:avLst/>
          </a:prstGeom>
          <a:solidFill>
            <a:srgbClr val="10A981"/>
          </a:solidFill>
          <a:ln>
            <a:noFill/>
          </a:ln>
        </p:spPr>
        <p:txBody>
          <a:bodyPr vert="horz" wrap="square" lIns="91440" tIns="45720" rIns="91440" bIns="45720" numCol="1" anchor="t" anchorCtr="0" compatLnSpc="1"/>
          <a:lstStyle/>
          <a:p>
            <a:endParaRPr lang="en-US"/>
          </a:p>
        </p:txBody>
      </p:sp>
      <p:sp>
        <p:nvSpPr>
          <p:cNvPr id="33" name="Freeform 47"/>
          <p:cNvSpPr/>
          <p:nvPr/>
        </p:nvSpPr>
        <p:spPr bwMode="auto">
          <a:xfrm>
            <a:off x="3656145" y="4905539"/>
            <a:ext cx="1936353" cy="1277542"/>
          </a:xfrm>
          <a:custGeom>
            <a:avLst/>
            <a:gdLst>
              <a:gd name="T0" fmla="*/ 287 w 287"/>
              <a:gd name="T1" fmla="*/ 94 h 189"/>
              <a:gd name="T2" fmla="*/ 258 w 287"/>
              <a:gd name="T3" fmla="*/ 114 h 189"/>
              <a:gd name="T4" fmla="*/ 224 w 287"/>
              <a:gd name="T5" fmla="*/ 144 h 189"/>
              <a:gd name="T6" fmla="*/ 230 w 287"/>
              <a:gd name="T7" fmla="*/ 112 h 189"/>
              <a:gd name="T8" fmla="*/ 184 w 287"/>
              <a:gd name="T9" fmla="*/ 145 h 189"/>
              <a:gd name="T10" fmla="*/ 171 w 287"/>
              <a:gd name="T11" fmla="*/ 162 h 189"/>
              <a:gd name="T12" fmla="*/ 158 w 287"/>
              <a:gd name="T13" fmla="*/ 189 h 189"/>
              <a:gd name="T14" fmla="*/ 129 w 287"/>
              <a:gd name="T15" fmla="*/ 189 h 189"/>
              <a:gd name="T16" fmla="*/ 57 w 287"/>
              <a:gd name="T17" fmla="*/ 112 h 189"/>
              <a:gd name="T18" fmla="*/ 63 w 287"/>
              <a:gd name="T19" fmla="*/ 144 h 189"/>
              <a:gd name="T20" fmla="*/ 0 w 287"/>
              <a:gd name="T21" fmla="*/ 94 h 189"/>
              <a:gd name="T22" fmla="*/ 75 w 287"/>
              <a:gd name="T23" fmla="*/ 67 h 189"/>
              <a:gd name="T24" fmla="*/ 59 w 287"/>
              <a:gd name="T25" fmla="*/ 96 h 189"/>
              <a:gd name="T26" fmla="*/ 136 w 287"/>
              <a:gd name="T27" fmla="*/ 166 h 189"/>
              <a:gd name="T28" fmla="*/ 136 w 287"/>
              <a:gd name="T29" fmla="*/ 56 h 189"/>
              <a:gd name="T30" fmla="*/ 106 w 287"/>
              <a:gd name="T31" fmla="*/ 67 h 189"/>
              <a:gd name="T32" fmla="*/ 144 w 287"/>
              <a:gd name="T33" fmla="*/ 0 h 189"/>
              <a:gd name="T34" fmla="*/ 181 w 287"/>
              <a:gd name="T35" fmla="*/ 67 h 189"/>
              <a:gd name="T36" fmla="*/ 151 w 287"/>
              <a:gd name="T37" fmla="*/ 56 h 189"/>
              <a:gd name="T38" fmla="*/ 151 w 287"/>
              <a:gd name="T39" fmla="*/ 166 h 189"/>
              <a:gd name="T40" fmla="*/ 160 w 287"/>
              <a:gd name="T41" fmla="*/ 151 h 189"/>
              <a:gd name="T42" fmla="*/ 173 w 287"/>
              <a:gd name="T43" fmla="*/ 134 h 189"/>
              <a:gd name="T44" fmla="*/ 229 w 287"/>
              <a:gd name="T45" fmla="*/ 96 h 189"/>
              <a:gd name="T46" fmla="*/ 214 w 287"/>
              <a:gd name="T47" fmla="*/ 70 h 189"/>
              <a:gd name="T48" fmla="*/ 212 w 287"/>
              <a:gd name="T49" fmla="*/ 67 h 189"/>
              <a:gd name="T50" fmla="*/ 287 w 287"/>
              <a:gd name="T51" fmla="*/ 94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7" h="189">
                <a:moveTo>
                  <a:pt x="287" y="94"/>
                </a:moveTo>
                <a:cubicBezTo>
                  <a:pt x="278" y="100"/>
                  <a:pt x="267" y="106"/>
                  <a:pt x="258" y="114"/>
                </a:cubicBezTo>
                <a:cubicBezTo>
                  <a:pt x="245" y="123"/>
                  <a:pt x="233" y="133"/>
                  <a:pt x="224" y="144"/>
                </a:cubicBezTo>
                <a:cubicBezTo>
                  <a:pt x="230" y="112"/>
                  <a:pt x="230" y="112"/>
                  <a:pt x="230" y="112"/>
                </a:cubicBezTo>
                <a:cubicBezTo>
                  <a:pt x="212" y="120"/>
                  <a:pt x="197" y="131"/>
                  <a:pt x="184" y="145"/>
                </a:cubicBezTo>
                <a:cubicBezTo>
                  <a:pt x="179" y="150"/>
                  <a:pt x="175" y="156"/>
                  <a:pt x="171" y="162"/>
                </a:cubicBezTo>
                <a:cubicBezTo>
                  <a:pt x="166" y="171"/>
                  <a:pt x="161" y="180"/>
                  <a:pt x="158" y="189"/>
                </a:cubicBezTo>
                <a:cubicBezTo>
                  <a:pt x="129" y="189"/>
                  <a:pt x="129" y="189"/>
                  <a:pt x="129" y="189"/>
                </a:cubicBezTo>
                <a:cubicBezTo>
                  <a:pt x="118" y="155"/>
                  <a:pt x="92" y="127"/>
                  <a:pt x="57" y="112"/>
                </a:cubicBezTo>
                <a:cubicBezTo>
                  <a:pt x="63" y="144"/>
                  <a:pt x="63" y="144"/>
                  <a:pt x="63" y="144"/>
                </a:cubicBezTo>
                <a:cubicBezTo>
                  <a:pt x="48" y="125"/>
                  <a:pt x="22" y="106"/>
                  <a:pt x="0" y="94"/>
                </a:cubicBezTo>
                <a:cubicBezTo>
                  <a:pt x="24" y="89"/>
                  <a:pt x="55" y="79"/>
                  <a:pt x="75" y="67"/>
                </a:cubicBezTo>
                <a:cubicBezTo>
                  <a:pt x="59" y="96"/>
                  <a:pt x="59" y="96"/>
                  <a:pt x="59" y="96"/>
                </a:cubicBezTo>
                <a:cubicBezTo>
                  <a:pt x="93" y="110"/>
                  <a:pt x="120" y="135"/>
                  <a:pt x="136" y="166"/>
                </a:cubicBezTo>
                <a:cubicBezTo>
                  <a:pt x="136" y="56"/>
                  <a:pt x="136" y="56"/>
                  <a:pt x="136" y="56"/>
                </a:cubicBezTo>
                <a:cubicBezTo>
                  <a:pt x="106" y="67"/>
                  <a:pt x="106" y="67"/>
                  <a:pt x="106" y="67"/>
                </a:cubicBezTo>
                <a:cubicBezTo>
                  <a:pt x="121" y="50"/>
                  <a:pt x="135" y="22"/>
                  <a:pt x="144" y="0"/>
                </a:cubicBezTo>
                <a:cubicBezTo>
                  <a:pt x="152" y="22"/>
                  <a:pt x="166" y="50"/>
                  <a:pt x="181" y="67"/>
                </a:cubicBezTo>
                <a:cubicBezTo>
                  <a:pt x="151" y="56"/>
                  <a:pt x="151" y="56"/>
                  <a:pt x="151" y="56"/>
                </a:cubicBezTo>
                <a:cubicBezTo>
                  <a:pt x="151" y="166"/>
                  <a:pt x="151" y="166"/>
                  <a:pt x="151" y="166"/>
                </a:cubicBezTo>
                <a:cubicBezTo>
                  <a:pt x="154" y="161"/>
                  <a:pt x="157" y="156"/>
                  <a:pt x="160" y="151"/>
                </a:cubicBezTo>
                <a:cubicBezTo>
                  <a:pt x="164" y="145"/>
                  <a:pt x="168" y="140"/>
                  <a:pt x="173" y="134"/>
                </a:cubicBezTo>
                <a:cubicBezTo>
                  <a:pt x="188" y="118"/>
                  <a:pt x="207" y="105"/>
                  <a:pt x="229" y="96"/>
                </a:cubicBezTo>
                <a:cubicBezTo>
                  <a:pt x="214" y="70"/>
                  <a:pt x="214" y="70"/>
                  <a:pt x="214" y="70"/>
                </a:cubicBezTo>
                <a:cubicBezTo>
                  <a:pt x="212" y="67"/>
                  <a:pt x="212" y="67"/>
                  <a:pt x="212" y="67"/>
                </a:cubicBezTo>
                <a:cubicBezTo>
                  <a:pt x="232" y="79"/>
                  <a:pt x="263" y="89"/>
                  <a:pt x="287" y="9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34" name="Rectangle 48"/>
          <p:cNvSpPr>
            <a:spLocks noChangeArrowheads="1"/>
          </p:cNvSpPr>
          <p:nvPr/>
        </p:nvSpPr>
        <p:spPr bwMode="auto">
          <a:xfrm>
            <a:off x="6253814" y="4304343"/>
            <a:ext cx="2625224" cy="1878738"/>
          </a:xfrm>
          <a:prstGeom prst="rect">
            <a:avLst/>
          </a:prstGeom>
          <a:solidFill>
            <a:srgbClr val="10A981"/>
          </a:solidFill>
          <a:ln>
            <a:noFill/>
          </a:ln>
        </p:spPr>
        <p:txBody>
          <a:bodyPr vert="horz" wrap="square" lIns="91440" tIns="45720" rIns="91440" bIns="45720" numCol="1" anchor="t" anchorCtr="0" compatLnSpc="1"/>
          <a:lstStyle/>
          <a:p>
            <a:endParaRPr lang="en-US"/>
          </a:p>
        </p:txBody>
      </p:sp>
      <p:sp>
        <p:nvSpPr>
          <p:cNvPr id="35" name="Freeform 49"/>
          <p:cNvSpPr/>
          <p:nvPr/>
        </p:nvSpPr>
        <p:spPr bwMode="auto">
          <a:xfrm>
            <a:off x="6604512" y="4898025"/>
            <a:ext cx="1553091" cy="1285056"/>
          </a:xfrm>
          <a:custGeom>
            <a:avLst/>
            <a:gdLst>
              <a:gd name="T0" fmla="*/ 200 w 230"/>
              <a:gd name="T1" fmla="*/ 190 h 190"/>
              <a:gd name="T2" fmla="*/ 71 w 230"/>
              <a:gd name="T3" fmla="*/ 129 h 190"/>
              <a:gd name="T4" fmla="*/ 135 w 230"/>
              <a:gd name="T5" fmla="*/ 51 h 190"/>
              <a:gd name="T6" fmla="*/ 147 w 230"/>
              <a:gd name="T7" fmla="*/ 42 h 190"/>
              <a:gd name="T8" fmla="*/ 145 w 230"/>
              <a:gd name="T9" fmla="*/ 18 h 190"/>
              <a:gd name="T10" fmla="*/ 112 w 230"/>
              <a:gd name="T11" fmla="*/ 29 h 190"/>
              <a:gd name="T12" fmla="*/ 72 w 230"/>
              <a:gd name="T13" fmla="*/ 46 h 190"/>
              <a:gd name="T14" fmla="*/ 57 w 230"/>
              <a:gd name="T15" fmla="*/ 44 h 190"/>
              <a:gd name="T16" fmla="*/ 78 w 230"/>
              <a:gd name="T17" fmla="*/ 72 h 190"/>
              <a:gd name="T18" fmla="*/ 51 w 230"/>
              <a:gd name="T19" fmla="*/ 64 h 190"/>
              <a:gd name="T20" fmla="*/ 35 w 230"/>
              <a:gd name="T21" fmla="*/ 70 h 190"/>
              <a:gd name="T22" fmla="*/ 33 w 230"/>
              <a:gd name="T23" fmla="*/ 67 h 190"/>
              <a:gd name="T24" fmla="*/ 23 w 230"/>
              <a:gd name="T25" fmla="*/ 58 h 190"/>
              <a:gd name="T26" fmla="*/ 3 w 230"/>
              <a:gd name="T27" fmla="*/ 62 h 190"/>
              <a:gd name="T28" fmla="*/ 28 w 230"/>
              <a:gd name="T29" fmla="*/ 43 h 190"/>
              <a:gd name="T30" fmla="*/ 17 w 230"/>
              <a:gd name="T31" fmla="*/ 44 h 190"/>
              <a:gd name="T32" fmla="*/ 13 w 230"/>
              <a:gd name="T33" fmla="*/ 31 h 190"/>
              <a:gd name="T34" fmla="*/ 1 w 230"/>
              <a:gd name="T35" fmla="*/ 24 h 190"/>
              <a:gd name="T36" fmla="*/ 33 w 230"/>
              <a:gd name="T37" fmla="*/ 31 h 190"/>
              <a:gd name="T38" fmla="*/ 25 w 230"/>
              <a:gd name="T39" fmla="*/ 23 h 190"/>
              <a:gd name="T40" fmla="*/ 33 w 230"/>
              <a:gd name="T41" fmla="*/ 24 h 190"/>
              <a:gd name="T42" fmla="*/ 25 w 230"/>
              <a:gd name="T43" fmla="*/ 0 h 190"/>
              <a:gd name="T44" fmla="*/ 42 w 230"/>
              <a:gd name="T45" fmla="*/ 17 h 190"/>
              <a:gd name="T46" fmla="*/ 50 w 230"/>
              <a:gd name="T47" fmla="*/ 15 h 190"/>
              <a:gd name="T48" fmla="*/ 62 w 230"/>
              <a:gd name="T49" fmla="*/ 12 h 190"/>
              <a:gd name="T50" fmla="*/ 66 w 230"/>
              <a:gd name="T51" fmla="*/ 7 h 190"/>
              <a:gd name="T52" fmla="*/ 56 w 230"/>
              <a:gd name="T53" fmla="*/ 33 h 190"/>
              <a:gd name="T54" fmla="*/ 74 w 230"/>
              <a:gd name="T55" fmla="*/ 31 h 190"/>
              <a:gd name="T56" fmla="*/ 66 w 230"/>
              <a:gd name="T57" fmla="*/ 35 h 190"/>
              <a:gd name="T58" fmla="*/ 146 w 230"/>
              <a:gd name="T59" fmla="*/ 11 h 190"/>
              <a:gd name="T60" fmla="*/ 155 w 230"/>
              <a:gd name="T61" fmla="*/ 42 h 190"/>
              <a:gd name="T62" fmla="*/ 164 w 230"/>
              <a:gd name="T63" fmla="*/ 5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0" h="190">
                <a:moveTo>
                  <a:pt x="230" y="129"/>
                </a:moveTo>
                <a:cubicBezTo>
                  <a:pt x="230" y="154"/>
                  <a:pt x="218" y="176"/>
                  <a:pt x="200" y="190"/>
                </a:cubicBezTo>
                <a:cubicBezTo>
                  <a:pt x="101" y="190"/>
                  <a:pt x="101" y="190"/>
                  <a:pt x="101" y="190"/>
                </a:cubicBezTo>
                <a:cubicBezTo>
                  <a:pt x="83" y="176"/>
                  <a:pt x="71" y="154"/>
                  <a:pt x="71" y="129"/>
                </a:cubicBezTo>
                <a:cubicBezTo>
                  <a:pt x="71" y="121"/>
                  <a:pt x="72" y="114"/>
                  <a:pt x="74" y="108"/>
                </a:cubicBezTo>
                <a:cubicBezTo>
                  <a:pt x="82" y="79"/>
                  <a:pt x="105" y="57"/>
                  <a:pt x="135" y="51"/>
                </a:cubicBezTo>
                <a:cubicBezTo>
                  <a:pt x="135" y="42"/>
                  <a:pt x="135" y="42"/>
                  <a:pt x="135" y="42"/>
                </a:cubicBezTo>
                <a:cubicBezTo>
                  <a:pt x="147" y="42"/>
                  <a:pt x="147" y="42"/>
                  <a:pt x="147" y="42"/>
                </a:cubicBezTo>
                <a:cubicBezTo>
                  <a:pt x="148" y="36"/>
                  <a:pt x="150" y="24"/>
                  <a:pt x="147" y="20"/>
                </a:cubicBezTo>
                <a:cubicBezTo>
                  <a:pt x="147" y="19"/>
                  <a:pt x="146" y="19"/>
                  <a:pt x="145" y="18"/>
                </a:cubicBezTo>
                <a:cubicBezTo>
                  <a:pt x="140" y="18"/>
                  <a:pt x="126" y="23"/>
                  <a:pt x="113" y="28"/>
                </a:cubicBezTo>
                <a:cubicBezTo>
                  <a:pt x="112" y="29"/>
                  <a:pt x="112" y="29"/>
                  <a:pt x="112" y="29"/>
                </a:cubicBezTo>
                <a:cubicBezTo>
                  <a:pt x="95" y="35"/>
                  <a:pt x="77" y="42"/>
                  <a:pt x="66" y="42"/>
                </a:cubicBezTo>
                <a:cubicBezTo>
                  <a:pt x="72" y="46"/>
                  <a:pt x="72" y="46"/>
                  <a:pt x="72" y="46"/>
                </a:cubicBezTo>
                <a:cubicBezTo>
                  <a:pt x="72" y="46"/>
                  <a:pt x="72" y="46"/>
                  <a:pt x="72" y="46"/>
                </a:cubicBezTo>
                <a:cubicBezTo>
                  <a:pt x="57" y="44"/>
                  <a:pt x="57" y="44"/>
                  <a:pt x="57" y="44"/>
                </a:cubicBezTo>
                <a:cubicBezTo>
                  <a:pt x="78" y="72"/>
                  <a:pt x="78" y="72"/>
                  <a:pt x="78" y="72"/>
                </a:cubicBezTo>
                <a:cubicBezTo>
                  <a:pt x="78" y="72"/>
                  <a:pt x="78" y="72"/>
                  <a:pt x="78" y="72"/>
                </a:cubicBezTo>
                <a:cubicBezTo>
                  <a:pt x="51" y="54"/>
                  <a:pt x="51" y="54"/>
                  <a:pt x="51" y="54"/>
                </a:cubicBezTo>
                <a:cubicBezTo>
                  <a:pt x="51" y="64"/>
                  <a:pt x="51" y="64"/>
                  <a:pt x="51" y="64"/>
                </a:cubicBezTo>
                <a:cubicBezTo>
                  <a:pt x="45" y="57"/>
                  <a:pt x="45" y="57"/>
                  <a:pt x="45" y="57"/>
                </a:cubicBezTo>
                <a:cubicBezTo>
                  <a:pt x="35" y="70"/>
                  <a:pt x="35" y="70"/>
                  <a:pt x="35" y="70"/>
                </a:cubicBezTo>
                <a:cubicBezTo>
                  <a:pt x="34" y="72"/>
                  <a:pt x="34" y="72"/>
                  <a:pt x="34" y="72"/>
                </a:cubicBezTo>
                <a:cubicBezTo>
                  <a:pt x="33" y="67"/>
                  <a:pt x="33" y="67"/>
                  <a:pt x="33" y="67"/>
                </a:cubicBezTo>
                <a:cubicBezTo>
                  <a:pt x="33" y="55"/>
                  <a:pt x="33" y="55"/>
                  <a:pt x="33" y="55"/>
                </a:cubicBezTo>
                <a:cubicBezTo>
                  <a:pt x="23" y="58"/>
                  <a:pt x="23" y="58"/>
                  <a:pt x="23" y="58"/>
                </a:cubicBezTo>
                <a:cubicBezTo>
                  <a:pt x="3" y="62"/>
                  <a:pt x="3" y="62"/>
                  <a:pt x="3" y="62"/>
                </a:cubicBezTo>
                <a:cubicBezTo>
                  <a:pt x="3" y="62"/>
                  <a:pt x="3" y="62"/>
                  <a:pt x="3" y="62"/>
                </a:cubicBezTo>
                <a:cubicBezTo>
                  <a:pt x="17" y="51"/>
                  <a:pt x="17" y="51"/>
                  <a:pt x="17" y="51"/>
                </a:cubicBezTo>
                <a:cubicBezTo>
                  <a:pt x="28" y="43"/>
                  <a:pt x="28" y="43"/>
                  <a:pt x="28" y="43"/>
                </a:cubicBezTo>
                <a:cubicBezTo>
                  <a:pt x="17" y="44"/>
                  <a:pt x="17" y="44"/>
                  <a:pt x="17" y="44"/>
                </a:cubicBezTo>
                <a:cubicBezTo>
                  <a:pt x="17" y="44"/>
                  <a:pt x="17" y="44"/>
                  <a:pt x="17" y="44"/>
                </a:cubicBezTo>
                <a:cubicBezTo>
                  <a:pt x="26" y="38"/>
                  <a:pt x="26" y="38"/>
                  <a:pt x="26" y="38"/>
                </a:cubicBezTo>
                <a:cubicBezTo>
                  <a:pt x="13" y="31"/>
                  <a:pt x="13" y="31"/>
                  <a:pt x="13" y="31"/>
                </a:cubicBezTo>
                <a:cubicBezTo>
                  <a:pt x="0" y="24"/>
                  <a:pt x="0" y="24"/>
                  <a:pt x="0" y="24"/>
                </a:cubicBezTo>
                <a:cubicBezTo>
                  <a:pt x="1" y="24"/>
                  <a:pt x="1" y="24"/>
                  <a:pt x="1" y="24"/>
                </a:cubicBezTo>
                <a:cubicBezTo>
                  <a:pt x="19" y="28"/>
                  <a:pt x="19" y="28"/>
                  <a:pt x="19" y="28"/>
                </a:cubicBezTo>
                <a:cubicBezTo>
                  <a:pt x="33" y="31"/>
                  <a:pt x="33" y="31"/>
                  <a:pt x="33" y="31"/>
                </a:cubicBezTo>
                <a:cubicBezTo>
                  <a:pt x="27" y="25"/>
                  <a:pt x="27" y="25"/>
                  <a:pt x="27" y="25"/>
                </a:cubicBezTo>
                <a:cubicBezTo>
                  <a:pt x="25" y="23"/>
                  <a:pt x="25" y="23"/>
                  <a:pt x="25" y="23"/>
                </a:cubicBezTo>
                <a:cubicBezTo>
                  <a:pt x="29" y="24"/>
                  <a:pt x="29" y="24"/>
                  <a:pt x="29" y="24"/>
                </a:cubicBezTo>
                <a:cubicBezTo>
                  <a:pt x="33" y="24"/>
                  <a:pt x="33" y="24"/>
                  <a:pt x="33" y="24"/>
                </a:cubicBezTo>
                <a:cubicBezTo>
                  <a:pt x="32" y="22"/>
                  <a:pt x="32" y="22"/>
                  <a:pt x="32" y="22"/>
                </a:cubicBezTo>
                <a:cubicBezTo>
                  <a:pt x="25" y="0"/>
                  <a:pt x="25" y="0"/>
                  <a:pt x="25" y="0"/>
                </a:cubicBezTo>
                <a:cubicBezTo>
                  <a:pt x="25" y="0"/>
                  <a:pt x="25" y="0"/>
                  <a:pt x="25" y="0"/>
                </a:cubicBezTo>
                <a:cubicBezTo>
                  <a:pt x="42" y="17"/>
                  <a:pt x="42" y="17"/>
                  <a:pt x="42" y="17"/>
                </a:cubicBezTo>
                <a:cubicBezTo>
                  <a:pt x="46" y="21"/>
                  <a:pt x="46" y="21"/>
                  <a:pt x="46" y="21"/>
                </a:cubicBezTo>
                <a:cubicBezTo>
                  <a:pt x="50" y="15"/>
                  <a:pt x="50" y="15"/>
                  <a:pt x="50" y="15"/>
                </a:cubicBezTo>
                <a:cubicBezTo>
                  <a:pt x="51" y="24"/>
                  <a:pt x="51" y="24"/>
                  <a:pt x="51" y="24"/>
                </a:cubicBezTo>
                <a:cubicBezTo>
                  <a:pt x="62" y="12"/>
                  <a:pt x="62" y="12"/>
                  <a:pt x="62" y="12"/>
                </a:cubicBezTo>
                <a:cubicBezTo>
                  <a:pt x="66" y="7"/>
                  <a:pt x="66" y="7"/>
                  <a:pt x="66" y="7"/>
                </a:cubicBezTo>
                <a:cubicBezTo>
                  <a:pt x="66" y="7"/>
                  <a:pt x="66" y="7"/>
                  <a:pt x="66" y="7"/>
                </a:cubicBezTo>
                <a:cubicBezTo>
                  <a:pt x="64" y="11"/>
                  <a:pt x="64" y="11"/>
                  <a:pt x="64" y="11"/>
                </a:cubicBezTo>
                <a:cubicBezTo>
                  <a:pt x="56" y="33"/>
                  <a:pt x="56" y="33"/>
                  <a:pt x="56" y="33"/>
                </a:cubicBezTo>
                <a:cubicBezTo>
                  <a:pt x="74" y="31"/>
                  <a:pt x="74" y="31"/>
                  <a:pt x="74" y="31"/>
                </a:cubicBezTo>
                <a:cubicBezTo>
                  <a:pt x="74" y="31"/>
                  <a:pt x="74" y="31"/>
                  <a:pt x="74" y="31"/>
                </a:cubicBezTo>
                <a:cubicBezTo>
                  <a:pt x="66" y="35"/>
                  <a:pt x="66" y="35"/>
                  <a:pt x="66" y="35"/>
                </a:cubicBezTo>
                <a:cubicBezTo>
                  <a:pt x="66" y="35"/>
                  <a:pt x="66" y="35"/>
                  <a:pt x="66" y="35"/>
                </a:cubicBezTo>
                <a:cubicBezTo>
                  <a:pt x="76" y="35"/>
                  <a:pt x="95" y="27"/>
                  <a:pt x="110" y="21"/>
                </a:cubicBezTo>
                <a:cubicBezTo>
                  <a:pt x="126" y="15"/>
                  <a:pt x="140" y="10"/>
                  <a:pt x="146" y="11"/>
                </a:cubicBezTo>
                <a:cubicBezTo>
                  <a:pt x="149" y="11"/>
                  <a:pt x="152" y="13"/>
                  <a:pt x="154" y="16"/>
                </a:cubicBezTo>
                <a:cubicBezTo>
                  <a:pt x="158" y="23"/>
                  <a:pt x="156" y="35"/>
                  <a:pt x="155" y="42"/>
                </a:cubicBezTo>
                <a:cubicBezTo>
                  <a:pt x="164" y="42"/>
                  <a:pt x="164" y="42"/>
                  <a:pt x="164" y="42"/>
                </a:cubicBezTo>
                <a:cubicBezTo>
                  <a:pt x="164" y="51"/>
                  <a:pt x="164" y="51"/>
                  <a:pt x="164" y="51"/>
                </a:cubicBezTo>
                <a:cubicBezTo>
                  <a:pt x="201" y="57"/>
                  <a:pt x="230" y="89"/>
                  <a:pt x="230" y="12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36" name="文本框 35"/>
          <p:cNvSpPr txBox="1"/>
          <p:nvPr/>
        </p:nvSpPr>
        <p:spPr>
          <a:xfrm>
            <a:off x="3887052" y="2114988"/>
            <a:ext cx="1474538" cy="369332"/>
          </a:xfrm>
          <a:prstGeom prst="rect">
            <a:avLst/>
          </a:prstGeom>
          <a:noFill/>
        </p:spPr>
        <p:txBody>
          <a:bodyPr wrap="square" rtlCol="0">
            <a:spAutoFit/>
          </a:bodyPr>
          <a:lstStyle/>
          <a:p>
            <a:pPr algn="ctr"/>
            <a:r>
              <a:rPr lang="en-US" altLang="zh-CN" dirty="0" smtClean="0">
                <a:solidFill>
                  <a:schemeClr val="bg1"/>
                </a:solidFill>
              </a:rPr>
              <a:t>text here</a:t>
            </a:r>
            <a:endParaRPr lang="zh-CN" altLang="en-US" dirty="0">
              <a:solidFill>
                <a:schemeClr val="bg1"/>
              </a:solidFill>
            </a:endParaRPr>
          </a:p>
        </p:txBody>
      </p:sp>
      <p:sp>
        <p:nvSpPr>
          <p:cNvPr id="46" name="文本框 45"/>
          <p:cNvSpPr txBox="1"/>
          <p:nvPr/>
        </p:nvSpPr>
        <p:spPr>
          <a:xfrm>
            <a:off x="6829157" y="2114988"/>
            <a:ext cx="1474538" cy="369332"/>
          </a:xfrm>
          <a:prstGeom prst="rect">
            <a:avLst/>
          </a:prstGeom>
          <a:noFill/>
        </p:spPr>
        <p:txBody>
          <a:bodyPr wrap="square" rtlCol="0">
            <a:spAutoFit/>
          </a:bodyPr>
          <a:lstStyle/>
          <a:p>
            <a:pPr algn="ctr"/>
            <a:r>
              <a:rPr lang="en-US" altLang="zh-CN" dirty="0" smtClean="0">
                <a:solidFill>
                  <a:schemeClr val="bg1"/>
                </a:solidFill>
              </a:rPr>
              <a:t>text here</a:t>
            </a:r>
            <a:endParaRPr lang="zh-CN" altLang="en-US" dirty="0">
              <a:solidFill>
                <a:schemeClr val="bg1"/>
              </a:solidFill>
            </a:endParaRPr>
          </a:p>
        </p:txBody>
      </p:sp>
      <p:sp>
        <p:nvSpPr>
          <p:cNvPr id="47" name="文本框 46"/>
          <p:cNvSpPr txBox="1"/>
          <p:nvPr/>
        </p:nvSpPr>
        <p:spPr>
          <a:xfrm>
            <a:off x="3887052" y="4318857"/>
            <a:ext cx="1474538" cy="369332"/>
          </a:xfrm>
          <a:prstGeom prst="rect">
            <a:avLst/>
          </a:prstGeom>
          <a:noFill/>
        </p:spPr>
        <p:txBody>
          <a:bodyPr wrap="square" rtlCol="0">
            <a:spAutoFit/>
          </a:bodyPr>
          <a:lstStyle/>
          <a:p>
            <a:pPr algn="ctr"/>
            <a:r>
              <a:rPr lang="en-US" altLang="zh-CN" dirty="0" smtClean="0">
                <a:solidFill>
                  <a:schemeClr val="bg1"/>
                </a:solidFill>
              </a:rPr>
              <a:t>text here</a:t>
            </a:r>
            <a:endParaRPr lang="zh-CN" altLang="en-US" dirty="0">
              <a:solidFill>
                <a:schemeClr val="bg1"/>
              </a:solidFill>
            </a:endParaRPr>
          </a:p>
        </p:txBody>
      </p:sp>
      <p:sp>
        <p:nvSpPr>
          <p:cNvPr id="49" name="文本框 48"/>
          <p:cNvSpPr txBox="1"/>
          <p:nvPr/>
        </p:nvSpPr>
        <p:spPr>
          <a:xfrm>
            <a:off x="6829157" y="4318857"/>
            <a:ext cx="1474538" cy="369332"/>
          </a:xfrm>
          <a:prstGeom prst="rect">
            <a:avLst/>
          </a:prstGeom>
          <a:noFill/>
        </p:spPr>
        <p:txBody>
          <a:bodyPr wrap="square" rtlCol="0">
            <a:spAutoFit/>
          </a:bodyPr>
          <a:lstStyle/>
          <a:p>
            <a:pPr algn="ctr"/>
            <a:r>
              <a:rPr lang="en-US" altLang="zh-CN" dirty="0" smtClean="0">
                <a:solidFill>
                  <a:schemeClr val="bg1"/>
                </a:solidFill>
              </a:rPr>
              <a:t>text here</a:t>
            </a:r>
            <a:endParaRPr lang="zh-CN" altLang="en-US" dirty="0">
              <a:solidFill>
                <a:schemeClr val="bg1"/>
              </a:solidFill>
            </a:endParaRPr>
          </a:p>
        </p:txBody>
      </p:sp>
      <p:sp>
        <p:nvSpPr>
          <p:cNvPr id="50" name="文本框 49"/>
          <p:cNvSpPr txBox="1"/>
          <p:nvPr/>
        </p:nvSpPr>
        <p:spPr>
          <a:xfrm>
            <a:off x="8933390" y="2394387"/>
            <a:ext cx="2082953"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8933391" y="2114988"/>
            <a:ext cx="1284902"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933390" y="4629665"/>
            <a:ext cx="2082953"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8933391" y="4350266"/>
            <a:ext cx="1284902"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1174752" y="2394387"/>
            <a:ext cx="2082953" cy="784830"/>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1972803" y="2114988"/>
            <a:ext cx="1284902" cy="338554"/>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1174752" y="4629665"/>
            <a:ext cx="2082953" cy="784830"/>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1972803" y="4350266"/>
            <a:ext cx="1284902" cy="338554"/>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grpSp>
        <p:nvGrpSpPr>
          <p:cNvPr id="15" name="组合 14"/>
          <p:cNvGrpSpPr/>
          <p:nvPr/>
        </p:nvGrpSpPr>
        <p:grpSpPr>
          <a:xfrm>
            <a:off x="4213410" y="1546409"/>
            <a:ext cx="3765180" cy="3765180"/>
            <a:chOff x="4096871" y="1429870"/>
            <a:chExt cx="3998258" cy="3998258"/>
          </a:xfrm>
        </p:grpSpPr>
        <p:sp>
          <p:nvSpPr>
            <p:cNvPr id="3" name="圆角矩形 2"/>
            <p:cNvSpPr/>
            <p:nvPr/>
          </p:nvSpPr>
          <p:spPr>
            <a:xfrm rot="2723603">
              <a:off x="4096871" y="1429870"/>
              <a:ext cx="3998258" cy="3998258"/>
            </a:xfrm>
            <a:prstGeom prst="roundRect">
              <a:avLst>
                <a:gd name="adj" fmla="val 5895"/>
              </a:avLst>
            </a:prstGeom>
            <a:solidFill>
              <a:srgbClr val="10A98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rot="2723603">
              <a:off x="4140039" y="1473037"/>
              <a:ext cx="3911922" cy="3911922"/>
            </a:xfrm>
            <a:prstGeom prst="roundRect">
              <a:avLst>
                <a:gd name="adj" fmla="val 4950"/>
              </a:avLst>
            </a:prstGeom>
            <a:solidFill>
              <a:srgbClr val="49B5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p:nvSpPr>
        <p:spPr>
          <a:xfrm>
            <a:off x="6008594" y="1358153"/>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008594" y="5311589"/>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7985311" y="3341594"/>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009165" y="3341594"/>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3000374" y="2248999"/>
            <a:ext cx="6191251" cy="1569660"/>
          </a:xfrm>
          <a:prstGeom prst="rect">
            <a:avLst/>
          </a:prstGeom>
          <a:noFill/>
        </p:spPr>
        <p:txBody>
          <a:bodyPr wrap="square" rtlCol="0">
            <a:spAutoFit/>
          </a:bodyPr>
          <a:lstStyle/>
          <a:p>
            <a:pPr algn="ctr"/>
            <a:r>
              <a:rPr lang="en-US" altLang="zh-CN" sz="9600" b="1" dirty="0" smtClean="0">
                <a:solidFill>
                  <a:schemeClr val="bg1"/>
                </a:solidFill>
                <a:latin typeface="华文仿宋" panose="02010600040101010101" pitchFamily="2" charset="-122"/>
                <a:ea typeface="华文仿宋" panose="02010600040101010101" pitchFamily="2" charset="-122"/>
              </a:rPr>
              <a:t>Part 03</a:t>
            </a:r>
            <a:endParaRPr lang="zh-CN" altLang="en-US" sz="9600" b="1" dirty="0">
              <a:solidFill>
                <a:schemeClr val="bg1"/>
              </a:solidFill>
              <a:latin typeface="华文仿宋" panose="02010600040101010101" pitchFamily="2" charset="-122"/>
              <a:ea typeface="华文仿宋" panose="02010600040101010101" pitchFamily="2" charset="-122"/>
            </a:endParaRPr>
          </a:p>
        </p:txBody>
      </p:sp>
      <p:sp>
        <p:nvSpPr>
          <p:cNvPr id="20" name="文本框 19"/>
          <p:cNvSpPr txBox="1"/>
          <p:nvPr/>
        </p:nvSpPr>
        <p:spPr>
          <a:xfrm>
            <a:off x="3616035" y="3609987"/>
            <a:ext cx="4959929" cy="461665"/>
          </a:xfrm>
          <a:prstGeom prst="rect">
            <a:avLst/>
          </a:prstGeom>
          <a:noFill/>
        </p:spPr>
        <p:txBody>
          <a:bodyPr wrap="squar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课题</a:t>
            </a:r>
            <a:r>
              <a:rPr lang="zh-CN" altLang="en-US" sz="2400" b="1" dirty="0" smtClean="0">
                <a:solidFill>
                  <a:schemeClr val="bg1"/>
                </a:solidFill>
                <a:latin typeface="微软雅黑" panose="020B0503020204020204" pitchFamily="34" charset="-122"/>
                <a:ea typeface="微软雅黑" panose="020B0503020204020204" pitchFamily="34" charset="-122"/>
              </a:rPr>
              <a:t>研究的进展</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3584946" y="4133207"/>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E7E8"/>
        </a:solidFill>
        <a:effectLst/>
      </p:bgPr>
    </p:bg>
    <p:spTree>
      <p:nvGrpSpPr>
        <p:cNvPr id="1" name=""/>
        <p:cNvGrpSpPr/>
        <p:nvPr/>
      </p:nvGrpSpPr>
      <p:grpSpPr>
        <a:xfrm>
          <a:off x="0" y="0"/>
          <a:ext cx="0" cy="0"/>
          <a:chOff x="0" y="0"/>
          <a:chExt cx="0" cy="0"/>
        </a:xfrm>
      </p:grpSpPr>
      <p:sp>
        <p:nvSpPr>
          <p:cNvPr id="11" name="圆角矩形 10"/>
          <p:cNvSpPr/>
          <p:nvPr/>
        </p:nvSpPr>
        <p:spPr>
          <a:xfrm rot="2723603">
            <a:off x="1267955" y="273683"/>
            <a:ext cx="675954" cy="675954"/>
          </a:xfrm>
          <a:prstGeom prst="roundRect">
            <a:avLst>
              <a:gd name="adj" fmla="val 5895"/>
            </a:avLst>
          </a:prstGeom>
          <a:solidFill>
            <a:srgbClr val="10A98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2723603">
            <a:off x="1275253" y="280981"/>
            <a:ext cx="661358" cy="661358"/>
          </a:xfrm>
          <a:prstGeom prst="roundRect">
            <a:avLst>
              <a:gd name="adj" fmla="val 4950"/>
            </a:avLst>
          </a:prstGeom>
          <a:solidFill>
            <a:srgbClr val="49B5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255425" y="319273"/>
            <a:ext cx="701014"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576999"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研究的进展</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545910"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39" name="Freeform 5"/>
          <p:cNvSpPr/>
          <p:nvPr/>
        </p:nvSpPr>
        <p:spPr bwMode="auto">
          <a:xfrm>
            <a:off x="4375336" y="2219242"/>
            <a:ext cx="1691186" cy="1691185"/>
          </a:xfrm>
          <a:custGeom>
            <a:avLst/>
            <a:gdLst>
              <a:gd name="T0" fmla="*/ 188 w 460"/>
              <a:gd name="T1" fmla="*/ 93 h 460"/>
              <a:gd name="T2" fmla="*/ 93 w 460"/>
              <a:gd name="T3" fmla="*/ 93 h 460"/>
              <a:gd name="T4" fmla="*/ 93 w 460"/>
              <a:gd name="T5" fmla="*/ 188 h 460"/>
              <a:gd name="T6" fmla="*/ 0 w 460"/>
              <a:gd name="T7" fmla="*/ 460 h 460"/>
              <a:gd name="T8" fmla="*/ 100 w 460"/>
              <a:gd name="T9" fmla="*/ 460 h 460"/>
              <a:gd name="T10" fmla="*/ 460 w 460"/>
              <a:gd name="T11" fmla="*/ 100 h 460"/>
              <a:gd name="T12" fmla="*/ 460 w 460"/>
              <a:gd name="T13" fmla="*/ 0 h 460"/>
              <a:gd name="T14" fmla="*/ 188 w 460"/>
              <a:gd name="T15" fmla="*/ 93 h 4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0" h="460">
                <a:moveTo>
                  <a:pt x="188" y="93"/>
                </a:moveTo>
                <a:cubicBezTo>
                  <a:pt x="93" y="93"/>
                  <a:pt x="93" y="93"/>
                  <a:pt x="93" y="93"/>
                </a:cubicBezTo>
                <a:cubicBezTo>
                  <a:pt x="93" y="188"/>
                  <a:pt x="93" y="188"/>
                  <a:pt x="93" y="188"/>
                </a:cubicBezTo>
                <a:cubicBezTo>
                  <a:pt x="36" y="264"/>
                  <a:pt x="2" y="358"/>
                  <a:pt x="0" y="460"/>
                </a:cubicBezTo>
                <a:cubicBezTo>
                  <a:pt x="100" y="460"/>
                  <a:pt x="100" y="460"/>
                  <a:pt x="100" y="460"/>
                </a:cubicBezTo>
                <a:cubicBezTo>
                  <a:pt x="104" y="263"/>
                  <a:pt x="263" y="104"/>
                  <a:pt x="460" y="100"/>
                </a:cubicBezTo>
                <a:cubicBezTo>
                  <a:pt x="460" y="0"/>
                  <a:pt x="460" y="0"/>
                  <a:pt x="460" y="0"/>
                </a:cubicBezTo>
                <a:cubicBezTo>
                  <a:pt x="358" y="2"/>
                  <a:pt x="264" y="36"/>
                  <a:pt x="188" y="93"/>
                </a:cubicBez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40" name="Freeform 6"/>
          <p:cNvSpPr/>
          <p:nvPr/>
        </p:nvSpPr>
        <p:spPr bwMode="auto">
          <a:xfrm>
            <a:off x="6125480" y="3969386"/>
            <a:ext cx="1691186" cy="1691185"/>
          </a:xfrm>
          <a:custGeom>
            <a:avLst/>
            <a:gdLst>
              <a:gd name="T0" fmla="*/ 367 w 460"/>
              <a:gd name="T1" fmla="*/ 272 h 460"/>
              <a:gd name="T2" fmla="*/ 460 w 460"/>
              <a:gd name="T3" fmla="*/ 0 h 460"/>
              <a:gd name="T4" fmla="*/ 360 w 460"/>
              <a:gd name="T5" fmla="*/ 0 h 460"/>
              <a:gd name="T6" fmla="*/ 0 w 460"/>
              <a:gd name="T7" fmla="*/ 360 h 460"/>
              <a:gd name="T8" fmla="*/ 0 w 460"/>
              <a:gd name="T9" fmla="*/ 460 h 460"/>
              <a:gd name="T10" fmla="*/ 272 w 460"/>
              <a:gd name="T11" fmla="*/ 367 h 460"/>
              <a:gd name="T12" fmla="*/ 367 w 460"/>
              <a:gd name="T13" fmla="*/ 367 h 460"/>
              <a:gd name="T14" fmla="*/ 367 w 460"/>
              <a:gd name="T15" fmla="*/ 272 h 4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0" h="460">
                <a:moveTo>
                  <a:pt x="367" y="272"/>
                </a:moveTo>
                <a:cubicBezTo>
                  <a:pt x="424" y="196"/>
                  <a:pt x="458" y="102"/>
                  <a:pt x="460" y="0"/>
                </a:cubicBezTo>
                <a:cubicBezTo>
                  <a:pt x="360" y="0"/>
                  <a:pt x="360" y="0"/>
                  <a:pt x="360" y="0"/>
                </a:cubicBezTo>
                <a:cubicBezTo>
                  <a:pt x="356" y="197"/>
                  <a:pt x="197" y="356"/>
                  <a:pt x="0" y="360"/>
                </a:cubicBezTo>
                <a:cubicBezTo>
                  <a:pt x="0" y="460"/>
                  <a:pt x="0" y="460"/>
                  <a:pt x="0" y="460"/>
                </a:cubicBezTo>
                <a:cubicBezTo>
                  <a:pt x="102" y="458"/>
                  <a:pt x="196" y="424"/>
                  <a:pt x="272" y="367"/>
                </a:cubicBezTo>
                <a:cubicBezTo>
                  <a:pt x="367" y="367"/>
                  <a:pt x="367" y="367"/>
                  <a:pt x="367" y="367"/>
                </a:cubicBezTo>
                <a:lnTo>
                  <a:pt x="367" y="272"/>
                </a:ln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41" name="Freeform 7"/>
          <p:cNvSpPr/>
          <p:nvPr/>
        </p:nvSpPr>
        <p:spPr bwMode="auto">
          <a:xfrm>
            <a:off x="4375336" y="3969386"/>
            <a:ext cx="1691186" cy="1691185"/>
          </a:xfrm>
          <a:custGeom>
            <a:avLst/>
            <a:gdLst>
              <a:gd name="T0" fmla="*/ 460 w 460"/>
              <a:gd name="T1" fmla="*/ 360 h 460"/>
              <a:gd name="T2" fmla="*/ 100 w 460"/>
              <a:gd name="T3" fmla="*/ 0 h 460"/>
              <a:gd name="T4" fmla="*/ 0 w 460"/>
              <a:gd name="T5" fmla="*/ 0 h 460"/>
              <a:gd name="T6" fmla="*/ 93 w 460"/>
              <a:gd name="T7" fmla="*/ 272 h 460"/>
              <a:gd name="T8" fmla="*/ 93 w 460"/>
              <a:gd name="T9" fmla="*/ 367 h 460"/>
              <a:gd name="T10" fmla="*/ 188 w 460"/>
              <a:gd name="T11" fmla="*/ 367 h 460"/>
              <a:gd name="T12" fmla="*/ 460 w 460"/>
              <a:gd name="T13" fmla="*/ 460 h 460"/>
              <a:gd name="T14" fmla="*/ 460 w 460"/>
              <a:gd name="T15" fmla="*/ 360 h 4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0" h="460">
                <a:moveTo>
                  <a:pt x="460" y="360"/>
                </a:moveTo>
                <a:cubicBezTo>
                  <a:pt x="263" y="356"/>
                  <a:pt x="104" y="197"/>
                  <a:pt x="100" y="0"/>
                </a:cubicBezTo>
                <a:cubicBezTo>
                  <a:pt x="0" y="0"/>
                  <a:pt x="0" y="0"/>
                  <a:pt x="0" y="0"/>
                </a:cubicBezTo>
                <a:cubicBezTo>
                  <a:pt x="2" y="102"/>
                  <a:pt x="36" y="196"/>
                  <a:pt x="93" y="272"/>
                </a:cubicBezTo>
                <a:cubicBezTo>
                  <a:pt x="93" y="367"/>
                  <a:pt x="93" y="367"/>
                  <a:pt x="93" y="367"/>
                </a:cubicBezTo>
                <a:cubicBezTo>
                  <a:pt x="188" y="367"/>
                  <a:pt x="188" y="367"/>
                  <a:pt x="188" y="367"/>
                </a:cubicBezTo>
                <a:cubicBezTo>
                  <a:pt x="264" y="424"/>
                  <a:pt x="358" y="458"/>
                  <a:pt x="460" y="460"/>
                </a:cubicBezTo>
                <a:lnTo>
                  <a:pt x="460" y="360"/>
                </a:lnTo>
                <a:close/>
              </a:path>
            </a:pathLst>
          </a:custGeom>
          <a:solidFill>
            <a:srgbClr val="0B7358"/>
          </a:solidFill>
          <a:ln>
            <a:noFill/>
          </a:ln>
        </p:spPr>
        <p:txBody>
          <a:bodyPr vert="horz" wrap="square" lIns="91440" tIns="45720" rIns="91440" bIns="45720" numCol="1" anchor="t" anchorCtr="0" compatLnSpc="1"/>
          <a:lstStyle/>
          <a:p>
            <a:endParaRPr lang="en-US"/>
          </a:p>
        </p:txBody>
      </p:sp>
      <p:sp>
        <p:nvSpPr>
          <p:cNvPr id="42" name="Freeform 8"/>
          <p:cNvSpPr/>
          <p:nvPr/>
        </p:nvSpPr>
        <p:spPr bwMode="auto">
          <a:xfrm>
            <a:off x="6125480" y="2219242"/>
            <a:ext cx="1691186" cy="1691185"/>
          </a:xfrm>
          <a:custGeom>
            <a:avLst/>
            <a:gdLst>
              <a:gd name="T0" fmla="*/ 367 w 460"/>
              <a:gd name="T1" fmla="*/ 188 h 460"/>
              <a:gd name="T2" fmla="*/ 367 w 460"/>
              <a:gd name="T3" fmla="*/ 93 h 460"/>
              <a:gd name="T4" fmla="*/ 272 w 460"/>
              <a:gd name="T5" fmla="*/ 93 h 460"/>
              <a:gd name="T6" fmla="*/ 0 w 460"/>
              <a:gd name="T7" fmla="*/ 0 h 460"/>
              <a:gd name="T8" fmla="*/ 0 w 460"/>
              <a:gd name="T9" fmla="*/ 100 h 460"/>
              <a:gd name="T10" fmla="*/ 360 w 460"/>
              <a:gd name="T11" fmla="*/ 460 h 460"/>
              <a:gd name="T12" fmla="*/ 460 w 460"/>
              <a:gd name="T13" fmla="*/ 460 h 460"/>
              <a:gd name="T14" fmla="*/ 367 w 460"/>
              <a:gd name="T15" fmla="*/ 188 h 4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0" h="460">
                <a:moveTo>
                  <a:pt x="367" y="188"/>
                </a:moveTo>
                <a:cubicBezTo>
                  <a:pt x="367" y="93"/>
                  <a:pt x="367" y="93"/>
                  <a:pt x="367" y="93"/>
                </a:cubicBezTo>
                <a:cubicBezTo>
                  <a:pt x="272" y="93"/>
                  <a:pt x="272" y="93"/>
                  <a:pt x="272" y="93"/>
                </a:cubicBezTo>
                <a:cubicBezTo>
                  <a:pt x="196" y="36"/>
                  <a:pt x="102" y="2"/>
                  <a:pt x="0" y="0"/>
                </a:cubicBezTo>
                <a:cubicBezTo>
                  <a:pt x="0" y="100"/>
                  <a:pt x="0" y="100"/>
                  <a:pt x="0" y="100"/>
                </a:cubicBezTo>
                <a:cubicBezTo>
                  <a:pt x="197" y="104"/>
                  <a:pt x="356" y="263"/>
                  <a:pt x="360" y="460"/>
                </a:cubicBezTo>
                <a:cubicBezTo>
                  <a:pt x="460" y="460"/>
                  <a:pt x="460" y="460"/>
                  <a:pt x="460" y="460"/>
                </a:cubicBezTo>
                <a:cubicBezTo>
                  <a:pt x="458" y="358"/>
                  <a:pt x="424" y="264"/>
                  <a:pt x="367" y="188"/>
                </a:cubicBezTo>
                <a:close/>
              </a:path>
            </a:pathLst>
          </a:custGeom>
          <a:solidFill>
            <a:srgbClr val="0B7358"/>
          </a:solidFill>
          <a:ln>
            <a:noFill/>
          </a:ln>
        </p:spPr>
        <p:txBody>
          <a:bodyPr vert="horz" wrap="square" lIns="91440" tIns="45720" rIns="91440" bIns="45720" numCol="1" anchor="t" anchorCtr="0" compatLnSpc="1"/>
          <a:lstStyle/>
          <a:p>
            <a:endParaRPr lang="en-US"/>
          </a:p>
        </p:txBody>
      </p:sp>
      <p:sp>
        <p:nvSpPr>
          <p:cNvPr id="43" name="文本框 42"/>
          <p:cNvSpPr txBox="1"/>
          <p:nvPr/>
        </p:nvSpPr>
        <p:spPr>
          <a:xfrm>
            <a:off x="7699675" y="2498641"/>
            <a:ext cx="2678039"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7699676" y="2219242"/>
            <a:ext cx="1284902"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7699675" y="4934700"/>
            <a:ext cx="2678039"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7699676" y="4655301"/>
            <a:ext cx="1284902"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1814288" y="2498641"/>
            <a:ext cx="2678039" cy="784830"/>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3207425" y="2219242"/>
            <a:ext cx="1284902" cy="338554"/>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1814288" y="4934700"/>
            <a:ext cx="2678039" cy="784830"/>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3207425" y="4655301"/>
            <a:ext cx="1284902" cy="338554"/>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5370193" y="3494928"/>
            <a:ext cx="1510574" cy="830997"/>
          </a:xfrm>
          <a:prstGeom prst="rect">
            <a:avLst/>
          </a:prstGeom>
          <a:noFill/>
        </p:spPr>
        <p:txBody>
          <a:bodyPr wrap="square" rtlCol="0">
            <a:spAutoFit/>
          </a:bodyPr>
          <a:lstStyle/>
          <a:p>
            <a:pPr algn="ctr"/>
            <a:r>
              <a:rPr lang="en-US" altLang="zh-CN" sz="2400" dirty="0" smtClean="0">
                <a:solidFill>
                  <a:schemeClr val="tx1">
                    <a:lumMod val="75000"/>
                    <a:lumOff val="25000"/>
                  </a:schemeClr>
                </a:solidFill>
              </a:rPr>
              <a:t>add your title here</a:t>
            </a:r>
            <a:endParaRPr lang="zh-CN" altLang="en-US" sz="2400"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9E7E8"/>
        </a:solidFill>
        <a:effectLst/>
      </p:bgPr>
    </p:bg>
    <p:spTree>
      <p:nvGrpSpPr>
        <p:cNvPr id="1" name=""/>
        <p:cNvGrpSpPr/>
        <p:nvPr/>
      </p:nvGrpSpPr>
      <p:grpSpPr>
        <a:xfrm>
          <a:off x="0" y="0"/>
          <a:ext cx="0" cy="0"/>
          <a:chOff x="0" y="0"/>
          <a:chExt cx="0" cy="0"/>
        </a:xfrm>
      </p:grpSpPr>
      <p:sp>
        <p:nvSpPr>
          <p:cNvPr id="11" name="圆角矩形 10"/>
          <p:cNvSpPr/>
          <p:nvPr/>
        </p:nvSpPr>
        <p:spPr>
          <a:xfrm rot="2723603">
            <a:off x="1267955" y="273683"/>
            <a:ext cx="675954" cy="675954"/>
          </a:xfrm>
          <a:prstGeom prst="roundRect">
            <a:avLst>
              <a:gd name="adj" fmla="val 5895"/>
            </a:avLst>
          </a:prstGeom>
          <a:solidFill>
            <a:srgbClr val="10A98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2723603">
            <a:off x="1275253" y="280981"/>
            <a:ext cx="661358" cy="661358"/>
          </a:xfrm>
          <a:prstGeom prst="roundRect">
            <a:avLst>
              <a:gd name="adj" fmla="val 4950"/>
            </a:avLst>
          </a:prstGeom>
          <a:solidFill>
            <a:srgbClr val="49B5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255425" y="319273"/>
            <a:ext cx="701014"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576999"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研究的进展</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545910"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20" name="组合 19"/>
          <p:cNvGrpSpPr/>
          <p:nvPr/>
        </p:nvGrpSpPr>
        <p:grpSpPr>
          <a:xfrm>
            <a:off x="1291783" y="2521794"/>
            <a:ext cx="5050960" cy="2914380"/>
            <a:chOff x="2773307" y="2195797"/>
            <a:chExt cx="6180940" cy="3566374"/>
          </a:xfrm>
        </p:grpSpPr>
        <p:sp>
          <p:nvSpPr>
            <p:cNvPr id="21" name="Freeform 5"/>
            <p:cNvSpPr/>
            <p:nvPr/>
          </p:nvSpPr>
          <p:spPr bwMode="auto">
            <a:xfrm>
              <a:off x="2773307" y="2574488"/>
              <a:ext cx="985178" cy="1347909"/>
            </a:xfrm>
            <a:custGeom>
              <a:avLst/>
              <a:gdLst>
                <a:gd name="T0" fmla="*/ 287 w 287"/>
                <a:gd name="T1" fmla="*/ 107 h 392"/>
                <a:gd name="T2" fmla="*/ 124 w 287"/>
                <a:gd name="T3" fmla="*/ 392 h 392"/>
                <a:gd name="T4" fmla="*/ 0 w 287"/>
                <a:gd name="T5" fmla="*/ 392 h 392"/>
                <a:gd name="T6" fmla="*/ 141 w 287"/>
                <a:gd name="T7" fmla="*/ 67 h 392"/>
                <a:gd name="T8" fmla="*/ 225 w 287"/>
                <a:gd name="T9" fmla="*/ 0 h 392"/>
                <a:gd name="T10" fmla="*/ 287 w 287"/>
                <a:gd name="T11" fmla="*/ 107 h 392"/>
              </a:gdLst>
              <a:ahLst/>
              <a:cxnLst>
                <a:cxn ang="0">
                  <a:pos x="T0" y="T1"/>
                </a:cxn>
                <a:cxn ang="0">
                  <a:pos x="T2" y="T3"/>
                </a:cxn>
                <a:cxn ang="0">
                  <a:pos x="T4" y="T5"/>
                </a:cxn>
                <a:cxn ang="0">
                  <a:pos x="T6" y="T7"/>
                </a:cxn>
                <a:cxn ang="0">
                  <a:pos x="T8" y="T9"/>
                </a:cxn>
                <a:cxn ang="0">
                  <a:pos x="T10" y="T11"/>
                </a:cxn>
              </a:cxnLst>
              <a:rect l="0" t="0" r="r" b="b"/>
              <a:pathLst>
                <a:path w="287" h="392">
                  <a:moveTo>
                    <a:pt x="287" y="107"/>
                  </a:moveTo>
                  <a:cubicBezTo>
                    <a:pt x="193" y="168"/>
                    <a:pt x="129" y="272"/>
                    <a:pt x="124" y="392"/>
                  </a:cubicBezTo>
                  <a:cubicBezTo>
                    <a:pt x="0" y="392"/>
                    <a:pt x="0" y="392"/>
                    <a:pt x="0" y="392"/>
                  </a:cubicBezTo>
                  <a:cubicBezTo>
                    <a:pt x="4" y="269"/>
                    <a:pt x="54" y="154"/>
                    <a:pt x="141" y="67"/>
                  </a:cubicBezTo>
                  <a:cubicBezTo>
                    <a:pt x="167" y="41"/>
                    <a:pt x="195" y="19"/>
                    <a:pt x="225" y="0"/>
                  </a:cubicBezTo>
                  <a:lnTo>
                    <a:pt x="287" y="107"/>
                  </a:ln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22" name="Freeform 6"/>
            <p:cNvSpPr/>
            <p:nvPr/>
          </p:nvSpPr>
          <p:spPr bwMode="auto">
            <a:xfrm>
              <a:off x="3635156" y="2319126"/>
              <a:ext cx="1580057" cy="567312"/>
            </a:xfrm>
            <a:custGeom>
              <a:avLst/>
              <a:gdLst>
                <a:gd name="T0" fmla="*/ 460 w 460"/>
                <a:gd name="T1" fmla="*/ 58 h 165"/>
                <a:gd name="T2" fmla="*/ 397 w 460"/>
                <a:gd name="T3" fmla="*/ 165 h 165"/>
                <a:gd name="T4" fmla="*/ 230 w 460"/>
                <a:gd name="T5" fmla="*/ 124 h 165"/>
                <a:gd name="T6" fmla="*/ 63 w 460"/>
                <a:gd name="T7" fmla="*/ 165 h 165"/>
                <a:gd name="T8" fmla="*/ 0 w 460"/>
                <a:gd name="T9" fmla="*/ 58 h 165"/>
                <a:gd name="T10" fmla="*/ 230 w 460"/>
                <a:gd name="T11" fmla="*/ 0 h 165"/>
                <a:gd name="T12" fmla="*/ 460 w 460"/>
                <a:gd name="T13" fmla="*/ 58 h 165"/>
              </a:gdLst>
              <a:ahLst/>
              <a:cxnLst>
                <a:cxn ang="0">
                  <a:pos x="T0" y="T1"/>
                </a:cxn>
                <a:cxn ang="0">
                  <a:pos x="T2" y="T3"/>
                </a:cxn>
                <a:cxn ang="0">
                  <a:pos x="T4" y="T5"/>
                </a:cxn>
                <a:cxn ang="0">
                  <a:pos x="T6" y="T7"/>
                </a:cxn>
                <a:cxn ang="0">
                  <a:pos x="T8" y="T9"/>
                </a:cxn>
                <a:cxn ang="0">
                  <a:pos x="T10" y="T11"/>
                </a:cxn>
                <a:cxn ang="0">
                  <a:pos x="T12" y="T13"/>
                </a:cxn>
              </a:cxnLst>
              <a:rect l="0" t="0" r="r" b="b"/>
              <a:pathLst>
                <a:path w="460" h="165">
                  <a:moveTo>
                    <a:pt x="460" y="58"/>
                  </a:moveTo>
                  <a:cubicBezTo>
                    <a:pt x="397" y="165"/>
                    <a:pt x="397" y="165"/>
                    <a:pt x="397" y="165"/>
                  </a:cubicBezTo>
                  <a:cubicBezTo>
                    <a:pt x="348" y="139"/>
                    <a:pt x="291" y="124"/>
                    <a:pt x="230" y="124"/>
                  </a:cubicBezTo>
                  <a:cubicBezTo>
                    <a:pt x="170" y="124"/>
                    <a:pt x="113" y="139"/>
                    <a:pt x="63" y="165"/>
                  </a:cubicBezTo>
                  <a:cubicBezTo>
                    <a:pt x="0" y="58"/>
                    <a:pt x="0" y="58"/>
                    <a:pt x="0" y="58"/>
                  </a:cubicBezTo>
                  <a:cubicBezTo>
                    <a:pt x="70" y="20"/>
                    <a:pt x="149" y="0"/>
                    <a:pt x="230" y="0"/>
                  </a:cubicBezTo>
                  <a:cubicBezTo>
                    <a:pt x="312" y="0"/>
                    <a:pt x="390" y="20"/>
                    <a:pt x="460" y="58"/>
                  </a:cubicBez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23" name="Freeform 7"/>
            <p:cNvSpPr/>
            <p:nvPr/>
          </p:nvSpPr>
          <p:spPr bwMode="auto">
            <a:xfrm>
              <a:off x="5091885" y="2574488"/>
              <a:ext cx="985178" cy="1347909"/>
            </a:xfrm>
            <a:custGeom>
              <a:avLst/>
              <a:gdLst>
                <a:gd name="T0" fmla="*/ 287 w 287"/>
                <a:gd name="T1" fmla="*/ 392 h 392"/>
                <a:gd name="T2" fmla="*/ 163 w 287"/>
                <a:gd name="T3" fmla="*/ 392 h 392"/>
                <a:gd name="T4" fmla="*/ 0 w 287"/>
                <a:gd name="T5" fmla="*/ 107 h 392"/>
                <a:gd name="T6" fmla="*/ 63 w 287"/>
                <a:gd name="T7" fmla="*/ 0 h 392"/>
                <a:gd name="T8" fmla="*/ 146 w 287"/>
                <a:gd name="T9" fmla="*/ 67 h 392"/>
                <a:gd name="T10" fmla="*/ 287 w 287"/>
                <a:gd name="T11" fmla="*/ 392 h 392"/>
              </a:gdLst>
              <a:ahLst/>
              <a:cxnLst>
                <a:cxn ang="0">
                  <a:pos x="T0" y="T1"/>
                </a:cxn>
                <a:cxn ang="0">
                  <a:pos x="T2" y="T3"/>
                </a:cxn>
                <a:cxn ang="0">
                  <a:pos x="T4" y="T5"/>
                </a:cxn>
                <a:cxn ang="0">
                  <a:pos x="T6" y="T7"/>
                </a:cxn>
                <a:cxn ang="0">
                  <a:pos x="T8" y="T9"/>
                </a:cxn>
                <a:cxn ang="0">
                  <a:pos x="T10" y="T11"/>
                </a:cxn>
              </a:cxnLst>
              <a:rect l="0" t="0" r="r" b="b"/>
              <a:pathLst>
                <a:path w="287" h="392">
                  <a:moveTo>
                    <a:pt x="287" y="392"/>
                  </a:moveTo>
                  <a:cubicBezTo>
                    <a:pt x="163" y="392"/>
                    <a:pt x="163" y="392"/>
                    <a:pt x="163" y="392"/>
                  </a:cubicBezTo>
                  <a:cubicBezTo>
                    <a:pt x="158" y="272"/>
                    <a:pt x="94" y="168"/>
                    <a:pt x="0" y="107"/>
                  </a:cubicBezTo>
                  <a:cubicBezTo>
                    <a:pt x="63" y="0"/>
                    <a:pt x="63" y="0"/>
                    <a:pt x="63" y="0"/>
                  </a:cubicBezTo>
                  <a:cubicBezTo>
                    <a:pt x="93" y="19"/>
                    <a:pt x="121" y="41"/>
                    <a:pt x="146" y="67"/>
                  </a:cubicBezTo>
                  <a:cubicBezTo>
                    <a:pt x="234" y="154"/>
                    <a:pt x="283" y="269"/>
                    <a:pt x="287" y="392"/>
                  </a:cubicBez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24" name="Freeform 8"/>
            <p:cNvSpPr/>
            <p:nvPr/>
          </p:nvSpPr>
          <p:spPr bwMode="auto">
            <a:xfrm>
              <a:off x="3635156" y="4898871"/>
              <a:ext cx="1788990" cy="863300"/>
            </a:xfrm>
            <a:custGeom>
              <a:avLst/>
              <a:gdLst>
                <a:gd name="T0" fmla="*/ 412 w 521"/>
                <a:gd name="T1" fmla="*/ 219 h 251"/>
                <a:gd name="T2" fmla="*/ 416 w 521"/>
                <a:gd name="T3" fmla="*/ 173 h 251"/>
                <a:gd name="T4" fmla="*/ 230 w 521"/>
                <a:gd name="T5" fmla="*/ 210 h 251"/>
                <a:gd name="T6" fmla="*/ 0 w 521"/>
                <a:gd name="T7" fmla="*/ 152 h 251"/>
                <a:gd name="T8" fmla="*/ 63 w 521"/>
                <a:gd name="T9" fmla="*/ 45 h 251"/>
                <a:gd name="T10" fmla="*/ 230 w 521"/>
                <a:gd name="T11" fmla="*/ 86 h 251"/>
                <a:gd name="T12" fmla="*/ 375 w 521"/>
                <a:gd name="T13" fmla="*/ 55 h 251"/>
                <a:gd name="T14" fmla="*/ 355 w 521"/>
                <a:gd name="T15" fmla="*/ 33 h 251"/>
                <a:gd name="T16" fmla="*/ 346 w 521"/>
                <a:gd name="T17" fmla="*/ 24 h 251"/>
                <a:gd name="T18" fmla="*/ 324 w 521"/>
                <a:gd name="T19" fmla="*/ 0 h 251"/>
                <a:gd name="T20" fmla="*/ 521 w 521"/>
                <a:gd name="T21" fmla="*/ 73 h 251"/>
                <a:gd name="T22" fmla="*/ 409 w 521"/>
                <a:gd name="T23" fmla="*/ 251 h 251"/>
                <a:gd name="T24" fmla="*/ 412 w 521"/>
                <a:gd name="T25" fmla="*/ 219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1" h="251">
                  <a:moveTo>
                    <a:pt x="412" y="219"/>
                  </a:moveTo>
                  <a:cubicBezTo>
                    <a:pt x="416" y="173"/>
                    <a:pt x="416" y="173"/>
                    <a:pt x="416" y="173"/>
                  </a:cubicBezTo>
                  <a:cubicBezTo>
                    <a:pt x="358" y="197"/>
                    <a:pt x="295" y="210"/>
                    <a:pt x="230" y="210"/>
                  </a:cubicBezTo>
                  <a:cubicBezTo>
                    <a:pt x="149" y="210"/>
                    <a:pt x="70" y="190"/>
                    <a:pt x="0" y="152"/>
                  </a:cubicBezTo>
                  <a:cubicBezTo>
                    <a:pt x="63" y="45"/>
                    <a:pt x="63" y="45"/>
                    <a:pt x="63" y="45"/>
                  </a:cubicBezTo>
                  <a:cubicBezTo>
                    <a:pt x="113" y="71"/>
                    <a:pt x="170" y="86"/>
                    <a:pt x="230" y="86"/>
                  </a:cubicBezTo>
                  <a:cubicBezTo>
                    <a:pt x="282" y="86"/>
                    <a:pt x="331" y="75"/>
                    <a:pt x="375" y="55"/>
                  </a:cubicBezTo>
                  <a:cubicBezTo>
                    <a:pt x="355" y="33"/>
                    <a:pt x="355" y="33"/>
                    <a:pt x="355" y="33"/>
                  </a:cubicBezTo>
                  <a:cubicBezTo>
                    <a:pt x="346" y="24"/>
                    <a:pt x="346" y="24"/>
                    <a:pt x="346" y="24"/>
                  </a:cubicBezTo>
                  <a:cubicBezTo>
                    <a:pt x="324" y="0"/>
                    <a:pt x="324" y="0"/>
                    <a:pt x="324" y="0"/>
                  </a:cubicBezTo>
                  <a:cubicBezTo>
                    <a:pt x="521" y="73"/>
                    <a:pt x="521" y="73"/>
                    <a:pt x="521" y="73"/>
                  </a:cubicBezTo>
                  <a:cubicBezTo>
                    <a:pt x="409" y="251"/>
                    <a:pt x="409" y="251"/>
                    <a:pt x="409" y="251"/>
                  </a:cubicBezTo>
                  <a:lnTo>
                    <a:pt x="412" y="219"/>
                  </a:lnTo>
                  <a:close/>
                </a:path>
              </a:pathLst>
            </a:custGeom>
            <a:solidFill>
              <a:srgbClr val="0B7358"/>
            </a:solidFill>
            <a:ln>
              <a:noFill/>
            </a:ln>
          </p:spPr>
          <p:txBody>
            <a:bodyPr vert="horz" wrap="square" lIns="91440" tIns="45720" rIns="91440" bIns="45720" numCol="1" anchor="t" anchorCtr="0" compatLnSpc="1">
              <a:noAutofit/>
            </a:bodyPr>
            <a:lstStyle/>
            <a:p>
              <a:endParaRPr lang="en-US" dirty="0"/>
            </a:p>
          </p:txBody>
        </p:sp>
        <p:sp>
          <p:nvSpPr>
            <p:cNvPr id="25" name="Freeform 9"/>
            <p:cNvSpPr/>
            <p:nvPr/>
          </p:nvSpPr>
          <p:spPr bwMode="auto">
            <a:xfrm>
              <a:off x="2773307" y="4028315"/>
              <a:ext cx="985178" cy="1345008"/>
            </a:xfrm>
            <a:custGeom>
              <a:avLst/>
              <a:gdLst>
                <a:gd name="T0" fmla="*/ 0 w 287"/>
                <a:gd name="T1" fmla="*/ 0 h 391"/>
                <a:gd name="T2" fmla="*/ 124 w 287"/>
                <a:gd name="T3" fmla="*/ 0 h 391"/>
                <a:gd name="T4" fmla="*/ 287 w 287"/>
                <a:gd name="T5" fmla="*/ 284 h 391"/>
                <a:gd name="T6" fmla="*/ 225 w 287"/>
                <a:gd name="T7" fmla="*/ 391 h 391"/>
                <a:gd name="T8" fmla="*/ 141 w 287"/>
                <a:gd name="T9" fmla="*/ 324 h 391"/>
                <a:gd name="T10" fmla="*/ 0 w 287"/>
                <a:gd name="T11" fmla="*/ 0 h 391"/>
              </a:gdLst>
              <a:ahLst/>
              <a:cxnLst>
                <a:cxn ang="0">
                  <a:pos x="T0" y="T1"/>
                </a:cxn>
                <a:cxn ang="0">
                  <a:pos x="T2" y="T3"/>
                </a:cxn>
                <a:cxn ang="0">
                  <a:pos x="T4" y="T5"/>
                </a:cxn>
                <a:cxn ang="0">
                  <a:pos x="T6" y="T7"/>
                </a:cxn>
                <a:cxn ang="0">
                  <a:pos x="T8" y="T9"/>
                </a:cxn>
                <a:cxn ang="0">
                  <a:pos x="T10" y="T11"/>
                </a:cxn>
              </a:cxnLst>
              <a:rect l="0" t="0" r="r" b="b"/>
              <a:pathLst>
                <a:path w="287" h="391">
                  <a:moveTo>
                    <a:pt x="0" y="0"/>
                  </a:moveTo>
                  <a:cubicBezTo>
                    <a:pt x="124" y="0"/>
                    <a:pt x="124" y="0"/>
                    <a:pt x="124" y="0"/>
                  </a:cubicBezTo>
                  <a:cubicBezTo>
                    <a:pt x="129" y="119"/>
                    <a:pt x="193" y="223"/>
                    <a:pt x="287" y="284"/>
                  </a:cubicBezTo>
                  <a:cubicBezTo>
                    <a:pt x="225" y="391"/>
                    <a:pt x="225" y="391"/>
                    <a:pt x="225" y="391"/>
                  </a:cubicBezTo>
                  <a:cubicBezTo>
                    <a:pt x="195" y="372"/>
                    <a:pt x="167" y="350"/>
                    <a:pt x="141" y="324"/>
                  </a:cubicBezTo>
                  <a:cubicBezTo>
                    <a:pt x="54" y="237"/>
                    <a:pt x="4" y="122"/>
                    <a:pt x="0" y="0"/>
                  </a:cubicBezTo>
                  <a:close/>
                </a:path>
              </a:pathLst>
            </a:custGeom>
            <a:solidFill>
              <a:srgbClr val="0B7358"/>
            </a:solidFill>
            <a:ln>
              <a:noFill/>
            </a:ln>
          </p:spPr>
          <p:txBody>
            <a:bodyPr vert="horz" wrap="square" lIns="91440" tIns="45720" rIns="91440" bIns="45720" numCol="1" anchor="t" anchorCtr="0" compatLnSpc="1"/>
            <a:lstStyle/>
            <a:p>
              <a:endParaRPr lang="en-US"/>
            </a:p>
          </p:txBody>
        </p:sp>
        <p:sp>
          <p:nvSpPr>
            <p:cNvPr id="26" name="Freeform 10"/>
            <p:cNvSpPr/>
            <p:nvPr/>
          </p:nvSpPr>
          <p:spPr bwMode="auto">
            <a:xfrm>
              <a:off x="6285996" y="2195797"/>
              <a:ext cx="1806401" cy="863300"/>
            </a:xfrm>
            <a:custGeom>
              <a:avLst/>
              <a:gdLst>
                <a:gd name="T0" fmla="*/ 526 w 526"/>
                <a:gd name="T1" fmla="*/ 94 h 251"/>
                <a:gd name="T2" fmla="*/ 463 w 526"/>
                <a:gd name="T3" fmla="*/ 201 h 251"/>
                <a:gd name="T4" fmla="*/ 296 w 526"/>
                <a:gd name="T5" fmla="*/ 160 h 251"/>
                <a:gd name="T6" fmla="*/ 144 w 526"/>
                <a:gd name="T7" fmla="*/ 194 h 251"/>
                <a:gd name="T8" fmla="*/ 166 w 526"/>
                <a:gd name="T9" fmla="*/ 218 h 251"/>
                <a:gd name="T10" fmla="*/ 175 w 526"/>
                <a:gd name="T11" fmla="*/ 228 h 251"/>
                <a:gd name="T12" fmla="*/ 197 w 526"/>
                <a:gd name="T13" fmla="*/ 251 h 251"/>
                <a:gd name="T14" fmla="*/ 0 w 526"/>
                <a:gd name="T15" fmla="*/ 178 h 251"/>
                <a:gd name="T16" fmla="*/ 112 w 526"/>
                <a:gd name="T17" fmla="*/ 0 h 251"/>
                <a:gd name="T18" fmla="*/ 109 w 526"/>
                <a:gd name="T19" fmla="*/ 32 h 251"/>
                <a:gd name="T20" fmla="*/ 105 w 526"/>
                <a:gd name="T21" fmla="*/ 75 h 251"/>
                <a:gd name="T22" fmla="*/ 296 w 526"/>
                <a:gd name="T23" fmla="*/ 36 h 251"/>
                <a:gd name="T24" fmla="*/ 526 w 526"/>
                <a:gd name="T25" fmla="*/ 9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6" h="251">
                  <a:moveTo>
                    <a:pt x="526" y="94"/>
                  </a:moveTo>
                  <a:cubicBezTo>
                    <a:pt x="463" y="201"/>
                    <a:pt x="463" y="201"/>
                    <a:pt x="463" y="201"/>
                  </a:cubicBezTo>
                  <a:cubicBezTo>
                    <a:pt x="413" y="175"/>
                    <a:pt x="357" y="160"/>
                    <a:pt x="296" y="160"/>
                  </a:cubicBezTo>
                  <a:cubicBezTo>
                    <a:pt x="242" y="160"/>
                    <a:pt x="190" y="172"/>
                    <a:pt x="144" y="194"/>
                  </a:cubicBezTo>
                  <a:cubicBezTo>
                    <a:pt x="166" y="218"/>
                    <a:pt x="166" y="218"/>
                    <a:pt x="166" y="218"/>
                  </a:cubicBezTo>
                  <a:cubicBezTo>
                    <a:pt x="175" y="228"/>
                    <a:pt x="175" y="228"/>
                    <a:pt x="175" y="228"/>
                  </a:cubicBezTo>
                  <a:cubicBezTo>
                    <a:pt x="197" y="251"/>
                    <a:pt x="197" y="251"/>
                    <a:pt x="197" y="251"/>
                  </a:cubicBezTo>
                  <a:cubicBezTo>
                    <a:pt x="0" y="178"/>
                    <a:pt x="0" y="178"/>
                    <a:pt x="0" y="178"/>
                  </a:cubicBezTo>
                  <a:cubicBezTo>
                    <a:pt x="112" y="0"/>
                    <a:pt x="112" y="0"/>
                    <a:pt x="112" y="0"/>
                  </a:cubicBezTo>
                  <a:cubicBezTo>
                    <a:pt x="109" y="32"/>
                    <a:pt x="109" y="32"/>
                    <a:pt x="109" y="32"/>
                  </a:cubicBezTo>
                  <a:cubicBezTo>
                    <a:pt x="105" y="75"/>
                    <a:pt x="105" y="75"/>
                    <a:pt x="105" y="75"/>
                  </a:cubicBezTo>
                  <a:cubicBezTo>
                    <a:pt x="165" y="50"/>
                    <a:pt x="229" y="36"/>
                    <a:pt x="296" y="36"/>
                  </a:cubicBezTo>
                  <a:cubicBezTo>
                    <a:pt x="378" y="36"/>
                    <a:pt x="456" y="56"/>
                    <a:pt x="526" y="94"/>
                  </a:cubicBezTo>
                  <a:close/>
                </a:path>
              </a:pathLst>
            </a:custGeom>
            <a:solidFill>
              <a:srgbClr val="0B7358"/>
            </a:solidFill>
            <a:ln>
              <a:noFill/>
            </a:ln>
          </p:spPr>
          <p:txBody>
            <a:bodyPr vert="horz" wrap="square" lIns="91440" tIns="45720" rIns="91440" bIns="45720" numCol="1" anchor="t" anchorCtr="0" compatLnSpc="1"/>
            <a:lstStyle/>
            <a:p>
              <a:endParaRPr lang="en-US"/>
            </a:p>
          </p:txBody>
        </p:sp>
        <p:sp>
          <p:nvSpPr>
            <p:cNvPr id="27" name="Freeform 11"/>
            <p:cNvSpPr/>
            <p:nvPr/>
          </p:nvSpPr>
          <p:spPr bwMode="auto">
            <a:xfrm>
              <a:off x="7969069" y="2574488"/>
              <a:ext cx="985178" cy="1347909"/>
            </a:xfrm>
            <a:custGeom>
              <a:avLst/>
              <a:gdLst>
                <a:gd name="T0" fmla="*/ 287 w 287"/>
                <a:gd name="T1" fmla="*/ 392 h 392"/>
                <a:gd name="T2" fmla="*/ 163 w 287"/>
                <a:gd name="T3" fmla="*/ 392 h 392"/>
                <a:gd name="T4" fmla="*/ 0 w 287"/>
                <a:gd name="T5" fmla="*/ 107 h 392"/>
                <a:gd name="T6" fmla="*/ 63 w 287"/>
                <a:gd name="T7" fmla="*/ 0 h 392"/>
                <a:gd name="T8" fmla="*/ 146 w 287"/>
                <a:gd name="T9" fmla="*/ 67 h 392"/>
                <a:gd name="T10" fmla="*/ 287 w 287"/>
                <a:gd name="T11" fmla="*/ 392 h 392"/>
              </a:gdLst>
              <a:ahLst/>
              <a:cxnLst>
                <a:cxn ang="0">
                  <a:pos x="T0" y="T1"/>
                </a:cxn>
                <a:cxn ang="0">
                  <a:pos x="T2" y="T3"/>
                </a:cxn>
                <a:cxn ang="0">
                  <a:pos x="T4" y="T5"/>
                </a:cxn>
                <a:cxn ang="0">
                  <a:pos x="T6" y="T7"/>
                </a:cxn>
                <a:cxn ang="0">
                  <a:pos x="T8" y="T9"/>
                </a:cxn>
                <a:cxn ang="0">
                  <a:pos x="T10" y="T11"/>
                </a:cxn>
              </a:cxnLst>
              <a:rect l="0" t="0" r="r" b="b"/>
              <a:pathLst>
                <a:path w="287" h="392">
                  <a:moveTo>
                    <a:pt x="287" y="392"/>
                  </a:moveTo>
                  <a:cubicBezTo>
                    <a:pt x="163" y="392"/>
                    <a:pt x="163" y="392"/>
                    <a:pt x="163" y="392"/>
                  </a:cubicBezTo>
                  <a:cubicBezTo>
                    <a:pt x="158" y="272"/>
                    <a:pt x="94" y="168"/>
                    <a:pt x="0" y="107"/>
                  </a:cubicBezTo>
                  <a:cubicBezTo>
                    <a:pt x="63" y="0"/>
                    <a:pt x="63" y="0"/>
                    <a:pt x="63" y="0"/>
                  </a:cubicBezTo>
                  <a:cubicBezTo>
                    <a:pt x="93" y="19"/>
                    <a:pt x="121" y="41"/>
                    <a:pt x="146" y="67"/>
                  </a:cubicBezTo>
                  <a:cubicBezTo>
                    <a:pt x="234" y="154"/>
                    <a:pt x="283" y="269"/>
                    <a:pt x="287" y="392"/>
                  </a:cubicBezTo>
                  <a:close/>
                </a:path>
              </a:pathLst>
            </a:custGeom>
            <a:solidFill>
              <a:srgbClr val="0B7358"/>
            </a:solidFill>
            <a:ln>
              <a:noFill/>
            </a:ln>
          </p:spPr>
          <p:txBody>
            <a:bodyPr vert="horz" wrap="square" lIns="91440" tIns="45720" rIns="91440" bIns="45720" numCol="1" anchor="t" anchorCtr="0" compatLnSpc="1"/>
            <a:lstStyle/>
            <a:p>
              <a:endParaRPr lang="en-US"/>
            </a:p>
          </p:txBody>
        </p:sp>
        <p:sp>
          <p:nvSpPr>
            <p:cNvPr id="28" name="Freeform 12"/>
            <p:cNvSpPr/>
            <p:nvPr/>
          </p:nvSpPr>
          <p:spPr bwMode="auto">
            <a:xfrm>
              <a:off x="7969069" y="4028315"/>
              <a:ext cx="985178" cy="1345008"/>
            </a:xfrm>
            <a:custGeom>
              <a:avLst/>
              <a:gdLst>
                <a:gd name="T0" fmla="*/ 0 w 287"/>
                <a:gd name="T1" fmla="*/ 284 h 391"/>
                <a:gd name="T2" fmla="*/ 163 w 287"/>
                <a:gd name="T3" fmla="*/ 0 h 391"/>
                <a:gd name="T4" fmla="*/ 287 w 287"/>
                <a:gd name="T5" fmla="*/ 0 h 391"/>
                <a:gd name="T6" fmla="*/ 146 w 287"/>
                <a:gd name="T7" fmla="*/ 324 h 391"/>
                <a:gd name="T8" fmla="*/ 63 w 287"/>
                <a:gd name="T9" fmla="*/ 391 h 391"/>
                <a:gd name="T10" fmla="*/ 0 w 287"/>
                <a:gd name="T11" fmla="*/ 284 h 391"/>
              </a:gdLst>
              <a:ahLst/>
              <a:cxnLst>
                <a:cxn ang="0">
                  <a:pos x="T0" y="T1"/>
                </a:cxn>
                <a:cxn ang="0">
                  <a:pos x="T2" y="T3"/>
                </a:cxn>
                <a:cxn ang="0">
                  <a:pos x="T4" y="T5"/>
                </a:cxn>
                <a:cxn ang="0">
                  <a:pos x="T6" y="T7"/>
                </a:cxn>
                <a:cxn ang="0">
                  <a:pos x="T8" y="T9"/>
                </a:cxn>
                <a:cxn ang="0">
                  <a:pos x="T10" y="T11"/>
                </a:cxn>
              </a:cxnLst>
              <a:rect l="0" t="0" r="r" b="b"/>
              <a:pathLst>
                <a:path w="287" h="391">
                  <a:moveTo>
                    <a:pt x="0" y="284"/>
                  </a:moveTo>
                  <a:cubicBezTo>
                    <a:pt x="94" y="223"/>
                    <a:pt x="158" y="119"/>
                    <a:pt x="163" y="0"/>
                  </a:cubicBezTo>
                  <a:cubicBezTo>
                    <a:pt x="287" y="0"/>
                    <a:pt x="287" y="0"/>
                    <a:pt x="287" y="0"/>
                  </a:cubicBezTo>
                  <a:cubicBezTo>
                    <a:pt x="283" y="122"/>
                    <a:pt x="234" y="237"/>
                    <a:pt x="146" y="324"/>
                  </a:cubicBezTo>
                  <a:cubicBezTo>
                    <a:pt x="121" y="350"/>
                    <a:pt x="93" y="372"/>
                    <a:pt x="63" y="391"/>
                  </a:cubicBezTo>
                  <a:lnTo>
                    <a:pt x="0" y="284"/>
                  </a:ln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29" name="Freeform 13"/>
            <p:cNvSpPr/>
            <p:nvPr/>
          </p:nvSpPr>
          <p:spPr bwMode="auto">
            <a:xfrm>
              <a:off x="6512340" y="5059923"/>
              <a:ext cx="1580057" cy="567312"/>
            </a:xfrm>
            <a:custGeom>
              <a:avLst/>
              <a:gdLst>
                <a:gd name="T0" fmla="*/ 0 w 460"/>
                <a:gd name="T1" fmla="*/ 107 h 165"/>
                <a:gd name="T2" fmla="*/ 63 w 460"/>
                <a:gd name="T3" fmla="*/ 0 h 165"/>
                <a:gd name="T4" fmla="*/ 230 w 460"/>
                <a:gd name="T5" fmla="*/ 42 h 165"/>
                <a:gd name="T6" fmla="*/ 397 w 460"/>
                <a:gd name="T7" fmla="*/ 0 h 165"/>
                <a:gd name="T8" fmla="*/ 460 w 460"/>
                <a:gd name="T9" fmla="*/ 107 h 165"/>
                <a:gd name="T10" fmla="*/ 230 w 460"/>
                <a:gd name="T11" fmla="*/ 165 h 165"/>
                <a:gd name="T12" fmla="*/ 0 w 460"/>
                <a:gd name="T13" fmla="*/ 107 h 165"/>
              </a:gdLst>
              <a:ahLst/>
              <a:cxnLst>
                <a:cxn ang="0">
                  <a:pos x="T0" y="T1"/>
                </a:cxn>
                <a:cxn ang="0">
                  <a:pos x="T2" y="T3"/>
                </a:cxn>
                <a:cxn ang="0">
                  <a:pos x="T4" y="T5"/>
                </a:cxn>
                <a:cxn ang="0">
                  <a:pos x="T6" y="T7"/>
                </a:cxn>
                <a:cxn ang="0">
                  <a:pos x="T8" y="T9"/>
                </a:cxn>
                <a:cxn ang="0">
                  <a:pos x="T10" y="T11"/>
                </a:cxn>
                <a:cxn ang="0">
                  <a:pos x="T12" y="T13"/>
                </a:cxn>
              </a:cxnLst>
              <a:rect l="0" t="0" r="r" b="b"/>
              <a:pathLst>
                <a:path w="460" h="165">
                  <a:moveTo>
                    <a:pt x="0" y="107"/>
                  </a:moveTo>
                  <a:cubicBezTo>
                    <a:pt x="63" y="0"/>
                    <a:pt x="63" y="0"/>
                    <a:pt x="63" y="0"/>
                  </a:cubicBezTo>
                  <a:cubicBezTo>
                    <a:pt x="113" y="26"/>
                    <a:pt x="170" y="42"/>
                    <a:pt x="230" y="42"/>
                  </a:cubicBezTo>
                  <a:cubicBezTo>
                    <a:pt x="291" y="42"/>
                    <a:pt x="347" y="26"/>
                    <a:pt x="397" y="0"/>
                  </a:cubicBezTo>
                  <a:cubicBezTo>
                    <a:pt x="460" y="107"/>
                    <a:pt x="460" y="107"/>
                    <a:pt x="460" y="107"/>
                  </a:cubicBezTo>
                  <a:cubicBezTo>
                    <a:pt x="390" y="145"/>
                    <a:pt x="312" y="165"/>
                    <a:pt x="230" y="165"/>
                  </a:cubicBezTo>
                  <a:cubicBezTo>
                    <a:pt x="148" y="165"/>
                    <a:pt x="70" y="145"/>
                    <a:pt x="0" y="107"/>
                  </a:cubicBez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30" name="Freeform 14"/>
            <p:cNvSpPr/>
            <p:nvPr/>
          </p:nvSpPr>
          <p:spPr bwMode="auto">
            <a:xfrm>
              <a:off x="5650491" y="4028315"/>
              <a:ext cx="986629" cy="1345008"/>
            </a:xfrm>
            <a:custGeom>
              <a:avLst/>
              <a:gdLst>
                <a:gd name="T0" fmla="*/ 0 w 287"/>
                <a:gd name="T1" fmla="*/ 0 h 391"/>
                <a:gd name="T2" fmla="*/ 124 w 287"/>
                <a:gd name="T3" fmla="*/ 0 h 391"/>
                <a:gd name="T4" fmla="*/ 287 w 287"/>
                <a:gd name="T5" fmla="*/ 284 h 391"/>
                <a:gd name="T6" fmla="*/ 224 w 287"/>
                <a:gd name="T7" fmla="*/ 391 h 391"/>
                <a:gd name="T8" fmla="*/ 141 w 287"/>
                <a:gd name="T9" fmla="*/ 324 h 391"/>
                <a:gd name="T10" fmla="*/ 0 w 287"/>
                <a:gd name="T11" fmla="*/ 0 h 391"/>
              </a:gdLst>
              <a:ahLst/>
              <a:cxnLst>
                <a:cxn ang="0">
                  <a:pos x="T0" y="T1"/>
                </a:cxn>
                <a:cxn ang="0">
                  <a:pos x="T2" y="T3"/>
                </a:cxn>
                <a:cxn ang="0">
                  <a:pos x="T4" y="T5"/>
                </a:cxn>
                <a:cxn ang="0">
                  <a:pos x="T6" y="T7"/>
                </a:cxn>
                <a:cxn ang="0">
                  <a:pos x="T8" y="T9"/>
                </a:cxn>
                <a:cxn ang="0">
                  <a:pos x="T10" y="T11"/>
                </a:cxn>
              </a:cxnLst>
              <a:rect l="0" t="0" r="r" b="b"/>
              <a:pathLst>
                <a:path w="287" h="391">
                  <a:moveTo>
                    <a:pt x="0" y="0"/>
                  </a:moveTo>
                  <a:cubicBezTo>
                    <a:pt x="124" y="0"/>
                    <a:pt x="124" y="0"/>
                    <a:pt x="124" y="0"/>
                  </a:cubicBezTo>
                  <a:cubicBezTo>
                    <a:pt x="129" y="119"/>
                    <a:pt x="193" y="223"/>
                    <a:pt x="287" y="284"/>
                  </a:cubicBezTo>
                  <a:cubicBezTo>
                    <a:pt x="224" y="391"/>
                    <a:pt x="224" y="391"/>
                    <a:pt x="224" y="391"/>
                  </a:cubicBezTo>
                  <a:cubicBezTo>
                    <a:pt x="195" y="372"/>
                    <a:pt x="167" y="350"/>
                    <a:pt x="141" y="324"/>
                  </a:cubicBezTo>
                  <a:cubicBezTo>
                    <a:pt x="54" y="237"/>
                    <a:pt x="4" y="122"/>
                    <a:pt x="0" y="0"/>
                  </a:cubicBezTo>
                  <a:close/>
                </a:path>
              </a:pathLst>
            </a:custGeom>
            <a:solidFill>
              <a:srgbClr val="10A981"/>
            </a:solidFill>
            <a:ln>
              <a:noFill/>
            </a:ln>
          </p:spPr>
          <p:txBody>
            <a:bodyPr vert="horz" wrap="square" lIns="91440" tIns="45720" rIns="91440" bIns="45720" numCol="1" anchor="t" anchorCtr="0" compatLnSpc="1"/>
            <a:lstStyle/>
            <a:p>
              <a:endParaRPr lang="en-US"/>
            </a:p>
          </p:txBody>
        </p:sp>
      </p:grpSp>
      <p:sp>
        <p:nvSpPr>
          <p:cNvPr id="31" name="文本框 30"/>
          <p:cNvSpPr txBox="1"/>
          <p:nvPr/>
        </p:nvSpPr>
        <p:spPr>
          <a:xfrm>
            <a:off x="1885790" y="3582012"/>
            <a:ext cx="1510574" cy="830997"/>
          </a:xfrm>
          <a:prstGeom prst="rect">
            <a:avLst/>
          </a:prstGeom>
          <a:noFill/>
        </p:spPr>
        <p:txBody>
          <a:bodyPr wrap="square" rtlCol="0">
            <a:spAutoFit/>
          </a:bodyPr>
          <a:lstStyle/>
          <a:p>
            <a:pPr algn="ctr"/>
            <a:r>
              <a:rPr lang="en-US" altLang="zh-CN" sz="2400" dirty="0" smtClean="0">
                <a:solidFill>
                  <a:schemeClr val="tx1">
                    <a:lumMod val="75000"/>
                    <a:lumOff val="25000"/>
                  </a:schemeClr>
                </a:solidFill>
              </a:rPr>
              <a:t>add your title here</a:t>
            </a:r>
            <a:endParaRPr lang="zh-CN" altLang="en-US" sz="2400" dirty="0">
              <a:solidFill>
                <a:schemeClr val="tx1">
                  <a:lumMod val="75000"/>
                  <a:lumOff val="25000"/>
                </a:schemeClr>
              </a:solidFill>
            </a:endParaRPr>
          </a:p>
        </p:txBody>
      </p:sp>
      <p:sp>
        <p:nvSpPr>
          <p:cNvPr id="32" name="文本框 31"/>
          <p:cNvSpPr txBox="1"/>
          <p:nvPr/>
        </p:nvSpPr>
        <p:spPr>
          <a:xfrm>
            <a:off x="4299519" y="3582012"/>
            <a:ext cx="1510574" cy="830997"/>
          </a:xfrm>
          <a:prstGeom prst="rect">
            <a:avLst/>
          </a:prstGeom>
          <a:noFill/>
        </p:spPr>
        <p:txBody>
          <a:bodyPr wrap="square" rtlCol="0">
            <a:spAutoFit/>
          </a:bodyPr>
          <a:lstStyle/>
          <a:p>
            <a:pPr algn="ctr"/>
            <a:r>
              <a:rPr lang="en-US" altLang="zh-CN" sz="2400" dirty="0" smtClean="0">
                <a:solidFill>
                  <a:schemeClr val="tx1">
                    <a:lumMod val="75000"/>
                    <a:lumOff val="25000"/>
                  </a:schemeClr>
                </a:solidFill>
              </a:rPr>
              <a:t>add your title here</a:t>
            </a:r>
            <a:endParaRPr lang="zh-CN" altLang="en-US" sz="2400" dirty="0">
              <a:solidFill>
                <a:schemeClr val="tx1">
                  <a:lumMod val="75000"/>
                  <a:lumOff val="25000"/>
                </a:schemeClr>
              </a:solidFill>
            </a:endParaRPr>
          </a:p>
        </p:txBody>
      </p:sp>
      <p:sp>
        <p:nvSpPr>
          <p:cNvPr id="33" name="文本框 32"/>
          <p:cNvSpPr txBox="1"/>
          <p:nvPr/>
        </p:nvSpPr>
        <p:spPr>
          <a:xfrm>
            <a:off x="7431190" y="2497135"/>
            <a:ext cx="3453219"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8"/>
          <p:cNvSpPr txBox="1"/>
          <p:nvPr/>
        </p:nvSpPr>
        <p:spPr>
          <a:xfrm>
            <a:off x="7494384" y="3626988"/>
            <a:ext cx="3314944" cy="738664"/>
          </a:xfrm>
          <a:prstGeom prst="rect">
            <a:avLst/>
          </a:prstGeom>
          <a:noFill/>
        </p:spPr>
        <p:txBody>
          <a:bodyPr wrap="square" lIns="0" tIns="0" rIns="0" bIns="0" rtlCol="0">
            <a:spAutoFit/>
          </a:bodyPr>
          <a:lstStyle/>
          <a:p>
            <a:pPr algn="just"/>
            <a:r>
              <a:rPr lang="en-US" sz="1200" dirty="0" smtClean="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35" name="文本框 34"/>
          <p:cNvSpPr txBox="1"/>
          <p:nvPr/>
        </p:nvSpPr>
        <p:spPr>
          <a:xfrm>
            <a:off x="7431189" y="4458522"/>
            <a:ext cx="3453219"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a:off x="6879921" y="2500715"/>
            <a:ext cx="0" cy="3078694"/>
          </a:xfrm>
          <a:prstGeom prst="line">
            <a:avLst/>
          </a:prstGeom>
          <a:ln w="28575">
            <a:solidFill>
              <a:srgbClr val="10A98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E7E8"/>
        </a:solidFill>
        <a:effectLst/>
      </p:bgPr>
    </p:bg>
    <p:spTree>
      <p:nvGrpSpPr>
        <p:cNvPr id="1" name=""/>
        <p:cNvGrpSpPr/>
        <p:nvPr/>
      </p:nvGrpSpPr>
      <p:grpSpPr>
        <a:xfrm>
          <a:off x="0" y="0"/>
          <a:ext cx="0" cy="0"/>
          <a:chOff x="0" y="0"/>
          <a:chExt cx="0" cy="0"/>
        </a:xfrm>
      </p:grpSpPr>
      <p:sp>
        <p:nvSpPr>
          <p:cNvPr id="11" name="圆角矩形 10"/>
          <p:cNvSpPr/>
          <p:nvPr/>
        </p:nvSpPr>
        <p:spPr>
          <a:xfrm rot="2723603">
            <a:off x="1267955" y="273683"/>
            <a:ext cx="675954" cy="675954"/>
          </a:xfrm>
          <a:prstGeom prst="roundRect">
            <a:avLst>
              <a:gd name="adj" fmla="val 5895"/>
            </a:avLst>
          </a:prstGeom>
          <a:solidFill>
            <a:srgbClr val="10A98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2723603">
            <a:off x="1275253" y="280981"/>
            <a:ext cx="661358" cy="661358"/>
          </a:xfrm>
          <a:prstGeom prst="roundRect">
            <a:avLst>
              <a:gd name="adj" fmla="val 4950"/>
            </a:avLst>
          </a:prstGeom>
          <a:solidFill>
            <a:srgbClr val="49B5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255425" y="319273"/>
            <a:ext cx="701014"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576999"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研究的进展</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545910"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40" name="Freeform 5"/>
          <p:cNvSpPr/>
          <p:nvPr/>
        </p:nvSpPr>
        <p:spPr bwMode="auto">
          <a:xfrm>
            <a:off x="5942630" y="3871442"/>
            <a:ext cx="389343" cy="565954"/>
          </a:xfrm>
          <a:custGeom>
            <a:avLst/>
            <a:gdLst>
              <a:gd name="T0" fmla="*/ 198 w 198"/>
              <a:gd name="T1" fmla="*/ 0 h 397"/>
              <a:gd name="T2" fmla="*/ 198 w 198"/>
              <a:gd name="T3" fmla="*/ 193 h 397"/>
              <a:gd name="T4" fmla="*/ 0 w 198"/>
              <a:gd name="T5" fmla="*/ 397 h 397"/>
              <a:gd name="T6" fmla="*/ 0 w 198"/>
              <a:gd name="T7" fmla="*/ 122 h 397"/>
              <a:gd name="T8" fmla="*/ 198 w 198"/>
              <a:gd name="T9" fmla="*/ 0 h 397"/>
            </a:gdLst>
            <a:ahLst/>
            <a:cxnLst>
              <a:cxn ang="0">
                <a:pos x="T0" y="T1"/>
              </a:cxn>
              <a:cxn ang="0">
                <a:pos x="T2" y="T3"/>
              </a:cxn>
              <a:cxn ang="0">
                <a:pos x="T4" y="T5"/>
              </a:cxn>
              <a:cxn ang="0">
                <a:pos x="T6" y="T7"/>
              </a:cxn>
              <a:cxn ang="0">
                <a:pos x="T8" y="T9"/>
              </a:cxn>
            </a:cxnLst>
            <a:rect l="0" t="0" r="r" b="b"/>
            <a:pathLst>
              <a:path w="198" h="397">
                <a:moveTo>
                  <a:pt x="198" y="0"/>
                </a:moveTo>
                <a:lnTo>
                  <a:pt x="198" y="193"/>
                </a:lnTo>
                <a:lnTo>
                  <a:pt x="0" y="397"/>
                </a:lnTo>
                <a:lnTo>
                  <a:pt x="0" y="122"/>
                </a:lnTo>
                <a:lnTo>
                  <a:pt x="198" y="0"/>
                </a:ln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41" name="Freeform 6"/>
          <p:cNvSpPr/>
          <p:nvPr/>
        </p:nvSpPr>
        <p:spPr bwMode="auto">
          <a:xfrm>
            <a:off x="5608346" y="3480834"/>
            <a:ext cx="723628" cy="665745"/>
          </a:xfrm>
          <a:custGeom>
            <a:avLst/>
            <a:gdLst>
              <a:gd name="T0" fmla="*/ 368 w 368"/>
              <a:gd name="T1" fmla="*/ 148 h 467"/>
              <a:gd name="T2" fmla="*/ 368 w 368"/>
              <a:gd name="T3" fmla="*/ 467 h 467"/>
              <a:gd name="T4" fmla="*/ 170 w 368"/>
              <a:gd name="T5" fmla="*/ 430 h 467"/>
              <a:gd name="T6" fmla="*/ 0 w 368"/>
              <a:gd name="T7" fmla="*/ 396 h 467"/>
              <a:gd name="T8" fmla="*/ 0 w 368"/>
              <a:gd name="T9" fmla="*/ 0 h 467"/>
              <a:gd name="T10" fmla="*/ 2 w 368"/>
              <a:gd name="T11" fmla="*/ 0 h 467"/>
              <a:gd name="T12" fmla="*/ 368 w 368"/>
              <a:gd name="T13" fmla="*/ 148 h 467"/>
            </a:gdLst>
            <a:ahLst/>
            <a:cxnLst>
              <a:cxn ang="0">
                <a:pos x="T0" y="T1"/>
              </a:cxn>
              <a:cxn ang="0">
                <a:pos x="T2" y="T3"/>
              </a:cxn>
              <a:cxn ang="0">
                <a:pos x="T4" y="T5"/>
              </a:cxn>
              <a:cxn ang="0">
                <a:pos x="T6" y="T7"/>
              </a:cxn>
              <a:cxn ang="0">
                <a:pos x="T8" y="T9"/>
              </a:cxn>
              <a:cxn ang="0">
                <a:pos x="T10" y="T11"/>
              </a:cxn>
              <a:cxn ang="0">
                <a:pos x="T12" y="T13"/>
              </a:cxn>
            </a:cxnLst>
            <a:rect l="0" t="0" r="r" b="b"/>
            <a:pathLst>
              <a:path w="368" h="467">
                <a:moveTo>
                  <a:pt x="368" y="148"/>
                </a:moveTo>
                <a:lnTo>
                  <a:pt x="368" y="467"/>
                </a:lnTo>
                <a:lnTo>
                  <a:pt x="170" y="430"/>
                </a:lnTo>
                <a:lnTo>
                  <a:pt x="0" y="396"/>
                </a:lnTo>
                <a:lnTo>
                  <a:pt x="0" y="0"/>
                </a:lnTo>
                <a:lnTo>
                  <a:pt x="2" y="0"/>
                </a:lnTo>
                <a:lnTo>
                  <a:pt x="368" y="148"/>
                </a:lnTo>
                <a:close/>
              </a:path>
            </a:pathLst>
          </a:custGeom>
          <a:solidFill>
            <a:srgbClr val="0B7358"/>
          </a:solidFill>
          <a:ln>
            <a:noFill/>
          </a:ln>
        </p:spPr>
        <p:txBody>
          <a:bodyPr vert="horz" wrap="square" lIns="91440" tIns="45720" rIns="91440" bIns="45720" numCol="1" anchor="t" anchorCtr="0" compatLnSpc="1"/>
          <a:lstStyle/>
          <a:p>
            <a:endParaRPr lang="en-US"/>
          </a:p>
        </p:txBody>
      </p:sp>
      <p:sp>
        <p:nvSpPr>
          <p:cNvPr id="42" name="Freeform 7"/>
          <p:cNvSpPr/>
          <p:nvPr/>
        </p:nvSpPr>
        <p:spPr bwMode="auto">
          <a:xfrm>
            <a:off x="5608346" y="2986157"/>
            <a:ext cx="1459055" cy="1059204"/>
          </a:xfrm>
          <a:custGeom>
            <a:avLst/>
            <a:gdLst>
              <a:gd name="T0" fmla="*/ 742 w 742"/>
              <a:gd name="T1" fmla="*/ 495 h 743"/>
              <a:gd name="T2" fmla="*/ 0 w 742"/>
              <a:gd name="T3" fmla="*/ 743 h 743"/>
              <a:gd name="T4" fmla="*/ 0 w 742"/>
              <a:gd name="T5" fmla="*/ 0 h 743"/>
              <a:gd name="T6" fmla="*/ 742 w 742"/>
              <a:gd name="T7" fmla="*/ 249 h 743"/>
              <a:gd name="T8" fmla="*/ 742 w 742"/>
              <a:gd name="T9" fmla="*/ 495 h 743"/>
            </a:gdLst>
            <a:ahLst/>
            <a:cxnLst>
              <a:cxn ang="0">
                <a:pos x="T0" y="T1"/>
              </a:cxn>
              <a:cxn ang="0">
                <a:pos x="T2" y="T3"/>
              </a:cxn>
              <a:cxn ang="0">
                <a:pos x="T4" y="T5"/>
              </a:cxn>
              <a:cxn ang="0">
                <a:pos x="T6" y="T7"/>
              </a:cxn>
              <a:cxn ang="0">
                <a:pos x="T8" y="T9"/>
              </a:cxn>
            </a:cxnLst>
            <a:rect l="0" t="0" r="r" b="b"/>
            <a:pathLst>
              <a:path w="742" h="743">
                <a:moveTo>
                  <a:pt x="742" y="495"/>
                </a:moveTo>
                <a:lnTo>
                  <a:pt x="0" y="743"/>
                </a:lnTo>
                <a:lnTo>
                  <a:pt x="0" y="0"/>
                </a:lnTo>
                <a:lnTo>
                  <a:pt x="742" y="249"/>
                </a:lnTo>
                <a:lnTo>
                  <a:pt x="742" y="495"/>
                </a:ln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43" name="Freeform 8"/>
          <p:cNvSpPr/>
          <p:nvPr/>
        </p:nvSpPr>
        <p:spPr bwMode="auto">
          <a:xfrm>
            <a:off x="4625154" y="2591272"/>
            <a:ext cx="2442245" cy="1100547"/>
          </a:xfrm>
          <a:custGeom>
            <a:avLst/>
            <a:gdLst>
              <a:gd name="T0" fmla="*/ 1242 w 1242"/>
              <a:gd name="T1" fmla="*/ 772 h 772"/>
              <a:gd name="T2" fmla="*/ 0 w 1242"/>
              <a:gd name="T3" fmla="*/ 526 h 772"/>
              <a:gd name="T4" fmla="*/ 0 w 1242"/>
              <a:gd name="T5" fmla="*/ 0 h 772"/>
              <a:gd name="T6" fmla="*/ 1242 w 1242"/>
              <a:gd name="T7" fmla="*/ 277 h 772"/>
              <a:gd name="T8" fmla="*/ 1242 w 1242"/>
              <a:gd name="T9" fmla="*/ 772 h 772"/>
            </a:gdLst>
            <a:ahLst/>
            <a:cxnLst>
              <a:cxn ang="0">
                <a:pos x="T0" y="T1"/>
              </a:cxn>
              <a:cxn ang="0">
                <a:pos x="T2" y="T3"/>
              </a:cxn>
              <a:cxn ang="0">
                <a:pos x="T4" y="T5"/>
              </a:cxn>
              <a:cxn ang="0">
                <a:pos x="T6" y="T7"/>
              </a:cxn>
              <a:cxn ang="0">
                <a:pos x="T8" y="T9"/>
              </a:cxn>
            </a:cxnLst>
            <a:rect l="0" t="0" r="r" b="b"/>
            <a:pathLst>
              <a:path w="1242" h="772">
                <a:moveTo>
                  <a:pt x="1242" y="772"/>
                </a:moveTo>
                <a:lnTo>
                  <a:pt x="0" y="526"/>
                </a:lnTo>
                <a:lnTo>
                  <a:pt x="0" y="0"/>
                </a:lnTo>
                <a:lnTo>
                  <a:pt x="1242" y="277"/>
                </a:lnTo>
                <a:lnTo>
                  <a:pt x="1242" y="772"/>
                </a:lnTo>
                <a:close/>
              </a:path>
            </a:pathLst>
          </a:custGeom>
          <a:solidFill>
            <a:srgbClr val="0B7358"/>
          </a:solidFill>
          <a:ln>
            <a:noFill/>
          </a:ln>
        </p:spPr>
        <p:txBody>
          <a:bodyPr vert="horz" wrap="square" lIns="91440" tIns="45720" rIns="91440" bIns="45720" numCol="1" anchor="t" anchorCtr="0" compatLnSpc="1"/>
          <a:lstStyle/>
          <a:p>
            <a:endParaRPr lang="en-US"/>
          </a:p>
        </p:txBody>
      </p:sp>
      <p:sp>
        <p:nvSpPr>
          <p:cNvPr id="44" name="Rectangle 9"/>
          <p:cNvSpPr>
            <a:spLocks noChangeArrowheads="1"/>
          </p:cNvSpPr>
          <p:nvPr/>
        </p:nvSpPr>
        <p:spPr bwMode="auto">
          <a:xfrm>
            <a:off x="4625154" y="2591272"/>
            <a:ext cx="2941706" cy="749855"/>
          </a:xfrm>
          <a:prstGeom prst="rect">
            <a:avLst/>
          </a:prstGeom>
          <a:solidFill>
            <a:srgbClr val="10A981"/>
          </a:solidFill>
          <a:ln>
            <a:noFill/>
          </a:ln>
        </p:spPr>
        <p:txBody>
          <a:bodyPr vert="horz" wrap="square" lIns="91440" tIns="45720" rIns="91440" bIns="45720" numCol="1" anchor="t" anchorCtr="0" compatLnSpc="1"/>
          <a:lstStyle/>
          <a:p>
            <a:endParaRPr lang="en-US"/>
          </a:p>
        </p:txBody>
      </p:sp>
      <p:sp>
        <p:nvSpPr>
          <p:cNvPr id="45" name="Freeform 15"/>
          <p:cNvSpPr/>
          <p:nvPr/>
        </p:nvSpPr>
        <p:spPr bwMode="auto">
          <a:xfrm>
            <a:off x="9396225" y="3871442"/>
            <a:ext cx="389343" cy="565954"/>
          </a:xfrm>
          <a:custGeom>
            <a:avLst/>
            <a:gdLst>
              <a:gd name="T0" fmla="*/ 198 w 198"/>
              <a:gd name="T1" fmla="*/ 0 h 397"/>
              <a:gd name="T2" fmla="*/ 198 w 198"/>
              <a:gd name="T3" fmla="*/ 193 h 397"/>
              <a:gd name="T4" fmla="*/ 0 w 198"/>
              <a:gd name="T5" fmla="*/ 397 h 397"/>
              <a:gd name="T6" fmla="*/ 0 w 198"/>
              <a:gd name="T7" fmla="*/ 122 h 397"/>
              <a:gd name="T8" fmla="*/ 198 w 198"/>
              <a:gd name="T9" fmla="*/ 0 h 397"/>
            </a:gdLst>
            <a:ahLst/>
            <a:cxnLst>
              <a:cxn ang="0">
                <a:pos x="T0" y="T1"/>
              </a:cxn>
              <a:cxn ang="0">
                <a:pos x="T2" y="T3"/>
              </a:cxn>
              <a:cxn ang="0">
                <a:pos x="T4" y="T5"/>
              </a:cxn>
              <a:cxn ang="0">
                <a:pos x="T6" y="T7"/>
              </a:cxn>
              <a:cxn ang="0">
                <a:pos x="T8" y="T9"/>
              </a:cxn>
            </a:cxnLst>
            <a:rect l="0" t="0" r="r" b="b"/>
            <a:pathLst>
              <a:path w="198" h="397">
                <a:moveTo>
                  <a:pt x="198" y="0"/>
                </a:moveTo>
                <a:lnTo>
                  <a:pt x="198" y="193"/>
                </a:lnTo>
                <a:lnTo>
                  <a:pt x="0" y="397"/>
                </a:lnTo>
                <a:lnTo>
                  <a:pt x="0" y="122"/>
                </a:lnTo>
                <a:lnTo>
                  <a:pt x="198" y="0"/>
                </a:ln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46" name="Freeform 16"/>
          <p:cNvSpPr/>
          <p:nvPr/>
        </p:nvSpPr>
        <p:spPr bwMode="auto">
          <a:xfrm>
            <a:off x="9061940" y="3480834"/>
            <a:ext cx="723628" cy="665745"/>
          </a:xfrm>
          <a:custGeom>
            <a:avLst/>
            <a:gdLst>
              <a:gd name="T0" fmla="*/ 368 w 368"/>
              <a:gd name="T1" fmla="*/ 148 h 467"/>
              <a:gd name="T2" fmla="*/ 368 w 368"/>
              <a:gd name="T3" fmla="*/ 467 h 467"/>
              <a:gd name="T4" fmla="*/ 170 w 368"/>
              <a:gd name="T5" fmla="*/ 430 h 467"/>
              <a:gd name="T6" fmla="*/ 0 w 368"/>
              <a:gd name="T7" fmla="*/ 396 h 467"/>
              <a:gd name="T8" fmla="*/ 0 w 368"/>
              <a:gd name="T9" fmla="*/ 0 h 467"/>
              <a:gd name="T10" fmla="*/ 2 w 368"/>
              <a:gd name="T11" fmla="*/ 0 h 467"/>
              <a:gd name="T12" fmla="*/ 368 w 368"/>
              <a:gd name="T13" fmla="*/ 148 h 467"/>
            </a:gdLst>
            <a:ahLst/>
            <a:cxnLst>
              <a:cxn ang="0">
                <a:pos x="T0" y="T1"/>
              </a:cxn>
              <a:cxn ang="0">
                <a:pos x="T2" y="T3"/>
              </a:cxn>
              <a:cxn ang="0">
                <a:pos x="T4" y="T5"/>
              </a:cxn>
              <a:cxn ang="0">
                <a:pos x="T6" y="T7"/>
              </a:cxn>
              <a:cxn ang="0">
                <a:pos x="T8" y="T9"/>
              </a:cxn>
              <a:cxn ang="0">
                <a:pos x="T10" y="T11"/>
              </a:cxn>
              <a:cxn ang="0">
                <a:pos x="T12" y="T13"/>
              </a:cxn>
            </a:cxnLst>
            <a:rect l="0" t="0" r="r" b="b"/>
            <a:pathLst>
              <a:path w="368" h="467">
                <a:moveTo>
                  <a:pt x="368" y="148"/>
                </a:moveTo>
                <a:lnTo>
                  <a:pt x="368" y="467"/>
                </a:lnTo>
                <a:lnTo>
                  <a:pt x="170" y="430"/>
                </a:lnTo>
                <a:lnTo>
                  <a:pt x="0" y="396"/>
                </a:lnTo>
                <a:lnTo>
                  <a:pt x="0" y="0"/>
                </a:lnTo>
                <a:lnTo>
                  <a:pt x="2" y="0"/>
                </a:lnTo>
                <a:lnTo>
                  <a:pt x="368" y="148"/>
                </a:lnTo>
                <a:close/>
              </a:path>
            </a:pathLst>
          </a:custGeom>
          <a:solidFill>
            <a:srgbClr val="0B7358"/>
          </a:solidFill>
          <a:ln>
            <a:noFill/>
          </a:ln>
        </p:spPr>
        <p:txBody>
          <a:bodyPr vert="horz" wrap="square" lIns="91440" tIns="45720" rIns="91440" bIns="45720" numCol="1" anchor="t" anchorCtr="0" compatLnSpc="1"/>
          <a:lstStyle/>
          <a:p>
            <a:endParaRPr lang="en-US"/>
          </a:p>
        </p:txBody>
      </p:sp>
      <p:sp>
        <p:nvSpPr>
          <p:cNvPr id="47" name="Freeform 17"/>
          <p:cNvSpPr/>
          <p:nvPr/>
        </p:nvSpPr>
        <p:spPr bwMode="auto">
          <a:xfrm>
            <a:off x="9061940" y="2986157"/>
            <a:ext cx="1459055" cy="1059204"/>
          </a:xfrm>
          <a:custGeom>
            <a:avLst/>
            <a:gdLst>
              <a:gd name="T0" fmla="*/ 742 w 742"/>
              <a:gd name="T1" fmla="*/ 249 h 743"/>
              <a:gd name="T2" fmla="*/ 742 w 742"/>
              <a:gd name="T3" fmla="*/ 495 h 743"/>
              <a:gd name="T4" fmla="*/ 368 w 742"/>
              <a:gd name="T5" fmla="*/ 621 h 743"/>
              <a:gd name="T6" fmla="*/ 0 w 742"/>
              <a:gd name="T7" fmla="*/ 743 h 743"/>
              <a:gd name="T8" fmla="*/ 0 w 742"/>
              <a:gd name="T9" fmla="*/ 0 h 743"/>
              <a:gd name="T10" fmla="*/ 742 w 742"/>
              <a:gd name="T11" fmla="*/ 249 h 743"/>
            </a:gdLst>
            <a:ahLst/>
            <a:cxnLst>
              <a:cxn ang="0">
                <a:pos x="T0" y="T1"/>
              </a:cxn>
              <a:cxn ang="0">
                <a:pos x="T2" y="T3"/>
              </a:cxn>
              <a:cxn ang="0">
                <a:pos x="T4" y="T5"/>
              </a:cxn>
              <a:cxn ang="0">
                <a:pos x="T6" y="T7"/>
              </a:cxn>
              <a:cxn ang="0">
                <a:pos x="T8" y="T9"/>
              </a:cxn>
              <a:cxn ang="0">
                <a:pos x="T10" y="T11"/>
              </a:cxn>
            </a:cxnLst>
            <a:rect l="0" t="0" r="r" b="b"/>
            <a:pathLst>
              <a:path w="742" h="743">
                <a:moveTo>
                  <a:pt x="742" y="249"/>
                </a:moveTo>
                <a:lnTo>
                  <a:pt x="742" y="495"/>
                </a:lnTo>
                <a:lnTo>
                  <a:pt x="368" y="621"/>
                </a:lnTo>
                <a:lnTo>
                  <a:pt x="0" y="743"/>
                </a:lnTo>
                <a:lnTo>
                  <a:pt x="0" y="0"/>
                </a:lnTo>
                <a:lnTo>
                  <a:pt x="742" y="249"/>
                </a:ln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48" name="Freeform 18"/>
          <p:cNvSpPr/>
          <p:nvPr/>
        </p:nvSpPr>
        <p:spPr bwMode="auto">
          <a:xfrm>
            <a:off x="8078750" y="2591272"/>
            <a:ext cx="2442245" cy="1100547"/>
          </a:xfrm>
          <a:custGeom>
            <a:avLst/>
            <a:gdLst>
              <a:gd name="T0" fmla="*/ 1242 w 1242"/>
              <a:gd name="T1" fmla="*/ 772 h 772"/>
              <a:gd name="T2" fmla="*/ 0 w 1242"/>
              <a:gd name="T3" fmla="*/ 526 h 772"/>
              <a:gd name="T4" fmla="*/ 0 w 1242"/>
              <a:gd name="T5" fmla="*/ 0 h 772"/>
              <a:gd name="T6" fmla="*/ 1242 w 1242"/>
              <a:gd name="T7" fmla="*/ 277 h 772"/>
              <a:gd name="T8" fmla="*/ 1242 w 1242"/>
              <a:gd name="T9" fmla="*/ 772 h 772"/>
            </a:gdLst>
            <a:ahLst/>
            <a:cxnLst>
              <a:cxn ang="0">
                <a:pos x="T0" y="T1"/>
              </a:cxn>
              <a:cxn ang="0">
                <a:pos x="T2" y="T3"/>
              </a:cxn>
              <a:cxn ang="0">
                <a:pos x="T4" y="T5"/>
              </a:cxn>
              <a:cxn ang="0">
                <a:pos x="T6" y="T7"/>
              </a:cxn>
              <a:cxn ang="0">
                <a:pos x="T8" y="T9"/>
              </a:cxn>
            </a:cxnLst>
            <a:rect l="0" t="0" r="r" b="b"/>
            <a:pathLst>
              <a:path w="1242" h="772">
                <a:moveTo>
                  <a:pt x="1242" y="772"/>
                </a:moveTo>
                <a:lnTo>
                  <a:pt x="0" y="526"/>
                </a:lnTo>
                <a:lnTo>
                  <a:pt x="0" y="0"/>
                </a:lnTo>
                <a:lnTo>
                  <a:pt x="1242" y="277"/>
                </a:lnTo>
                <a:lnTo>
                  <a:pt x="1242" y="772"/>
                </a:lnTo>
                <a:close/>
              </a:path>
            </a:pathLst>
          </a:custGeom>
          <a:solidFill>
            <a:srgbClr val="0B7358"/>
          </a:solidFill>
          <a:ln>
            <a:noFill/>
          </a:ln>
        </p:spPr>
        <p:txBody>
          <a:bodyPr vert="horz" wrap="square" lIns="91440" tIns="45720" rIns="91440" bIns="45720" numCol="1" anchor="t" anchorCtr="0" compatLnSpc="1"/>
          <a:lstStyle/>
          <a:p>
            <a:endParaRPr lang="en-US"/>
          </a:p>
        </p:txBody>
      </p:sp>
      <p:sp>
        <p:nvSpPr>
          <p:cNvPr id="49" name="Rectangle 19"/>
          <p:cNvSpPr>
            <a:spLocks noChangeArrowheads="1"/>
          </p:cNvSpPr>
          <p:nvPr/>
        </p:nvSpPr>
        <p:spPr bwMode="auto">
          <a:xfrm>
            <a:off x="8078750" y="2591272"/>
            <a:ext cx="2941706" cy="749855"/>
          </a:xfrm>
          <a:prstGeom prst="rect">
            <a:avLst/>
          </a:prstGeom>
          <a:solidFill>
            <a:srgbClr val="10A981"/>
          </a:solidFill>
          <a:ln>
            <a:noFill/>
          </a:ln>
        </p:spPr>
        <p:txBody>
          <a:bodyPr vert="horz" wrap="square" lIns="91440" tIns="45720" rIns="91440" bIns="45720" numCol="1" anchor="t" anchorCtr="0" compatLnSpc="1"/>
          <a:lstStyle/>
          <a:p>
            <a:endParaRPr lang="en-US"/>
          </a:p>
        </p:txBody>
      </p:sp>
      <p:sp>
        <p:nvSpPr>
          <p:cNvPr id="50" name="Freeform 26"/>
          <p:cNvSpPr/>
          <p:nvPr/>
        </p:nvSpPr>
        <p:spPr bwMode="auto">
          <a:xfrm>
            <a:off x="2489031" y="3838654"/>
            <a:ext cx="397209" cy="598743"/>
          </a:xfrm>
          <a:custGeom>
            <a:avLst/>
            <a:gdLst>
              <a:gd name="T0" fmla="*/ 202 w 202"/>
              <a:gd name="T1" fmla="*/ 0 h 420"/>
              <a:gd name="T2" fmla="*/ 202 w 202"/>
              <a:gd name="T3" fmla="*/ 21 h 420"/>
              <a:gd name="T4" fmla="*/ 202 w 202"/>
              <a:gd name="T5" fmla="*/ 21 h 420"/>
              <a:gd name="T6" fmla="*/ 198 w 202"/>
              <a:gd name="T7" fmla="*/ 23 h 420"/>
              <a:gd name="T8" fmla="*/ 198 w 202"/>
              <a:gd name="T9" fmla="*/ 216 h 420"/>
              <a:gd name="T10" fmla="*/ 0 w 202"/>
              <a:gd name="T11" fmla="*/ 420 h 420"/>
              <a:gd name="T12" fmla="*/ 0 w 202"/>
              <a:gd name="T13" fmla="*/ 145 h 420"/>
              <a:gd name="T14" fmla="*/ 147 w 202"/>
              <a:gd name="T15" fmla="*/ 38 h 420"/>
              <a:gd name="T16" fmla="*/ 198 w 202"/>
              <a:gd name="T17" fmla="*/ 4 h 420"/>
              <a:gd name="T18" fmla="*/ 202 w 202"/>
              <a:gd name="T19"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420">
                <a:moveTo>
                  <a:pt x="202" y="0"/>
                </a:moveTo>
                <a:lnTo>
                  <a:pt x="202" y="21"/>
                </a:lnTo>
                <a:lnTo>
                  <a:pt x="202" y="21"/>
                </a:lnTo>
                <a:lnTo>
                  <a:pt x="198" y="23"/>
                </a:lnTo>
                <a:lnTo>
                  <a:pt x="198" y="216"/>
                </a:lnTo>
                <a:lnTo>
                  <a:pt x="0" y="420"/>
                </a:lnTo>
                <a:lnTo>
                  <a:pt x="0" y="145"/>
                </a:lnTo>
                <a:lnTo>
                  <a:pt x="147" y="38"/>
                </a:lnTo>
                <a:lnTo>
                  <a:pt x="198" y="4"/>
                </a:lnTo>
                <a:lnTo>
                  <a:pt x="202" y="0"/>
                </a:ln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51" name="Freeform 27"/>
          <p:cNvSpPr/>
          <p:nvPr/>
        </p:nvSpPr>
        <p:spPr bwMode="auto">
          <a:xfrm>
            <a:off x="2154746" y="3480834"/>
            <a:ext cx="723628" cy="665745"/>
          </a:xfrm>
          <a:custGeom>
            <a:avLst/>
            <a:gdLst>
              <a:gd name="T0" fmla="*/ 368 w 368"/>
              <a:gd name="T1" fmla="*/ 148 h 467"/>
              <a:gd name="T2" fmla="*/ 368 w 368"/>
              <a:gd name="T3" fmla="*/ 467 h 467"/>
              <a:gd name="T4" fmla="*/ 170 w 368"/>
              <a:gd name="T5" fmla="*/ 430 h 467"/>
              <a:gd name="T6" fmla="*/ 0 w 368"/>
              <a:gd name="T7" fmla="*/ 396 h 467"/>
              <a:gd name="T8" fmla="*/ 0 w 368"/>
              <a:gd name="T9" fmla="*/ 0 h 467"/>
              <a:gd name="T10" fmla="*/ 2 w 368"/>
              <a:gd name="T11" fmla="*/ 0 h 467"/>
              <a:gd name="T12" fmla="*/ 368 w 368"/>
              <a:gd name="T13" fmla="*/ 148 h 467"/>
            </a:gdLst>
            <a:ahLst/>
            <a:cxnLst>
              <a:cxn ang="0">
                <a:pos x="T0" y="T1"/>
              </a:cxn>
              <a:cxn ang="0">
                <a:pos x="T2" y="T3"/>
              </a:cxn>
              <a:cxn ang="0">
                <a:pos x="T4" y="T5"/>
              </a:cxn>
              <a:cxn ang="0">
                <a:pos x="T6" y="T7"/>
              </a:cxn>
              <a:cxn ang="0">
                <a:pos x="T8" y="T9"/>
              </a:cxn>
              <a:cxn ang="0">
                <a:pos x="T10" y="T11"/>
              </a:cxn>
              <a:cxn ang="0">
                <a:pos x="T12" y="T13"/>
              </a:cxn>
            </a:cxnLst>
            <a:rect l="0" t="0" r="r" b="b"/>
            <a:pathLst>
              <a:path w="368" h="467">
                <a:moveTo>
                  <a:pt x="368" y="148"/>
                </a:moveTo>
                <a:lnTo>
                  <a:pt x="368" y="467"/>
                </a:lnTo>
                <a:lnTo>
                  <a:pt x="170" y="430"/>
                </a:lnTo>
                <a:lnTo>
                  <a:pt x="0" y="396"/>
                </a:lnTo>
                <a:lnTo>
                  <a:pt x="0" y="0"/>
                </a:lnTo>
                <a:lnTo>
                  <a:pt x="2" y="0"/>
                </a:lnTo>
                <a:lnTo>
                  <a:pt x="368" y="148"/>
                </a:lnTo>
                <a:close/>
              </a:path>
            </a:pathLst>
          </a:custGeom>
          <a:solidFill>
            <a:srgbClr val="0B7358"/>
          </a:solidFill>
          <a:ln>
            <a:noFill/>
          </a:ln>
        </p:spPr>
        <p:txBody>
          <a:bodyPr vert="horz" wrap="square" lIns="91440" tIns="45720" rIns="91440" bIns="45720" numCol="1" anchor="t" anchorCtr="0" compatLnSpc="1"/>
          <a:lstStyle/>
          <a:p>
            <a:endParaRPr lang="en-US"/>
          </a:p>
        </p:txBody>
      </p:sp>
      <p:sp>
        <p:nvSpPr>
          <p:cNvPr id="52" name="Freeform 28"/>
          <p:cNvSpPr/>
          <p:nvPr/>
        </p:nvSpPr>
        <p:spPr bwMode="auto">
          <a:xfrm>
            <a:off x="2154746" y="2986158"/>
            <a:ext cx="1459053" cy="1059204"/>
          </a:xfrm>
          <a:custGeom>
            <a:avLst/>
            <a:gdLst>
              <a:gd name="T0" fmla="*/ 742 w 742"/>
              <a:gd name="T1" fmla="*/ 249 h 743"/>
              <a:gd name="T2" fmla="*/ 742 w 742"/>
              <a:gd name="T3" fmla="*/ 495 h 743"/>
              <a:gd name="T4" fmla="*/ 368 w 742"/>
              <a:gd name="T5" fmla="*/ 621 h 743"/>
              <a:gd name="T6" fmla="*/ 317 w 742"/>
              <a:gd name="T7" fmla="*/ 636 h 743"/>
              <a:gd name="T8" fmla="*/ 0 w 742"/>
              <a:gd name="T9" fmla="*/ 743 h 743"/>
              <a:gd name="T10" fmla="*/ 0 w 742"/>
              <a:gd name="T11" fmla="*/ 0 h 743"/>
              <a:gd name="T12" fmla="*/ 742 w 742"/>
              <a:gd name="T13" fmla="*/ 249 h 743"/>
            </a:gdLst>
            <a:ahLst/>
            <a:cxnLst>
              <a:cxn ang="0">
                <a:pos x="T0" y="T1"/>
              </a:cxn>
              <a:cxn ang="0">
                <a:pos x="T2" y="T3"/>
              </a:cxn>
              <a:cxn ang="0">
                <a:pos x="T4" y="T5"/>
              </a:cxn>
              <a:cxn ang="0">
                <a:pos x="T6" y="T7"/>
              </a:cxn>
              <a:cxn ang="0">
                <a:pos x="T8" y="T9"/>
              </a:cxn>
              <a:cxn ang="0">
                <a:pos x="T10" y="T11"/>
              </a:cxn>
              <a:cxn ang="0">
                <a:pos x="T12" y="T13"/>
              </a:cxn>
            </a:cxnLst>
            <a:rect l="0" t="0" r="r" b="b"/>
            <a:pathLst>
              <a:path w="742" h="743">
                <a:moveTo>
                  <a:pt x="742" y="249"/>
                </a:moveTo>
                <a:lnTo>
                  <a:pt x="742" y="495"/>
                </a:lnTo>
                <a:lnTo>
                  <a:pt x="368" y="621"/>
                </a:lnTo>
                <a:lnTo>
                  <a:pt x="317" y="636"/>
                </a:lnTo>
                <a:lnTo>
                  <a:pt x="0" y="743"/>
                </a:lnTo>
                <a:lnTo>
                  <a:pt x="0" y="0"/>
                </a:lnTo>
                <a:lnTo>
                  <a:pt x="742" y="249"/>
                </a:ln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53" name="Freeform 29"/>
          <p:cNvSpPr/>
          <p:nvPr/>
        </p:nvSpPr>
        <p:spPr bwMode="auto">
          <a:xfrm>
            <a:off x="1171557" y="2591273"/>
            <a:ext cx="2442243" cy="1100546"/>
          </a:xfrm>
          <a:custGeom>
            <a:avLst/>
            <a:gdLst>
              <a:gd name="T0" fmla="*/ 1242 w 1242"/>
              <a:gd name="T1" fmla="*/ 772 h 772"/>
              <a:gd name="T2" fmla="*/ 0 w 1242"/>
              <a:gd name="T3" fmla="*/ 526 h 772"/>
              <a:gd name="T4" fmla="*/ 0 w 1242"/>
              <a:gd name="T5" fmla="*/ 0 h 772"/>
              <a:gd name="T6" fmla="*/ 1242 w 1242"/>
              <a:gd name="T7" fmla="*/ 277 h 772"/>
              <a:gd name="T8" fmla="*/ 1242 w 1242"/>
              <a:gd name="T9" fmla="*/ 772 h 772"/>
            </a:gdLst>
            <a:ahLst/>
            <a:cxnLst>
              <a:cxn ang="0">
                <a:pos x="T0" y="T1"/>
              </a:cxn>
              <a:cxn ang="0">
                <a:pos x="T2" y="T3"/>
              </a:cxn>
              <a:cxn ang="0">
                <a:pos x="T4" y="T5"/>
              </a:cxn>
              <a:cxn ang="0">
                <a:pos x="T6" y="T7"/>
              </a:cxn>
              <a:cxn ang="0">
                <a:pos x="T8" y="T9"/>
              </a:cxn>
            </a:cxnLst>
            <a:rect l="0" t="0" r="r" b="b"/>
            <a:pathLst>
              <a:path w="1242" h="772">
                <a:moveTo>
                  <a:pt x="1242" y="772"/>
                </a:moveTo>
                <a:lnTo>
                  <a:pt x="0" y="526"/>
                </a:lnTo>
                <a:lnTo>
                  <a:pt x="0" y="0"/>
                </a:lnTo>
                <a:lnTo>
                  <a:pt x="1242" y="277"/>
                </a:lnTo>
                <a:lnTo>
                  <a:pt x="1242" y="772"/>
                </a:lnTo>
                <a:close/>
              </a:path>
            </a:pathLst>
          </a:custGeom>
          <a:solidFill>
            <a:srgbClr val="0B7358"/>
          </a:solidFill>
          <a:ln>
            <a:noFill/>
          </a:ln>
        </p:spPr>
        <p:txBody>
          <a:bodyPr vert="horz" wrap="square" lIns="91440" tIns="45720" rIns="91440" bIns="45720" numCol="1" anchor="t" anchorCtr="0" compatLnSpc="1"/>
          <a:lstStyle/>
          <a:p>
            <a:endParaRPr lang="en-US"/>
          </a:p>
        </p:txBody>
      </p:sp>
      <p:sp>
        <p:nvSpPr>
          <p:cNvPr id="54" name="Rectangle 30"/>
          <p:cNvSpPr>
            <a:spLocks noChangeArrowheads="1"/>
          </p:cNvSpPr>
          <p:nvPr/>
        </p:nvSpPr>
        <p:spPr bwMode="auto">
          <a:xfrm>
            <a:off x="1171557" y="2591273"/>
            <a:ext cx="2941703" cy="749854"/>
          </a:xfrm>
          <a:prstGeom prst="rect">
            <a:avLst/>
          </a:prstGeom>
          <a:solidFill>
            <a:srgbClr val="10A981"/>
          </a:solidFill>
          <a:ln>
            <a:noFill/>
          </a:ln>
        </p:spPr>
        <p:txBody>
          <a:bodyPr vert="horz" wrap="square" lIns="91440" tIns="45720" rIns="91440" bIns="45720" numCol="1" anchor="t" anchorCtr="0" compatLnSpc="1"/>
          <a:lstStyle/>
          <a:p>
            <a:endParaRPr lang="en-US"/>
          </a:p>
        </p:txBody>
      </p:sp>
      <p:sp>
        <p:nvSpPr>
          <p:cNvPr id="55" name="Text Placeholder 7"/>
          <p:cNvSpPr txBox="1"/>
          <p:nvPr/>
        </p:nvSpPr>
        <p:spPr>
          <a:xfrm>
            <a:off x="4625155" y="2591271"/>
            <a:ext cx="2941706" cy="749856"/>
          </a:xfrm>
          <a:prstGeom prst="rect">
            <a:avLst/>
          </a:prstGeom>
        </p:spPr>
        <p:txBody>
          <a:bodyPr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6" name="Text Placeholder 7"/>
          <p:cNvSpPr txBox="1"/>
          <p:nvPr/>
        </p:nvSpPr>
        <p:spPr>
          <a:xfrm>
            <a:off x="1171555" y="2591271"/>
            <a:ext cx="2941706" cy="749856"/>
          </a:xfrm>
          <a:prstGeom prst="rect">
            <a:avLst/>
          </a:prstGeom>
        </p:spPr>
        <p:txBody>
          <a:bodyPr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7" name="Text Placeholder 7"/>
          <p:cNvSpPr txBox="1"/>
          <p:nvPr/>
        </p:nvSpPr>
        <p:spPr>
          <a:xfrm>
            <a:off x="8078750" y="2591271"/>
            <a:ext cx="2941706" cy="749856"/>
          </a:xfrm>
          <a:prstGeom prst="rect">
            <a:avLst/>
          </a:prstGeom>
        </p:spPr>
        <p:txBody>
          <a:bodyPr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8" name="文本框 57"/>
          <p:cNvSpPr txBox="1"/>
          <p:nvPr/>
        </p:nvSpPr>
        <p:spPr>
          <a:xfrm>
            <a:off x="1151080" y="2794531"/>
            <a:ext cx="2959070" cy="370734"/>
          </a:xfrm>
          <a:prstGeom prst="rect">
            <a:avLst/>
          </a:prstGeom>
          <a:noFill/>
        </p:spPr>
        <p:txBody>
          <a:bodyPr wrap="square" rtlCol="0">
            <a:spAutoFit/>
          </a:bodyPr>
          <a:lstStyle/>
          <a:p>
            <a:pPr algn="ctr"/>
            <a:r>
              <a:rPr lang="en-US" altLang="zh-CN" dirty="0" smtClean="0">
                <a:solidFill>
                  <a:schemeClr val="bg1"/>
                </a:solidFill>
              </a:rPr>
              <a:t>add your title here</a:t>
            </a:r>
            <a:endParaRPr lang="zh-CN" altLang="en-US" dirty="0">
              <a:solidFill>
                <a:schemeClr val="bg1"/>
              </a:solidFill>
            </a:endParaRPr>
          </a:p>
        </p:txBody>
      </p:sp>
      <p:sp>
        <p:nvSpPr>
          <p:cNvPr id="59" name="文本框 58"/>
          <p:cNvSpPr txBox="1"/>
          <p:nvPr/>
        </p:nvSpPr>
        <p:spPr>
          <a:xfrm>
            <a:off x="4625154" y="2794531"/>
            <a:ext cx="2959070" cy="370734"/>
          </a:xfrm>
          <a:prstGeom prst="rect">
            <a:avLst/>
          </a:prstGeom>
          <a:noFill/>
        </p:spPr>
        <p:txBody>
          <a:bodyPr wrap="square" rtlCol="0">
            <a:spAutoFit/>
          </a:bodyPr>
          <a:lstStyle/>
          <a:p>
            <a:pPr algn="ctr"/>
            <a:r>
              <a:rPr lang="en-US" altLang="zh-CN" dirty="0" smtClean="0">
                <a:solidFill>
                  <a:schemeClr val="bg1"/>
                </a:solidFill>
              </a:rPr>
              <a:t>add your title here</a:t>
            </a:r>
            <a:endParaRPr lang="zh-CN" altLang="en-US" dirty="0">
              <a:solidFill>
                <a:schemeClr val="bg1"/>
              </a:solidFill>
            </a:endParaRPr>
          </a:p>
        </p:txBody>
      </p:sp>
      <p:sp>
        <p:nvSpPr>
          <p:cNvPr id="60" name="文本框 59"/>
          <p:cNvSpPr txBox="1"/>
          <p:nvPr/>
        </p:nvSpPr>
        <p:spPr>
          <a:xfrm>
            <a:off x="8078750" y="2794531"/>
            <a:ext cx="2959070" cy="370734"/>
          </a:xfrm>
          <a:prstGeom prst="rect">
            <a:avLst/>
          </a:prstGeom>
          <a:noFill/>
        </p:spPr>
        <p:txBody>
          <a:bodyPr wrap="square" rtlCol="0">
            <a:spAutoFit/>
          </a:bodyPr>
          <a:lstStyle/>
          <a:p>
            <a:pPr algn="ctr"/>
            <a:r>
              <a:rPr lang="en-US" altLang="zh-CN" dirty="0" smtClean="0">
                <a:solidFill>
                  <a:schemeClr val="bg1"/>
                </a:solidFill>
              </a:rPr>
              <a:t>add your title here</a:t>
            </a:r>
            <a:endParaRPr lang="zh-CN" altLang="en-US" dirty="0">
              <a:solidFill>
                <a:schemeClr val="bg1"/>
              </a:solidFill>
            </a:endParaRPr>
          </a:p>
        </p:txBody>
      </p:sp>
      <p:sp>
        <p:nvSpPr>
          <p:cNvPr id="61" name="文本框 60"/>
          <p:cNvSpPr txBox="1"/>
          <p:nvPr/>
        </p:nvSpPr>
        <p:spPr>
          <a:xfrm>
            <a:off x="1461188" y="4859585"/>
            <a:ext cx="2082953" cy="784830"/>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1860213" y="4580186"/>
            <a:ext cx="1284902"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3" name="文本框 62"/>
          <p:cNvSpPr txBox="1"/>
          <p:nvPr/>
        </p:nvSpPr>
        <p:spPr>
          <a:xfrm>
            <a:off x="4901728" y="4859585"/>
            <a:ext cx="2082953" cy="784830"/>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5300753" y="4580186"/>
            <a:ext cx="1284902"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8342268" y="4859585"/>
            <a:ext cx="2082953" cy="784830"/>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8741293" y="4580186"/>
            <a:ext cx="1284902"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grpSp>
        <p:nvGrpSpPr>
          <p:cNvPr id="15" name="组合 14"/>
          <p:cNvGrpSpPr/>
          <p:nvPr/>
        </p:nvGrpSpPr>
        <p:grpSpPr>
          <a:xfrm>
            <a:off x="4213410" y="1546409"/>
            <a:ext cx="3765180" cy="3765180"/>
            <a:chOff x="4096871" y="1429870"/>
            <a:chExt cx="3998258" cy="3998258"/>
          </a:xfrm>
        </p:grpSpPr>
        <p:sp>
          <p:nvSpPr>
            <p:cNvPr id="3" name="圆角矩形 2"/>
            <p:cNvSpPr/>
            <p:nvPr/>
          </p:nvSpPr>
          <p:spPr>
            <a:xfrm rot="2723603">
              <a:off x="4096871" y="1429870"/>
              <a:ext cx="3998258" cy="3998258"/>
            </a:xfrm>
            <a:prstGeom prst="roundRect">
              <a:avLst>
                <a:gd name="adj" fmla="val 5895"/>
              </a:avLst>
            </a:prstGeom>
            <a:solidFill>
              <a:srgbClr val="10A98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rot="2723603">
              <a:off x="4140039" y="1473037"/>
              <a:ext cx="3911922" cy="3911922"/>
            </a:xfrm>
            <a:prstGeom prst="roundRect">
              <a:avLst>
                <a:gd name="adj" fmla="val 4950"/>
              </a:avLst>
            </a:prstGeom>
            <a:solidFill>
              <a:srgbClr val="49B5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p:nvSpPr>
        <p:spPr>
          <a:xfrm>
            <a:off x="6008594" y="1358153"/>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008594" y="5311589"/>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7985311" y="3341594"/>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009165" y="3341594"/>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000374" y="2248999"/>
            <a:ext cx="6191251" cy="1569660"/>
          </a:xfrm>
          <a:prstGeom prst="rect">
            <a:avLst/>
          </a:prstGeom>
          <a:noFill/>
        </p:spPr>
        <p:txBody>
          <a:bodyPr wrap="square" rtlCol="0">
            <a:spAutoFit/>
          </a:bodyPr>
          <a:lstStyle/>
          <a:p>
            <a:pPr algn="ctr"/>
            <a:r>
              <a:rPr lang="en-US" altLang="zh-CN" sz="9600" b="1" dirty="0" smtClean="0">
                <a:solidFill>
                  <a:schemeClr val="bg1"/>
                </a:solidFill>
                <a:latin typeface="华文仿宋" panose="02010600040101010101" pitchFamily="2" charset="-122"/>
                <a:ea typeface="华文仿宋" panose="02010600040101010101" pitchFamily="2" charset="-122"/>
              </a:rPr>
              <a:t>Part 04</a:t>
            </a:r>
            <a:endParaRPr lang="zh-CN" altLang="en-US" sz="9600" b="1" dirty="0">
              <a:solidFill>
                <a:schemeClr val="bg1"/>
              </a:solidFill>
              <a:latin typeface="华文仿宋" panose="02010600040101010101" pitchFamily="2" charset="-122"/>
              <a:ea typeface="华文仿宋" panose="02010600040101010101" pitchFamily="2" charset="-122"/>
            </a:endParaRPr>
          </a:p>
        </p:txBody>
      </p:sp>
      <p:sp>
        <p:nvSpPr>
          <p:cNvPr id="14" name="文本框 13"/>
          <p:cNvSpPr txBox="1"/>
          <p:nvPr/>
        </p:nvSpPr>
        <p:spPr>
          <a:xfrm>
            <a:off x="3616035" y="3609987"/>
            <a:ext cx="4959929" cy="461665"/>
          </a:xfrm>
          <a:prstGeom prst="rect">
            <a:avLst/>
          </a:prstGeom>
          <a:noFill/>
        </p:spPr>
        <p:txBody>
          <a:bodyPr wrap="square" rtlCol="0">
            <a:spAutoFit/>
          </a:bodyPr>
          <a:lstStyle/>
          <a:p>
            <a:pPr algn="ctr"/>
            <a:r>
              <a:rPr lang="zh-CN" altLang="en-US" sz="2400" b="1" dirty="0" smtClean="0">
                <a:solidFill>
                  <a:schemeClr val="bg1"/>
                </a:solidFill>
                <a:latin typeface="微软雅黑" panose="020B0503020204020204" pitchFamily="34" charset="-122"/>
                <a:ea typeface="微软雅黑" panose="020B0503020204020204" pitchFamily="34" charset="-122"/>
              </a:rPr>
              <a:t>课题实践的可行性</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3584946" y="4133207"/>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E7E8"/>
        </a:solidFill>
        <a:effectLst/>
      </p:bgPr>
    </p:bg>
    <p:spTree>
      <p:nvGrpSpPr>
        <p:cNvPr id="1" name=""/>
        <p:cNvGrpSpPr/>
        <p:nvPr/>
      </p:nvGrpSpPr>
      <p:grpSpPr>
        <a:xfrm>
          <a:off x="0" y="0"/>
          <a:ext cx="0" cy="0"/>
          <a:chOff x="0" y="0"/>
          <a:chExt cx="0" cy="0"/>
        </a:xfrm>
      </p:grpSpPr>
      <p:sp>
        <p:nvSpPr>
          <p:cNvPr id="11" name="圆角矩形 10"/>
          <p:cNvSpPr/>
          <p:nvPr/>
        </p:nvSpPr>
        <p:spPr>
          <a:xfrm rot="2723603">
            <a:off x="1267955" y="273683"/>
            <a:ext cx="675954" cy="675954"/>
          </a:xfrm>
          <a:prstGeom prst="roundRect">
            <a:avLst>
              <a:gd name="adj" fmla="val 5895"/>
            </a:avLst>
          </a:prstGeom>
          <a:solidFill>
            <a:srgbClr val="10A98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2723603">
            <a:off x="1275253" y="280981"/>
            <a:ext cx="661358" cy="661358"/>
          </a:xfrm>
          <a:prstGeom prst="roundRect">
            <a:avLst>
              <a:gd name="adj" fmla="val 4950"/>
            </a:avLst>
          </a:prstGeom>
          <a:solidFill>
            <a:srgbClr val="49B5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255425" y="319273"/>
            <a:ext cx="701014"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04</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668935" y="302224"/>
            <a:ext cx="4959929"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课题实践的可行性</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637847"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36" name="Freeform 19"/>
          <p:cNvSpPr>
            <a:spLocks noChangeArrowheads="1"/>
          </p:cNvSpPr>
          <p:nvPr/>
        </p:nvSpPr>
        <p:spPr bwMode="auto">
          <a:xfrm>
            <a:off x="4365812" y="2118545"/>
            <a:ext cx="3460376" cy="1837560"/>
          </a:xfrm>
          <a:custGeom>
            <a:avLst/>
            <a:gdLst>
              <a:gd name="T0" fmla="*/ 0 w 5260"/>
              <a:gd name="T1" fmla="*/ 3425 h 3426"/>
              <a:gd name="T2" fmla="*/ 5259 w 5260"/>
              <a:gd name="T3" fmla="*/ 1353 h 3426"/>
              <a:gd name="T4" fmla="*/ 5259 w 5260"/>
              <a:gd name="T5" fmla="*/ 0 h 3426"/>
              <a:gd name="T6" fmla="*/ 0 w 5260"/>
              <a:gd name="T7" fmla="*/ 2074 h 3426"/>
              <a:gd name="T8" fmla="*/ 0 w 5260"/>
              <a:gd name="T9" fmla="*/ 3425 h 3426"/>
            </a:gdLst>
            <a:ahLst/>
            <a:cxnLst>
              <a:cxn ang="0">
                <a:pos x="T0" y="T1"/>
              </a:cxn>
              <a:cxn ang="0">
                <a:pos x="T2" y="T3"/>
              </a:cxn>
              <a:cxn ang="0">
                <a:pos x="T4" y="T5"/>
              </a:cxn>
              <a:cxn ang="0">
                <a:pos x="T6" y="T7"/>
              </a:cxn>
              <a:cxn ang="0">
                <a:pos x="T8" y="T9"/>
              </a:cxn>
            </a:cxnLst>
            <a:rect l="0" t="0" r="r" b="b"/>
            <a:pathLst>
              <a:path w="5260" h="3426">
                <a:moveTo>
                  <a:pt x="0" y="3425"/>
                </a:moveTo>
                <a:lnTo>
                  <a:pt x="5259" y="1353"/>
                </a:lnTo>
                <a:lnTo>
                  <a:pt x="5259" y="0"/>
                </a:lnTo>
                <a:lnTo>
                  <a:pt x="0" y="2074"/>
                </a:lnTo>
                <a:lnTo>
                  <a:pt x="0" y="3425"/>
                </a:lnTo>
              </a:path>
            </a:pathLst>
          </a:custGeom>
          <a:solidFill>
            <a:srgbClr val="0B7358"/>
          </a:solidFill>
          <a:ln>
            <a:noFill/>
          </a:ln>
          <a:effectLst/>
        </p:spPr>
        <p:txBody>
          <a:bodyPr wrap="none" anchor="ctr"/>
          <a:lstStyle/>
          <a:p>
            <a:endParaRPr lang="en-US"/>
          </a:p>
        </p:txBody>
      </p:sp>
      <p:sp>
        <p:nvSpPr>
          <p:cNvPr id="39" name="Freeform 20"/>
          <p:cNvSpPr>
            <a:spLocks noChangeArrowheads="1"/>
          </p:cNvSpPr>
          <p:nvPr/>
        </p:nvSpPr>
        <p:spPr bwMode="auto">
          <a:xfrm>
            <a:off x="4365812" y="3215879"/>
            <a:ext cx="3460376" cy="1837560"/>
          </a:xfrm>
          <a:custGeom>
            <a:avLst/>
            <a:gdLst>
              <a:gd name="T0" fmla="*/ 0 w 5260"/>
              <a:gd name="T1" fmla="*/ 3424 h 3425"/>
              <a:gd name="T2" fmla="*/ 5259 w 5260"/>
              <a:gd name="T3" fmla="*/ 1352 h 3425"/>
              <a:gd name="T4" fmla="*/ 5259 w 5260"/>
              <a:gd name="T5" fmla="*/ 0 h 3425"/>
              <a:gd name="T6" fmla="*/ 0 w 5260"/>
              <a:gd name="T7" fmla="*/ 2074 h 3425"/>
              <a:gd name="T8" fmla="*/ 0 w 5260"/>
              <a:gd name="T9" fmla="*/ 3424 h 3425"/>
            </a:gdLst>
            <a:ahLst/>
            <a:cxnLst>
              <a:cxn ang="0">
                <a:pos x="T0" y="T1"/>
              </a:cxn>
              <a:cxn ang="0">
                <a:pos x="T2" y="T3"/>
              </a:cxn>
              <a:cxn ang="0">
                <a:pos x="T4" y="T5"/>
              </a:cxn>
              <a:cxn ang="0">
                <a:pos x="T6" y="T7"/>
              </a:cxn>
              <a:cxn ang="0">
                <a:pos x="T8" y="T9"/>
              </a:cxn>
            </a:cxnLst>
            <a:rect l="0" t="0" r="r" b="b"/>
            <a:pathLst>
              <a:path w="5260" h="3425">
                <a:moveTo>
                  <a:pt x="0" y="3424"/>
                </a:moveTo>
                <a:lnTo>
                  <a:pt x="5259" y="1352"/>
                </a:lnTo>
                <a:lnTo>
                  <a:pt x="5259" y="0"/>
                </a:lnTo>
                <a:lnTo>
                  <a:pt x="0" y="2074"/>
                </a:lnTo>
                <a:lnTo>
                  <a:pt x="0" y="3424"/>
                </a:lnTo>
              </a:path>
            </a:pathLst>
          </a:custGeom>
          <a:solidFill>
            <a:srgbClr val="0B7358"/>
          </a:solidFill>
          <a:ln>
            <a:noFill/>
          </a:ln>
          <a:effectLst/>
        </p:spPr>
        <p:txBody>
          <a:bodyPr wrap="none" anchor="ctr"/>
          <a:lstStyle/>
          <a:p>
            <a:endParaRPr lang="en-US"/>
          </a:p>
        </p:txBody>
      </p:sp>
      <p:sp>
        <p:nvSpPr>
          <p:cNvPr id="67" name="Freeform 21"/>
          <p:cNvSpPr>
            <a:spLocks noChangeArrowheads="1"/>
          </p:cNvSpPr>
          <p:nvPr/>
        </p:nvSpPr>
        <p:spPr bwMode="auto">
          <a:xfrm>
            <a:off x="4365812" y="4313212"/>
            <a:ext cx="3460376" cy="1837560"/>
          </a:xfrm>
          <a:custGeom>
            <a:avLst/>
            <a:gdLst>
              <a:gd name="T0" fmla="*/ 0 w 5260"/>
              <a:gd name="T1" fmla="*/ 3425 h 3426"/>
              <a:gd name="T2" fmla="*/ 5259 w 5260"/>
              <a:gd name="T3" fmla="*/ 1351 h 3426"/>
              <a:gd name="T4" fmla="*/ 5259 w 5260"/>
              <a:gd name="T5" fmla="*/ 0 h 3426"/>
              <a:gd name="T6" fmla="*/ 0 w 5260"/>
              <a:gd name="T7" fmla="*/ 2072 h 3426"/>
              <a:gd name="T8" fmla="*/ 0 w 5260"/>
              <a:gd name="T9" fmla="*/ 3425 h 3426"/>
            </a:gdLst>
            <a:ahLst/>
            <a:cxnLst>
              <a:cxn ang="0">
                <a:pos x="T0" y="T1"/>
              </a:cxn>
              <a:cxn ang="0">
                <a:pos x="T2" y="T3"/>
              </a:cxn>
              <a:cxn ang="0">
                <a:pos x="T4" y="T5"/>
              </a:cxn>
              <a:cxn ang="0">
                <a:pos x="T6" y="T7"/>
              </a:cxn>
              <a:cxn ang="0">
                <a:pos x="T8" y="T9"/>
              </a:cxn>
            </a:cxnLst>
            <a:rect l="0" t="0" r="r" b="b"/>
            <a:pathLst>
              <a:path w="5260" h="3426">
                <a:moveTo>
                  <a:pt x="0" y="3425"/>
                </a:moveTo>
                <a:lnTo>
                  <a:pt x="5259" y="1351"/>
                </a:lnTo>
                <a:lnTo>
                  <a:pt x="5259" y="0"/>
                </a:lnTo>
                <a:lnTo>
                  <a:pt x="0" y="2072"/>
                </a:lnTo>
                <a:lnTo>
                  <a:pt x="0" y="3425"/>
                </a:lnTo>
              </a:path>
            </a:pathLst>
          </a:custGeom>
          <a:solidFill>
            <a:srgbClr val="0B7358"/>
          </a:solidFill>
          <a:ln>
            <a:noFill/>
          </a:ln>
          <a:effectLst/>
        </p:spPr>
        <p:txBody>
          <a:bodyPr wrap="none" anchor="ctr"/>
          <a:lstStyle/>
          <a:p>
            <a:endParaRPr lang="en-US"/>
          </a:p>
        </p:txBody>
      </p:sp>
      <p:sp>
        <p:nvSpPr>
          <p:cNvPr id="68" name="Freeform 24"/>
          <p:cNvSpPr>
            <a:spLocks noChangeArrowheads="1"/>
          </p:cNvSpPr>
          <p:nvPr/>
        </p:nvSpPr>
        <p:spPr bwMode="auto">
          <a:xfrm>
            <a:off x="4365812" y="3230068"/>
            <a:ext cx="3460376" cy="726037"/>
          </a:xfrm>
          <a:custGeom>
            <a:avLst/>
            <a:gdLst>
              <a:gd name="T0" fmla="*/ 5259 w 5260"/>
              <a:gd name="T1" fmla="*/ 1352 h 1353"/>
              <a:gd name="T2" fmla="*/ 0 w 5260"/>
              <a:gd name="T3" fmla="*/ 1352 h 1353"/>
              <a:gd name="T4" fmla="*/ 0 w 5260"/>
              <a:gd name="T5" fmla="*/ 0 h 1353"/>
              <a:gd name="T6" fmla="*/ 5259 w 5260"/>
              <a:gd name="T7" fmla="*/ 0 h 1353"/>
              <a:gd name="T8" fmla="*/ 5259 w 5260"/>
              <a:gd name="T9" fmla="*/ 1352 h 1353"/>
            </a:gdLst>
            <a:ahLst/>
            <a:cxnLst>
              <a:cxn ang="0">
                <a:pos x="T0" y="T1"/>
              </a:cxn>
              <a:cxn ang="0">
                <a:pos x="T2" y="T3"/>
              </a:cxn>
              <a:cxn ang="0">
                <a:pos x="T4" y="T5"/>
              </a:cxn>
              <a:cxn ang="0">
                <a:pos x="T6" y="T7"/>
              </a:cxn>
              <a:cxn ang="0">
                <a:pos x="T8" y="T9"/>
              </a:cxn>
            </a:cxnLst>
            <a:rect l="0" t="0" r="r" b="b"/>
            <a:pathLst>
              <a:path w="5260" h="1353">
                <a:moveTo>
                  <a:pt x="5259" y="1352"/>
                </a:moveTo>
                <a:lnTo>
                  <a:pt x="0" y="1352"/>
                </a:lnTo>
                <a:lnTo>
                  <a:pt x="0" y="0"/>
                </a:lnTo>
                <a:lnTo>
                  <a:pt x="5259" y="0"/>
                </a:lnTo>
                <a:lnTo>
                  <a:pt x="5259" y="1352"/>
                </a:lnTo>
              </a:path>
            </a:pathLst>
          </a:custGeom>
          <a:solidFill>
            <a:srgbClr val="10A981"/>
          </a:solidFill>
          <a:ln>
            <a:noFill/>
          </a:ln>
          <a:effectLst/>
        </p:spPr>
        <p:txBody>
          <a:bodyPr wrap="none" anchor="ctr"/>
          <a:lstStyle/>
          <a:p>
            <a:endParaRPr lang="en-US"/>
          </a:p>
        </p:txBody>
      </p:sp>
      <p:sp>
        <p:nvSpPr>
          <p:cNvPr id="69" name="TextBox 72"/>
          <p:cNvSpPr txBox="1">
            <a:spLocks noChangeArrowheads="1"/>
          </p:cNvSpPr>
          <p:nvPr/>
        </p:nvSpPr>
        <p:spPr bwMode="auto">
          <a:xfrm>
            <a:off x="5723857" y="3321672"/>
            <a:ext cx="1015470" cy="492443"/>
          </a:xfrm>
          <a:prstGeom prst="rect">
            <a:avLst/>
          </a:prstGeom>
          <a:noFill/>
          <a:ln>
            <a:noFill/>
          </a:ln>
        </p:spPr>
        <p:txBody>
          <a:bodyPr wrap="none" lIns="0" tIns="0" rIns="0" bIns="0">
            <a:spAutoFit/>
          </a:bodyPr>
          <a:lstStyle>
            <a:lvl1pPr>
              <a:defRPr sz="3600">
                <a:solidFill>
                  <a:schemeClr val="tx1"/>
                </a:solidFill>
                <a:latin typeface="Lato Light" charset="0"/>
                <a:ea typeface="MS PGothic" panose="020B0600070205080204" charset="-128"/>
                <a:cs typeface="MS PGothic" panose="020B0600070205080204" charset="-128"/>
              </a:defRPr>
            </a:lvl1pPr>
            <a:lvl2pPr marL="742950" indent="-285750">
              <a:defRPr sz="3600">
                <a:solidFill>
                  <a:schemeClr val="tx1"/>
                </a:solidFill>
                <a:latin typeface="Lato Light" charset="0"/>
                <a:ea typeface="MS PGothic" panose="020B0600070205080204" charset="-128"/>
              </a:defRPr>
            </a:lvl2pPr>
            <a:lvl3pPr marL="1143000" indent="-228600">
              <a:defRPr sz="3600">
                <a:solidFill>
                  <a:schemeClr val="tx1"/>
                </a:solidFill>
                <a:latin typeface="Lato Light" charset="0"/>
                <a:ea typeface="MS PGothic" panose="020B0600070205080204" charset="-128"/>
              </a:defRPr>
            </a:lvl3pPr>
            <a:lvl4pPr marL="1600200" indent="-228600">
              <a:defRPr sz="3600">
                <a:solidFill>
                  <a:schemeClr val="tx1"/>
                </a:solidFill>
                <a:latin typeface="Lato Light" charset="0"/>
                <a:ea typeface="MS PGothic" panose="020B0600070205080204" charset="-128"/>
              </a:defRPr>
            </a:lvl4pPr>
            <a:lvl5pPr marL="2057400" indent="-228600">
              <a:defRPr sz="3600">
                <a:solidFill>
                  <a:schemeClr val="tx1"/>
                </a:solidFill>
                <a:latin typeface="Lato Light" charset="0"/>
                <a:ea typeface="MS PGothic" panose="020B0600070205080204" charset="-128"/>
              </a:defRPr>
            </a:lvl5pPr>
            <a:lvl6pPr marL="2514600" indent="-228600" defTabSz="1826895" fontAlgn="base">
              <a:spcBef>
                <a:spcPct val="0"/>
              </a:spcBef>
              <a:spcAft>
                <a:spcPct val="0"/>
              </a:spcAft>
              <a:defRPr sz="3600">
                <a:solidFill>
                  <a:schemeClr val="tx1"/>
                </a:solidFill>
                <a:latin typeface="Lato Light" charset="0"/>
                <a:ea typeface="MS PGothic" panose="020B0600070205080204" charset="-128"/>
              </a:defRPr>
            </a:lvl6pPr>
            <a:lvl7pPr marL="2971800" indent="-228600" defTabSz="1826895" fontAlgn="base">
              <a:spcBef>
                <a:spcPct val="0"/>
              </a:spcBef>
              <a:spcAft>
                <a:spcPct val="0"/>
              </a:spcAft>
              <a:defRPr sz="3600">
                <a:solidFill>
                  <a:schemeClr val="tx1"/>
                </a:solidFill>
                <a:latin typeface="Lato Light" charset="0"/>
                <a:ea typeface="MS PGothic" panose="020B0600070205080204" charset="-128"/>
              </a:defRPr>
            </a:lvl7pPr>
            <a:lvl8pPr marL="3429000" indent="-228600" defTabSz="1826895" fontAlgn="base">
              <a:spcBef>
                <a:spcPct val="0"/>
              </a:spcBef>
              <a:spcAft>
                <a:spcPct val="0"/>
              </a:spcAft>
              <a:defRPr sz="3600">
                <a:solidFill>
                  <a:schemeClr val="tx1"/>
                </a:solidFill>
                <a:latin typeface="Lato Light" charset="0"/>
                <a:ea typeface="MS PGothic" panose="020B0600070205080204" charset="-128"/>
              </a:defRPr>
            </a:lvl8pPr>
            <a:lvl9pPr marL="3886200" indent="-228600" defTabSz="1826895" fontAlgn="base">
              <a:spcBef>
                <a:spcPct val="0"/>
              </a:spcBef>
              <a:spcAft>
                <a:spcPct val="0"/>
              </a:spcAft>
              <a:defRPr sz="3600">
                <a:solidFill>
                  <a:schemeClr val="tx1"/>
                </a:solidFill>
                <a:latin typeface="Lato Light" charset="0"/>
                <a:ea typeface="MS PGothic" panose="020B0600070205080204" charset="-128"/>
              </a:defRPr>
            </a:lvl9pPr>
          </a:lstStyle>
          <a:p>
            <a:pPr algn="ctr"/>
            <a:r>
              <a:rPr lang="en-US" sz="3200" b="1">
                <a:solidFill>
                  <a:schemeClr val="bg1"/>
                </a:solidFill>
                <a:latin typeface="+mj-lt"/>
                <a:cs typeface="Lato Regular" charset="0"/>
              </a:rPr>
              <a:t>Step 2</a:t>
            </a:r>
          </a:p>
        </p:txBody>
      </p:sp>
      <p:sp>
        <p:nvSpPr>
          <p:cNvPr id="70" name="Freeform 25"/>
          <p:cNvSpPr>
            <a:spLocks noChangeArrowheads="1"/>
          </p:cNvSpPr>
          <p:nvPr/>
        </p:nvSpPr>
        <p:spPr bwMode="auto">
          <a:xfrm>
            <a:off x="4365812" y="4327402"/>
            <a:ext cx="3460376" cy="726037"/>
          </a:xfrm>
          <a:custGeom>
            <a:avLst/>
            <a:gdLst>
              <a:gd name="T0" fmla="*/ 5259 w 5260"/>
              <a:gd name="T1" fmla="*/ 1351 h 1352"/>
              <a:gd name="T2" fmla="*/ 0 w 5260"/>
              <a:gd name="T3" fmla="*/ 1351 h 1352"/>
              <a:gd name="T4" fmla="*/ 0 w 5260"/>
              <a:gd name="T5" fmla="*/ 0 h 1352"/>
              <a:gd name="T6" fmla="*/ 5259 w 5260"/>
              <a:gd name="T7" fmla="*/ 0 h 1352"/>
              <a:gd name="T8" fmla="*/ 5259 w 5260"/>
              <a:gd name="T9" fmla="*/ 1351 h 1352"/>
            </a:gdLst>
            <a:ahLst/>
            <a:cxnLst>
              <a:cxn ang="0">
                <a:pos x="T0" y="T1"/>
              </a:cxn>
              <a:cxn ang="0">
                <a:pos x="T2" y="T3"/>
              </a:cxn>
              <a:cxn ang="0">
                <a:pos x="T4" y="T5"/>
              </a:cxn>
              <a:cxn ang="0">
                <a:pos x="T6" y="T7"/>
              </a:cxn>
              <a:cxn ang="0">
                <a:pos x="T8" y="T9"/>
              </a:cxn>
            </a:cxnLst>
            <a:rect l="0" t="0" r="r" b="b"/>
            <a:pathLst>
              <a:path w="5260" h="1352">
                <a:moveTo>
                  <a:pt x="5259" y="1351"/>
                </a:moveTo>
                <a:lnTo>
                  <a:pt x="0" y="1351"/>
                </a:lnTo>
                <a:lnTo>
                  <a:pt x="0" y="0"/>
                </a:lnTo>
                <a:lnTo>
                  <a:pt x="5259" y="0"/>
                </a:lnTo>
                <a:lnTo>
                  <a:pt x="5259" y="1351"/>
                </a:lnTo>
              </a:path>
            </a:pathLst>
          </a:custGeom>
          <a:solidFill>
            <a:srgbClr val="10A981"/>
          </a:solidFill>
          <a:ln>
            <a:noFill/>
          </a:ln>
          <a:effectLst/>
        </p:spPr>
        <p:txBody>
          <a:bodyPr wrap="none" anchor="ctr"/>
          <a:lstStyle/>
          <a:p>
            <a:endParaRPr lang="en-US"/>
          </a:p>
        </p:txBody>
      </p:sp>
      <p:sp>
        <p:nvSpPr>
          <p:cNvPr id="71" name="TextBox 72"/>
          <p:cNvSpPr txBox="1">
            <a:spLocks noChangeArrowheads="1"/>
          </p:cNvSpPr>
          <p:nvPr/>
        </p:nvSpPr>
        <p:spPr bwMode="auto">
          <a:xfrm>
            <a:off x="5723857" y="4395419"/>
            <a:ext cx="1015470" cy="492443"/>
          </a:xfrm>
          <a:prstGeom prst="rect">
            <a:avLst/>
          </a:prstGeom>
          <a:noFill/>
          <a:ln>
            <a:noFill/>
          </a:ln>
        </p:spPr>
        <p:txBody>
          <a:bodyPr wrap="none" lIns="0" tIns="0" rIns="0" bIns="0">
            <a:spAutoFit/>
          </a:bodyPr>
          <a:lstStyle>
            <a:lvl1pPr>
              <a:defRPr sz="3600">
                <a:solidFill>
                  <a:schemeClr val="tx1"/>
                </a:solidFill>
                <a:latin typeface="Lato Light" charset="0"/>
                <a:ea typeface="MS PGothic" panose="020B0600070205080204" charset="-128"/>
                <a:cs typeface="MS PGothic" panose="020B0600070205080204" charset="-128"/>
              </a:defRPr>
            </a:lvl1pPr>
            <a:lvl2pPr marL="742950" indent="-285750">
              <a:defRPr sz="3600">
                <a:solidFill>
                  <a:schemeClr val="tx1"/>
                </a:solidFill>
                <a:latin typeface="Lato Light" charset="0"/>
                <a:ea typeface="MS PGothic" panose="020B0600070205080204" charset="-128"/>
              </a:defRPr>
            </a:lvl2pPr>
            <a:lvl3pPr marL="1143000" indent="-228600">
              <a:defRPr sz="3600">
                <a:solidFill>
                  <a:schemeClr val="tx1"/>
                </a:solidFill>
                <a:latin typeface="Lato Light" charset="0"/>
                <a:ea typeface="MS PGothic" panose="020B0600070205080204" charset="-128"/>
              </a:defRPr>
            </a:lvl3pPr>
            <a:lvl4pPr marL="1600200" indent="-228600">
              <a:defRPr sz="3600">
                <a:solidFill>
                  <a:schemeClr val="tx1"/>
                </a:solidFill>
                <a:latin typeface="Lato Light" charset="0"/>
                <a:ea typeface="MS PGothic" panose="020B0600070205080204" charset="-128"/>
              </a:defRPr>
            </a:lvl4pPr>
            <a:lvl5pPr marL="2057400" indent="-228600">
              <a:defRPr sz="3600">
                <a:solidFill>
                  <a:schemeClr val="tx1"/>
                </a:solidFill>
                <a:latin typeface="Lato Light" charset="0"/>
                <a:ea typeface="MS PGothic" panose="020B0600070205080204" charset="-128"/>
              </a:defRPr>
            </a:lvl5pPr>
            <a:lvl6pPr marL="2514600" indent="-228600" defTabSz="1826895" fontAlgn="base">
              <a:spcBef>
                <a:spcPct val="0"/>
              </a:spcBef>
              <a:spcAft>
                <a:spcPct val="0"/>
              </a:spcAft>
              <a:defRPr sz="3600">
                <a:solidFill>
                  <a:schemeClr val="tx1"/>
                </a:solidFill>
                <a:latin typeface="Lato Light" charset="0"/>
                <a:ea typeface="MS PGothic" panose="020B0600070205080204" charset="-128"/>
              </a:defRPr>
            </a:lvl6pPr>
            <a:lvl7pPr marL="2971800" indent="-228600" defTabSz="1826895" fontAlgn="base">
              <a:spcBef>
                <a:spcPct val="0"/>
              </a:spcBef>
              <a:spcAft>
                <a:spcPct val="0"/>
              </a:spcAft>
              <a:defRPr sz="3600">
                <a:solidFill>
                  <a:schemeClr val="tx1"/>
                </a:solidFill>
                <a:latin typeface="Lato Light" charset="0"/>
                <a:ea typeface="MS PGothic" panose="020B0600070205080204" charset="-128"/>
              </a:defRPr>
            </a:lvl7pPr>
            <a:lvl8pPr marL="3429000" indent="-228600" defTabSz="1826895" fontAlgn="base">
              <a:spcBef>
                <a:spcPct val="0"/>
              </a:spcBef>
              <a:spcAft>
                <a:spcPct val="0"/>
              </a:spcAft>
              <a:defRPr sz="3600">
                <a:solidFill>
                  <a:schemeClr val="tx1"/>
                </a:solidFill>
                <a:latin typeface="Lato Light" charset="0"/>
                <a:ea typeface="MS PGothic" panose="020B0600070205080204" charset="-128"/>
              </a:defRPr>
            </a:lvl8pPr>
            <a:lvl9pPr marL="3886200" indent="-228600" defTabSz="1826895" fontAlgn="base">
              <a:spcBef>
                <a:spcPct val="0"/>
              </a:spcBef>
              <a:spcAft>
                <a:spcPct val="0"/>
              </a:spcAft>
              <a:defRPr sz="3600">
                <a:solidFill>
                  <a:schemeClr val="tx1"/>
                </a:solidFill>
                <a:latin typeface="Lato Light" charset="0"/>
                <a:ea typeface="MS PGothic" panose="020B0600070205080204" charset="-128"/>
              </a:defRPr>
            </a:lvl9pPr>
          </a:lstStyle>
          <a:p>
            <a:pPr algn="ctr"/>
            <a:r>
              <a:rPr lang="en-US" sz="3200" b="1">
                <a:solidFill>
                  <a:schemeClr val="bg1"/>
                </a:solidFill>
                <a:latin typeface="+mj-lt"/>
                <a:cs typeface="Lato Regular" charset="0"/>
              </a:rPr>
              <a:t>Step 3</a:t>
            </a:r>
          </a:p>
        </p:txBody>
      </p:sp>
      <p:sp>
        <p:nvSpPr>
          <p:cNvPr id="72" name="Freeform 27"/>
          <p:cNvSpPr>
            <a:spLocks noChangeArrowheads="1"/>
          </p:cNvSpPr>
          <p:nvPr/>
        </p:nvSpPr>
        <p:spPr bwMode="auto">
          <a:xfrm>
            <a:off x="4365812" y="5424735"/>
            <a:ext cx="3460376" cy="726037"/>
          </a:xfrm>
          <a:custGeom>
            <a:avLst/>
            <a:gdLst>
              <a:gd name="T0" fmla="*/ 5259 w 5260"/>
              <a:gd name="T1" fmla="*/ 1352 h 1353"/>
              <a:gd name="T2" fmla="*/ 0 w 5260"/>
              <a:gd name="T3" fmla="*/ 1352 h 1353"/>
              <a:gd name="T4" fmla="*/ 0 w 5260"/>
              <a:gd name="T5" fmla="*/ 0 h 1353"/>
              <a:gd name="T6" fmla="*/ 5259 w 5260"/>
              <a:gd name="T7" fmla="*/ 0 h 1353"/>
              <a:gd name="T8" fmla="*/ 4647 w 5260"/>
              <a:gd name="T9" fmla="*/ 677 h 1353"/>
              <a:gd name="T10" fmla="*/ 5259 w 5260"/>
              <a:gd name="T11" fmla="*/ 1352 h 1353"/>
            </a:gdLst>
            <a:ahLst/>
            <a:cxnLst>
              <a:cxn ang="0">
                <a:pos x="T0" y="T1"/>
              </a:cxn>
              <a:cxn ang="0">
                <a:pos x="T2" y="T3"/>
              </a:cxn>
              <a:cxn ang="0">
                <a:pos x="T4" y="T5"/>
              </a:cxn>
              <a:cxn ang="0">
                <a:pos x="T6" y="T7"/>
              </a:cxn>
              <a:cxn ang="0">
                <a:pos x="T8" y="T9"/>
              </a:cxn>
              <a:cxn ang="0">
                <a:pos x="T10" y="T11"/>
              </a:cxn>
            </a:cxnLst>
            <a:rect l="0" t="0" r="r" b="b"/>
            <a:pathLst>
              <a:path w="5260" h="1353">
                <a:moveTo>
                  <a:pt x="5259" y="1352"/>
                </a:moveTo>
                <a:lnTo>
                  <a:pt x="0" y="1352"/>
                </a:lnTo>
                <a:lnTo>
                  <a:pt x="0" y="0"/>
                </a:lnTo>
                <a:lnTo>
                  <a:pt x="5259" y="0"/>
                </a:lnTo>
                <a:lnTo>
                  <a:pt x="4647" y="677"/>
                </a:lnTo>
                <a:lnTo>
                  <a:pt x="5259" y="1352"/>
                </a:lnTo>
              </a:path>
            </a:pathLst>
          </a:custGeom>
          <a:solidFill>
            <a:srgbClr val="10A981"/>
          </a:solidFill>
          <a:ln>
            <a:noFill/>
          </a:ln>
          <a:effectLst/>
        </p:spPr>
        <p:txBody>
          <a:bodyPr wrap="none" anchor="ctr"/>
          <a:lstStyle/>
          <a:p>
            <a:endParaRPr lang="en-US"/>
          </a:p>
        </p:txBody>
      </p:sp>
      <p:sp>
        <p:nvSpPr>
          <p:cNvPr id="73" name="TextBox 72"/>
          <p:cNvSpPr txBox="1">
            <a:spLocks noChangeArrowheads="1"/>
          </p:cNvSpPr>
          <p:nvPr/>
        </p:nvSpPr>
        <p:spPr bwMode="auto">
          <a:xfrm>
            <a:off x="5723856" y="5536853"/>
            <a:ext cx="1015470" cy="492443"/>
          </a:xfrm>
          <a:prstGeom prst="rect">
            <a:avLst/>
          </a:prstGeom>
          <a:noFill/>
          <a:ln>
            <a:noFill/>
          </a:ln>
        </p:spPr>
        <p:txBody>
          <a:bodyPr wrap="none" lIns="0" tIns="0" rIns="0" bIns="0">
            <a:spAutoFit/>
          </a:bodyPr>
          <a:lstStyle>
            <a:lvl1pPr>
              <a:defRPr sz="3600">
                <a:solidFill>
                  <a:schemeClr val="tx1"/>
                </a:solidFill>
                <a:latin typeface="Lato Light" charset="0"/>
                <a:ea typeface="MS PGothic" panose="020B0600070205080204" charset="-128"/>
                <a:cs typeface="MS PGothic" panose="020B0600070205080204" charset="-128"/>
              </a:defRPr>
            </a:lvl1pPr>
            <a:lvl2pPr marL="742950" indent="-285750">
              <a:defRPr sz="3600">
                <a:solidFill>
                  <a:schemeClr val="tx1"/>
                </a:solidFill>
                <a:latin typeface="Lato Light" charset="0"/>
                <a:ea typeface="MS PGothic" panose="020B0600070205080204" charset="-128"/>
              </a:defRPr>
            </a:lvl2pPr>
            <a:lvl3pPr marL="1143000" indent="-228600">
              <a:defRPr sz="3600">
                <a:solidFill>
                  <a:schemeClr val="tx1"/>
                </a:solidFill>
                <a:latin typeface="Lato Light" charset="0"/>
                <a:ea typeface="MS PGothic" panose="020B0600070205080204" charset="-128"/>
              </a:defRPr>
            </a:lvl3pPr>
            <a:lvl4pPr marL="1600200" indent="-228600">
              <a:defRPr sz="3600">
                <a:solidFill>
                  <a:schemeClr val="tx1"/>
                </a:solidFill>
                <a:latin typeface="Lato Light" charset="0"/>
                <a:ea typeface="MS PGothic" panose="020B0600070205080204" charset="-128"/>
              </a:defRPr>
            </a:lvl4pPr>
            <a:lvl5pPr marL="2057400" indent="-228600">
              <a:defRPr sz="3600">
                <a:solidFill>
                  <a:schemeClr val="tx1"/>
                </a:solidFill>
                <a:latin typeface="Lato Light" charset="0"/>
                <a:ea typeface="MS PGothic" panose="020B0600070205080204" charset="-128"/>
              </a:defRPr>
            </a:lvl5pPr>
            <a:lvl6pPr marL="2514600" indent="-228600" defTabSz="1826895" fontAlgn="base">
              <a:spcBef>
                <a:spcPct val="0"/>
              </a:spcBef>
              <a:spcAft>
                <a:spcPct val="0"/>
              </a:spcAft>
              <a:defRPr sz="3600">
                <a:solidFill>
                  <a:schemeClr val="tx1"/>
                </a:solidFill>
                <a:latin typeface="Lato Light" charset="0"/>
                <a:ea typeface="MS PGothic" panose="020B0600070205080204" charset="-128"/>
              </a:defRPr>
            </a:lvl6pPr>
            <a:lvl7pPr marL="2971800" indent="-228600" defTabSz="1826895" fontAlgn="base">
              <a:spcBef>
                <a:spcPct val="0"/>
              </a:spcBef>
              <a:spcAft>
                <a:spcPct val="0"/>
              </a:spcAft>
              <a:defRPr sz="3600">
                <a:solidFill>
                  <a:schemeClr val="tx1"/>
                </a:solidFill>
                <a:latin typeface="Lato Light" charset="0"/>
                <a:ea typeface="MS PGothic" panose="020B0600070205080204" charset="-128"/>
              </a:defRPr>
            </a:lvl7pPr>
            <a:lvl8pPr marL="3429000" indent="-228600" defTabSz="1826895" fontAlgn="base">
              <a:spcBef>
                <a:spcPct val="0"/>
              </a:spcBef>
              <a:spcAft>
                <a:spcPct val="0"/>
              </a:spcAft>
              <a:defRPr sz="3600">
                <a:solidFill>
                  <a:schemeClr val="tx1"/>
                </a:solidFill>
                <a:latin typeface="Lato Light" charset="0"/>
                <a:ea typeface="MS PGothic" panose="020B0600070205080204" charset="-128"/>
              </a:defRPr>
            </a:lvl8pPr>
            <a:lvl9pPr marL="3886200" indent="-228600" defTabSz="1826895" fontAlgn="base">
              <a:spcBef>
                <a:spcPct val="0"/>
              </a:spcBef>
              <a:spcAft>
                <a:spcPct val="0"/>
              </a:spcAft>
              <a:defRPr sz="3600">
                <a:solidFill>
                  <a:schemeClr val="tx1"/>
                </a:solidFill>
                <a:latin typeface="Lato Light" charset="0"/>
                <a:ea typeface="MS PGothic" panose="020B0600070205080204" charset="-128"/>
              </a:defRPr>
            </a:lvl9pPr>
          </a:lstStyle>
          <a:p>
            <a:pPr algn="ctr"/>
            <a:r>
              <a:rPr lang="en-US" sz="3200" b="1">
                <a:solidFill>
                  <a:schemeClr val="bg1"/>
                </a:solidFill>
                <a:latin typeface="+mj-lt"/>
                <a:cs typeface="Lato Regular" charset="0"/>
              </a:rPr>
              <a:t>Step 4</a:t>
            </a:r>
          </a:p>
        </p:txBody>
      </p:sp>
      <p:sp>
        <p:nvSpPr>
          <p:cNvPr id="74" name="Freeform 23"/>
          <p:cNvSpPr>
            <a:spLocks noChangeArrowheads="1"/>
          </p:cNvSpPr>
          <p:nvPr/>
        </p:nvSpPr>
        <p:spPr bwMode="auto">
          <a:xfrm>
            <a:off x="4365812" y="2118544"/>
            <a:ext cx="3460376" cy="726037"/>
          </a:xfrm>
          <a:custGeom>
            <a:avLst/>
            <a:gdLst>
              <a:gd name="T0" fmla="*/ 5259 w 5260"/>
              <a:gd name="T1" fmla="*/ 1353 h 1354"/>
              <a:gd name="T2" fmla="*/ 0 w 5260"/>
              <a:gd name="T3" fmla="*/ 1353 h 1354"/>
              <a:gd name="T4" fmla="*/ 603 w 5260"/>
              <a:gd name="T5" fmla="*/ 677 h 1354"/>
              <a:gd name="T6" fmla="*/ 0 w 5260"/>
              <a:gd name="T7" fmla="*/ 0 h 1354"/>
              <a:gd name="T8" fmla="*/ 5259 w 5260"/>
              <a:gd name="T9" fmla="*/ 0 h 1354"/>
              <a:gd name="T10" fmla="*/ 5259 w 5260"/>
              <a:gd name="T11" fmla="*/ 1353 h 1354"/>
            </a:gdLst>
            <a:ahLst/>
            <a:cxnLst>
              <a:cxn ang="0">
                <a:pos x="T0" y="T1"/>
              </a:cxn>
              <a:cxn ang="0">
                <a:pos x="T2" y="T3"/>
              </a:cxn>
              <a:cxn ang="0">
                <a:pos x="T4" y="T5"/>
              </a:cxn>
              <a:cxn ang="0">
                <a:pos x="T6" y="T7"/>
              </a:cxn>
              <a:cxn ang="0">
                <a:pos x="T8" y="T9"/>
              </a:cxn>
              <a:cxn ang="0">
                <a:pos x="T10" y="T11"/>
              </a:cxn>
            </a:cxnLst>
            <a:rect l="0" t="0" r="r" b="b"/>
            <a:pathLst>
              <a:path w="5260" h="1354">
                <a:moveTo>
                  <a:pt x="5259" y="1353"/>
                </a:moveTo>
                <a:lnTo>
                  <a:pt x="0" y="1353"/>
                </a:lnTo>
                <a:lnTo>
                  <a:pt x="603" y="677"/>
                </a:lnTo>
                <a:lnTo>
                  <a:pt x="0" y="0"/>
                </a:lnTo>
                <a:lnTo>
                  <a:pt x="5259" y="0"/>
                </a:lnTo>
                <a:lnTo>
                  <a:pt x="5259" y="1353"/>
                </a:lnTo>
              </a:path>
            </a:pathLst>
          </a:custGeom>
          <a:solidFill>
            <a:srgbClr val="10A981"/>
          </a:solidFill>
          <a:ln>
            <a:noFill/>
          </a:ln>
          <a:effectLst/>
        </p:spPr>
        <p:txBody>
          <a:bodyPr wrap="none" anchor="ctr"/>
          <a:lstStyle/>
          <a:p>
            <a:endParaRPr lang="en-US"/>
          </a:p>
        </p:txBody>
      </p:sp>
      <p:sp>
        <p:nvSpPr>
          <p:cNvPr id="75" name="TextBox 72"/>
          <p:cNvSpPr txBox="1">
            <a:spLocks noChangeArrowheads="1"/>
          </p:cNvSpPr>
          <p:nvPr/>
        </p:nvSpPr>
        <p:spPr bwMode="auto">
          <a:xfrm>
            <a:off x="5723857" y="2194466"/>
            <a:ext cx="1015470" cy="492443"/>
          </a:xfrm>
          <a:prstGeom prst="rect">
            <a:avLst/>
          </a:prstGeom>
          <a:noFill/>
          <a:ln>
            <a:noFill/>
          </a:ln>
        </p:spPr>
        <p:txBody>
          <a:bodyPr wrap="none" lIns="0" tIns="0" rIns="0" bIns="0">
            <a:spAutoFit/>
          </a:bodyPr>
          <a:lstStyle>
            <a:lvl1pPr>
              <a:defRPr sz="3600">
                <a:solidFill>
                  <a:schemeClr val="tx1"/>
                </a:solidFill>
                <a:latin typeface="Lato Light" charset="0"/>
                <a:ea typeface="MS PGothic" panose="020B0600070205080204" charset="-128"/>
                <a:cs typeface="MS PGothic" panose="020B0600070205080204" charset="-128"/>
              </a:defRPr>
            </a:lvl1pPr>
            <a:lvl2pPr marL="742950" indent="-285750">
              <a:defRPr sz="3600">
                <a:solidFill>
                  <a:schemeClr val="tx1"/>
                </a:solidFill>
                <a:latin typeface="Lato Light" charset="0"/>
                <a:ea typeface="MS PGothic" panose="020B0600070205080204" charset="-128"/>
              </a:defRPr>
            </a:lvl2pPr>
            <a:lvl3pPr marL="1143000" indent="-228600">
              <a:defRPr sz="3600">
                <a:solidFill>
                  <a:schemeClr val="tx1"/>
                </a:solidFill>
                <a:latin typeface="Lato Light" charset="0"/>
                <a:ea typeface="MS PGothic" panose="020B0600070205080204" charset="-128"/>
              </a:defRPr>
            </a:lvl3pPr>
            <a:lvl4pPr marL="1600200" indent="-228600">
              <a:defRPr sz="3600">
                <a:solidFill>
                  <a:schemeClr val="tx1"/>
                </a:solidFill>
                <a:latin typeface="Lato Light" charset="0"/>
                <a:ea typeface="MS PGothic" panose="020B0600070205080204" charset="-128"/>
              </a:defRPr>
            </a:lvl4pPr>
            <a:lvl5pPr marL="2057400" indent="-228600">
              <a:defRPr sz="3600">
                <a:solidFill>
                  <a:schemeClr val="tx1"/>
                </a:solidFill>
                <a:latin typeface="Lato Light" charset="0"/>
                <a:ea typeface="MS PGothic" panose="020B0600070205080204" charset="-128"/>
              </a:defRPr>
            </a:lvl5pPr>
            <a:lvl6pPr marL="2514600" indent="-228600" defTabSz="1826895" fontAlgn="base">
              <a:spcBef>
                <a:spcPct val="0"/>
              </a:spcBef>
              <a:spcAft>
                <a:spcPct val="0"/>
              </a:spcAft>
              <a:defRPr sz="3600">
                <a:solidFill>
                  <a:schemeClr val="tx1"/>
                </a:solidFill>
                <a:latin typeface="Lato Light" charset="0"/>
                <a:ea typeface="MS PGothic" panose="020B0600070205080204" charset="-128"/>
              </a:defRPr>
            </a:lvl6pPr>
            <a:lvl7pPr marL="2971800" indent="-228600" defTabSz="1826895" fontAlgn="base">
              <a:spcBef>
                <a:spcPct val="0"/>
              </a:spcBef>
              <a:spcAft>
                <a:spcPct val="0"/>
              </a:spcAft>
              <a:defRPr sz="3600">
                <a:solidFill>
                  <a:schemeClr val="tx1"/>
                </a:solidFill>
                <a:latin typeface="Lato Light" charset="0"/>
                <a:ea typeface="MS PGothic" panose="020B0600070205080204" charset="-128"/>
              </a:defRPr>
            </a:lvl7pPr>
            <a:lvl8pPr marL="3429000" indent="-228600" defTabSz="1826895" fontAlgn="base">
              <a:spcBef>
                <a:spcPct val="0"/>
              </a:spcBef>
              <a:spcAft>
                <a:spcPct val="0"/>
              </a:spcAft>
              <a:defRPr sz="3600">
                <a:solidFill>
                  <a:schemeClr val="tx1"/>
                </a:solidFill>
                <a:latin typeface="Lato Light" charset="0"/>
                <a:ea typeface="MS PGothic" panose="020B0600070205080204" charset="-128"/>
              </a:defRPr>
            </a:lvl8pPr>
            <a:lvl9pPr marL="3886200" indent="-228600" defTabSz="1826895" fontAlgn="base">
              <a:spcBef>
                <a:spcPct val="0"/>
              </a:spcBef>
              <a:spcAft>
                <a:spcPct val="0"/>
              </a:spcAft>
              <a:defRPr sz="3600">
                <a:solidFill>
                  <a:schemeClr val="tx1"/>
                </a:solidFill>
                <a:latin typeface="Lato Light" charset="0"/>
                <a:ea typeface="MS PGothic" panose="020B0600070205080204" charset="-128"/>
              </a:defRPr>
            </a:lvl9pPr>
          </a:lstStyle>
          <a:p>
            <a:pPr algn="ctr"/>
            <a:r>
              <a:rPr lang="en-US" sz="3200" b="1" dirty="0">
                <a:solidFill>
                  <a:schemeClr val="bg1"/>
                </a:solidFill>
                <a:latin typeface="+mj-lt"/>
                <a:cs typeface="Lato Regular" charset="0"/>
              </a:rPr>
              <a:t>Step 1</a:t>
            </a:r>
          </a:p>
        </p:txBody>
      </p:sp>
      <p:sp>
        <p:nvSpPr>
          <p:cNvPr id="76" name="文本框 75"/>
          <p:cNvSpPr txBox="1"/>
          <p:nvPr/>
        </p:nvSpPr>
        <p:spPr>
          <a:xfrm>
            <a:off x="7927629" y="2397943"/>
            <a:ext cx="2678039"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7927630" y="2118544"/>
            <a:ext cx="1284902"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8" name="文本框 77"/>
          <p:cNvSpPr txBox="1"/>
          <p:nvPr/>
        </p:nvSpPr>
        <p:spPr>
          <a:xfrm>
            <a:off x="7927629" y="4509221"/>
            <a:ext cx="2678039"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文本框 78"/>
          <p:cNvSpPr txBox="1"/>
          <p:nvPr/>
        </p:nvSpPr>
        <p:spPr>
          <a:xfrm>
            <a:off x="7927630" y="4229822"/>
            <a:ext cx="1284902"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1586332" y="3444992"/>
            <a:ext cx="2678039" cy="784830"/>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2979469" y="3165593"/>
            <a:ext cx="1284902" cy="338554"/>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1586332" y="5370309"/>
            <a:ext cx="2678039" cy="784830"/>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2979469" y="5090910"/>
            <a:ext cx="1284902" cy="338554"/>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9E7E8"/>
        </a:solidFill>
        <a:effectLst/>
      </p:bgPr>
    </p:bg>
    <p:spTree>
      <p:nvGrpSpPr>
        <p:cNvPr id="1" name=""/>
        <p:cNvGrpSpPr/>
        <p:nvPr/>
      </p:nvGrpSpPr>
      <p:grpSpPr>
        <a:xfrm>
          <a:off x="0" y="0"/>
          <a:ext cx="0" cy="0"/>
          <a:chOff x="0" y="0"/>
          <a:chExt cx="0" cy="0"/>
        </a:xfrm>
      </p:grpSpPr>
      <p:sp>
        <p:nvSpPr>
          <p:cNvPr id="11" name="圆角矩形 10"/>
          <p:cNvSpPr/>
          <p:nvPr/>
        </p:nvSpPr>
        <p:spPr>
          <a:xfrm rot="2723603">
            <a:off x="1267955" y="273683"/>
            <a:ext cx="675954" cy="675954"/>
          </a:xfrm>
          <a:prstGeom prst="roundRect">
            <a:avLst>
              <a:gd name="adj" fmla="val 5895"/>
            </a:avLst>
          </a:prstGeom>
          <a:solidFill>
            <a:srgbClr val="10A98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2723603">
            <a:off x="1275253" y="280981"/>
            <a:ext cx="661358" cy="661358"/>
          </a:xfrm>
          <a:prstGeom prst="roundRect">
            <a:avLst>
              <a:gd name="adj" fmla="val 4950"/>
            </a:avLst>
          </a:prstGeom>
          <a:solidFill>
            <a:srgbClr val="49B5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255425" y="319273"/>
            <a:ext cx="701014"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04</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668935" y="302224"/>
            <a:ext cx="4959929"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课题实践的可行性</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637847"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26" name="组合 25"/>
          <p:cNvGrpSpPr/>
          <p:nvPr/>
        </p:nvGrpSpPr>
        <p:grpSpPr>
          <a:xfrm>
            <a:off x="1472539" y="2339518"/>
            <a:ext cx="9246923" cy="3610428"/>
            <a:chOff x="1134206" y="2339518"/>
            <a:chExt cx="9246923" cy="3610428"/>
          </a:xfrm>
        </p:grpSpPr>
        <p:graphicFrame>
          <p:nvGraphicFramePr>
            <p:cNvPr id="27" name="图表 26"/>
            <p:cNvGraphicFramePr/>
            <p:nvPr/>
          </p:nvGraphicFramePr>
          <p:xfrm>
            <a:off x="1134206" y="2339518"/>
            <a:ext cx="5145118" cy="3610428"/>
          </p:xfrm>
          <a:graphic>
            <a:graphicData uri="http://schemas.openxmlformats.org/drawingml/2006/chart">
              <c:chart xmlns:c="http://schemas.openxmlformats.org/drawingml/2006/chart" xmlns:r="http://schemas.openxmlformats.org/officeDocument/2006/relationships" r:id="rId2"/>
            </a:graphicData>
          </a:graphic>
        </p:graphicFrame>
        <p:sp>
          <p:nvSpPr>
            <p:cNvPr id="28" name="文本框 27"/>
            <p:cNvSpPr txBox="1"/>
            <p:nvPr/>
          </p:nvSpPr>
          <p:spPr>
            <a:xfrm>
              <a:off x="7224791" y="3321424"/>
              <a:ext cx="3156338"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7238238" y="3012726"/>
              <a:ext cx="1359748"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TextBox 38"/>
            <p:cNvSpPr txBox="1"/>
            <p:nvPr/>
          </p:nvSpPr>
          <p:spPr>
            <a:xfrm>
              <a:off x="7311580" y="4492581"/>
              <a:ext cx="3029951" cy="738664"/>
            </a:xfrm>
            <a:prstGeom prst="rect">
              <a:avLst/>
            </a:prstGeom>
            <a:noFill/>
          </p:spPr>
          <p:txBody>
            <a:bodyPr wrap="square" lIns="0" tIns="0" rIns="0" bIns="0" rtlCol="0">
              <a:spAutoFit/>
            </a:bodyPr>
            <a:lstStyle/>
            <a:p>
              <a:pPr algn="just"/>
              <a:r>
                <a:rPr lang="en-US" sz="1200" dirty="0" smtClean="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grpSp>
        <p:nvGrpSpPr>
          <p:cNvPr id="15" name="组合 14"/>
          <p:cNvGrpSpPr/>
          <p:nvPr/>
        </p:nvGrpSpPr>
        <p:grpSpPr>
          <a:xfrm>
            <a:off x="4213410" y="1546409"/>
            <a:ext cx="3765180" cy="3765180"/>
            <a:chOff x="4096871" y="1429870"/>
            <a:chExt cx="3998258" cy="3998258"/>
          </a:xfrm>
        </p:grpSpPr>
        <p:sp>
          <p:nvSpPr>
            <p:cNvPr id="3" name="圆角矩形 2"/>
            <p:cNvSpPr/>
            <p:nvPr/>
          </p:nvSpPr>
          <p:spPr>
            <a:xfrm rot="2723603">
              <a:off x="4096871" y="1429870"/>
              <a:ext cx="3998258" cy="3998258"/>
            </a:xfrm>
            <a:prstGeom prst="roundRect">
              <a:avLst>
                <a:gd name="adj" fmla="val 5895"/>
              </a:avLst>
            </a:prstGeom>
            <a:solidFill>
              <a:srgbClr val="10A98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rot="2723603">
              <a:off x="4140039" y="1473037"/>
              <a:ext cx="3911922" cy="3911922"/>
            </a:xfrm>
            <a:prstGeom prst="roundRect">
              <a:avLst>
                <a:gd name="adj" fmla="val 4950"/>
              </a:avLst>
            </a:prstGeom>
            <a:solidFill>
              <a:srgbClr val="49B5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p:nvSpPr>
        <p:spPr>
          <a:xfrm>
            <a:off x="6008594" y="1358153"/>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008594" y="5311589"/>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7985311" y="3341594"/>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009165" y="3341594"/>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3000374" y="2248999"/>
            <a:ext cx="6191251" cy="1569660"/>
          </a:xfrm>
          <a:prstGeom prst="rect">
            <a:avLst/>
          </a:prstGeom>
          <a:noFill/>
        </p:spPr>
        <p:txBody>
          <a:bodyPr wrap="square" rtlCol="0">
            <a:spAutoFit/>
          </a:bodyPr>
          <a:lstStyle/>
          <a:p>
            <a:pPr algn="ctr"/>
            <a:r>
              <a:rPr lang="en-US" altLang="zh-CN" sz="9600" b="1" dirty="0" smtClean="0">
                <a:solidFill>
                  <a:schemeClr val="bg1"/>
                </a:solidFill>
                <a:latin typeface="华文仿宋" panose="02010600040101010101" pitchFamily="2" charset="-122"/>
                <a:ea typeface="华文仿宋" panose="02010600040101010101" pitchFamily="2" charset="-122"/>
              </a:rPr>
              <a:t>Part 05</a:t>
            </a:r>
            <a:endParaRPr lang="zh-CN" altLang="en-US" sz="9600" b="1" dirty="0">
              <a:solidFill>
                <a:schemeClr val="bg1"/>
              </a:solidFill>
              <a:latin typeface="华文仿宋" panose="02010600040101010101" pitchFamily="2" charset="-122"/>
              <a:ea typeface="华文仿宋" panose="02010600040101010101" pitchFamily="2" charset="-122"/>
            </a:endParaRPr>
          </a:p>
        </p:txBody>
      </p:sp>
      <p:sp>
        <p:nvSpPr>
          <p:cNvPr id="20" name="文本框 19"/>
          <p:cNvSpPr txBox="1"/>
          <p:nvPr/>
        </p:nvSpPr>
        <p:spPr>
          <a:xfrm>
            <a:off x="3616036" y="3609987"/>
            <a:ext cx="4959929" cy="461665"/>
          </a:xfrm>
          <a:prstGeom prst="rect">
            <a:avLst/>
          </a:prstGeom>
          <a:noFill/>
        </p:spPr>
        <p:txBody>
          <a:bodyPr wrap="square" rtlCol="0">
            <a:spAutoFit/>
          </a:bodyPr>
          <a:lstStyle/>
          <a:p>
            <a:pPr algn="ctr"/>
            <a:r>
              <a:rPr lang="zh-CN" altLang="en-US" sz="2400" b="1" dirty="0" smtClean="0">
                <a:solidFill>
                  <a:schemeClr val="bg1"/>
                </a:solidFill>
                <a:latin typeface="微软雅黑" panose="020B0503020204020204" pitchFamily="34" charset="-122"/>
                <a:ea typeface="微软雅黑" panose="020B0503020204020204" pitchFamily="34" charset="-122"/>
              </a:rPr>
              <a:t>课题研究的结论</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3584947" y="4133207"/>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9E7E8"/>
        </a:solidFill>
        <a:effectLst/>
      </p:bgPr>
    </p:bg>
    <p:spTree>
      <p:nvGrpSpPr>
        <p:cNvPr id="1" name=""/>
        <p:cNvGrpSpPr/>
        <p:nvPr/>
      </p:nvGrpSpPr>
      <p:grpSpPr>
        <a:xfrm>
          <a:off x="0" y="0"/>
          <a:ext cx="0" cy="0"/>
          <a:chOff x="0" y="0"/>
          <a:chExt cx="0" cy="0"/>
        </a:xfrm>
      </p:grpSpPr>
      <p:sp>
        <p:nvSpPr>
          <p:cNvPr id="11" name="圆角矩形 10"/>
          <p:cNvSpPr/>
          <p:nvPr/>
        </p:nvSpPr>
        <p:spPr>
          <a:xfrm rot="2723603">
            <a:off x="1267955" y="273683"/>
            <a:ext cx="675954" cy="675954"/>
          </a:xfrm>
          <a:prstGeom prst="roundRect">
            <a:avLst>
              <a:gd name="adj" fmla="val 5895"/>
            </a:avLst>
          </a:prstGeom>
          <a:solidFill>
            <a:srgbClr val="10A98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2723603">
            <a:off x="1275253" y="280981"/>
            <a:ext cx="661358" cy="661358"/>
          </a:xfrm>
          <a:prstGeom prst="roundRect">
            <a:avLst>
              <a:gd name="adj" fmla="val 4950"/>
            </a:avLst>
          </a:prstGeom>
          <a:solidFill>
            <a:srgbClr val="49B5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255425" y="319273"/>
            <a:ext cx="701014"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05</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565701" y="302224"/>
            <a:ext cx="4959929"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课题研究的结论</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34612"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21" name="Group 4"/>
          <p:cNvGrpSpPr>
            <a:grpSpLocks noChangeAspect="1"/>
          </p:cNvGrpSpPr>
          <p:nvPr/>
        </p:nvGrpSpPr>
        <p:grpSpPr bwMode="auto">
          <a:xfrm rot="5400000" flipV="1">
            <a:off x="5656884" y="3704694"/>
            <a:ext cx="3591242" cy="791538"/>
            <a:chOff x="431" y="1080"/>
            <a:chExt cx="4900" cy="1080"/>
          </a:xfrm>
          <a:solidFill>
            <a:srgbClr val="10A981"/>
          </a:solidFill>
        </p:grpSpPr>
        <p:sp>
          <p:nvSpPr>
            <p:cNvPr id="31" name="Rectangle 5"/>
            <p:cNvSpPr>
              <a:spLocks noChangeArrowheads="1"/>
            </p:cNvSpPr>
            <p:nvPr/>
          </p:nvSpPr>
          <p:spPr bwMode="auto">
            <a:xfrm>
              <a:off x="431" y="1274"/>
              <a:ext cx="4854" cy="31"/>
            </a:xfrm>
            <a:prstGeom prst="rect">
              <a:avLst/>
            </a:prstGeom>
            <a:grpFill/>
            <a:ln w="9525">
              <a:solidFill>
                <a:srgbClr val="0B7358"/>
              </a:solidFill>
              <a:miter lim="800000"/>
            </a:ln>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32" name="Freeform 6"/>
            <p:cNvSpPr/>
            <p:nvPr/>
          </p:nvSpPr>
          <p:spPr bwMode="auto">
            <a:xfrm>
              <a:off x="624" y="1080"/>
              <a:ext cx="918" cy="1080"/>
            </a:xfrm>
            <a:custGeom>
              <a:avLst/>
              <a:gdLst>
                <a:gd name="T0" fmla="*/ 1340 w 1340"/>
                <a:gd name="T1" fmla="*/ 283 h 1574"/>
                <a:gd name="T2" fmla="*/ 1340 w 1340"/>
                <a:gd name="T3" fmla="*/ 1291 h 1574"/>
                <a:gd name="T4" fmla="*/ 812 w 1340"/>
                <a:gd name="T5" fmla="*/ 1574 h 1574"/>
                <a:gd name="T6" fmla="*/ 284 w 1340"/>
                <a:gd name="T7" fmla="*/ 1291 h 1574"/>
                <a:gd name="T8" fmla="*/ 284 w 1340"/>
                <a:gd name="T9" fmla="*/ 283 h 1574"/>
                <a:gd name="T10" fmla="*/ 0 w 1340"/>
                <a:gd name="T11" fmla="*/ 0 h 1574"/>
                <a:gd name="T12" fmla="*/ 1056 w 1340"/>
                <a:gd name="T13" fmla="*/ 0 h 1574"/>
                <a:gd name="T14" fmla="*/ 1340 w 1340"/>
                <a:gd name="T15" fmla="*/ 283 h 15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0" h="1574">
                  <a:moveTo>
                    <a:pt x="1340" y="283"/>
                  </a:moveTo>
                  <a:cubicBezTo>
                    <a:pt x="1340" y="1291"/>
                    <a:pt x="1340" y="1291"/>
                    <a:pt x="1340" y="1291"/>
                  </a:cubicBezTo>
                  <a:cubicBezTo>
                    <a:pt x="812" y="1574"/>
                    <a:pt x="812" y="1574"/>
                    <a:pt x="812" y="1574"/>
                  </a:cubicBezTo>
                  <a:cubicBezTo>
                    <a:pt x="284" y="1291"/>
                    <a:pt x="284" y="1291"/>
                    <a:pt x="284" y="1291"/>
                  </a:cubicBezTo>
                  <a:cubicBezTo>
                    <a:pt x="284" y="283"/>
                    <a:pt x="284" y="283"/>
                    <a:pt x="284" y="283"/>
                  </a:cubicBezTo>
                  <a:cubicBezTo>
                    <a:pt x="284" y="126"/>
                    <a:pt x="157" y="0"/>
                    <a:pt x="0" y="0"/>
                  </a:cubicBezTo>
                  <a:cubicBezTo>
                    <a:pt x="1056" y="0"/>
                    <a:pt x="1056" y="0"/>
                    <a:pt x="1056" y="0"/>
                  </a:cubicBezTo>
                  <a:cubicBezTo>
                    <a:pt x="1213" y="0"/>
                    <a:pt x="1340" y="126"/>
                    <a:pt x="1340" y="28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33" name="Freeform 7"/>
            <p:cNvSpPr/>
            <p:nvPr/>
          </p:nvSpPr>
          <p:spPr bwMode="auto">
            <a:xfrm>
              <a:off x="431" y="1080"/>
              <a:ext cx="388" cy="194"/>
            </a:xfrm>
            <a:custGeom>
              <a:avLst/>
              <a:gdLst>
                <a:gd name="T0" fmla="*/ 567 w 567"/>
                <a:gd name="T1" fmla="*/ 283 h 283"/>
                <a:gd name="T2" fmla="*/ 284 w 567"/>
                <a:gd name="T3" fmla="*/ 0 h 283"/>
                <a:gd name="T4" fmla="*/ 0 w 567"/>
                <a:gd name="T5" fmla="*/ 283 h 283"/>
              </a:gdLst>
              <a:ahLst/>
              <a:cxnLst>
                <a:cxn ang="0">
                  <a:pos x="T0" y="T1"/>
                </a:cxn>
                <a:cxn ang="0">
                  <a:pos x="T2" y="T3"/>
                </a:cxn>
                <a:cxn ang="0">
                  <a:pos x="T4" y="T5"/>
                </a:cxn>
              </a:cxnLst>
              <a:rect l="0" t="0" r="r" b="b"/>
              <a:pathLst>
                <a:path w="567" h="283">
                  <a:moveTo>
                    <a:pt x="567" y="283"/>
                  </a:moveTo>
                  <a:cubicBezTo>
                    <a:pt x="567" y="126"/>
                    <a:pt x="440" y="0"/>
                    <a:pt x="284" y="0"/>
                  </a:cubicBezTo>
                  <a:cubicBezTo>
                    <a:pt x="127" y="0"/>
                    <a:pt x="0" y="126"/>
                    <a:pt x="0" y="283"/>
                  </a:cubicBezTo>
                </a:path>
              </a:pathLst>
            </a:custGeom>
            <a:solidFill>
              <a:srgbClr val="0B735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36" name="Freeform 8"/>
            <p:cNvSpPr/>
            <p:nvPr/>
          </p:nvSpPr>
          <p:spPr bwMode="auto">
            <a:xfrm>
              <a:off x="1888" y="1080"/>
              <a:ext cx="917" cy="1080"/>
            </a:xfrm>
            <a:custGeom>
              <a:avLst/>
              <a:gdLst>
                <a:gd name="T0" fmla="*/ 1339 w 1339"/>
                <a:gd name="T1" fmla="*/ 283 h 1574"/>
                <a:gd name="T2" fmla="*/ 1339 w 1339"/>
                <a:gd name="T3" fmla="*/ 1291 h 1574"/>
                <a:gd name="T4" fmla="*/ 811 w 1339"/>
                <a:gd name="T5" fmla="*/ 1574 h 1574"/>
                <a:gd name="T6" fmla="*/ 283 w 1339"/>
                <a:gd name="T7" fmla="*/ 1291 h 1574"/>
                <a:gd name="T8" fmla="*/ 283 w 1339"/>
                <a:gd name="T9" fmla="*/ 283 h 1574"/>
                <a:gd name="T10" fmla="*/ 0 w 1339"/>
                <a:gd name="T11" fmla="*/ 0 h 1574"/>
                <a:gd name="T12" fmla="*/ 1056 w 1339"/>
                <a:gd name="T13" fmla="*/ 0 h 1574"/>
                <a:gd name="T14" fmla="*/ 1339 w 1339"/>
                <a:gd name="T15" fmla="*/ 283 h 15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9" h="1574">
                  <a:moveTo>
                    <a:pt x="1339" y="283"/>
                  </a:moveTo>
                  <a:cubicBezTo>
                    <a:pt x="1339" y="1291"/>
                    <a:pt x="1339" y="1291"/>
                    <a:pt x="1339" y="1291"/>
                  </a:cubicBezTo>
                  <a:cubicBezTo>
                    <a:pt x="811" y="1574"/>
                    <a:pt x="811" y="1574"/>
                    <a:pt x="811" y="1574"/>
                  </a:cubicBezTo>
                  <a:cubicBezTo>
                    <a:pt x="283" y="1291"/>
                    <a:pt x="283" y="1291"/>
                    <a:pt x="283" y="1291"/>
                  </a:cubicBezTo>
                  <a:cubicBezTo>
                    <a:pt x="283" y="283"/>
                    <a:pt x="283" y="283"/>
                    <a:pt x="283" y="283"/>
                  </a:cubicBezTo>
                  <a:cubicBezTo>
                    <a:pt x="283" y="126"/>
                    <a:pt x="156" y="0"/>
                    <a:pt x="0" y="0"/>
                  </a:cubicBezTo>
                  <a:cubicBezTo>
                    <a:pt x="1056" y="0"/>
                    <a:pt x="1056" y="0"/>
                    <a:pt x="1056" y="0"/>
                  </a:cubicBezTo>
                  <a:cubicBezTo>
                    <a:pt x="1212" y="0"/>
                    <a:pt x="1339" y="126"/>
                    <a:pt x="1339" y="28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37" name="Freeform 9"/>
            <p:cNvSpPr/>
            <p:nvPr/>
          </p:nvSpPr>
          <p:spPr bwMode="auto">
            <a:xfrm>
              <a:off x="1694" y="1080"/>
              <a:ext cx="388" cy="194"/>
            </a:xfrm>
            <a:custGeom>
              <a:avLst/>
              <a:gdLst>
                <a:gd name="T0" fmla="*/ 567 w 567"/>
                <a:gd name="T1" fmla="*/ 283 h 283"/>
                <a:gd name="T2" fmla="*/ 284 w 567"/>
                <a:gd name="T3" fmla="*/ 0 h 283"/>
                <a:gd name="T4" fmla="*/ 0 w 567"/>
                <a:gd name="T5" fmla="*/ 283 h 283"/>
              </a:gdLst>
              <a:ahLst/>
              <a:cxnLst>
                <a:cxn ang="0">
                  <a:pos x="T0" y="T1"/>
                </a:cxn>
                <a:cxn ang="0">
                  <a:pos x="T2" y="T3"/>
                </a:cxn>
                <a:cxn ang="0">
                  <a:pos x="T4" y="T5"/>
                </a:cxn>
              </a:cxnLst>
              <a:rect l="0" t="0" r="r" b="b"/>
              <a:pathLst>
                <a:path w="567" h="283">
                  <a:moveTo>
                    <a:pt x="567" y="283"/>
                  </a:moveTo>
                  <a:cubicBezTo>
                    <a:pt x="567" y="126"/>
                    <a:pt x="440" y="0"/>
                    <a:pt x="284" y="0"/>
                  </a:cubicBezTo>
                  <a:cubicBezTo>
                    <a:pt x="127" y="0"/>
                    <a:pt x="0" y="126"/>
                    <a:pt x="0" y="283"/>
                  </a:cubicBezTo>
                </a:path>
              </a:pathLst>
            </a:custGeom>
            <a:solidFill>
              <a:srgbClr val="0B735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38" name="Freeform 10"/>
            <p:cNvSpPr/>
            <p:nvPr/>
          </p:nvSpPr>
          <p:spPr bwMode="auto">
            <a:xfrm>
              <a:off x="3151" y="1080"/>
              <a:ext cx="917" cy="1080"/>
            </a:xfrm>
            <a:custGeom>
              <a:avLst/>
              <a:gdLst>
                <a:gd name="T0" fmla="*/ 1339 w 1339"/>
                <a:gd name="T1" fmla="*/ 283 h 1574"/>
                <a:gd name="T2" fmla="*/ 1339 w 1339"/>
                <a:gd name="T3" fmla="*/ 1291 h 1574"/>
                <a:gd name="T4" fmla="*/ 811 w 1339"/>
                <a:gd name="T5" fmla="*/ 1574 h 1574"/>
                <a:gd name="T6" fmla="*/ 284 w 1339"/>
                <a:gd name="T7" fmla="*/ 1291 h 1574"/>
                <a:gd name="T8" fmla="*/ 284 w 1339"/>
                <a:gd name="T9" fmla="*/ 283 h 1574"/>
                <a:gd name="T10" fmla="*/ 0 w 1339"/>
                <a:gd name="T11" fmla="*/ 0 h 1574"/>
                <a:gd name="T12" fmla="*/ 1056 w 1339"/>
                <a:gd name="T13" fmla="*/ 0 h 1574"/>
                <a:gd name="T14" fmla="*/ 1339 w 1339"/>
                <a:gd name="T15" fmla="*/ 283 h 15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9" h="1574">
                  <a:moveTo>
                    <a:pt x="1339" y="283"/>
                  </a:moveTo>
                  <a:cubicBezTo>
                    <a:pt x="1339" y="1291"/>
                    <a:pt x="1339" y="1291"/>
                    <a:pt x="1339" y="1291"/>
                  </a:cubicBezTo>
                  <a:cubicBezTo>
                    <a:pt x="811" y="1574"/>
                    <a:pt x="811" y="1574"/>
                    <a:pt x="811" y="1574"/>
                  </a:cubicBezTo>
                  <a:cubicBezTo>
                    <a:pt x="284" y="1291"/>
                    <a:pt x="284" y="1291"/>
                    <a:pt x="284" y="1291"/>
                  </a:cubicBezTo>
                  <a:cubicBezTo>
                    <a:pt x="284" y="283"/>
                    <a:pt x="284" y="283"/>
                    <a:pt x="284" y="283"/>
                  </a:cubicBezTo>
                  <a:cubicBezTo>
                    <a:pt x="283" y="126"/>
                    <a:pt x="156" y="0"/>
                    <a:pt x="0" y="0"/>
                  </a:cubicBezTo>
                  <a:cubicBezTo>
                    <a:pt x="1056" y="0"/>
                    <a:pt x="1056" y="0"/>
                    <a:pt x="1056" y="0"/>
                  </a:cubicBezTo>
                  <a:cubicBezTo>
                    <a:pt x="1212" y="0"/>
                    <a:pt x="1339" y="126"/>
                    <a:pt x="1339" y="28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39" name="Freeform 11"/>
            <p:cNvSpPr/>
            <p:nvPr/>
          </p:nvSpPr>
          <p:spPr bwMode="auto">
            <a:xfrm>
              <a:off x="2957" y="1080"/>
              <a:ext cx="388" cy="194"/>
            </a:xfrm>
            <a:custGeom>
              <a:avLst/>
              <a:gdLst>
                <a:gd name="T0" fmla="*/ 567 w 567"/>
                <a:gd name="T1" fmla="*/ 283 h 283"/>
                <a:gd name="T2" fmla="*/ 283 w 567"/>
                <a:gd name="T3" fmla="*/ 0 h 283"/>
                <a:gd name="T4" fmla="*/ 0 w 567"/>
                <a:gd name="T5" fmla="*/ 283 h 283"/>
              </a:gdLst>
              <a:ahLst/>
              <a:cxnLst>
                <a:cxn ang="0">
                  <a:pos x="T0" y="T1"/>
                </a:cxn>
                <a:cxn ang="0">
                  <a:pos x="T2" y="T3"/>
                </a:cxn>
                <a:cxn ang="0">
                  <a:pos x="T4" y="T5"/>
                </a:cxn>
              </a:cxnLst>
              <a:rect l="0" t="0" r="r" b="b"/>
              <a:pathLst>
                <a:path w="567" h="283">
                  <a:moveTo>
                    <a:pt x="567" y="283"/>
                  </a:moveTo>
                  <a:cubicBezTo>
                    <a:pt x="567" y="126"/>
                    <a:pt x="440" y="0"/>
                    <a:pt x="283" y="0"/>
                  </a:cubicBezTo>
                  <a:cubicBezTo>
                    <a:pt x="126" y="0"/>
                    <a:pt x="0" y="126"/>
                    <a:pt x="0" y="283"/>
                  </a:cubicBezTo>
                </a:path>
              </a:pathLst>
            </a:custGeom>
            <a:solidFill>
              <a:srgbClr val="0B735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40" name="Freeform 12"/>
            <p:cNvSpPr/>
            <p:nvPr/>
          </p:nvSpPr>
          <p:spPr bwMode="auto">
            <a:xfrm>
              <a:off x="4414" y="1080"/>
              <a:ext cx="917" cy="1080"/>
            </a:xfrm>
            <a:custGeom>
              <a:avLst/>
              <a:gdLst>
                <a:gd name="T0" fmla="*/ 1339 w 1339"/>
                <a:gd name="T1" fmla="*/ 283 h 1574"/>
                <a:gd name="T2" fmla="*/ 1339 w 1339"/>
                <a:gd name="T3" fmla="*/ 1291 h 1574"/>
                <a:gd name="T4" fmla="*/ 812 w 1339"/>
                <a:gd name="T5" fmla="*/ 1574 h 1574"/>
                <a:gd name="T6" fmla="*/ 284 w 1339"/>
                <a:gd name="T7" fmla="*/ 1291 h 1574"/>
                <a:gd name="T8" fmla="*/ 284 w 1339"/>
                <a:gd name="T9" fmla="*/ 283 h 1574"/>
                <a:gd name="T10" fmla="*/ 0 w 1339"/>
                <a:gd name="T11" fmla="*/ 0 h 1574"/>
                <a:gd name="T12" fmla="*/ 1056 w 1339"/>
                <a:gd name="T13" fmla="*/ 0 h 1574"/>
                <a:gd name="T14" fmla="*/ 1339 w 1339"/>
                <a:gd name="T15" fmla="*/ 283 h 15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9" h="1574">
                  <a:moveTo>
                    <a:pt x="1339" y="283"/>
                  </a:moveTo>
                  <a:cubicBezTo>
                    <a:pt x="1339" y="1291"/>
                    <a:pt x="1339" y="1291"/>
                    <a:pt x="1339" y="1291"/>
                  </a:cubicBezTo>
                  <a:cubicBezTo>
                    <a:pt x="812" y="1574"/>
                    <a:pt x="812" y="1574"/>
                    <a:pt x="812" y="1574"/>
                  </a:cubicBezTo>
                  <a:cubicBezTo>
                    <a:pt x="284" y="1291"/>
                    <a:pt x="284" y="1291"/>
                    <a:pt x="284" y="1291"/>
                  </a:cubicBezTo>
                  <a:cubicBezTo>
                    <a:pt x="284" y="283"/>
                    <a:pt x="284" y="283"/>
                    <a:pt x="284" y="283"/>
                  </a:cubicBezTo>
                  <a:cubicBezTo>
                    <a:pt x="283" y="126"/>
                    <a:pt x="157" y="0"/>
                    <a:pt x="0" y="0"/>
                  </a:cubicBezTo>
                  <a:cubicBezTo>
                    <a:pt x="1056" y="0"/>
                    <a:pt x="1056" y="0"/>
                    <a:pt x="1056" y="0"/>
                  </a:cubicBezTo>
                  <a:cubicBezTo>
                    <a:pt x="1213" y="0"/>
                    <a:pt x="1339" y="126"/>
                    <a:pt x="1339" y="28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41" name="Freeform 13"/>
            <p:cNvSpPr/>
            <p:nvPr/>
          </p:nvSpPr>
          <p:spPr bwMode="auto">
            <a:xfrm>
              <a:off x="4220" y="1080"/>
              <a:ext cx="388" cy="194"/>
            </a:xfrm>
            <a:custGeom>
              <a:avLst/>
              <a:gdLst>
                <a:gd name="T0" fmla="*/ 567 w 567"/>
                <a:gd name="T1" fmla="*/ 283 h 283"/>
                <a:gd name="T2" fmla="*/ 283 w 567"/>
                <a:gd name="T3" fmla="*/ 0 h 283"/>
                <a:gd name="T4" fmla="*/ 0 w 567"/>
                <a:gd name="T5" fmla="*/ 283 h 283"/>
              </a:gdLst>
              <a:ahLst/>
              <a:cxnLst>
                <a:cxn ang="0">
                  <a:pos x="T0" y="T1"/>
                </a:cxn>
                <a:cxn ang="0">
                  <a:pos x="T2" y="T3"/>
                </a:cxn>
                <a:cxn ang="0">
                  <a:pos x="T4" y="T5"/>
                </a:cxn>
              </a:cxnLst>
              <a:rect l="0" t="0" r="r" b="b"/>
              <a:pathLst>
                <a:path w="567" h="283">
                  <a:moveTo>
                    <a:pt x="567" y="283"/>
                  </a:moveTo>
                  <a:cubicBezTo>
                    <a:pt x="567" y="126"/>
                    <a:pt x="440" y="0"/>
                    <a:pt x="283" y="0"/>
                  </a:cubicBezTo>
                  <a:cubicBezTo>
                    <a:pt x="127" y="0"/>
                    <a:pt x="0" y="126"/>
                    <a:pt x="0" y="283"/>
                  </a:cubicBezTo>
                </a:path>
              </a:pathLst>
            </a:custGeom>
            <a:solidFill>
              <a:srgbClr val="0B735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grpSp>
      <p:sp>
        <p:nvSpPr>
          <p:cNvPr id="22" name="文本框 21"/>
          <p:cNvSpPr txBox="1"/>
          <p:nvPr/>
        </p:nvSpPr>
        <p:spPr>
          <a:xfrm>
            <a:off x="7127827" y="2577602"/>
            <a:ext cx="649354" cy="519392"/>
          </a:xfrm>
          <a:prstGeom prst="rect">
            <a:avLst/>
          </a:prstGeom>
          <a:noFill/>
        </p:spPr>
        <p:txBody>
          <a:bodyPr wrap="square" rtlCol="0">
            <a:spAutoFit/>
          </a:bodyPr>
          <a:lstStyle/>
          <a:p>
            <a:pPr algn="ctr"/>
            <a:r>
              <a:rPr lang="en-US" altLang="zh-CN" sz="3200" dirty="0" smtClean="0">
                <a:solidFill>
                  <a:schemeClr val="bg1"/>
                </a:solidFill>
              </a:rPr>
              <a:t>01</a:t>
            </a:r>
            <a:endParaRPr lang="zh-CN" altLang="en-US" sz="3200" dirty="0">
              <a:solidFill>
                <a:schemeClr val="bg1"/>
              </a:solidFill>
            </a:endParaRPr>
          </a:p>
        </p:txBody>
      </p:sp>
      <p:sp>
        <p:nvSpPr>
          <p:cNvPr id="23" name="文本框 22"/>
          <p:cNvSpPr txBox="1"/>
          <p:nvPr/>
        </p:nvSpPr>
        <p:spPr>
          <a:xfrm>
            <a:off x="7127827" y="3508759"/>
            <a:ext cx="649354" cy="519392"/>
          </a:xfrm>
          <a:prstGeom prst="rect">
            <a:avLst/>
          </a:prstGeom>
          <a:noFill/>
        </p:spPr>
        <p:txBody>
          <a:bodyPr wrap="square" rtlCol="0">
            <a:spAutoFit/>
          </a:bodyPr>
          <a:lstStyle/>
          <a:p>
            <a:pPr algn="ctr"/>
            <a:r>
              <a:rPr lang="en-US" altLang="zh-CN" sz="3200" dirty="0" smtClean="0">
                <a:solidFill>
                  <a:schemeClr val="bg1"/>
                </a:solidFill>
              </a:rPr>
              <a:t>02</a:t>
            </a:r>
            <a:endParaRPr lang="zh-CN" altLang="en-US" sz="3200" dirty="0">
              <a:solidFill>
                <a:schemeClr val="bg1"/>
              </a:solidFill>
            </a:endParaRPr>
          </a:p>
        </p:txBody>
      </p:sp>
      <p:sp>
        <p:nvSpPr>
          <p:cNvPr id="24" name="文本框 23"/>
          <p:cNvSpPr txBox="1"/>
          <p:nvPr/>
        </p:nvSpPr>
        <p:spPr>
          <a:xfrm>
            <a:off x="7127827" y="4439917"/>
            <a:ext cx="649354" cy="519392"/>
          </a:xfrm>
          <a:prstGeom prst="rect">
            <a:avLst/>
          </a:prstGeom>
          <a:noFill/>
        </p:spPr>
        <p:txBody>
          <a:bodyPr wrap="square" rtlCol="0">
            <a:spAutoFit/>
          </a:bodyPr>
          <a:lstStyle/>
          <a:p>
            <a:pPr algn="ctr"/>
            <a:r>
              <a:rPr lang="en-US" altLang="zh-CN" sz="3200" dirty="0" smtClean="0">
                <a:solidFill>
                  <a:schemeClr val="bg1"/>
                </a:solidFill>
              </a:rPr>
              <a:t>03</a:t>
            </a:r>
            <a:endParaRPr lang="zh-CN" altLang="en-US" sz="3200" dirty="0">
              <a:solidFill>
                <a:schemeClr val="bg1"/>
              </a:solidFill>
            </a:endParaRPr>
          </a:p>
        </p:txBody>
      </p:sp>
      <p:sp>
        <p:nvSpPr>
          <p:cNvPr id="25" name="文本框 24"/>
          <p:cNvSpPr txBox="1"/>
          <p:nvPr/>
        </p:nvSpPr>
        <p:spPr>
          <a:xfrm>
            <a:off x="7127827" y="5371074"/>
            <a:ext cx="649354" cy="519392"/>
          </a:xfrm>
          <a:prstGeom prst="rect">
            <a:avLst/>
          </a:prstGeom>
          <a:noFill/>
        </p:spPr>
        <p:txBody>
          <a:bodyPr wrap="square" rtlCol="0">
            <a:spAutoFit/>
          </a:bodyPr>
          <a:lstStyle/>
          <a:p>
            <a:pPr algn="ctr"/>
            <a:r>
              <a:rPr lang="en-US" altLang="zh-CN" sz="3200" dirty="0" smtClean="0">
                <a:solidFill>
                  <a:schemeClr val="bg1"/>
                </a:solidFill>
              </a:rPr>
              <a:t>04</a:t>
            </a:r>
            <a:endParaRPr lang="zh-CN" altLang="en-US" sz="3200" dirty="0">
              <a:solidFill>
                <a:schemeClr val="bg1"/>
              </a:solidFill>
            </a:endParaRPr>
          </a:p>
        </p:txBody>
      </p:sp>
      <p:sp>
        <p:nvSpPr>
          <p:cNvPr id="17" name="文本框 16"/>
          <p:cNvSpPr txBox="1"/>
          <p:nvPr/>
        </p:nvSpPr>
        <p:spPr>
          <a:xfrm>
            <a:off x="7919365" y="2588677"/>
            <a:ext cx="2814425" cy="50831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7919365" y="3514296"/>
            <a:ext cx="2814425" cy="50831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7919365" y="4439916"/>
            <a:ext cx="2814425" cy="50831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7919365" y="5365535"/>
            <a:ext cx="2814425" cy="50831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672946" y="2557536"/>
            <a:ext cx="3453219"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TextBox 38"/>
          <p:cNvSpPr txBox="1"/>
          <p:nvPr/>
        </p:nvSpPr>
        <p:spPr>
          <a:xfrm>
            <a:off x="1736140" y="3687389"/>
            <a:ext cx="3314944" cy="738664"/>
          </a:xfrm>
          <a:prstGeom prst="rect">
            <a:avLst/>
          </a:prstGeom>
          <a:noFill/>
        </p:spPr>
        <p:txBody>
          <a:bodyPr wrap="square" lIns="0" tIns="0" rIns="0" bIns="0" rtlCol="0">
            <a:spAutoFit/>
          </a:bodyPr>
          <a:lstStyle/>
          <a:p>
            <a:pPr algn="just"/>
            <a:r>
              <a:rPr lang="en-US" sz="1200" dirty="0" smtClean="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44" name="文本框 43"/>
          <p:cNvSpPr txBox="1"/>
          <p:nvPr/>
        </p:nvSpPr>
        <p:spPr>
          <a:xfrm>
            <a:off x="1672945" y="4518923"/>
            <a:ext cx="3453219" cy="53290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亮亮图文旗舰店</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https://liangliangtuwen.tmall.com</a:t>
            </a:r>
          </a:p>
        </p:txBody>
      </p:sp>
      <p:cxnSp>
        <p:nvCxnSpPr>
          <p:cNvPr id="45" name="直接连接符 44"/>
          <p:cNvCxnSpPr/>
          <p:nvPr/>
        </p:nvCxnSpPr>
        <p:spPr>
          <a:xfrm>
            <a:off x="6028765" y="2561116"/>
            <a:ext cx="0" cy="3078694"/>
          </a:xfrm>
          <a:prstGeom prst="line">
            <a:avLst/>
          </a:prstGeom>
          <a:ln w="28575">
            <a:solidFill>
              <a:srgbClr val="10A98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grpSp>
        <p:nvGrpSpPr>
          <p:cNvPr id="15" name="组合 14"/>
          <p:cNvGrpSpPr/>
          <p:nvPr/>
        </p:nvGrpSpPr>
        <p:grpSpPr>
          <a:xfrm>
            <a:off x="3873499" y="1206498"/>
            <a:ext cx="4445002" cy="4445002"/>
            <a:chOff x="4096871" y="1429870"/>
            <a:chExt cx="3998258" cy="3998258"/>
          </a:xfrm>
        </p:grpSpPr>
        <p:sp>
          <p:nvSpPr>
            <p:cNvPr id="3" name="圆角矩形 2"/>
            <p:cNvSpPr/>
            <p:nvPr/>
          </p:nvSpPr>
          <p:spPr>
            <a:xfrm rot="2723603">
              <a:off x="4096871" y="1429870"/>
              <a:ext cx="3998258" cy="3998258"/>
            </a:xfrm>
            <a:prstGeom prst="roundRect">
              <a:avLst>
                <a:gd name="adj" fmla="val 5895"/>
              </a:avLst>
            </a:prstGeom>
            <a:solidFill>
              <a:srgbClr val="10A98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rot="2723603">
              <a:off x="4140039" y="1473037"/>
              <a:ext cx="3911922" cy="3911922"/>
            </a:xfrm>
            <a:prstGeom prst="roundRect">
              <a:avLst>
                <a:gd name="adj" fmla="val 4950"/>
              </a:avLst>
            </a:prstGeom>
            <a:solidFill>
              <a:srgbClr val="49B5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913067" y="2245844"/>
            <a:ext cx="3241958" cy="3170099"/>
          </a:xfrm>
          <a:prstGeom prst="rect">
            <a:avLst/>
          </a:prstGeom>
          <a:noFill/>
        </p:spPr>
        <p:txBody>
          <a:bodyPr wrap="square" rtlCol="0">
            <a:spAutoFit/>
          </a:bodyPr>
          <a:lstStyle/>
          <a:p>
            <a:pPr>
              <a:lnSpc>
                <a:spcPct val="200000"/>
              </a:lnSpc>
            </a:pPr>
            <a:r>
              <a:rPr lang="en-US" altLang="zh-CN" sz="2000" dirty="0">
                <a:solidFill>
                  <a:schemeClr val="bg1"/>
                </a:solidFill>
                <a:latin typeface="微软雅黑" panose="020B0503020204020204" pitchFamily="34" charset="-122"/>
                <a:ea typeface="微软雅黑" panose="020B0503020204020204" pitchFamily="34" charset="-122"/>
              </a:rPr>
              <a:t>0</a:t>
            </a:r>
            <a:r>
              <a:rPr lang="en-US" altLang="zh-CN" sz="2000" dirty="0" smtClean="0">
                <a:solidFill>
                  <a:schemeClr val="bg1"/>
                </a:solidFill>
                <a:latin typeface="微软雅黑" panose="020B0503020204020204" pitchFamily="34" charset="-122"/>
                <a:ea typeface="微软雅黑" panose="020B0503020204020204" pitchFamily="34" charset="-122"/>
              </a:rPr>
              <a:t>1.</a:t>
            </a:r>
            <a:r>
              <a:rPr lang="zh-CN" altLang="en-US" sz="2000" dirty="0" smtClean="0">
                <a:solidFill>
                  <a:schemeClr val="bg1"/>
                </a:solidFill>
                <a:latin typeface="微软雅黑" panose="020B0503020204020204" pitchFamily="34" charset="-122"/>
                <a:ea typeface="微软雅黑" panose="020B0503020204020204" pitchFamily="34" charset="-122"/>
              </a:rPr>
              <a:t>选题的背景与意义</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200000"/>
              </a:lnSpc>
            </a:pPr>
            <a:r>
              <a:rPr lang="en-US" altLang="zh-CN" sz="2000" dirty="0">
                <a:solidFill>
                  <a:schemeClr val="bg1"/>
                </a:solidFill>
                <a:latin typeface="微软雅黑" panose="020B0503020204020204" pitchFamily="34" charset="-122"/>
                <a:ea typeface="微软雅黑" panose="020B0503020204020204" pitchFamily="34" charset="-122"/>
              </a:rPr>
              <a:t>0</a:t>
            </a:r>
            <a:r>
              <a:rPr lang="en-US" altLang="zh-CN" sz="2000" dirty="0" smtClean="0">
                <a:solidFill>
                  <a:schemeClr val="bg1"/>
                </a:solidFill>
                <a:latin typeface="微软雅黑" panose="020B0503020204020204" pitchFamily="34" charset="-122"/>
                <a:ea typeface="微软雅黑" panose="020B0503020204020204" pitchFamily="34" charset="-122"/>
              </a:rPr>
              <a:t>2.</a:t>
            </a:r>
            <a:r>
              <a:rPr lang="zh-CN" altLang="en-US" sz="2000" dirty="0" smtClean="0">
                <a:solidFill>
                  <a:schemeClr val="bg1"/>
                </a:solidFill>
                <a:latin typeface="微软雅黑" panose="020B0503020204020204" pitchFamily="34" charset="-122"/>
                <a:ea typeface="微软雅黑" panose="020B0503020204020204" pitchFamily="34" charset="-122"/>
              </a:rPr>
              <a:t>课题研究的思路与方法</a:t>
            </a:r>
          </a:p>
          <a:p>
            <a:pPr>
              <a:lnSpc>
                <a:spcPct val="200000"/>
              </a:lnSpc>
            </a:pPr>
            <a:r>
              <a:rPr lang="en-US" altLang="zh-CN" sz="2000" dirty="0">
                <a:solidFill>
                  <a:schemeClr val="bg1"/>
                </a:solidFill>
                <a:latin typeface="微软雅黑" panose="020B0503020204020204" pitchFamily="34" charset="-122"/>
                <a:ea typeface="微软雅黑" panose="020B0503020204020204" pitchFamily="34" charset="-122"/>
              </a:rPr>
              <a:t>0</a:t>
            </a:r>
            <a:r>
              <a:rPr lang="en-US" altLang="zh-CN" sz="2000" dirty="0" smtClean="0">
                <a:solidFill>
                  <a:schemeClr val="bg1"/>
                </a:solidFill>
                <a:latin typeface="微软雅黑" panose="020B0503020204020204" pitchFamily="34" charset="-122"/>
                <a:ea typeface="微软雅黑" panose="020B0503020204020204" pitchFamily="34" charset="-122"/>
              </a:rPr>
              <a:t>3.</a:t>
            </a:r>
            <a:r>
              <a:rPr lang="zh-CN" altLang="en-US" sz="2000" dirty="0" smtClean="0">
                <a:solidFill>
                  <a:schemeClr val="bg1"/>
                </a:solidFill>
                <a:latin typeface="微软雅黑" panose="020B0503020204020204" pitchFamily="34" charset="-122"/>
                <a:ea typeface="微软雅黑" panose="020B0503020204020204" pitchFamily="34" charset="-122"/>
              </a:rPr>
              <a:t>课题研究的进展</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200000"/>
              </a:lnSpc>
            </a:pPr>
            <a:r>
              <a:rPr lang="en-US" altLang="zh-CN" sz="2000" dirty="0">
                <a:solidFill>
                  <a:schemeClr val="bg1"/>
                </a:solidFill>
                <a:latin typeface="微软雅黑" panose="020B0503020204020204" pitchFamily="34" charset="-122"/>
                <a:ea typeface="微软雅黑" panose="020B0503020204020204" pitchFamily="34" charset="-122"/>
              </a:rPr>
              <a:t>0</a:t>
            </a:r>
            <a:r>
              <a:rPr lang="en-US" altLang="zh-CN" sz="2000" dirty="0" smtClean="0">
                <a:solidFill>
                  <a:schemeClr val="bg1"/>
                </a:solidFill>
                <a:latin typeface="微软雅黑" panose="020B0503020204020204" pitchFamily="34" charset="-122"/>
                <a:ea typeface="微软雅黑" panose="020B0503020204020204" pitchFamily="34" charset="-122"/>
              </a:rPr>
              <a:t>4.</a:t>
            </a:r>
            <a:r>
              <a:rPr lang="zh-CN" altLang="en-US" sz="2000" dirty="0" smtClean="0">
                <a:solidFill>
                  <a:schemeClr val="bg1"/>
                </a:solidFill>
                <a:latin typeface="微软雅黑" panose="020B0503020204020204" pitchFamily="34" charset="-122"/>
                <a:ea typeface="微软雅黑" panose="020B0503020204020204" pitchFamily="34" charset="-122"/>
              </a:rPr>
              <a:t>课题实践的可行性</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200000"/>
              </a:lnSpc>
            </a:pPr>
            <a:r>
              <a:rPr lang="en-US" altLang="zh-CN" sz="2000" dirty="0">
                <a:solidFill>
                  <a:schemeClr val="bg1"/>
                </a:solidFill>
                <a:latin typeface="微软雅黑" panose="020B0503020204020204" pitchFamily="34" charset="-122"/>
                <a:ea typeface="微软雅黑" panose="020B0503020204020204" pitchFamily="34" charset="-122"/>
              </a:rPr>
              <a:t>0</a:t>
            </a:r>
            <a:r>
              <a:rPr lang="en-US" altLang="zh-CN" sz="2000" dirty="0" smtClean="0">
                <a:solidFill>
                  <a:schemeClr val="bg1"/>
                </a:solidFill>
                <a:latin typeface="微软雅黑" panose="020B0503020204020204" pitchFamily="34" charset="-122"/>
                <a:ea typeface="微软雅黑" panose="020B0503020204020204" pitchFamily="34" charset="-122"/>
              </a:rPr>
              <a:t>5.</a:t>
            </a:r>
            <a:r>
              <a:rPr lang="zh-CN" altLang="en-US" sz="2000" dirty="0" smtClean="0">
                <a:solidFill>
                  <a:schemeClr val="bg1"/>
                </a:solidFill>
                <a:latin typeface="微软雅黑" panose="020B0503020204020204" pitchFamily="34" charset="-122"/>
                <a:ea typeface="微软雅黑" panose="020B0503020204020204" pitchFamily="34" charset="-122"/>
              </a:rPr>
              <a:t>课题研究的结论</a:t>
            </a:r>
          </a:p>
        </p:txBody>
      </p:sp>
      <p:sp>
        <p:nvSpPr>
          <p:cNvPr id="12" name="文本框 11"/>
          <p:cNvSpPr txBox="1"/>
          <p:nvPr/>
        </p:nvSpPr>
        <p:spPr>
          <a:xfrm>
            <a:off x="5084618" y="1156541"/>
            <a:ext cx="2022763" cy="769441"/>
          </a:xfrm>
          <a:prstGeom prst="rect">
            <a:avLst/>
          </a:prstGeom>
          <a:noFill/>
        </p:spPr>
        <p:txBody>
          <a:bodyPr wrap="square" rtlCol="0">
            <a:spAutoFit/>
          </a:bodyPr>
          <a:lstStyle/>
          <a:p>
            <a:pPr algn="ctr"/>
            <a:r>
              <a:rPr lang="zh-CN" altLang="en-US" sz="4400" dirty="0" smtClean="0">
                <a:solidFill>
                  <a:schemeClr val="bg1"/>
                </a:solidFill>
                <a:latin typeface="微软雅黑" panose="020B0503020204020204" pitchFamily="34" charset="-122"/>
                <a:ea typeface="微软雅黑" panose="020B0503020204020204" pitchFamily="34" charset="-122"/>
              </a:rPr>
              <a:t>目录</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966855" y="1987538"/>
            <a:ext cx="2258289" cy="400110"/>
          </a:xfrm>
          <a:prstGeom prst="rect">
            <a:avLst/>
          </a:prstGeom>
          <a:noFill/>
        </p:spPr>
        <p:txBody>
          <a:bodyPr wrap="square" rtlCol="0">
            <a:spAutoFit/>
          </a:bodyPr>
          <a:lstStyle/>
          <a:p>
            <a:pPr algn="ctr"/>
            <a:r>
              <a:rPr lang="en-US" altLang="zh-CN" sz="20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2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椭圆 8"/>
          <p:cNvSpPr/>
          <p:nvPr/>
        </p:nvSpPr>
        <p:spPr>
          <a:xfrm>
            <a:off x="6008594" y="580383"/>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008594" y="6080230"/>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792135" y="3341591"/>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234870" y="3341591"/>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9E7E8"/>
        </a:solidFill>
        <a:effectLst/>
      </p:bgPr>
    </p:bg>
    <p:spTree>
      <p:nvGrpSpPr>
        <p:cNvPr id="1" name=""/>
        <p:cNvGrpSpPr/>
        <p:nvPr/>
      </p:nvGrpSpPr>
      <p:grpSpPr>
        <a:xfrm>
          <a:off x="0" y="0"/>
          <a:ext cx="0" cy="0"/>
          <a:chOff x="0" y="0"/>
          <a:chExt cx="0" cy="0"/>
        </a:xfrm>
      </p:grpSpPr>
      <p:sp>
        <p:nvSpPr>
          <p:cNvPr id="29" name="文本框 28"/>
          <p:cNvSpPr txBox="1"/>
          <p:nvPr/>
        </p:nvSpPr>
        <p:spPr>
          <a:xfrm>
            <a:off x="2329676" y="3971249"/>
            <a:ext cx="7424516" cy="769441"/>
          </a:xfrm>
          <a:prstGeom prst="rect">
            <a:avLst/>
          </a:prstGeom>
          <a:noFill/>
        </p:spPr>
        <p:txBody>
          <a:bodyPr wrap="square" rtlCol="0">
            <a:spAutoFit/>
          </a:bodyPr>
          <a:lstStyle/>
          <a:p>
            <a:pPr algn="ctr"/>
            <a:r>
              <a:rPr lang="zh-CN" altLang="en-US" sz="4400" dirty="0" smtClean="0">
                <a:solidFill>
                  <a:srgbClr val="10A981"/>
                </a:solidFill>
                <a:latin typeface="微软雅黑" panose="020B0503020204020204" pitchFamily="34" charset="-122"/>
                <a:ea typeface="微软雅黑" panose="020B0503020204020204" pitchFamily="34" charset="-122"/>
              </a:rPr>
              <a:t>欢迎各位老师指导</a:t>
            </a:r>
            <a:endParaRPr lang="zh-CN" altLang="en-US" sz="4400" dirty="0">
              <a:solidFill>
                <a:srgbClr val="10A981"/>
              </a:solidFill>
              <a:latin typeface="微软雅黑" panose="020B0503020204020204" pitchFamily="34" charset="-122"/>
              <a:ea typeface="微软雅黑" panose="020B0503020204020204" pitchFamily="34" charset="-122"/>
            </a:endParaRPr>
          </a:p>
        </p:txBody>
      </p:sp>
      <p:sp>
        <p:nvSpPr>
          <p:cNvPr id="30" name="文本框 19"/>
          <p:cNvSpPr txBox="1"/>
          <p:nvPr/>
        </p:nvSpPr>
        <p:spPr>
          <a:xfrm>
            <a:off x="491757" y="2172456"/>
            <a:ext cx="11100354" cy="1861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1500" dirty="0" smtClean="0">
                <a:solidFill>
                  <a:srgbClr val="10A981"/>
                </a:solidFill>
                <a:latin typeface="微软雅黑" panose="020B0503020204020204" pitchFamily="34" charset="-122"/>
                <a:ea typeface="微软雅黑" panose="020B0503020204020204" pitchFamily="34" charset="-122"/>
                <a:cs typeface="Arial" panose="020B0604020202020204" pitchFamily="34" charset="0"/>
              </a:rPr>
              <a:t>THANK YOU</a:t>
            </a:r>
            <a:endParaRPr lang="zh-CN" altLang="en-US" sz="11500" dirty="0">
              <a:solidFill>
                <a:srgbClr val="10A981"/>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grpSp>
        <p:nvGrpSpPr>
          <p:cNvPr id="15" name="组合 14"/>
          <p:cNvGrpSpPr/>
          <p:nvPr/>
        </p:nvGrpSpPr>
        <p:grpSpPr>
          <a:xfrm>
            <a:off x="4213410" y="1546409"/>
            <a:ext cx="3765180" cy="3765180"/>
            <a:chOff x="4096871" y="1429870"/>
            <a:chExt cx="3998258" cy="3998258"/>
          </a:xfrm>
        </p:grpSpPr>
        <p:sp>
          <p:nvSpPr>
            <p:cNvPr id="3" name="圆角矩形 2"/>
            <p:cNvSpPr/>
            <p:nvPr/>
          </p:nvSpPr>
          <p:spPr>
            <a:xfrm rot="2723603">
              <a:off x="4096871" y="1429870"/>
              <a:ext cx="3998258" cy="3998258"/>
            </a:xfrm>
            <a:prstGeom prst="roundRect">
              <a:avLst>
                <a:gd name="adj" fmla="val 5895"/>
              </a:avLst>
            </a:prstGeom>
            <a:solidFill>
              <a:srgbClr val="10A98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rot="2723603">
              <a:off x="4140039" y="1473037"/>
              <a:ext cx="3911922" cy="3911922"/>
            </a:xfrm>
            <a:prstGeom prst="roundRect">
              <a:avLst>
                <a:gd name="adj" fmla="val 4950"/>
              </a:avLst>
            </a:prstGeom>
            <a:solidFill>
              <a:srgbClr val="49B5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p:nvSpPr>
        <p:spPr>
          <a:xfrm>
            <a:off x="6008594" y="1358153"/>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008594" y="5311589"/>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7985311" y="3341594"/>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009165" y="3341594"/>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3000374" y="2248999"/>
            <a:ext cx="6191251" cy="1569660"/>
          </a:xfrm>
          <a:prstGeom prst="rect">
            <a:avLst/>
          </a:prstGeom>
          <a:noFill/>
        </p:spPr>
        <p:txBody>
          <a:bodyPr wrap="square" rtlCol="0">
            <a:spAutoFit/>
          </a:bodyPr>
          <a:lstStyle/>
          <a:p>
            <a:pPr algn="ctr"/>
            <a:r>
              <a:rPr lang="en-US" altLang="zh-CN" sz="9600" b="1" dirty="0" smtClean="0">
                <a:solidFill>
                  <a:schemeClr val="bg1"/>
                </a:solidFill>
                <a:latin typeface="华文仿宋" panose="02010600040101010101" pitchFamily="2" charset="-122"/>
                <a:ea typeface="华文仿宋" panose="02010600040101010101" pitchFamily="2" charset="-122"/>
              </a:rPr>
              <a:t>Part 01</a:t>
            </a:r>
            <a:endParaRPr lang="zh-CN" altLang="en-US" sz="9600" b="1" dirty="0">
              <a:solidFill>
                <a:schemeClr val="bg1"/>
              </a:solidFill>
              <a:latin typeface="华文仿宋" panose="02010600040101010101" pitchFamily="2" charset="-122"/>
              <a:ea typeface="华文仿宋" panose="02010600040101010101" pitchFamily="2" charset="-122"/>
            </a:endParaRPr>
          </a:p>
        </p:txBody>
      </p:sp>
      <p:sp>
        <p:nvSpPr>
          <p:cNvPr id="25" name="文本框 24"/>
          <p:cNvSpPr txBox="1"/>
          <p:nvPr/>
        </p:nvSpPr>
        <p:spPr>
          <a:xfrm>
            <a:off x="3616035" y="3609987"/>
            <a:ext cx="4959929" cy="461665"/>
          </a:xfrm>
          <a:prstGeom prst="rect">
            <a:avLst/>
          </a:prstGeom>
          <a:noFill/>
        </p:spPr>
        <p:txBody>
          <a:bodyPr wrap="square" rtlCol="0">
            <a:spAutoFit/>
          </a:bodyPr>
          <a:lstStyle/>
          <a:p>
            <a:pPr algn="ctr"/>
            <a:r>
              <a:rPr lang="zh-CN" altLang="en-US" sz="2400" b="1" dirty="0" smtClean="0">
                <a:solidFill>
                  <a:schemeClr val="bg1"/>
                </a:solidFill>
                <a:latin typeface="微软雅黑" panose="020B0503020204020204" pitchFamily="34" charset="-122"/>
                <a:ea typeface="微软雅黑" panose="020B0503020204020204" pitchFamily="34" charset="-122"/>
              </a:rPr>
              <a:t>选题的背景与意义</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3584946" y="4133207"/>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9E7E8"/>
        </a:solidFill>
        <a:effectLst/>
      </p:bgPr>
    </p:bg>
    <p:spTree>
      <p:nvGrpSpPr>
        <p:cNvPr id="1" name=""/>
        <p:cNvGrpSpPr/>
        <p:nvPr/>
      </p:nvGrpSpPr>
      <p:grpSpPr>
        <a:xfrm>
          <a:off x="0" y="0"/>
          <a:ext cx="0" cy="0"/>
          <a:chOff x="0" y="0"/>
          <a:chExt cx="0" cy="0"/>
        </a:xfrm>
      </p:grpSpPr>
      <p:sp>
        <p:nvSpPr>
          <p:cNvPr id="11" name="圆角矩形 10"/>
          <p:cNvSpPr/>
          <p:nvPr/>
        </p:nvSpPr>
        <p:spPr>
          <a:xfrm rot="2723603">
            <a:off x="1267955" y="273683"/>
            <a:ext cx="675954" cy="675954"/>
          </a:xfrm>
          <a:prstGeom prst="roundRect">
            <a:avLst>
              <a:gd name="adj" fmla="val 5895"/>
            </a:avLst>
          </a:prstGeom>
          <a:solidFill>
            <a:srgbClr val="10A98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2723603">
            <a:off x="1275253" y="280981"/>
            <a:ext cx="661358" cy="661358"/>
          </a:xfrm>
          <a:prstGeom prst="roundRect">
            <a:avLst>
              <a:gd name="adj" fmla="val 4950"/>
            </a:avLst>
          </a:prstGeom>
          <a:solidFill>
            <a:srgbClr val="49B5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68210" y="302224"/>
            <a:ext cx="4959929"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选题的背景与意义</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37121"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200"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9" name="文本框 8"/>
          <p:cNvSpPr txBox="1"/>
          <p:nvPr/>
        </p:nvSpPr>
        <p:spPr>
          <a:xfrm>
            <a:off x="1255425" y="319273"/>
            <a:ext cx="701014"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1837831" y="2596823"/>
            <a:ext cx="8247399" cy="2997854"/>
            <a:chOff x="1605932" y="2596823"/>
            <a:chExt cx="8247399" cy="2997854"/>
          </a:xfrm>
        </p:grpSpPr>
        <p:pic>
          <p:nvPicPr>
            <p:cNvPr id="13" name="图片 1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05932" y="2596823"/>
              <a:ext cx="5329518" cy="2997854"/>
            </a:xfrm>
            <a:prstGeom prst="rect">
              <a:avLst/>
            </a:prstGeom>
            <a:ln>
              <a:solidFill>
                <a:schemeClr val="bg1"/>
              </a:solidFill>
            </a:ln>
          </p:spPr>
        </p:pic>
        <p:sp>
          <p:nvSpPr>
            <p:cNvPr id="14" name="文本框 13"/>
            <p:cNvSpPr txBox="1"/>
            <p:nvPr/>
          </p:nvSpPr>
          <p:spPr>
            <a:xfrm>
              <a:off x="7343493" y="2953873"/>
              <a:ext cx="2509838" cy="1246495"/>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7343493" y="2623717"/>
              <a:ext cx="1284902"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TextBox 38"/>
            <p:cNvSpPr txBox="1"/>
            <p:nvPr/>
          </p:nvSpPr>
          <p:spPr>
            <a:xfrm>
              <a:off x="7450790" y="4340327"/>
              <a:ext cx="2362200" cy="369332"/>
            </a:xfrm>
            <a:prstGeom prst="rect">
              <a:avLst/>
            </a:prstGeom>
            <a:noFill/>
          </p:spPr>
          <p:txBody>
            <a:bodyPr wrap="square" lIns="0" tIns="0" rIns="0" bIns="0" rtlCol="0">
              <a:spAutoFit/>
            </a:bodyPr>
            <a:lstStyle/>
            <a:p>
              <a:pPr algn="just"/>
              <a:r>
                <a:rPr lang="zh-CN" altLang="en-US" sz="1200" dirty="0" smtClean="0">
                  <a:solidFill>
                    <a:schemeClr val="tx1">
                      <a:lumMod val="75000"/>
                      <a:lumOff val="25000"/>
                    </a:schemeClr>
                  </a:solidFill>
                  <a:latin typeface="Arial" panose="020B0604020202020204" pitchFamily="34" charset="0"/>
                  <a:cs typeface="Arial" panose="020B0604020202020204" pitchFamily="34" charset="0"/>
                </a:rPr>
                <a:t>亮亮图文旗舰店</a:t>
              </a:r>
              <a:r>
                <a:rPr lang="en-US" sz="1200" dirty="0" smtClean="0">
                  <a:solidFill>
                    <a:schemeClr val="tx1">
                      <a:lumMod val="75000"/>
                      <a:lumOff val="25000"/>
                    </a:schemeClr>
                  </a:solidFill>
                  <a:latin typeface="Arial" panose="020B0604020202020204" pitchFamily="34" charset="0"/>
                  <a:cs typeface="Arial" panose="020B0604020202020204" pitchFamily="34" charset="0"/>
                </a:rPr>
                <a:t>https://liangliangtuwen.tmall.com</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9E7E8"/>
        </a:solidFill>
        <a:effectLst/>
      </p:bgPr>
    </p:bg>
    <p:spTree>
      <p:nvGrpSpPr>
        <p:cNvPr id="1" name=""/>
        <p:cNvGrpSpPr/>
        <p:nvPr/>
      </p:nvGrpSpPr>
      <p:grpSpPr>
        <a:xfrm>
          <a:off x="0" y="0"/>
          <a:ext cx="0" cy="0"/>
          <a:chOff x="0" y="0"/>
          <a:chExt cx="0" cy="0"/>
        </a:xfrm>
      </p:grpSpPr>
      <p:sp>
        <p:nvSpPr>
          <p:cNvPr id="11" name="圆角矩形 10"/>
          <p:cNvSpPr/>
          <p:nvPr/>
        </p:nvSpPr>
        <p:spPr>
          <a:xfrm rot="2723603">
            <a:off x="1267955" y="273683"/>
            <a:ext cx="675954" cy="675954"/>
          </a:xfrm>
          <a:prstGeom prst="roundRect">
            <a:avLst>
              <a:gd name="adj" fmla="val 5895"/>
            </a:avLst>
          </a:prstGeom>
          <a:solidFill>
            <a:srgbClr val="10A98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2723603">
            <a:off x="1275253" y="280981"/>
            <a:ext cx="661358" cy="661358"/>
          </a:xfrm>
          <a:prstGeom prst="roundRect">
            <a:avLst>
              <a:gd name="adj" fmla="val 4950"/>
            </a:avLst>
          </a:prstGeom>
          <a:solidFill>
            <a:srgbClr val="49B5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68210" y="302224"/>
            <a:ext cx="4959929"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选题的背景与意义</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37121"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200"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9" name="文本框 8"/>
          <p:cNvSpPr txBox="1"/>
          <p:nvPr/>
        </p:nvSpPr>
        <p:spPr>
          <a:xfrm>
            <a:off x="1255425" y="319273"/>
            <a:ext cx="701014"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49" name="TextBox 6"/>
          <p:cNvSpPr txBox="1"/>
          <p:nvPr/>
        </p:nvSpPr>
        <p:spPr>
          <a:xfrm>
            <a:off x="4799857" y="2600203"/>
            <a:ext cx="648072" cy="477054"/>
          </a:xfrm>
          <a:prstGeom prst="rect">
            <a:avLst/>
          </a:prstGeom>
          <a:noFill/>
        </p:spPr>
        <p:txBody>
          <a:bodyPr wrap="square" rtlCol="0" anchor="ctr">
            <a:spAutoFit/>
          </a:bodyPr>
          <a:lstStyle/>
          <a:p>
            <a:pPr algn="ctr"/>
            <a:r>
              <a:rPr lang="en-US" sz="2500" b="1" dirty="0">
                <a:solidFill>
                  <a:srgbClr val="10A981"/>
                </a:solidFill>
                <a:latin typeface="Lato Black" charset="0"/>
                <a:ea typeface="Lato Black" charset="0"/>
                <a:cs typeface="Lato Black" charset="0"/>
                <a:sym typeface="FontAwesome"/>
              </a:rPr>
              <a:t>01</a:t>
            </a:r>
            <a:endParaRPr lang="en-US" sz="2500" b="1" dirty="0">
              <a:solidFill>
                <a:srgbClr val="10A981"/>
              </a:solidFill>
              <a:latin typeface="Lato Black" charset="0"/>
              <a:ea typeface="Lato Black" charset="0"/>
              <a:cs typeface="Lato Black" charset="0"/>
            </a:endParaRPr>
          </a:p>
        </p:txBody>
      </p:sp>
      <p:sp>
        <p:nvSpPr>
          <p:cNvPr id="50" name="TextBox 6"/>
          <p:cNvSpPr txBox="1"/>
          <p:nvPr/>
        </p:nvSpPr>
        <p:spPr>
          <a:xfrm>
            <a:off x="4799857" y="3388230"/>
            <a:ext cx="648072" cy="477054"/>
          </a:xfrm>
          <a:prstGeom prst="rect">
            <a:avLst/>
          </a:prstGeom>
          <a:noFill/>
        </p:spPr>
        <p:txBody>
          <a:bodyPr wrap="square" rtlCol="0" anchor="ctr">
            <a:spAutoFit/>
          </a:bodyPr>
          <a:lstStyle/>
          <a:p>
            <a:pPr algn="ctr"/>
            <a:r>
              <a:rPr lang="en-US" sz="2500" b="1" dirty="0">
                <a:solidFill>
                  <a:srgbClr val="10A981"/>
                </a:solidFill>
                <a:latin typeface="Lato Black" charset="0"/>
                <a:ea typeface="Lato Black" charset="0"/>
                <a:cs typeface="Lato Black" charset="0"/>
                <a:sym typeface="FontAwesome"/>
              </a:rPr>
              <a:t>02</a:t>
            </a:r>
            <a:endParaRPr lang="en-US" sz="2500" b="1" dirty="0">
              <a:solidFill>
                <a:srgbClr val="10A981"/>
              </a:solidFill>
              <a:latin typeface="Lato Black" charset="0"/>
              <a:ea typeface="Lato Black" charset="0"/>
              <a:cs typeface="Lato Black" charset="0"/>
            </a:endParaRPr>
          </a:p>
        </p:txBody>
      </p:sp>
      <p:sp>
        <p:nvSpPr>
          <p:cNvPr id="51" name="TextBox 6"/>
          <p:cNvSpPr txBox="1"/>
          <p:nvPr/>
        </p:nvSpPr>
        <p:spPr>
          <a:xfrm>
            <a:off x="4799857" y="4252326"/>
            <a:ext cx="648072" cy="477054"/>
          </a:xfrm>
          <a:prstGeom prst="rect">
            <a:avLst/>
          </a:prstGeom>
          <a:noFill/>
        </p:spPr>
        <p:txBody>
          <a:bodyPr wrap="square" rtlCol="0" anchor="ctr">
            <a:spAutoFit/>
          </a:bodyPr>
          <a:lstStyle/>
          <a:p>
            <a:pPr algn="ctr"/>
            <a:r>
              <a:rPr lang="en-US" sz="2500" b="1" dirty="0">
                <a:solidFill>
                  <a:srgbClr val="10A981"/>
                </a:solidFill>
                <a:latin typeface="Lato Black" charset="0"/>
                <a:ea typeface="Lato Black" charset="0"/>
                <a:cs typeface="Lato Black" charset="0"/>
                <a:sym typeface="FontAwesome"/>
              </a:rPr>
              <a:t>03</a:t>
            </a:r>
            <a:endParaRPr lang="en-US" sz="2500" b="1" dirty="0">
              <a:solidFill>
                <a:srgbClr val="10A981"/>
              </a:solidFill>
              <a:latin typeface="Lato Black" charset="0"/>
              <a:ea typeface="Lato Black" charset="0"/>
              <a:cs typeface="Lato Black" charset="0"/>
            </a:endParaRPr>
          </a:p>
        </p:txBody>
      </p:sp>
      <p:sp>
        <p:nvSpPr>
          <p:cNvPr id="52" name="TextBox 6"/>
          <p:cNvSpPr txBox="1"/>
          <p:nvPr/>
        </p:nvSpPr>
        <p:spPr>
          <a:xfrm>
            <a:off x="4799857" y="5116422"/>
            <a:ext cx="648072" cy="477054"/>
          </a:xfrm>
          <a:prstGeom prst="rect">
            <a:avLst/>
          </a:prstGeom>
          <a:noFill/>
        </p:spPr>
        <p:txBody>
          <a:bodyPr wrap="square" rtlCol="0" anchor="ctr">
            <a:spAutoFit/>
          </a:bodyPr>
          <a:lstStyle/>
          <a:p>
            <a:pPr algn="ctr"/>
            <a:r>
              <a:rPr lang="en-US" sz="2500" b="1" dirty="0">
                <a:solidFill>
                  <a:srgbClr val="10A981"/>
                </a:solidFill>
                <a:latin typeface="Lato Black" charset="0"/>
                <a:ea typeface="Lato Black" charset="0"/>
                <a:cs typeface="Lato Black" charset="0"/>
                <a:sym typeface="FontAwesome"/>
              </a:rPr>
              <a:t>04</a:t>
            </a:r>
            <a:endParaRPr lang="en-US" sz="2500" b="1" dirty="0">
              <a:solidFill>
                <a:srgbClr val="10A981"/>
              </a:solidFill>
              <a:latin typeface="Lato Black" charset="0"/>
              <a:ea typeface="Lato Black" charset="0"/>
              <a:cs typeface="Lato Black" charset="0"/>
            </a:endParaRPr>
          </a:p>
        </p:txBody>
      </p:sp>
      <p:grpSp>
        <p:nvGrpSpPr>
          <p:cNvPr id="3" name="组合 2"/>
          <p:cNvGrpSpPr/>
          <p:nvPr/>
        </p:nvGrpSpPr>
        <p:grpSpPr>
          <a:xfrm>
            <a:off x="6326687" y="2190234"/>
            <a:ext cx="3692914" cy="3677590"/>
            <a:chOff x="6548869" y="1917320"/>
            <a:chExt cx="4082266" cy="4065326"/>
          </a:xfrm>
        </p:grpSpPr>
        <p:sp>
          <p:nvSpPr>
            <p:cNvPr id="36" name="Freeform 5"/>
            <p:cNvSpPr/>
            <p:nvPr/>
          </p:nvSpPr>
          <p:spPr bwMode="auto">
            <a:xfrm>
              <a:off x="6548869" y="3311953"/>
              <a:ext cx="1736233" cy="2608584"/>
            </a:xfrm>
            <a:custGeom>
              <a:avLst/>
              <a:gdLst>
                <a:gd name="T0" fmla="*/ 269 w 362"/>
                <a:gd name="T1" fmla="*/ 425 h 546"/>
                <a:gd name="T2" fmla="*/ 362 w 362"/>
                <a:gd name="T3" fmla="*/ 279 h 546"/>
                <a:gd name="T4" fmla="*/ 280 w 362"/>
                <a:gd name="T5" fmla="*/ 199 h 546"/>
                <a:gd name="T6" fmla="*/ 266 w 362"/>
                <a:gd name="T7" fmla="*/ 133 h 546"/>
                <a:gd name="T8" fmla="*/ 266 w 362"/>
                <a:gd name="T9" fmla="*/ 133 h 546"/>
                <a:gd name="T10" fmla="*/ 133 w 362"/>
                <a:gd name="T11" fmla="*/ 0 h 546"/>
                <a:gd name="T12" fmla="*/ 0 w 362"/>
                <a:gd name="T13" fmla="*/ 133 h 546"/>
                <a:gd name="T14" fmla="*/ 0 w 362"/>
                <a:gd name="T15" fmla="*/ 133 h 546"/>
                <a:gd name="T16" fmla="*/ 14 w 362"/>
                <a:gd name="T17" fmla="*/ 241 h 546"/>
                <a:gd name="T18" fmla="*/ 224 w 362"/>
                <a:gd name="T19" fmla="*/ 508 h 546"/>
                <a:gd name="T20" fmla="*/ 324 w 362"/>
                <a:gd name="T21" fmla="*/ 546 h 546"/>
                <a:gd name="T22" fmla="*/ 269 w 362"/>
                <a:gd name="T23" fmla="*/ 425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2" h="546">
                  <a:moveTo>
                    <a:pt x="269" y="425"/>
                  </a:moveTo>
                  <a:cubicBezTo>
                    <a:pt x="269" y="361"/>
                    <a:pt x="307" y="305"/>
                    <a:pt x="362" y="279"/>
                  </a:cubicBezTo>
                  <a:cubicBezTo>
                    <a:pt x="326" y="264"/>
                    <a:pt x="297" y="235"/>
                    <a:pt x="280" y="199"/>
                  </a:cubicBezTo>
                  <a:cubicBezTo>
                    <a:pt x="271" y="179"/>
                    <a:pt x="266" y="157"/>
                    <a:pt x="266" y="133"/>
                  </a:cubicBezTo>
                  <a:cubicBezTo>
                    <a:pt x="266" y="133"/>
                    <a:pt x="266" y="133"/>
                    <a:pt x="266" y="133"/>
                  </a:cubicBezTo>
                  <a:cubicBezTo>
                    <a:pt x="266" y="60"/>
                    <a:pt x="207" y="0"/>
                    <a:pt x="133" y="0"/>
                  </a:cubicBezTo>
                  <a:cubicBezTo>
                    <a:pt x="60" y="0"/>
                    <a:pt x="0" y="60"/>
                    <a:pt x="0" y="133"/>
                  </a:cubicBezTo>
                  <a:cubicBezTo>
                    <a:pt x="0" y="133"/>
                    <a:pt x="0" y="133"/>
                    <a:pt x="0" y="133"/>
                  </a:cubicBezTo>
                  <a:cubicBezTo>
                    <a:pt x="0" y="171"/>
                    <a:pt x="5" y="207"/>
                    <a:pt x="14" y="241"/>
                  </a:cubicBezTo>
                  <a:cubicBezTo>
                    <a:pt x="44" y="357"/>
                    <a:pt x="121" y="453"/>
                    <a:pt x="224" y="508"/>
                  </a:cubicBezTo>
                  <a:cubicBezTo>
                    <a:pt x="255" y="525"/>
                    <a:pt x="289" y="538"/>
                    <a:pt x="324" y="546"/>
                  </a:cubicBezTo>
                  <a:cubicBezTo>
                    <a:pt x="290" y="517"/>
                    <a:pt x="269" y="474"/>
                    <a:pt x="269" y="425"/>
                  </a:cubicBez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37" name="Freeform 6"/>
            <p:cNvSpPr/>
            <p:nvPr/>
          </p:nvSpPr>
          <p:spPr bwMode="auto">
            <a:xfrm>
              <a:off x="8904312" y="1988840"/>
              <a:ext cx="1726823" cy="2565296"/>
            </a:xfrm>
            <a:custGeom>
              <a:avLst/>
              <a:gdLst>
                <a:gd name="T0" fmla="*/ 359 w 360"/>
                <a:gd name="T1" fmla="*/ 396 h 537"/>
                <a:gd name="T2" fmla="*/ 343 w 360"/>
                <a:gd name="T3" fmla="*/ 293 h 537"/>
                <a:gd name="T4" fmla="*/ 151 w 360"/>
                <a:gd name="T5" fmla="*/ 44 h 537"/>
                <a:gd name="T6" fmla="*/ 45 w 360"/>
                <a:gd name="T7" fmla="*/ 0 h 537"/>
                <a:gd name="T8" fmla="*/ 97 w 360"/>
                <a:gd name="T9" fmla="*/ 118 h 537"/>
                <a:gd name="T10" fmla="*/ 0 w 360"/>
                <a:gd name="T11" fmla="*/ 266 h 537"/>
                <a:gd name="T12" fmla="*/ 8 w 360"/>
                <a:gd name="T13" fmla="*/ 269 h 537"/>
                <a:gd name="T14" fmla="*/ 78 w 360"/>
                <a:gd name="T15" fmla="*/ 342 h 537"/>
                <a:gd name="T16" fmla="*/ 93 w 360"/>
                <a:gd name="T17" fmla="*/ 404 h 537"/>
                <a:gd name="T18" fmla="*/ 93 w 360"/>
                <a:gd name="T19" fmla="*/ 404 h 537"/>
                <a:gd name="T20" fmla="*/ 226 w 360"/>
                <a:gd name="T21" fmla="*/ 537 h 537"/>
                <a:gd name="T22" fmla="*/ 360 w 360"/>
                <a:gd name="T23" fmla="*/ 407 h 537"/>
                <a:gd name="T24" fmla="*/ 360 w 360"/>
                <a:gd name="T25" fmla="*/ 404 h 537"/>
                <a:gd name="T26" fmla="*/ 359 w 360"/>
                <a:gd name="T27" fmla="*/ 396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0" h="537">
                  <a:moveTo>
                    <a:pt x="359" y="396"/>
                  </a:moveTo>
                  <a:cubicBezTo>
                    <a:pt x="358" y="361"/>
                    <a:pt x="353" y="326"/>
                    <a:pt x="343" y="293"/>
                  </a:cubicBezTo>
                  <a:cubicBezTo>
                    <a:pt x="313" y="188"/>
                    <a:pt x="243" y="99"/>
                    <a:pt x="151" y="44"/>
                  </a:cubicBezTo>
                  <a:cubicBezTo>
                    <a:pt x="118" y="25"/>
                    <a:pt x="82" y="10"/>
                    <a:pt x="45" y="0"/>
                  </a:cubicBezTo>
                  <a:cubicBezTo>
                    <a:pt x="77" y="29"/>
                    <a:pt x="97" y="71"/>
                    <a:pt x="97" y="118"/>
                  </a:cubicBezTo>
                  <a:cubicBezTo>
                    <a:pt x="97" y="184"/>
                    <a:pt x="57" y="241"/>
                    <a:pt x="0" y="266"/>
                  </a:cubicBezTo>
                  <a:cubicBezTo>
                    <a:pt x="3" y="267"/>
                    <a:pt x="5" y="268"/>
                    <a:pt x="8" y="269"/>
                  </a:cubicBezTo>
                  <a:cubicBezTo>
                    <a:pt x="38" y="285"/>
                    <a:pt x="63" y="311"/>
                    <a:pt x="78" y="342"/>
                  </a:cubicBezTo>
                  <a:cubicBezTo>
                    <a:pt x="87" y="361"/>
                    <a:pt x="92" y="382"/>
                    <a:pt x="93" y="404"/>
                  </a:cubicBezTo>
                  <a:cubicBezTo>
                    <a:pt x="93" y="404"/>
                    <a:pt x="93" y="404"/>
                    <a:pt x="93" y="404"/>
                  </a:cubicBezTo>
                  <a:cubicBezTo>
                    <a:pt x="93" y="478"/>
                    <a:pt x="153" y="537"/>
                    <a:pt x="226" y="537"/>
                  </a:cubicBezTo>
                  <a:cubicBezTo>
                    <a:pt x="299" y="537"/>
                    <a:pt x="358" y="479"/>
                    <a:pt x="360" y="407"/>
                  </a:cubicBezTo>
                  <a:cubicBezTo>
                    <a:pt x="360" y="406"/>
                    <a:pt x="360" y="405"/>
                    <a:pt x="360" y="404"/>
                  </a:cubicBezTo>
                  <a:cubicBezTo>
                    <a:pt x="360" y="401"/>
                    <a:pt x="360" y="399"/>
                    <a:pt x="359" y="396"/>
                  </a:cubicBez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38" name="Freeform 7"/>
            <p:cNvSpPr/>
            <p:nvPr/>
          </p:nvSpPr>
          <p:spPr bwMode="auto">
            <a:xfrm>
              <a:off x="6615683" y="1917320"/>
              <a:ext cx="2619877" cy="1719294"/>
            </a:xfrm>
            <a:custGeom>
              <a:avLst/>
              <a:gdLst>
                <a:gd name="T0" fmla="*/ 417 w 546"/>
                <a:gd name="T1" fmla="*/ 0 h 360"/>
                <a:gd name="T2" fmla="*/ 416 w 546"/>
                <a:gd name="T3" fmla="*/ 0 h 360"/>
                <a:gd name="T4" fmla="*/ 413 w 546"/>
                <a:gd name="T5" fmla="*/ 0 h 360"/>
                <a:gd name="T6" fmla="*/ 412 w 546"/>
                <a:gd name="T7" fmla="*/ 0 h 360"/>
                <a:gd name="T8" fmla="*/ 411 w 546"/>
                <a:gd name="T9" fmla="*/ 0 h 360"/>
                <a:gd name="T10" fmla="*/ 306 w 546"/>
                <a:gd name="T11" fmla="*/ 13 h 360"/>
                <a:gd name="T12" fmla="*/ 23 w 546"/>
                <a:gd name="T13" fmla="*/ 252 h 360"/>
                <a:gd name="T14" fmla="*/ 0 w 546"/>
                <a:gd name="T15" fmla="*/ 317 h 360"/>
                <a:gd name="T16" fmla="*/ 119 w 546"/>
                <a:gd name="T17" fmla="*/ 264 h 360"/>
                <a:gd name="T18" fmla="*/ 266 w 546"/>
                <a:gd name="T19" fmla="*/ 360 h 360"/>
                <a:gd name="T20" fmla="*/ 347 w 546"/>
                <a:gd name="T21" fmla="*/ 280 h 360"/>
                <a:gd name="T22" fmla="*/ 411 w 546"/>
                <a:gd name="T23" fmla="*/ 266 h 360"/>
                <a:gd name="T24" fmla="*/ 416 w 546"/>
                <a:gd name="T25" fmla="*/ 267 h 360"/>
                <a:gd name="T26" fmla="*/ 416 w 546"/>
                <a:gd name="T27" fmla="*/ 266 h 360"/>
                <a:gd name="T28" fmla="*/ 546 w 546"/>
                <a:gd name="T29" fmla="*/ 133 h 360"/>
                <a:gd name="T30" fmla="*/ 417 w 546"/>
                <a:gd name="T31"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6" h="360">
                  <a:moveTo>
                    <a:pt x="417" y="0"/>
                  </a:moveTo>
                  <a:cubicBezTo>
                    <a:pt x="416" y="0"/>
                    <a:pt x="416" y="0"/>
                    <a:pt x="416" y="0"/>
                  </a:cubicBezTo>
                  <a:cubicBezTo>
                    <a:pt x="415" y="0"/>
                    <a:pt x="414" y="0"/>
                    <a:pt x="413" y="0"/>
                  </a:cubicBezTo>
                  <a:cubicBezTo>
                    <a:pt x="413" y="0"/>
                    <a:pt x="413" y="0"/>
                    <a:pt x="412" y="0"/>
                  </a:cubicBezTo>
                  <a:cubicBezTo>
                    <a:pt x="412" y="0"/>
                    <a:pt x="412" y="0"/>
                    <a:pt x="411" y="0"/>
                  </a:cubicBezTo>
                  <a:cubicBezTo>
                    <a:pt x="375" y="0"/>
                    <a:pt x="340" y="5"/>
                    <a:pt x="306" y="13"/>
                  </a:cubicBezTo>
                  <a:cubicBezTo>
                    <a:pt x="179" y="45"/>
                    <a:pt x="75" y="135"/>
                    <a:pt x="23" y="252"/>
                  </a:cubicBezTo>
                  <a:cubicBezTo>
                    <a:pt x="13" y="273"/>
                    <a:pt x="6" y="295"/>
                    <a:pt x="0" y="317"/>
                  </a:cubicBezTo>
                  <a:cubicBezTo>
                    <a:pt x="29" y="285"/>
                    <a:pt x="72" y="264"/>
                    <a:pt x="119" y="264"/>
                  </a:cubicBezTo>
                  <a:cubicBezTo>
                    <a:pt x="185" y="264"/>
                    <a:pt x="241" y="304"/>
                    <a:pt x="266" y="360"/>
                  </a:cubicBezTo>
                  <a:cubicBezTo>
                    <a:pt x="282" y="324"/>
                    <a:pt x="311" y="296"/>
                    <a:pt x="347" y="280"/>
                  </a:cubicBezTo>
                  <a:cubicBezTo>
                    <a:pt x="367" y="271"/>
                    <a:pt x="388" y="266"/>
                    <a:pt x="411" y="266"/>
                  </a:cubicBezTo>
                  <a:cubicBezTo>
                    <a:pt x="413" y="266"/>
                    <a:pt x="414" y="266"/>
                    <a:pt x="416" y="267"/>
                  </a:cubicBezTo>
                  <a:cubicBezTo>
                    <a:pt x="416" y="266"/>
                    <a:pt x="416" y="266"/>
                    <a:pt x="416" y="266"/>
                  </a:cubicBezTo>
                  <a:cubicBezTo>
                    <a:pt x="488" y="265"/>
                    <a:pt x="546" y="206"/>
                    <a:pt x="546" y="133"/>
                  </a:cubicBezTo>
                  <a:cubicBezTo>
                    <a:pt x="546" y="61"/>
                    <a:pt x="489" y="2"/>
                    <a:pt x="417" y="0"/>
                  </a:cubicBez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39" name="Freeform 8"/>
            <p:cNvSpPr/>
            <p:nvPr/>
          </p:nvSpPr>
          <p:spPr bwMode="auto">
            <a:xfrm>
              <a:off x="7973616" y="4243590"/>
              <a:ext cx="2600115" cy="1739056"/>
            </a:xfrm>
            <a:custGeom>
              <a:avLst/>
              <a:gdLst>
                <a:gd name="T0" fmla="*/ 420 w 542"/>
                <a:gd name="T1" fmla="*/ 93 h 364"/>
                <a:gd name="T2" fmla="*/ 275 w 542"/>
                <a:gd name="T3" fmla="*/ 0 h 364"/>
                <a:gd name="T4" fmla="*/ 196 w 542"/>
                <a:gd name="T5" fmla="*/ 82 h 364"/>
                <a:gd name="T6" fmla="*/ 133 w 542"/>
                <a:gd name="T7" fmla="*/ 97 h 364"/>
                <a:gd name="T8" fmla="*/ 133 w 542"/>
                <a:gd name="T9" fmla="*/ 97 h 364"/>
                <a:gd name="T10" fmla="*/ 0 w 542"/>
                <a:gd name="T11" fmla="*/ 230 h 364"/>
                <a:gd name="T12" fmla="*/ 131 w 542"/>
                <a:gd name="T13" fmla="*/ 364 h 364"/>
                <a:gd name="T14" fmla="*/ 133 w 542"/>
                <a:gd name="T15" fmla="*/ 364 h 364"/>
                <a:gd name="T16" fmla="*/ 140 w 542"/>
                <a:gd name="T17" fmla="*/ 363 h 364"/>
                <a:gd name="T18" fmla="*/ 243 w 542"/>
                <a:gd name="T19" fmla="*/ 348 h 364"/>
                <a:gd name="T20" fmla="*/ 520 w 542"/>
                <a:gd name="T21" fmla="*/ 105 h 364"/>
                <a:gd name="T22" fmla="*/ 542 w 542"/>
                <a:gd name="T23" fmla="*/ 37 h 364"/>
                <a:gd name="T24" fmla="*/ 420 w 542"/>
                <a:gd name="T25" fmla="*/ 93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2" h="364">
                  <a:moveTo>
                    <a:pt x="420" y="93"/>
                  </a:moveTo>
                  <a:cubicBezTo>
                    <a:pt x="356" y="93"/>
                    <a:pt x="300" y="55"/>
                    <a:pt x="275" y="0"/>
                  </a:cubicBezTo>
                  <a:cubicBezTo>
                    <a:pt x="259" y="36"/>
                    <a:pt x="231" y="66"/>
                    <a:pt x="196" y="82"/>
                  </a:cubicBezTo>
                  <a:cubicBezTo>
                    <a:pt x="177" y="91"/>
                    <a:pt x="155" y="96"/>
                    <a:pt x="133" y="97"/>
                  </a:cubicBezTo>
                  <a:cubicBezTo>
                    <a:pt x="133" y="97"/>
                    <a:pt x="133" y="97"/>
                    <a:pt x="133" y="97"/>
                  </a:cubicBezTo>
                  <a:cubicBezTo>
                    <a:pt x="59" y="97"/>
                    <a:pt x="0" y="157"/>
                    <a:pt x="0" y="230"/>
                  </a:cubicBezTo>
                  <a:cubicBezTo>
                    <a:pt x="0" y="303"/>
                    <a:pt x="58" y="363"/>
                    <a:pt x="131" y="364"/>
                  </a:cubicBezTo>
                  <a:cubicBezTo>
                    <a:pt x="132" y="364"/>
                    <a:pt x="132" y="364"/>
                    <a:pt x="133" y="364"/>
                  </a:cubicBezTo>
                  <a:cubicBezTo>
                    <a:pt x="135" y="364"/>
                    <a:pt x="138" y="364"/>
                    <a:pt x="140" y="363"/>
                  </a:cubicBezTo>
                  <a:cubicBezTo>
                    <a:pt x="176" y="362"/>
                    <a:pt x="210" y="357"/>
                    <a:pt x="243" y="348"/>
                  </a:cubicBezTo>
                  <a:cubicBezTo>
                    <a:pt x="368" y="313"/>
                    <a:pt x="469" y="223"/>
                    <a:pt x="520" y="105"/>
                  </a:cubicBezTo>
                  <a:cubicBezTo>
                    <a:pt x="529" y="84"/>
                    <a:pt x="536" y="61"/>
                    <a:pt x="542" y="37"/>
                  </a:cubicBezTo>
                  <a:cubicBezTo>
                    <a:pt x="513" y="71"/>
                    <a:pt x="469" y="93"/>
                    <a:pt x="420" y="93"/>
                  </a:cubicBez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40" name="Oval 9"/>
            <p:cNvSpPr>
              <a:spLocks noChangeArrowheads="1"/>
            </p:cNvSpPr>
            <p:nvPr/>
          </p:nvSpPr>
          <p:spPr bwMode="auto">
            <a:xfrm>
              <a:off x="8156179" y="2075416"/>
              <a:ext cx="944812" cy="935401"/>
            </a:xfrm>
            <a:prstGeom prst="ellipse">
              <a:avLst/>
            </a:prstGeom>
            <a:solidFill>
              <a:srgbClr val="EFEFE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41" name="Oval 10"/>
            <p:cNvSpPr>
              <a:spLocks noChangeArrowheads="1"/>
            </p:cNvSpPr>
            <p:nvPr/>
          </p:nvSpPr>
          <p:spPr bwMode="auto">
            <a:xfrm>
              <a:off x="8112891" y="4903264"/>
              <a:ext cx="940107" cy="936342"/>
            </a:xfrm>
            <a:prstGeom prst="ellipse">
              <a:avLst/>
            </a:prstGeom>
            <a:solidFill>
              <a:srgbClr val="EFEFE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42" name="Oval 11"/>
            <p:cNvSpPr>
              <a:spLocks noChangeArrowheads="1"/>
            </p:cNvSpPr>
            <p:nvPr/>
          </p:nvSpPr>
          <p:spPr bwMode="auto">
            <a:xfrm>
              <a:off x="6711670" y="3450287"/>
              <a:ext cx="940107" cy="936342"/>
            </a:xfrm>
            <a:prstGeom prst="ellipse">
              <a:avLst/>
            </a:prstGeom>
            <a:solidFill>
              <a:srgbClr val="EFEFE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43" name="Oval 12"/>
            <p:cNvSpPr>
              <a:spLocks noChangeArrowheads="1"/>
            </p:cNvSpPr>
            <p:nvPr/>
          </p:nvSpPr>
          <p:spPr bwMode="auto">
            <a:xfrm>
              <a:off x="9528227" y="3479459"/>
              <a:ext cx="944812" cy="936342"/>
            </a:xfrm>
            <a:prstGeom prst="ellipse">
              <a:avLst/>
            </a:prstGeom>
            <a:solidFill>
              <a:srgbClr val="EFEFE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44" name="TextBox 123"/>
            <p:cNvSpPr txBox="1"/>
            <p:nvPr/>
          </p:nvSpPr>
          <p:spPr>
            <a:xfrm>
              <a:off x="8375794" y="2204864"/>
              <a:ext cx="528518" cy="530915"/>
            </a:xfrm>
            <a:prstGeom prst="rect">
              <a:avLst/>
            </a:prstGeom>
            <a:noFill/>
          </p:spPr>
          <p:txBody>
            <a:bodyPr wrap="square" lIns="68580" tIns="34290" rIns="68580" bIns="34290" rtlCol="0">
              <a:spAutoFit/>
            </a:bodyPr>
            <a:lstStyle/>
            <a:p>
              <a:pPr algn="ctr"/>
              <a:r>
                <a:rPr lang="en-US" sz="3000" dirty="0">
                  <a:solidFill>
                    <a:schemeClr val="accent1"/>
                  </a:solidFill>
                  <a:latin typeface="FontAwesome"/>
                  <a:ea typeface="FontAwesome"/>
                  <a:cs typeface="FontAwesome"/>
                  <a:sym typeface="FontAwesome"/>
                </a:rPr>
                <a:t></a:t>
              </a:r>
              <a:endParaRPr lang="en-US" sz="3000" dirty="0">
                <a:solidFill>
                  <a:schemeClr val="accent1"/>
                </a:solidFill>
              </a:endParaRPr>
            </a:p>
          </p:txBody>
        </p:sp>
        <p:sp>
          <p:nvSpPr>
            <p:cNvPr id="45" name="TextBox 124"/>
            <p:cNvSpPr txBox="1"/>
            <p:nvPr/>
          </p:nvSpPr>
          <p:spPr>
            <a:xfrm>
              <a:off x="9804196" y="3653000"/>
              <a:ext cx="528518" cy="530915"/>
            </a:xfrm>
            <a:prstGeom prst="rect">
              <a:avLst/>
            </a:prstGeom>
            <a:noFill/>
          </p:spPr>
          <p:txBody>
            <a:bodyPr wrap="square" lIns="68580" tIns="34290" rIns="68580" bIns="34290" rtlCol="0">
              <a:spAutoFit/>
            </a:bodyPr>
            <a:lstStyle/>
            <a:p>
              <a:pPr algn="ctr"/>
              <a:r>
                <a:rPr lang="en-US" sz="3000" dirty="0">
                  <a:solidFill>
                    <a:schemeClr val="accent2"/>
                  </a:solidFill>
                  <a:latin typeface="FontAwesome"/>
                  <a:ea typeface="FontAwesome"/>
                  <a:cs typeface="FontAwesome"/>
                  <a:sym typeface="FontAwesome"/>
                </a:rPr>
                <a:t></a:t>
              </a:r>
              <a:endParaRPr lang="en-US" sz="3000" b="1" dirty="0">
                <a:solidFill>
                  <a:schemeClr val="accent2"/>
                </a:solidFill>
                <a:latin typeface="Lato Bold"/>
                <a:cs typeface="Lato Bold"/>
              </a:endParaRPr>
            </a:p>
          </p:txBody>
        </p:sp>
        <p:sp>
          <p:nvSpPr>
            <p:cNvPr id="46" name="TextBox 125"/>
            <p:cNvSpPr txBox="1"/>
            <p:nvPr/>
          </p:nvSpPr>
          <p:spPr>
            <a:xfrm>
              <a:off x="8342682" y="5135260"/>
              <a:ext cx="528518" cy="530915"/>
            </a:xfrm>
            <a:prstGeom prst="rect">
              <a:avLst/>
            </a:prstGeom>
            <a:noFill/>
          </p:spPr>
          <p:txBody>
            <a:bodyPr wrap="square" lIns="68580" tIns="34290" rIns="68580" bIns="34290" rtlCol="0">
              <a:spAutoFit/>
            </a:bodyPr>
            <a:lstStyle/>
            <a:p>
              <a:pPr algn="ctr"/>
              <a:r>
                <a:rPr lang="en-US" sz="3000" dirty="0">
                  <a:solidFill>
                    <a:schemeClr val="accent3"/>
                  </a:solidFill>
                  <a:latin typeface="FontAwesome"/>
                  <a:ea typeface="FontAwesome"/>
                  <a:cs typeface="FontAwesome"/>
                  <a:sym typeface="FontAwesome"/>
                </a:rPr>
                <a:t></a:t>
              </a:r>
              <a:endParaRPr lang="en-US" sz="3000" dirty="0">
                <a:solidFill>
                  <a:schemeClr val="accent3"/>
                </a:solidFill>
                <a:latin typeface="FontAwesome"/>
                <a:ea typeface="FontAwesome"/>
                <a:cs typeface="FontAwesome"/>
              </a:endParaRPr>
            </a:p>
          </p:txBody>
        </p:sp>
        <p:sp>
          <p:nvSpPr>
            <p:cNvPr id="47" name="TextBox 125"/>
            <p:cNvSpPr txBox="1"/>
            <p:nvPr/>
          </p:nvSpPr>
          <p:spPr>
            <a:xfrm>
              <a:off x="6925505" y="3631744"/>
              <a:ext cx="528518" cy="530915"/>
            </a:xfrm>
            <a:prstGeom prst="rect">
              <a:avLst/>
            </a:prstGeom>
            <a:noFill/>
          </p:spPr>
          <p:txBody>
            <a:bodyPr wrap="square" lIns="68580" tIns="34290" rIns="68580" bIns="34290" rtlCol="0">
              <a:spAutoFit/>
            </a:bodyPr>
            <a:lstStyle/>
            <a:p>
              <a:pPr algn="ctr"/>
              <a:r>
                <a:rPr lang="en-US" sz="3000" dirty="0">
                  <a:solidFill>
                    <a:schemeClr val="accent4"/>
                  </a:solidFill>
                  <a:latin typeface="FontAwesome"/>
                  <a:ea typeface="FontAwesome"/>
                  <a:cs typeface="FontAwesome"/>
                  <a:sym typeface="FontAwesome"/>
                </a:rPr>
                <a:t></a:t>
              </a:r>
              <a:endParaRPr lang="en-US" sz="3000" dirty="0">
                <a:solidFill>
                  <a:schemeClr val="accent4"/>
                </a:solidFill>
              </a:endParaRPr>
            </a:p>
          </p:txBody>
        </p:sp>
        <p:sp>
          <p:nvSpPr>
            <p:cNvPr id="2" name="文本框 1"/>
            <p:cNvSpPr txBox="1"/>
            <p:nvPr/>
          </p:nvSpPr>
          <p:spPr>
            <a:xfrm>
              <a:off x="7990085" y="3589471"/>
              <a:ext cx="1175368" cy="646331"/>
            </a:xfrm>
            <a:prstGeom prst="rect">
              <a:avLst/>
            </a:prstGeom>
            <a:noFill/>
          </p:spPr>
          <p:txBody>
            <a:bodyPr wrap="square" rtlCol="0">
              <a:spAutoFit/>
            </a:bodyPr>
            <a:lstStyle/>
            <a:p>
              <a:pPr algn="ctr"/>
              <a:r>
                <a:rPr lang="en-US" altLang="zh-CN" dirty="0" smtClean="0">
                  <a:solidFill>
                    <a:schemeClr val="tx1">
                      <a:lumMod val="75000"/>
                      <a:lumOff val="25000"/>
                    </a:schemeClr>
                  </a:solidFill>
                </a:rPr>
                <a:t>Add your title here</a:t>
              </a:r>
              <a:endParaRPr lang="zh-CN" altLang="en-US" dirty="0">
                <a:solidFill>
                  <a:schemeClr val="tx1">
                    <a:lumMod val="75000"/>
                    <a:lumOff val="25000"/>
                  </a:schemeClr>
                </a:solidFill>
              </a:endParaRPr>
            </a:p>
          </p:txBody>
        </p:sp>
      </p:grpSp>
      <p:sp>
        <p:nvSpPr>
          <p:cNvPr id="61" name="文本框 60"/>
          <p:cNvSpPr txBox="1"/>
          <p:nvPr/>
        </p:nvSpPr>
        <p:spPr>
          <a:xfrm>
            <a:off x="2342523" y="2446315"/>
            <a:ext cx="2579159" cy="78483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62" name="文本框 61"/>
          <p:cNvSpPr txBox="1"/>
          <p:nvPr/>
        </p:nvSpPr>
        <p:spPr>
          <a:xfrm>
            <a:off x="2342523" y="3244199"/>
            <a:ext cx="2579159" cy="78483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26" name="文本框 25"/>
          <p:cNvSpPr txBox="1"/>
          <p:nvPr/>
        </p:nvSpPr>
        <p:spPr>
          <a:xfrm>
            <a:off x="2342523" y="4118434"/>
            <a:ext cx="2579159" cy="78483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27" name="文本框 26"/>
          <p:cNvSpPr txBox="1"/>
          <p:nvPr/>
        </p:nvSpPr>
        <p:spPr>
          <a:xfrm>
            <a:off x="2342523" y="4952677"/>
            <a:ext cx="2579159" cy="78483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29" name="TextBox 6"/>
          <p:cNvSpPr txBox="1"/>
          <p:nvPr/>
        </p:nvSpPr>
        <p:spPr>
          <a:xfrm>
            <a:off x="7884010" y="2521815"/>
            <a:ext cx="648072" cy="477054"/>
          </a:xfrm>
          <a:prstGeom prst="rect">
            <a:avLst/>
          </a:prstGeom>
          <a:noFill/>
        </p:spPr>
        <p:txBody>
          <a:bodyPr wrap="square" rtlCol="0" anchor="ctr">
            <a:spAutoFit/>
          </a:bodyPr>
          <a:lstStyle/>
          <a:p>
            <a:pPr algn="ctr"/>
            <a:r>
              <a:rPr lang="en-US" sz="2500" b="1" dirty="0">
                <a:solidFill>
                  <a:srgbClr val="10A981"/>
                </a:solidFill>
                <a:latin typeface="Lato Black" charset="0"/>
                <a:ea typeface="Lato Black" charset="0"/>
                <a:cs typeface="Lato Black" charset="0"/>
                <a:sym typeface="FontAwesome"/>
              </a:rPr>
              <a:t>01</a:t>
            </a:r>
            <a:endParaRPr lang="en-US" sz="2500" b="1" dirty="0">
              <a:solidFill>
                <a:srgbClr val="10A981"/>
              </a:solidFill>
              <a:latin typeface="Lato Black" charset="0"/>
              <a:ea typeface="Lato Black" charset="0"/>
              <a:cs typeface="Lato Black" charset="0"/>
            </a:endParaRPr>
          </a:p>
        </p:txBody>
      </p:sp>
      <p:sp>
        <p:nvSpPr>
          <p:cNvPr id="30" name="TextBox 6"/>
          <p:cNvSpPr txBox="1"/>
          <p:nvPr/>
        </p:nvSpPr>
        <p:spPr>
          <a:xfrm>
            <a:off x="9101570" y="3803317"/>
            <a:ext cx="648072" cy="477054"/>
          </a:xfrm>
          <a:prstGeom prst="rect">
            <a:avLst/>
          </a:prstGeom>
          <a:noFill/>
        </p:spPr>
        <p:txBody>
          <a:bodyPr wrap="square" rtlCol="0" anchor="ctr">
            <a:spAutoFit/>
          </a:bodyPr>
          <a:lstStyle/>
          <a:p>
            <a:pPr algn="ctr"/>
            <a:r>
              <a:rPr lang="en-US" sz="2500" b="1" dirty="0">
                <a:solidFill>
                  <a:srgbClr val="10A981"/>
                </a:solidFill>
                <a:latin typeface="Lato Black" charset="0"/>
                <a:ea typeface="Lato Black" charset="0"/>
                <a:cs typeface="Lato Black" charset="0"/>
                <a:sym typeface="FontAwesome"/>
              </a:rPr>
              <a:t>02</a:t>
            </a:r>
            <a:endParaRPr lang="en-US" sz="2500" b="1" dirty="0">
              <a:solidFill>
                <a:srgbClr val="10A981"/>
              </a:solidFill>
              <a:latin typeface="Lato Black" charset="0"/>
              <a:ea typeface="Lato Black" charset="0"/>
              <a:cs typeface="Lato Black" charset="0"/>
            </a:endParaRPr>
          </a:p>
        </p:txBody>
      </p:sp>
      <p:sp>
        <p:nvSpPr>
          <p:cNvPr id="31" name="TextBox 6"/>
          <p:cNvSpPr txBox="1"/>
          <p:nvPr/>
        </p:nvSpPr>
        <p:spPr>
          <a:xfrm>
            <a:off x="7838042" y="5072151"/>
            <a:ext cx="648072" cy="477054"/>
          </a:xfrm>
          <a:prstGeom prst="rect">
            <a:avLst/>
          </a:prstGeom>
          <a:noFill/>
        </p:spPr>
        <p:txBody>
          <a:bodyPr wrap="square" rtlCol="0" anchor="ctr">
            <a:spAutoFit/>
          </a:bodyPr>
          <a:lstStyle/>
          <a:p>
            <a:pPr algn="ctr"/>
            <a:r>
              <a:rPr lang="en-US" sz="2500" b="1" dirty="0">
                <a:solidFill>
                  <a:srgbClr val="10A981"/>
                </a:solidFill>
                <a:latin typeface="Lato Black" charset="0"/>
                <a:ea typeface="Lato Black" charset="0"/>
                <a:cs typeface="Lato Black" charset="0"/>
                <a:sym typeface="FontAwesome"/>
              </a:rPr>
              <a:t>03</a:t>
            </a:r>
            <a:endParaRPr lang="en-US" sz="2500" b="1" dirty="0">
              <a:solidFill>
                <a:srgbClr val="10A981"/>
              </a:solidFill>
              <a:latin typeface="Lato Black" charset="0"/>
              <a:ea typeface="Lato Black" charset="0"/>
              <a:cs typeface="Lato Black" charset="0"/>
            </a:endParaRPr>
          </a:p>
        </p:txBody>
      </p:sp>
      <p:sp>
        <p:nvSpPr>
          <p:cNvPr id="32" name="TextBox 6"/>
          <p:cNvSpPr txBox="1"/>
          <p:nvPr/>
        </p:nvSpPr>
        <p:spPr>
          <a:xfrm>
            <a:off x="6535520" y="3756717"/>
            <a:ext cx="648072" cy="477054"/>
          </a:xfrm>
          <a:prstGeom prst="rect">
            <a:avLst/>
          </a:prstGeom>
          <a:noFill/>
        </p:spPr>
        <p:txBody>
          <a:bodyPr wrap="square" rtlCol="0" anchor="ctr">
            <a:spAutoFit/>
          </a:bodyPr>
          <a:lstStyle/>
          <a:p>
            <a:pPr algn="ctr"/>
            <a:r>
              <a:rPr lang="en-US" sz="2500" b="1" dirty="0">
                <a:solidFill>
                  <a:srgbClr val="10A981"/>
                </a:solidFill>
                <a:latin typeface="Lato Black" charset="0"/>
                <a:ea typeface="Lato Black" charset="0"/>
                <a:cs typeface="Lato Black" charset="0"/>
                <a:sym typeface="FontAwesome"/>
              </a:rPr>
              <a:t>04</a:t>
            </a:r>
            <a:endParaRPr lang="en-US" sz="2500" b="1" dirty="0">
              <a:solidFill>
                <a:srgbClr val="10A981"/>
              </a:solidFill>
              <a:latin typeface="Lato Black" charset="0"/>
              <a:ea typeface="Lato Black" charset="0"/>
              <a:cs typeface="Lato Black"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E7E8"/>
        </a:solidFill>
        <a:effectLst/>
      </p:bgPr>
    </p:bg>
    <p:spTree>
      <p:nvGrpSpPr>
        <p:cNvPr id="1" name=""/>
        <p:cNvGrpSpPr/>
        <p:nvPr/>
      </p:nvGrpSpPr>
      <p:grpSpPr>
        <a:xfrm>
          <a:off x="0" y="0"/>
          <a:ext cx="0" cy="0"/>
          <a:chOff x="0" y="0"/>
          <a:chExt cx="0" cy="0"/>
        </a:xfrm>
      </p:grpSpPr>
      <p:sp>
        <p:nvSpPr>
          <p:cNvPr id="11" name="圆角矩形 10"/>
          <p:cNvSpPr/>
          <p:nvPr/>
        </p:nvSpPr>
        <p:spPr>
          <a:xfrm rot="2723603">
            <a:off x="1267955" y="273683"/>
            <a:ext cx="675954" cy="675954"/>
          </a:xfrm>
          <a:prstGeom prst="roundRect">
            <a:avLst>
              <a:gd name="adj" fmla="val 5895"/>
            </a:avLst>
          </a:prstGeom>
          <a:solidFill>
            <a:srgbClr val="10A98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2723603">
            <a:off x="1275253" y="280981"/>
            <a:ext cx="661358" cy="661358"/>
          </a:xfrm>
          <a:prstGeom prst="roundRect">
            <a:avLst>
              <a:gd name="adj" fmla="val 4950"/>
            </a:avLst>
          </a:prstGeom>
          <a:solidFill>
            <a:srgbClr val="49B5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68210" y="302224"/>
            <a:ext cx="4959929"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选题的背景与意义</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37121"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200"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9" name="文本框 8"/>
          <p:cNvSpPr txBox="1"/>
          <p:nvPr/>
        </p:nvSpPr>
        <p:spPr>
          <a:xfrm>
            <a:off x="1255425" y="319273"/>
            <a:ext cx="701014"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3" name="Freeform 5"/>
          <p:cNvSpPr/>
          <p:nvPr/>
        </p:nvSpPr>
        <p:spPr bwMode="auto">
          <a:xfrm>
            <a:off x="6259381" y="2617589"/>
            <a:ext cx="1864301" cy="315553"/>
          </a:xfrm>
          <a:custGeom>
            <a:avLst/>
            <a:gdLst>
              <a:gd name="T0" fmla="*/ 113 w 300"/>
              <a:gd name="T1" fmla="*/ 49 h 51"/>
              <a:gd name="T2" fmla="*/ 114 w 300"/>
              <a:gd name="T3" fmla="*/ 51 h 51"/>
              <a:gd name="T4" fmla="*/ 160 w 300"/>
              <a:gd name="T5" fmla="*/ 5 h 51"/>
              <a:gd name="T6" fmla="*/ 300 w 300"/>
              <a:gd name="T7" fmla="*/ 5 h 51"/>
              <a:gd name="T8" fmla="*/ 300 w 300"/>
              <a:gd name="T9" fmla="*/ 1 h 51"/>
              <a:gd name="T10" fmla="*/ 158 w 300"/>
              <a:gd name="T11" fmla="*/ 1 h 51"/>
              <a:gd name="T12" fmla="*/ 158 w 300"/>
              <a:gd name="T13" fmla="*/ 2 h 51"/>
              <a:gd name="T14" fmla="*/ 158 w 300"/>
              <a:gd name="T15" fmla="*/ 2 h 51"/>
              <a:gd name="T16" fmla="*/ 113 w 300"/>
              <a:gd name="T17" fmla="*/ 47 h 51"/>
              <a:gd name="T18" fmla="*/ 0 w 300"/>
              <a:gd name="T19" fmla="*/ 0 h 51"/>
              <a:gd name="T20" fmla="*/ 0 w 300"/>
              <a:gd name="T21" fmla="*/ 3 h 51"/>
              <a:gd name="T22" fmla="*/ 113 w 300"/>
              <a:gd name="T23" fmla="*/ 50 h 51"/>
              <a:gd name="T24" fmla="*/ 113 w 300"/>
              <a:gd name="T25"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0" h="51">
                <a:moveTo>
                  <a:pt x="113" y="49"/>
                </a:moveTo>
                <a:cubicBezTo>
                  <a:pt x="114" y="51"/>
                  <a:pt x="114" y="51"/>
                  <a:pt x="114" y="51"/>
                </a:cubicBezTo>
                <a:cubicBezTo>
                  <a:pt x="160" y="5"/>
                  <a:pt x="160" y="5"/>
                  <a:pt x="160" y="5"/>
                </a:cubicBezTo>
                <a:cubicBezTo>
                  <a:pt x="300" y="5"/>
                  <a:pt x="300" y="5"/>
                  <a:pt x="300" y="5"/>
                </a:cubicBezTo>
                <a:cubicBezTo>
                  <a:pt x="300" y="1"/>
                  <a:pt x="300" y="1"/>
                  <a:pt x="300" y="1"/>
                </a:cubicBezTo>
                <a:cubicBezTo>
                  <a:pt x="158" y="1"/>
                  <a:pt x="158" y="1"/>
                  <a:pt x="158" y="1"/>
                </a:cubicBezTo>
                <a:cubicBezTo>
                  <a:pt x="158" y="2"/>
                  <a:pt x="158" y="2"/>
                  <a:pt x="158" y="2"/>
                </a:cubicBezTo>
                <a:cubicBezTo>
                  <a:pt x="158" y="2"/>
                  <a:pt x="158" y="2"/>
                  <a:pt x="158" y="2"/>
                </a:cubicBezTo>
                <a:cubicBezTo>
                  <a:pt x="113" y="47"/>
                  <a:pt x="113" y="47"/>
                  <a:pt x="113" y="47"/>
                </a:cubicBezTo>
                <a:cubicBezTo>
                  <a:pt x="81" y="20"/>
                  <a:pt x="41" y="4"/>
                  <a:pt x="0" y="0"/>
                </a:cubicBezTo>
                <a:cubicBezTo>
                  <a:pt x="0" y="3"/>
                  <a:pt x="0" y="3"/>
                  <a:pt x="0" y="3"/>
                </a:cubicBezTo>
                <a:cubicBezTo>
                  <a:pt x="42" y="7"/>
                  <a:pt x="81" y="24"/>
                  <a:pt x="113" y="50"/>
                </a:cubicBezTo>
                <a:lnTo>
                  <a:pt x="113" y="49"/>
                </a:ln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34" name="Freeform 6"/>
          <p:cNvSpPr/>
          <p:nvPr/>
        </p:nvSpPr>
        <p:spPr bwMode="auto">
          <a:xfrm>
            <a:off x="4129097" y="4938898"/>
            <a:ext cx="1870346" cy="315553"/>
          </a:xfrm>
          <a:custGeom>
            <a:avLst/>
            <a:gdLst>
              <a:gd name="T0" fmla="*/ 188 w 301"/>
              <a:gd name="T1" fmla="*/ 1 h 51"/>
              <a:gd name="T2" fmla="*/ 187 w 301"/>
              <a:gd name="T3" fmla="*/ 0 h 51"/>
              <a:gd name="T4" fmla="*/ 141 w 301"/>
              <a:gd name="T5" fmla="*/ 46 h 51"/>
              <a:gd name="T6" fmla="*/ 0 w 301"/>
              <a:gd name="T7" fmla="*/ 46 h 51"/>
              <a:gd name="T8" fmla="*/ 0 w 301"/>
              <a:gd name="T9" fmla="*/ 50 h 51"/>
              <a:gd name="T10" fmla="*/ 142 w 301"/>
              <a:gd name="T11" fmla="*/ 50 h 51"/>
              <a:gd name="T12" fmla="*/ 142 w 301"/>
              <a:gd name="T13" fmla="*/ 49 h 51"/>
              <a:gd name="T14" fmla="*/ 143 w 301"/>
              <a:gd name="T15" fmla="*/ 49 h 51"/>
              <a:gd name="T16" fmla="*/ 187 w 301"/>
              <a:gd name="T17" fmla="*/ 4 h 51"/>
              <a:gd name="T18" fmla="*/ 301 w 301"/>
              <a:gd name="T19" fmla="*/ 51 h 51"/>
              <a:gd name="T20" fmla="*/ 301 w 301"/>
              <a:gd name="T21" fmla="*/ 48 h 51"/>
              <a:gd name="T22" fmla="*/ 188 w 301"/>
              <a:gd name="T23"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1" h="51">
                <a:moveTo>
                  <a:pt x="188" y="1"/>
                </a:moveTo>
                <a:cubicBezTo>
                  <a:pt x="187" y="0"/>
                  <a:pt x="187" y="0"/>
                  <a:pt x="187" y="0"/>
                </a:cubicBezTo>
                <a:cubicBezTo>
                  <a:pt x="141" y="46"/>
                  <a:pt x="141" y="46"/>
                  <a:pt x="141" y="46"/>
                </a:cubicBezTo>
                <a:cubicBezTo>
                  <a:pt x="0" y="46"/>
                  <a:pt x="0" y="46"/>
                  <a:pt x="0" y="46"/>
                </a:cubicBezTo>
                <a:cubicBezTo>
                  <a:pt x="0" y="50"/>
                  <a:pt x="0" y="50"/>
                  <a:pt x="0" y="50"/>
                </a:cubicBezTo>
                <a:cubicBezTo>
                  <a:pt x="142" y="50"/>
                  <a:pt x="142" y="50"/>
                  <a:pt x="142" y="50"/>
                </a:cubicBezTo>
                <a:cubicBezTo>
                  <a:pt x="142" y="49"/>
                  <a:pt x="142" y="49"/>
                  <a:pt x="142" y="49"/>
                </a:cubicBezTo>
                <a:cubicBezTo>
                  <a:pt x="143" y="49"/>
                  <a:pt x="143" y="49"/>
                  <a:pt x="143" y="49"/>
                </a:cubicBezTo>
                <a:cubicBezTo>
                  <a:pt x="187" y="4"/>
                  <a:pt x="187" y="4"/>
                  <a:pt x="187" y="4"/>
                </a:cubicBezTo>
                <a:cubicBezTo>
                  <a:pt x="220" y="31"/>
                  <a:pt x="259" y="47"/>
                  <a:pt x="301" y="51"/>
                </a:cubicBezTo>
                <a:cubicBezTo>
                  <a:pt x="301" y="48"/>
                  <a:pt x="301" y="48"/>
                  <a:pt x="301" y="48"/>
                </a:cubicBezTo>
                <a:cubicBezTo>
                  <a:pt x="258" y="44"/>
                  <a:pt x="219" y="27"/>
                  <a:pt x="188" y="1"/>
                </a:cubicBez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35" name="Freeform 7"/>
          <p:cNvSpPr/>
          <p:nvPr/>
        </p:nvSpPr>
        <p:spPr bwMode="auto">
          <a:xfrm>
            <a:off x="7141962" y="3093940"/>
            <a:ext cx="702438" cy="724200"/>
          </a:xfrm>
          <a:custGeom>
            <a:avLst/>
            <a:gdLst>
              <a:gd name="T0" fmla="*/ 113 w 113"/>
              <a:gd name="T1" fmla="*/ 117 h 117"/>
              <a:gd name="T2" fmla="*/ 113 w 113"/>
              <a:gd name="T3" fmla="*/ 113 h 117"/>
              <a:gd name="T4" fmla="*/ 49 w 113"/>
              <a:gd name="T5" fmla="*/ 113 h 117"/>
              <a:gd name="T6" fmla="*/ 2 w 113"/>
              <a:gd name="T7" fmla="*/ 0 h 117"/>
              <a:gd name="T8" fmla="*/ 0 w 113"/>
              <a:gd name="T9" fmla="*/ 2 h 117"/>
              <a:gd name="T10" fmla="*/ 47 w 113"/>
              <a:gd name="T11" fmla="*/ 115 h 117"/>
              <a:gd name="T12" fmla="*/ 47 w 113"/>
              <a:gd name="T13" fmla="*/ 115 h 117"/>
              <a:gd name="T14" fmla="*/ 47 w 113"/>
              <a:gd name="T15" fmla="*/ 117 h 117"/>
              <a:gd name="T16" fmla="*/ 113 w 113"/>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7">
                <a:moveTo>
                  <a:pt x="113" y="117"/>
                </a:moveTo>
                <a:cubicBezTo>
                  <a:pt x="113" y="113"/>
                  <a:pt x="113" y="113"/>
                  <a:pt x="113" y="113"/>
                </a:cubicBezTo>
                <a:cubicBezTo>
                  <a:pt x="49" y="113"/>
                  <a:pt x="49" y="113"/>
                  <a:pt x="49" y="113"/>
                </a:cubicBezTo>
                <a:cubicBezTo>
                  <a:pt x="45" y="72"/>
                  <a:pt x="29" y="33"/>
                  <a:pt x="2" y="0"/>
                </a:cubicBezTo>
                <a:cubicBezTo>
                  <a:pt x="0" y="2"/>
                  <a:pt x="0" y="2"/>
                  <a:pt x="0" y="2"/>
                </a:cubicBezTo>
                <a:cubicBezTo>
                  <a:pt x="26" y="34"/>
                  <a:pt x="43" y="72"/>
                  <a:pt x="47" y="115"/>
                </a:cubicBezTo>
                <a:cubicBezTo>
                  <a:pt x="47" y="115"/>
                  <a:pt x="47" y="115"/>
                  <a:pt x="47" y="115"/>
                </a:cubicBezTo>
                <a:cubicBezTo>
                  <a:pt x="47" y="117"/>
                  <a:pt x="47" y="117"/>
                  <a:pt x="47" y="117"/>
                </a:cubicBezTo>
                <a:lnTo>
                  <a:pt x="113" y="117"/>
                </a:ln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48" name="Freeform 8"/>
          <p:cNvSpPr/>
          <p:nvPr/>
        </p:nvSpPr>
        <p:spPr bwMode="auto">
          <a:xfrm>
            <a:off x="5284915" y="2228286"/>
            <a:ext cx="720573" cy="698810"/>
          </a:xfrm>
          <a:custGeom>
            <a:avLst/>
            <a:gdLst>
              <a:gd name="T0" fmla="*/ 113 w 116"/>
              <a:gd name="T1" fmla="*/ 63 h 113"/>
              <a:gd name="T2" fmla="*/ 0 w 116"/>
              <a:gd name="T3" fmla="*/ 111 h 113"/>
              <a:gd name="T4" fmla="*/ 2 w 116"/>
              <a:gd name="T5" fmla="*/ 113 h 113"/>
              <a:gd name="T6" fmla="*/ 115 w 116"/>
              <a:gd name="T7" fmla="*/ 66 h 113"/>
              <a:gd name="T8" fmla="*/ 115 w 116"/>
              <a:gd name="T9" fmla="*/ 66 h 113"/>
              <a:gd name="T10" fmla="*/ 116 w 116"/>
              <a:gd name="T11" fmla="*/ 66 h 113"/>
              <a:gd name="T12" fmla="*/ 116 w 116"/>
              <a:gd name="T13" fmla="*/ 0 h 113"/>
              <a:gd name="T14" fmla="*/ 113 w 116"/>
              <a:gd name="T15" fmla="*/ 0 h 113"/>
              <a:gd name="T16" fmla="*/ 113 w 116"/>
              <a:gd name="T17" fmla="*/ 6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13">
                <a:moveTo>
                  <a:pt x="113" y="63"/>
                </a:moveTo>
                <a:cubicBezTo>
                  <a:pt x="71" y="68"/>
                  <a:pt x="32" y="84"/>
                  <a:pt x="0" y="111"/>
                </a:cubicBezTo>
                <a:cubicBezTo>
                  <a:pt x="2" y="113"/>
                  <a:pt x="2" y="113"/>
                  <a:pt x="2" y="113"/>
                </a:cubicBezTo>
                <a:cubicBezTo>
                  <a:pt x="33" y="87"/>
                  <a:pt x="72" y="70"/>
                  <a:pt x="115" y="66"/>
                </a:cubicBezTo>
                <a:cubicBezTo>
                  <a:pt x="115" y="66"/>
                  <a:pt x="115" y="66"/>
                  <a:pt x="115" y="66"/>
                </a:cubicBezTo>
                <a:cubicBezTo>
                  <a:pt x="116" y="66"/>
                  <a:pt x="116" y="66"/>
                  <a:pt x="116" y="66"/>
                </a:cubicBezTo>
                <a:cubicBezTo>
                  <a:pt x="116" y="0"/>
                  <a:pt x="116" y="0"/>
                  <a:pt x="116" y="0"/>
                </a:cubicBezTo>
                <a:cubicBezTo>
                  <a:pt x="113" y="0"/>
                  <a:pt x="113" y="0"/>
                  <a:pt x="113" y="0"/>
                </a:cubicBezTo>
                <a:lnTo>
                  <a:pt x="113" y="63"/>
                </a:lnTo>
                <a:close/>
              </a:path>
            </a:pathLst>
          </a:custGeom>
          <a:solidFill>
            <a:srgbClr val="10A981"/>
          </a:solidFill>
          <a:ln w="9525">
            <a:noFill/>
            <a:round/>
          </a:ln>
        </p:spPr>
        <p:txBody>
          <a:bodyPr vert="horz" wrap="square" lIns="91440" tIns="45720" rIns="91440" bIns="45720" numCol="1" anchor="t" anchorCtr="0" compatLnSpc="1"/>
          <a:lstStyle/>
          <a:p>
            <a:endParaRPr lang="en-US"/>
          </a:p>
        </p:txBody>
      </p:sp>
      <p:sp>
        <p:nvSpPr>
          <p:cNvPr id="53" name="Freeform 9"/>
          <p:cNvSpPr/>
          <p:nvPr/>
        </p:nvSpPr>
        <p:spPr bwMode="auto">
          <a:xfrm>
            <a:off x="3942908" y="2809822"/>
            <a:ext cx="1173954" cy="996229"/>
          </a:xfrm>
          <a:custGeom>
            <a:avLst/>
            <a:gdLst>
              <a:gd name="T0" fmla="*/ 185 w 189"/>
              <a:gd name="T1" fmla="*/ 48 h 161"/>
              <a:gd name="T2" fmla="*/ 139 w 189"/>
              <a:gd name="T3" fmla="*/ 161 h 161"/>
              <a:gd name="T4" fmla="*/ 141 w 189"/>
              <a:gd name="T5" fmla="*/ 161 h 161"/>
              <a:gd name="T6" fmla="*/ 188 w 189"/>
              <a:gd name="T7" fmla="*/ 48 h 161"/>
              <a:gd name="T8" fmla="*/ 188 w 189"/>
              <a:gd name="T9" fmla="*/ 48 h 161"/>
              <a:gd name="T10" fmla="*/ 189 w 189"/>
              <a:gd name="T11" fmla="*/ 47 h 161"/>
              <a:gd name="T12" fmla="*/ 143 w 189"/>
              <a:gd name="T13" fmla="*/ 0 h 161"/>
              <a:gd name="T14" fmla="*/ 142 w 189"/>
              <a:gd name="T15" fmla="*/ 1 h 161"/>
              <a:gd name="T16" fmla="*/ 142 w 189"/>
              <a:gd name="T17" fmla="*/ 0 h 161"/>
              <a:gd name="T18" fmla="*/ 0 w 189"/>
              <a:gd name="T19" fmla="*/ 0 h 161"/>
              <a:gd name="T20" fmla="*/ 0 w 189"/>
              <a:gd name="T21" fmla="*/ 3 h 161"/>
              <a:gd name="T22" fmla="*/ 141 w 189"/>
              <a:gd name="T23" fmla="*/ 3 h 161"/>
              <a:gd name="T24" fmla="*/ 185 w 189"/>
              <a:gd name="T25" fmla="*/ 4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9" h="161">
                <a:moveTo>
                  <a:pt x="185" y="48"/>
                </a:moveTo>
                <a:cubicBezTo>
                  <a:pt x="159" y="80"/>
                  <a:pt x="143" y="119"/>
                  <a:pt x="139" y="161"/>
                </a:cubicBezTo>
                <a:cubicBezTo>
                  <a:pt x="141" y="161"/>
                  <a:pt x="141" y="161"/>
                  <a:pt x="141" y="161"/>
                </a:cubicBezTo>
                <a:cubicBezTo>
                  <a:pt x="146" y="118"/>
                  <a:pt x="163" y="80"/>
                  <a:pt x="188" y="48"/>
                </a:cubicBezTo>
                <a:cubicBezTo>
                  <a:pt x="188" y="48"/>
                  <a:pt x="188" y="48"/>
                  <a:pt x="188" y="48"/>
                </a:cubicBezTo>
                <a:cubicBezTo>
                  <a:pt x="189" y="47"/>
                  <a:pt x="189" y="47"/>
                  <a:pt x="189" y="47"/>
                </a:cubicBezTo>
                <a:cubicBezTo>
                  <a:pt x="143" y="0"/>
                  <a:pt x="143" y="0"/>
                  <a:pt x="143" y="0"/>
                </a:cubicBezTo>
                <a:cubicBezTo>
                  <a:pt x="142" y="1"/>
                  <a:pt x="142" y="1"/>
                  <a:pt x="142" y="1"/>
                </a:cubicBezTo>
                <a:cubicBezTo>
                  <a:pt x="142" y="0"/>
                  <a:pt x="142" y="0"/>
                  <a:pt x="142" y="0"/>
                </a:cubicBezTo>
                <a:cubicBezTo>
                  <a:pt x="0" y="0"/>
                  <a:pt x="0" y="0"/>
                  <a:pt x="0" y="0"/>
                </a:cubicBezTo>
                <a:cubicBezTo>
                  <a:pt x="0" y="3"/>
                  <a:pt x="0" y="3"/>
                  <a:pt x="0" y="3"/>
                </a:cubicBezTo>
                <a:cubicBezTo>
                  <a:pt x="141" y="3"/>
                  <a:pt x="141" y="3"/>
                  <a:pt x="141" y="3"/>
                </a:cubicBezTo>
                <a:lnTo>
                  <a:pt x="185" y="48"/>
                </a:lnTo>
                <a:close/>
              </a:path>
            </a:pathLst>
          </a:custGeom>
          <a:solidFill>
            <a:srgbClr val="10A981"/>
          </a:solidFill>
          <a:ln w="9525">
            <a:noFill/>
            <a:round/>
          </a:ln>
        </p:spPr>
        <p:txBody>
          <a:bodyPr vert="horz" wrap="square" lIns="91440" tIns="45720" rIns="91440" bIns="45720" numCol="1" anchor="t" anchorCtr="0" compatLnSpc="1"/>
          <a:lstStyle/>
          <a:p>
            <a:endParaRPr lang="en-US"/>
          </a:p>
        </p:txBody>
      </p:sp>
      <p:sp>
        <p:nvSpPr>
          <p:cNvPr id="54" name="Freeform 10"/>
          <p:cNvSpPr/>
          <p:nvPr/>
        </p:nvSpPr>
        <p:spPr bwMode="auto">
          <a:xfrm>
            <a:off x="4414424" y="4053899"/>
            <a:ext cx="696393" cy="724200"/>
          </a:xfrm>
          <a:custGeom>
            <a:avLst/>
            <a:gdLst>
              <a:gd name="T0" fmla="*/ 0 w 112"/>
              <a:gd name="T1" fmla="*/ 0 h 117"/>
              <a:gd name="T2" fmla="*/ 0 w 112"/>
              <a:gd name="T3" fmla="*/ 4 h 117"/>
              <a:gd name="T4" fmla="*/ 63 w 112"/>
              <a:gd name="T5" fmla="*/ 4 h 117"/>
              <a:gd name="T6" fmla="*/ 110 w 112"/>
              <a:gd name="T7" fmla="*/ 117 h 117"/>
              <a:gd name="T8" fmla="*/ 112 w 112"/>
              <a:gd name="T9" fmla="*/ 115 h 117"/>
              <a:gd name="T10" fmla="*/ 65 w 112"/>
              <a:gd name="T11" fmla="*/ 2 h 117"/>
              <a:gd name="T12" fmla="*/ 65 w 112"/>
              <a:gd name="T13" fmla="*/ 2 h 117"/>
              <a:gd name="T14" fmla="*/ 65 w 112"/>
              <a:gd name="T15" fmla="*/ 0 h 117"/>
              <a:gd name="T16" fmla="*/ 0 w 112"/>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7">
                <a:moveTo>
                  <a:pt x="0" y="0"/>
                </a:moveTo>
                <a:cubicBezTo>
                  <a:pt x="0" y="4"/>
                  <a:pt x="0" y="4"/>
                  <a:pt x="0" y="4"/>
                </a:cubicBezTo>
                <a:cubicBezTo>
                  <a:pt x="63" y="4"/>
                  <a:pt x="63" y="4"/>
                  <a:pt x="63" y="4"/>
                </a:cubicBezTo>
                <a:cubicBezTo>
                  <a:pt x="68" y="45"/>
                  <a:pt x="84" y="84"/>
                  <a:pt x="110" y="117"/>
                </a:cubicBezTo>
                <a:cubicBezTo>
                  <a:pt x="112" y="115"/>
                  <a:pt x="112" y="115"/>
                  <a:pt x="112" y="115"/>
                </a:cubicBezTo>
                <a:cubicBezTo>
                  <a:pt x="87" y="83"/>
                  <a:pt x="70" y="44"/>
                  <a:pt x="65" y="2"/>
                </a:cubicBezTo>
                <a:cubicBezTo>
                  <a:pt x="65" y="2"/>
                  <a:pt x="65" y="2"/>
                  <a:pt x="65" y="2"/>
                </a:cubicBezTo>
                <a:cubicBezTo>
                  <a:pt x="65" y="0"/>
                  <a:pt x="65" y="0"/>
                  <a:pt x="65" y="0"/>
                </a:cubicBezTo>
                <a:lnTo>
                  <a:pt x="0" y="0"/>
                </a:ln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55" name="Freeform 11"/>
          <p:cNvSpPr/>
          <p:nvPr/>
        </p:nvSpPr>
        <p:spPr bwMode="auto">
          <a:xfrm>
            <a:off x="7135917" y="4065988"/>
            <a:ext cx="1173954" cy="996229"/>
          </a:xfrm>
          <a:custGeom>
            <a:avLst/>
            <a:gdLst>
              <a:gd name="T0" fmla="*/ 48 w 189"/>
              <a:gd name="T1" fmla="*/ 158 h 161"/>
              <a:gd name="T2" fmla="*/ 4 w 189"/>
              <a:gd name="T3" fmla="*/ 113 h 161"/>
              <a:gd name="T4" fmla="*/ 50 w 189"/>
              <a:gd name="T5" fmla="*/ 0 h 161"/>
              <a:gd name="T6" fmla="*/ 48 w 189"/>
              <a:gd name="T7" fmla="*/ 0 h 161"/>
              <a:gd name="T8" fmla="*/ 1 w 189"/>
              <a:gd name="T9" fmla="*/ 113 h 161"/>
              <a:gd name="T10" fmla="*/ 1 w 189"/>
              <a:gd name="T11" fmla="*/ 113 h 161"/>
              <a:gd name="T12" fmla="*/ 0 w 189"/>
              <a:gd name="T13" fmla="*/ 114 h 161"/>
              <a:gd name="T14" fmla="*/ 47 w 189"/>
              <a:gd name="T15" fmla="*/ 160 h 161"/>
              <a:gd name="T16" fmla="*/ 47 w 189"/>
              <a:gd name="T17" fmla="*/ 160 h 161"/>
              <a:gd name="T18" fmla="*/ 47 w 189"/>
              <a:gd name="T19" fmla="*/ 161 h 161"/>
              <a:gd name="T20" fmla="*/ 189 w 189"/>
              <a:gd name="T21" fmla="*/ 161 h 161"/>
              <a:gd name="T22" fmla="*/ 189 w 189"/>
              <a:gd name="T23" fmla="*/ 158 h 161"/>
              <a:gd name="T24" fmla="*/ 48 w 189"/>
              <a:gd name="T25" fmla="*/ 15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9" h="161">
                <a:moveTo>
                  <a:pt x="48" y="158"/>
                </a:moveTo>
                <a:cubicBezTo>
                  <a:pt x="4" y="113"/>
                  <a:pt x="4" y="113"/>
                  <a:pt x="4" y="113"/>
                </a:cubicBezTo>
                <a:cubicBezTo>
                  <a:pt x="30" y="81"/>
                  <a:pt x="46" y="42"/>
                  <a:pt x="50" y="0"/>
                </a:cubicBezTo>
                <a:cubicBezTo>
                  <a:pt x="48" y="0"/>
                  <a:pt x="48" y="0"/>
                  <a:pt x="48" y="0"/>
                </a:cubicBezTo>
                <a:cubicBezTo>
                  <a:pt x="44" y="42"/>
                  <a:pt x="27" y="81"/>
                  <a:pt x="1" y="113"/>
                </a:cubicBezTo>
                <a:cubicBezTo>
                  <a:pt x="1" y="113"/>
                  <a:pt x="1" y="113"/>
                  <a:pt x="1" y="113"/>
                </a:cubicBezTo>
                <a:cubicBezTo>
                  <a:pt x="0" y="114"/>
                  <a:pt x="0" y="114"/>
                  <a:pt x="0" y="114"/>
                </a:cubicBezTo>
                <a:cubicBezTo>
                  <a:pt x="47" y="160"/>
                  <a:pt x="47" y="160"/>
                  <a:pt x="47" y="160"/>
                </a:cubicBezTo>
                <a:cubicBezTo>
                  <a:pt x="47" y="160"/>
                  <a:pt x="47" y="160"/>
                  <a:pt x="47" y="160"/>
                </a:cubicBezTo>
                <a:cubicBezTo>
                  <a:pt x="47" y="161"/>
                  <a:pt x="47" y="161"/>
                  <a:pt x="47" y="161"/>
                </a:cubicBezTo>
                <a:cubicBezTo>
                  <a:pt x="189" y="161"/>
                  <a:pt x="189" y="161"/>
                  <a:pt x="189" y="161"/>
                </a:cubicBezTo>
                <a:cubicBezTo>
                  <a:pt x="189" y="158"/>
                  <a:pt x="189" y="158"/>
                  <a:pt x="189" y="158"/>
                </a:cubicBezTo>
                <a:lnTo>
                  <a:pt x="48" y="158"/>
                </a:ln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56" name="Freeform 12"/>
          <p:cNvSpPr/>
          <p:nvPr/>
        </p:nvSpPr>
        <p:spPr bwMode="auto">
          <a:xfrm>
            <a:off x="6241246" y="4938898"/>
            <a:ext cx="720573" cy="698810"/>
          </a:xfrm>
          <a:custGeom>
            <a:avLst/>
            <a:gdLst>
              <a:gd name="T0" fmla="*/ 3 w 116"/>
              <a:gd name="T1" fmla="*/ 49 h 113"/>
              <a:gd name="T2" fmla="*/ 116 w 116"/>
              <a:gd name="T3" fmla="*/ 2 h 113"/>
              <a:gd name="T4" fmla="*/ 114 w 116"/>
              <a:gd name="T5" fmla="*/ 0 h 113"/>
              <a:gd name="T6" fmla="*/ 1 w 116"/>
              <a:gd name="T7" fmla="*/ 47 h 113"/>
              <a:gd name="T8" fmla="*/ 1 w 116"/>
              <a:gd name="T9" fmla="*/ 47 h 113"/>
              <a:gd name="T10" fmla="*/ 0 w 116"/>
              <a:gd name="T11" fmla="*/ 47 h 113"/>
              <a:gd name="T12" fmla="*/ 0 w 116"/>
              <a:gd name="T13" fmla="*/ 113 h 113"/>
              <a:gd name="T14" fmla="*/ 3 w 116"/>
              <a:gd name="T15" fmla="*/ 113 h 113"/>
              <a:gd name="T16" fmla="*/ 3 w 116"/>
              <a:gd name="T17" fmla="*/ 4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13">
                <a:moveTo>
                  <a:pt x="3" y="49"/>
                </a:moveTo>
                <a:cubicBezTo>
                  <a:pt x="45" y="45"/>
                  <a:pt x="84" y="29"/>
                  <a:pt x="116" y="2"/>
                </a:cubicBezTo>
                <a:cubicBezTo>
                  <a:pt x="114" y="0"/>
                  <a:pt x="114" y="0"/>
                  <a:pt x="114" y="0"/>
                </a:cubicBezTo>
                <a:cubicBezTo>
                  <a:pt x="83" y="26"/>
                  <a:pt x="44" y="43"/>
                  <a:pt x="1" y="47"/>
                </a:cubicBezTo>
                <a:cubicBezTo>
                  <a:pt x="1" y="47"/>
                  <a:pt x="1" y="47"/>
                  <a:pt x="1" y="47"/>
                </a:cubicBezTo>
                <a:cubicBezTo>
                  <a:pt x="0" y="47"/>
                  <a:pt x="0" y="47"/>
                  <a:pt x="0" y="47"/>
                </a:cubicBezTo>
                <a:cubicBezTo>
                  <a:pt x="0" y="113"/>
                  <a:pt x="0" y="113"/>
                  <a:pt x="0" y="113"/>
                </a:cubicBezTo>
                <a:cubicBezTo>
                  <a:pt x="3" y="113"/>
                  <a:pt x="3" y="113"/>
                  <a:pt x="3" y="113"/>
                </a:cubicBezTo>
                <a:lnTo>
                  <a:pt x="3" y="49"/>
                </a:ln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57" name="Freeform 13"/>
          <p:cNvSpPr/>
          <p:nvPr/>
        </p:nvSpPr>
        <p:spPr bwMode="auto">
          <a:xfrm>
            <a:off x="4818235" y="3101194"/>
            <a:ext cx="435246" cy="722991"/>
          </a:xfrm>
          <a:custGeom>
            <a:avLst/>
            <a:gdLst>
              <a:gd name="T0" fmla="*/ 70 w 70"/>
              <a:gd name="T1" fmla="*/ 18 h 117"/>
              <a:gd name="T2" fmla="*/ 48 w 70"/>
              <a:gd name="T3" fmla="*/ 0 h 117"/>
              <a:gd name="T4" fmla="*/ 0 w 70"/>
              <a:gd name="T5" fmla="*/ 114 h 117"/>
              <a:gd name="T6" fmla="*/ 29 w 70"/>
              <a:gd name="T7" fmla="*/ 117 h 117"/>
              <a:gd name="T8" fmla="*/ 70 w 70"/>
              <a:gd name="T9" fmla="*/ 18 h 117"/>
            </a:gdLst>
            <a:ahLst/>
            <a:cxnLst>
              <a:cxn ang="0">
                <a:pos x="T0" y="T1"/>
              </a:cxn>
              <a:cxn ang="0">
                <a:pos x="T2" y="T3"/>
              </a:cxn>
              <a:cxn ang="0">
                <a:pos x="T4" y="T5"/>
              </a:cxn>
              <a:cxn ang="0">
                <a:pos x="T6" y="T7"/>
              </a:cxn>
              <a:cxn ang="0">
                <a:pos x="T8" y="T9"/>
              </a:cxn>
            </a:cxnLst>
            <a:rect l="0" t="0" r="r" b="b"/>
            <a:pathLst>
              <a:path w="70" h="117">
                <a:moveTo>
                  <a:pt x="70" y="18"/>
                </a:moveTo>
                <a:cubicBezTo>
                  <a:pt x="48" y="0"/>
                  <a:pt x="48" y="0"/>
                  <a:pt x="48" y="0"/>
                </a:cubicBezTo>
                <a:cubicBezTo>
                  <a:pt x="3" y="44"/>
                  <a:pt x="0" y="114"/>
                  <a:pt x="0" y="114"/>
                </a:cubicBezTo>
                <a:cubicBezTo>
                  <a:pt x="29" y="117"/>
                  <a:pt x="29" y="117"/>
                  <a:pt x="29" y="117"/>
                </a:cubicBezTo>
                <a:cubicBezTo>
                  <a:pt x="33" y="79"/>
                  <a:pt x="48" y="45"/>
                  <a:pt x="70" y="18"/>
                </a:cubicBez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58" name="Freeform 14"/>
          <p:cNvSpPr/>
          <p:nvPr/>
        </p:nvSpPr>
        <p:spPr bwMode="auto">
          <a:xfrm>
            <a:off x="4818235" y="4047853"/>
            <a:ext cx="435246" cy="716946"/>
          </a:xfrm>
          <a:custGeom>
            <a:avLst/>
            <a:gdLst>
              <a:gd name="T0" fmla="*/ 29 w 70"/>
              <a:gd name="T1" fmla="*/ 0 h 116"/>
              <a:gd name="T2" fmla="*/ 0 w 70"/>
              <a:gd name="T3" fmla="*/ 3 h 116"/>
              <a:gd name="T4" fmla="*/ 47 w 70"/>
              <a:gd name="T5" fmla="*/ 116 h 116"/>
              <a:gd name="T6" fmla="*/ 70 w 70"/>
              <a:gd name="T7" fmla="*/ 97 h 116"/>
              <a:gd name="T8" fmla="*/ 29 w 70"/>
              <a:gd name="T9" fmla="*/ 0 h 116"/>
            </a:gdLst>
            <a:ahLst/>
            <a:cxnLst>
              <a:cxn ang="0">
                <a:pos x="T0" y="T1"/>
              </a:cxn>
              <a:cxn ang="0">
                <a:pos x="T2" y="T3"/>
              </a:cxn>
              <a:cxn ang="0">
                <a:pos x="T4" y="T5"/>
              </a:cxn>
              <a:cxn ang="0">
                <a:pos x="T6" y="T7"/>
              </a:cxn>
              <a:cxn ang="0">
                <a:pos x="T8" y="T9"/>
              </a:cxn>
            </a:cxnLst>
            <a:rect l="0" t="0" r="r" b="b"/>
            <a:pathLst>
              <a:path w="70" h="116">
                <a:moveTo>
                  <a:pt x="29" y="0"/>
                </a:moveTo>
                <a:cubicBezTo>
                  <a:pt x="0" y="3"/>
                  <a:pt x="0" y="3"/>
                  <a:pt x="0" y="3"/>
                </a:cubicBezTo>
                <a:cubicBezTo>
                  <a:pt x="5" y="72"/>
                  <a:pt x="47" y="116"/>
                  <a:pt x="47" y="116"/>
                </a:cubicBezTo>
                <a:cubicBezTo>
                  <a:pt x="70" y="97"/>
                  <a:pt x="70" y="97"/>
                  <a:pt x="70" y="97"/>
                </a:cubicBezTo>
                <a:cubicBezTo>
                  <a:pt x="48" y="70"/>
                  <a:pt x="33" y="37"/>
                  <a:pt x="29" y="0"/>
                </a:cubicBez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59" name="Freeform 15"/>
          <p:cNvSpPr/>
          <p:nvPr/>
        </p:nvSpPr>
        <p:spPr bwMode="auto">
          <a:xfrm>
            <a:off x="5290960" y="4802279"/>
            <a:ext cx="726618" cy="438872"/>
          </a:xfrm>
          <a:custGeom>
            <a:avLst/>
            <a:gdLst>
              <a:gd name="T0" fmla="*/ 18 w 117"/>
              <a:gd name="T1" fmla="*/ 0 h 71"/>
              <a:gd name="T2" fmla="*/ 0 w 117"/>
              <a:gd name="T3" fmla="*/ 22 h 71"/>
              <a:gd name="T4" fmla="*/ 114 w 117"/>
              <a:gd name="T5" fmla="*/ 70 h 71"/>
              <a:gd name="T6" fmla="*/ 117 w 117"/>
              <a:gd name="T7" fmla="*/ 41 h 71"/>
              <a:gd name="T8" fmla="*/ 18 w 117"/>
              <a:gd name="T9" fmla="*/ 0 h 71"/>
            </a:gdLst>
            <a:ahLst/>
            <a:cxnLst>
              <a:cxn ang="0">
                <a:pos x="T0" y="T1"/>
              </a:cxn>
              <a:cxn ang="0">
                <a:pos x="T2" y="T3"/>
              </a:cxn>
              <a:cxn ang="0">
                <a:pos x="T4" y="T5"/>
              </a:cxn>
              <a:cxn ang="0">
                <a:pos x="T6" y="T7"/>
              </a:cxn>
              <a:cxn ang="0">
                <a:pos x="T8" y="T9"/>
              </a:cxn>
            </a:cxnLst>
            <a:rect l="0" t="0" r="r" b="b"/>
            <a:pathLst>
              <a:path w="117" h="71">
                <a:moveTo>
                  <a:pt x="18" y="0"/>
                </a:moveTo>
                <a:cubicBezTo>
                  <a:pt x="0" y="22"/>
                  <a:pt x="0" y="22"/>
                  <a:pt x="0" y="22"/>
                </a:cubicBezTo>
                <a:cubicBezTo>
                  <a:pt x="57" y="71"/>
                  <a:pt x="114" y="70"/>
                  <a:pt x="114" y="70"/>
                </a:cubicBezTo>
                <a:cubicBezTo>
                  <a:pt x="117" y="41"/>
                  <a:pt x="117" y="41"/>
                  <a:pt x="117" y="41"/>
                </a:cubicBezTo>
                <a:cubicBezTo>
                  <a:pt x="80" y="37"/>
                  <a:pt x="46" y="22"/>
                  <a:pt x="18" y="0"/>
                </a:cubicBez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60" name="Freeform 16"/>
          <p:cNvSpPr/>
          <p:nvPr/>
        </p:nvSpPr>
        <p:spPr bwMode="auto">
          <a:xfrm>
            <a:off x="6223110" y="4802279"/>
            <a:ext cx="726618" cy="426783"/>
          </a:xfrm>
          <a:custGeom>
            <a:avLst/>
            <a:gdLst>
              <a:gd name="T0" fmla="*/ 0 w 117"/>
              <a:gd name="T1" fmla="*/ 41 h 69"/>
              <a:gd name="T2" fmla="*/ 3 w 117"/>
              <a:gd name="T3" fmla="*/ 69 h 69"/>
              <a:gd name="T4" fmla="*/ 117 w 117"/>
              <a:gd name="T5" fmla="*/ 22 h 69"/>
              <a:gd name="T6" fmla="*/ 99 w 117"/>
              <a:gd name="T7" fmla="*/ 0 h 69"/>
              <a:gd name="T8" fmla="*/ 0 w 117"/>
              <a:gd name="T9" fmla="*/ 41 h 69"/>
            </a:gdLst>
            <a:ahLst/>
            <a:cxnLst>
              <a:cxn ang="0">
                <a:pos x="T0" y="T1"/>
              </a:cxn>
              <a:cxn ang="0">
                <a:pos x="T2" y="T3"/>
              </a:cxn>
              <a:cxn ang="0">
                <a:pos x="T4" y="T5"/>
              </a:cxn>
              <a:cxn ang="0">
                <a:pos x="T6" y="T7"/>
              </a:cxn>
              <a:cxn ang="0">
                <a:pos x="T8" y="T9"/>
              </a:cxn>
            </a:cxnLst>
            <a:rect l="0" t="0" r="r" b="b"/>
            <a:pathLst>
              <a:path w="117" h="69">
                <a:moveTo>
                  <a:pt x="0" y="41"/>
                </a:moveTo>
                <a:cubicBezTo>
                  <a:pt x="3" y="69"/>
                  <a:pt x="3" y="69"/>
                  <a:pt x="3" y="69"/>
                </a:cubicBezTo>
                <a:cubicBezTo>
                  <a:pt x="3" y="69"/>
                  <a:pt x="74" y="66"/>
                  <a:pt x="117" y="22"/>
                </a:cubicBezTo>
                <a:cubicBezTo>
                  <a:pt x="99" y="0"/>
                  <a:pt x="99" y="0"/>
                  <a:pt x="99" y="0"/>
                </a:cubicBezTo>
                <a:cubicBezTo>
                  <a:pt x="72" y="23"/>
                  <a:pt x="38" y="37"/>
                  <a:pt x="0" y="41"/>
                </a:cubicBez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63" name="Freeform 17"/>
          <p:cNvSpPr/>
          <p:nvPr/>
        </p:nvSpPr>
        <p:spPr bwMode="auto">
          <a:xfrm>
            <a:off x="6993254" y="4047853"/>
            <a:ext cx="441291" cy="724200"/>
          </a:xfrm>
          <a:custGeom>
            <a:avLst/>
            <a:gdLst>
              <a:gd name="T0" fmla="*/ 41 w 71"/>
              <a:gd name="T1" fmla="*/ 0 h 117"/>
              <a:gd name="T2" fmla="*/ 0 w 71"/>
              <a:gd name="T3" fmla="*/ 98 h 117"/>
              <a:gd name="T4" fmla="*/ 23 w 71"/>
              <a:gd name="T5" fmla="*/ 117 h 117"/>
              <a:gd name="T6" fmla="*/ 71 w 71"/>
              <a:gd name="T7" fmla="*/ 3 h 117"/>
              <a:gd name="T8" fmla="*/ 41 w 71"/>
              <a:gd name="T9" fmla="*/ 0 h 117"/>
            </a:gdLst>
            <a:ahLst/>
            <a:cxnLst>
              <a:cxn ang="0">
                <a:pos x="T0" y="T1"/>
              </a:cxn>
              <a:cxn ang="0">
                <a:pos x="T2" y="T3"/>
              </a:cxn>
              <a:cxn ang="0">
                <a:pos x="T4" y="T5"/>
              </a:cxn>
              <a:cxn ang="0">
                <a:pos x="T6" y="T7"/>
              </a:cxn>
              <a:cxn ang="0">
                <a:pos x="T8" y="T9"/>
              </a:cxn>
            </a:cxnLst>
            <a:rect l="0" t="0" r="r" b="b"/>
            <a:pathLst>
              <a:path w="71" h="117">
                <a:moveTo>
                  <a:pt x="41" y="0"/>
                </a:moveTo>
                <a:cubicBezTo>
                  <a:pt x="38" y="37"/>
                  <a:pt x="23" y="71"/>
                  <a:pt x="0" y="98"/>
                </a:cubicBezTo>
                <a:cubicBezTo>
                  <a:pt x="23" y="117"/>
                  <a:pt x="23" y="117"/>
                  <a:pt x="23" y="117"/>
                </a:cubicBezTo>
                <a:cubicBezTo>
                  <a:pt x="23" y="117"/>
                  <a:pt x="70" y="68"/>
                  <a:pt x="71" y="3"/>
                </a:cubicBezTo>
                <a:lnTo>
                  <a:pt x="41" y="0"/>
                </a:ln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64" name="Freeform 18"/>
          <p:cNvSpPr/>
          <p:nvPr/>
        </p:nvSpPr>
        <p:spPr bwMode="auto">
          <a:xfrm>
            <a:off x="7005343" y="3107241"/>
            <a:ext cx="429201" cy="724200"/>
          </a:xfrm>
          <a:custGeom>
            <a:avLst/>
            <a:gdLst>
              <a:gd name="T0" fmla="*/ 40 w 69"/>
              <a:gd name="T1" fmla="*/ 117 h 117"/>
              <a:gd name="T2" fmla="*/ 69 w 69"/>
              <a:gd name="T3" fmla="*/ 115 h 117"/>
              <a:gd name="T4" fmla="*/ 22 w 69"/>
              <a:gd name="T5" fmla="*/ 0 h 117"/>
              <a:gd name="T6" fmla="*/ 0 w 69"/>
              <a:gd name="T7" fmla="*/ 19 h 117"/>
              <a:gd name="T8" fmla="*/ 40 w 69"/>
              <a:gd name="T9" fmla="*/ 117 h 117"/>
            </a:gdLst>
            <a:ahLst/>
            <a:cxnLst>
              <a:cxn ang="0">
                <a:pos x="T0" y="T1"/>
              </a:cxn>
              <a:cxn ang="0">
                <a:pos x="T2" y="T3"/>
              </a:cxn>
              <a:cxn ang="0">
                <a:pos x="T4" y="T5"/>
              </a:cxn>
              <a:cxn ang="0">
                <a:pos x="T6" y="T7"/>
              </a:cxn>
              <a:cxn ang="0">
                <a:pos x="T8" y="T9"/>
              </a:cxn>
            </a:cxnLst>
            <a:rect l="0" t="0" r="r" b="b"/>
            <a:pathLst>
              <a:path w="69" h="117">
                <a:moveTo>
                  <a:pt x="40" y="117"/>
                </a:moveTo>
                <a:cubicBezTo>
                  <a:pt x="69" y="115"/>
                  <a:pt x="69" y="115"/>
                  <a:pt x="69" y="115"/>
                </a:cubicBezTo>
                <a:cubicBezTo>
                  <a:pt x="69" y="115"/>
                  <a:pt x="69" y="51"/>
                  <a:pt x="22" y="0"/>
                </a:cubicBezTo>
                <a:cubicBezTo>
                  <a:pt x="0" y="19"/>
                  <a:pt x="0" y="19"/>
                  <a:pt x="0" y="19"/>
                </a:cubicBezTo>
                <a:cubicBezTo>
                  <a:pt x="22" y="46"/>
                  <a:pt x="36" y="80"/>
                  <a:pt x="40" y="117"/>
                </a:cubicBez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65" name="Freeform 19"/>
          <p:cNvSpPr/>
          <p:nvPr/>
        </p:nvSpPr>
        <p:spPr bwMode="auto">
          <a:xfrm>
            <a:off x="6241246" y="2636933"/>
            <a:ext cx="726618" cy="432827"/>
          </a:xfrm>
          <a:custGeom>
            <a:avLst/>
            <a:gdLst>
              <a:gd name="T0" fmla="*/ 98 w 117"/>
              <a:gd name="T1" fmla="*/ 70 h 70"/>
              <a:gd name="T2" fmla="*/ 117 w 117"/>
              <a:gd name="T3" fmla="*/ 48 h 70"/>
              <a:gd name="T4" fmla="*/ 3 w 117"/>
              <a:gd name="T5" fmla="*/ 0 h 70"/>
              <a:gd name="T6" fmla="*/ 0 w 117"/>
              <a:gd name="T7" fmla="*/ 28 h 70"/>
              <a:gd name="T8" fmla="*/ 98 w 117"/>
              <a:gd name="T9" fmla="*/ 70 h 70"/>
            </a:gdLst>
            <a:ahLst/>
            <a:cxnLst>
              <a:cxn ang="0">
                <a:pos x="T0" y="T1"/>
              </a:cxn>
              <a:cxn ang="0">
                <a:pos x="T2" y="T3"/>
              </a:cxn>
              <a:cxn ang="0">
                <a:pos x="T4" y="T5"/>
              </a:cxn>
              <a:cxn ang="0">
                <a:pos x="T6" y="T7"/>
              </a:cxn>
              <a:cxn ang="0">
                <a:pos x="T8" y="T9"/>
              </a:cxn>
            </a:cxnLst>
            <a:rect l="0" t="0" r="r" b="b"/>
            <a:pathLst>
              <a:path w="117" h="70">
                <a:moveTo>
                  <a:pt x="98" y="70"/>
                </a:moveTo>
                <a:cubicBezTo>
                  <a:pt x="117" y="48"/>
                  <a:pt x="117" y="48"/>
                  <a:pt x="117" y="48"/>
                </a:cubicBezTo>
                <a:cubicBezTo>
                  <a:pt x="117" y="48"/>
                  <a:pt x="79" y="6"/>
                  <a:pt x="3" y="0"/>
                </a:cubicBezTo>
                <a:cubicBezTo>
                  <a:pt x="0" y="28"/>
                  <a:pt x="0" y="28"/>
                  <a:pt x="0" y="28"/>
                </a:cubicBezTo>
                <a:cubicBezTo>
                  <a:pt x="37" y="32"/>
                  <a:pt x="71" y="47"/>
                  <a:pt x="98" y="70"/>
                </a:cubicBez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66" name="Freeform 20"/>
          <p:cNvSpPr/>
          <p:nvPr/>
        </p:nvSpPr>
        <p:spPr bwMode="auto">
          <a:xfrm>
            <a:off x="5297005" y="2636933"/>
            <a:ext cx="726618" cy="426783"/>
          </a:xfrm>
          <a:custGeom>
            <a:avLst/>
            <a:gdLst>
              <a:gd name="T0" fmla="*/ 117 w 117"/>
              <a:gd name="T1" fmla="*/ 28 h 69"/>
              <a:gd name="T2" fmla="*/ 114 w 117"/>
              <a:gd name="T3" fmla="*/ 0 h 69"/>
              <a:gd name="T4" fmla="*/ 0 w 117"/>
              <a:gd name="T5" fmla="*/ 47 h 69"/>
              <a:gd name="T6" fmla="*/ 18 w 117"/>
              <a:gd name="T7" fmla="*/ 69 h 69"/>
              <a:gd name="T8" fmla="*/ 117 w 117"/>
              <a:gd name="T9" fmla="*/ 28 h 69"/>
            </a:gdLst>
            <a:ahLst/>
            <a:cxnLst>
              <a:cxn ang="0">
                <a:pos x="T0" y="T1"/>
              </a:cxn>
              <a:cxn ang="0">
                <a:pos x="T2" y="T3"/>
              </a:cxn>
              <a:cxn ang="0">
                <a:pos x="T4" y="T5"/>
              </a:cxn>
              <a:cxn ang="0">
                <a:pos x="T6" y="T7"/>
              </a:cxn>
              <a:cxn ang="0">
                <a:pos x="T8" y="T9"/>
              </a:cxn>
            </a:cxnLst>
            <a:rect l="0" t="0" r="r" b="b"/>
            <a:pathLst>
              <a:path w="117" h="69">
                <a:moveTo>
                  <a:pt x="117" y="28"/>
                </a:moveTo>
                <a:cubicBezTo>
                  <a:pt x="114" y="0"/>
                  <a:pt x="114" y="0"/>
                  <a:pt x="114" y="0"/>
                </a:cubicBezTo>
                <a:cubicBezTo>
                  <a:pt x="114" y="0"/>
                  <a:pt x="51" y="0"/>
                  <a:pt x="0" y="47"/>
                </a:cubicBezTo>
                <a:cubicBezTo>
                  <a:pt x="18" y="69"/>
                  <a:pt x="18" y="69"/>
                  <a:pt x="18" y="69"/>
                </a:cubicBezTo>
                <a:cubicBezTo>
                  <a:pt x="45" y="46"/>
                  <a:pt x="80" y="31"/>
                  <a:pt x="117" y="28"/>
                </a:cubicBezTo>
                <a:close/>
              </a:path>
            </a:pathLst>
          </a:custGeom>
          <a:solidFill>
            <a:srgbClr val="10A981"/>
          </a:solidFill>
          <a:ln>
            <a:noFill/>
          </a:ln>
        </p:spPr>
        <p:txBody>
          <a:bodyPr vert="horz" wrap="square" lIns="91440" tIns="45720" rIns="91440" bIns="45720" numCol="1" anchor="t" anchorCtr="0" compatLnSpc="1"/>
          <a:lstStyle/>
          <a:p>
            <a:endParaRPr lang="en-US"/>
          </a:p>
        </p:txBody>
      </p:sp>
      <p:sp>
        <p:nvSpPr>
          <p:cNvPr id="67" name="TextBox 6"/>
          <p:cNvSpPr txBox="1"/>
          <p:nvPr/>
        </p:nvSpPr>
        <p:spPr>
          <a:xfrm>
            <a:off x="3303905" y="2614874"/>
            <a:ext cx="577326" cy="424977"/>
          </a:xfrm>
          <a:prstGeom prst="rect">
            <a:avLst/>
          </a:prstGeom>
          <a:noFill/>
        </p:spPr>
        <p:txBody>
          <a:bodyPr wrap="square" rtlCol="0" anchor="ctr">
            <a:spAutoFit/>
          </a:bodyPr>
          <a:lstStyle/>
          <a:p>
            <a:pPr algn="ctr"/>
            <a:r>
              <a:rPr lang="en-US" sz="2500" b="1" dirty="0">
                <a:solidFill>
                  <a:schemeClr val="tx1">
                    <a:lumMod val="75000"/>
                    <a:lumOff val="25000"/>
                  </a:schemeClr>
                </a:solidFill>
                <a:latin typeface="Lato Black" charset="0"/>
                <a:ea typeface="Lato Black" charset="0"/>
                <a:cs typeface="Lato Black" charset="0"/>
                <a:sym typeface="FontAwesome"/>
              </a:rPr>
              <a:t>03</a:t>
            </a:r>
            <a:endParaRPr lang="en-US" sz="2500" b="1" dirty="0">
              <a:solidFill>
                <a:schemeClr val="tx1">
                  <a:lumMod val="75000"/>
                  <a:lumOff val="25000"/>
                </a:schemeClr>
              </a:solidFill>
              <a:latin typeface="Lato Black" charset="0"/>
              <a:ea typeface="Lato Black" charset="0"/>
              <a:cs typeface="Lato Black" charset="0"/>
            </a:endParaRPr>
          </a:p>
        </p:txBody>
      </p:sp>
      <p:sp>
        <p:nvSpPr>
          <p:cNvPr id="70" name="TextBox 6"/>
          <p:cNvSpPr txBox="1"/>
          <p:nvPr/>
        </p:nvSpPr>
        <p:spPr>
          <a:xfrm>
            <a:off x="3752936" y="3853500"/>
            <a:ext cx="577326" cy="424977"/>
          </a:xfrm>
          <a:prstGeom prst="rect">
            <a:avLst/>
          </a:prstGeom>
          <a:noFill/>
        </p:spPr>
        <p:txBody>
          <a:bodyPr wrap="square" rtlCol="0" anchor="ctr">
            <a:spAutoFit/>
          </a:bodyPr>
          <a:lstStyle/>
          <a:p>
            <a:pPr algn="ctr"/>
            <a:r>
              <a:rPr lang="en-US" sz="2500" b="1" dirty="0">
                <a:solidFill>
                  <a:schemeClr val="tx1">
                    <a:lumMod val="75000"/>
                    <a:lumOff val="25000"/>
                  </a:schemeClr>
                </a:solidFill>
                <a:latin typeface="Lato Black" charset="0"/>
                <a:ea typeface="Lato Black" charset="0"/>
                <a:cs typeface="Lato Black" charset="0"/>
                <a:sym typeface="FontAwesome"/>
              </a:rPr>
              <a:t>02</a:t>
            </a:r>
            <a:endParaRPr lang="en-US" sz="2500" b="1" dirty="0">
              <a:solidFill>
                <a:schemeClr val="tx1">
                  <a:lumMod val="75000"/>
                  <a:lumOff val="25000"/>
                </a:schemeClr>
              </a:solidFill>
              <a:latin typeface="Lato Black" charset="0"/>
              <a:ea typeface="Lato Black" charset="0"/>
              <a:cs typeface="Lato Black" charset="0"/>
            </a:endParaRPr>
          </a:p>
        </p:txBody>
      </p:sp>
      <p:sp>
        <p:nvSpPr>
          <p:cNvPr id="73" name="TextBox 6"/>
          <p:cNvSpPr txBox="1"/>
          <p:nvPr/>
        </p:nvSpPr>
        <p:spPr>
          <a:xfrm>
            <a:off x="3303905" y="5051425"/>
            <a:ext cx="577326" cy="424977"/>
          </a:xfrm>
          <a:prstGeom prst="rect">
            <a:avLst/>
          </a:prstGeom>
          <a:noFill/>
        </p:spPr>
        <p:txBody>
          <a:bodyPr wrap="square" rtlCol="0" anchor="ctr">
            <a:spAutoFit/>
          </a:bodyPr>
          <a:lstStyle/>
          <a:p>
            <a:pPr algn="ctr"/>
            <a:r>
              <a:rPr lang="en-US" sz="2500" b="1" dirty="0">
                <a:solidFill>
                  <a:schemeClr val="tx1">
                    <a:lumMod val="75000"/>
                    <a:lumOff val="25000"/>
                  </a:schemeClr>
                </a:solidFill>
                <a:latin typeface="Lato Black" charset="0"/>
                <a:ea typeface="Lato Black" charset="0"/>
                <a:cs typeface="Lato Black" charset="0"/>
                <a:sym typeface="FontAwesome"/>
              </a:rPr>
              <a:t>01</a:t>
            </a:r>
            <a:endParaRPr lang="en-US" sz="2500" b="1" dirty="0">
              <a:solidFill>
                <a:schemeClr val="tx1">
                  <a:lumMod val="75000"/>
                  <a:lumOff val="25000"/>
                </a:schemeClr>
              </a:solidFill>
              <a:latin typeface="Lato Black" charset="0"/>
              <a:ea typeface="Lato Black" charset="0"/>
              <a:cs typeface="Lato Black" charset="0"/>
            </a:endParaRPr>
          </a:p>
        </p:txBody>
      </p:sp>
      <p:sp>
        <p:nvSpPr>
          <p:cNvPr id="76" name="TextBox 6"/>
          <p:cNvSpPr txBox="1"/>
          <p:nvPr/>
        </p:nvSpPr>
        <p:spPr>
          <a:xfrm>
            <a:off x="8243251" y="2422431"/>
            <a:ext cx="577326" cy="424977"/>
          </a:xfrm>
          <a:prstGeom prst="rect">
            <a:avLst/>
          </a:prstGeom>
          <a:noFill/>
        </p:spPr>
        <p:txBody>
          <a:bodyPr wrap="square" rtlCol="0" anchor="ctr">
            <a:spAutoFit/>
          </a:bodyPr>
          <a:lstStyle/>
          <a:p>
            <a:pPr algn="ctr"/>
            <a:r>
              <a:rPr lang="en-US" sz="2500" b="1" dirty="0">
                <a:solidFill>
                  <a:schemeClr val="tx1">
                    <a:lumMod val="75000"/>
                    <a:lumOff val="25000"/>
                  </a:schemeClr>
                </a:solidFill>
                <a:latin typeface="Lato Black" charset="0"/>
                <a:ea typeface="Lato Black" charset="0"/>
                <a:cs typeface="Lato Black" charset="0"/>
                <a:sym typeface="FontAwesome"/>
              </a:rPr>
              <a:t>04</a:t>
            </a:r>
            <a:endParaRPr lang="en-US" sz="2500" b="1" dirty="0">
              <a:solidFill>
                <a:schemeClr val="tx1">
                  <a:lumMod val="75000"/>
                  <a:lumOff val="25000"/>
                </a:schemeClr>
              </a:solidFill>
              <a:latin typeface="Lato Black" charset="0"/>
              <a:ea typeface="Lato Black" charset="0"/>
              <a:cs typeface="Lato Black" charset="0"/>
            </a:endParaRPr>
          </a:p>
        </p:txBody>
      </p:sp>
      <p:sp>
        <p:nvSpPr>
          <p:cNvPr id="79" name="TextBox 6"/>
          <p:cNvSpPr txBox="1"/>
          <p:nvPr/>
        </p:nvSpPr>
        <p:spPr>
          <a:xfrm>
            <a:off x="7922515" y="3661057"/>
            <a:ext cx="577326" cy="424977"/>
          </a:xfrm>
          <a:prstGeom prst="rect">
            <a:avLst/>
          </a:prstGeom>
          <a:noFill/>
        </p:spPr>
        <p:txBody>
          <a:bodyPr wrap="square" rtlCol="0" anchor="ctr">
            <a:spAutoFit/>
          </a:bodyPr>
          <a:lstStyle/>
          <a:p>
            <a:pPr algn="ctr"/>
            <a:r>
              <a:rPr lang="en-US" sz="2500" b="1" dirty="0">
                <a:solidFill>
                  <a:schemeClr val="tx1">
                    <a:lumMod val="75000"/>
                    <a:lumOff val="25000"/>
                  </a:schemeClr>
                </a:solidFill>
                <a:latin typeface="Lato Black" charset="0"/>
                <a:ea typeface="Lato Black" charset="0"/>
                <a:cs typeface="Lato Black" charset="0"/>
                <a:sym typeface="FontAwesome"/>
              </a:rPr>
              <a:t>05</a:t>
            </a:r>
            <a:endParaRPr lang="en-US" sz="2500" b="1" dirty="0">
              <a:solidFill>
                <a:schemeClr val="tx1">
                  <a:lumMod val="75000"/>
                  <a:lumOff val="25000"/>
                </a:schemeClr>
              </a:solidFill>
              <a:latin typeface="Lato Black" charset="0"/>
              <a:ea typeface="Lato Black" charset="0"/>
              <a:cs typeface="Lato Black" charset="0"/>
            </a:endParaRPr>
          </a:p>
        </p:txBody>
      </p:sp>
      <p:sp>
        <p:nvSpPr>
          <p:cNvPr id="82" name="TextBox 6"/>
          <p:cNvSpPr txBox="1"/>
          <p:nvPr/>
        </p:nvSpPr>
        <p:spPr>
          <a:xfrm>
            <a:off x="8310769" y="4858982"/>
            <a:ext cx="577326" cy="424977"/>
          </a:xfrm>
          <a:prstGeom prst="rect">
            <a:avLst/>
          </a:prstGeom>
          <a:noFill/>
        </p:spPr>
        <p:txBody>
          <a:bodyPr wrap="square" rtlCol="0" anchor="ctr">
            <a:spAutoFit/>
          </a:bodyPr>
          <a:lstStyle/>
          <a:p>
            <a:pPr algn="ctr"/>
            <a:r>
              <a:rPr lang="en-US" sz="2500" b="1" dirty="0">
                <a:solidFill>
                  <a:schemeClr val="tx1">
                    <a:lumMod val="75000"/>
                    <a:lumOff val="25000"/>
                  </a:schemeClr>
                </a:solidFill>
                <a:latin typeface="Lato Black" charset="0"/>
                <a:ea typeface="Lato Black" charset="0"/>
                <a:cs typeface="Lato Black" charset="0"/>
                <a:sym typeface="FontAwesome"/>
              </a:rPr>
              <a:t>06</a:t>
            </a:r>
            <a:endParaRPr lang="en-US" sz="2500" b="1" dirty="0">
              <a:solidFill>
                <a:schemeClr val="tx1">
                  <a:lumMod val="75000"/>
                  <a:lumOff val="25000"/>
                </a:schemeClr>
              </a:solidFill>
              <a:latin typeface="Lato Black" charset="0"/>
              <a:ea typeface="Lato Black" charset="0"/>
              <a:cs typeface="Lato Black" charset="0"/>
            </a:endParaRPr>
          </a:p>
        </p:txBody>
      </p:sp>
      <p:sp>
        <p:nvSpPr>
          <p:cNvPr id="89" name="文本框 88"/>
          <p:cNvSpPr txBox="1"/>
          <p:nvPr/>
        </p:nvSpPr>
        <p:spPr>
          <a:xfrm>
            <a:off x="5564367" y="3581202"/>
            <a:ext cx="1063266" cy="584686"/>
          </a:xfrm>
          <a:prstGeom prst="rect">
            <a:avLst/>
          </a:prstGeom>
          <a:noFill/>
        </p:spPr>
        <p:txBody>
          <a:bodyPr wrap="square" rtlCol="0">
            <a:spAutoFit/>
          </a:bodyPr>
          <a:lstStyle/>
          <a:p>
            <a:pPr algn="ctr"/>
            <a:r>
              <a:rPr lang="en-US" altLang="zh-CN" dirty="0" smtClean="0">
                <a:solidFill>
                  <a:schemeClr val="tx1">
                    <a:lumMod val="75000"/>
                    <a:lumOff val="25000"/>
                  </a:schemeClr>
                </a:solidFill>
              </a:rPr>
              <a:t>Add your title here</a:t>
            </a:r>
            <a:endParaRPr lang="zh-CN" altLang="en-US" dirty="0">
              <a:solidFill>
                <a:schemeClr val="tx1">
                  <a:lumMod val="75000"/>
                  <a:lumOff val="25000"/>
                </a:schemeClr>
              </a:solidFill>
            </a:endParaRPr>
          </a:p>
        </p:txBody>
      </p:sp>
      <p:sp>
        <p:nvSpPr>
          <p:cNvPr id="90" name="文本框 89"/>
          <p:cNvSpPr txBox="1"/>
          <p:nvPr/>
        </p:nvSpPr>
        <p:spPr>
          <a:xfrm>
            <a:off x="8691316" y="2515131"/>
            <a:ext cx="2027545" cy="1015663"/>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a:p>
            <a:pPr>
              <a:lnSpc>
                <a:spcPct val="125000"/>
              </a:lnSpc>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1" name="文本框 90"/>
          <p:cNvSpPr txBox="1"/>
          <p:nvPr/>
        </p:nvSpPr>
        <p:spPr>
          <a:xfrm>
            <a:off x="8691316" y="2220074"/>
            <a:ext cx="1457466"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2" name="文本框 91"/>
          <p:cNvSpPr txBox="1"/>
          <p:nvPr/>
        </p:nvSpPr>
        <p:spPr>
          <a:xfrm>
            <a:off x="8718210" y="4984762"/>
            <a:ext cx="2027545" cy="1015663"/>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a:p>
            <a:pPr>
              <a:lnSpc>
                <a:spcPct val="125000"/>
              </a:lnSpc>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3" name="文本框 92"/>
          <p:cNvSpPr txBox="1"/>
          <p:nvPr/>
        </p:nvSpPr>
        <p:spPr>
          <a:xfrm>
            <a:off x="8718210" y="4689705"/>
            <a:ext cx="1457466"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4" name="文本框 93"/>
          <p:cNvSpPr txBox="1"/>
          <p:nvPr/>
        </p:nvSpPr>
        <p:spPr>
          <a:xfrm>
            <a:off x="8367406" y="3773651"/>
            <a:ext cx="2027545" cy="1015663"/>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a:p>
            <a:pPr>
              <a:lnSpc>
                <a:spcPct val="125000"/>
              </a:lnSpc>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5" name="文本框 94"/>
          <p:cNvSpPr txBox="1"/>
          <p:nvPr/>
        </p:nvSpPr>
        <p:spPr>
          <a:xfrm>
            <a:off x="8367406" y="3478594"/>
            <a:ext cx="1457466"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6" name="文本框 95"/>
          <p:cNvSpPr txBox="1"/>
          <p:nvPr/>
        </p:nvSpPr>
        <p:spPr>
          <a:xfrm>
            <a:off x="1457160" y="2515131"/>
            <a:ext cx="2027545" cy="1015663"/>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a:p>
            <a:pPr algn="r">
              <a:lnSpc>
                <a:spcPct val="125000"/>
              </a:lnSpc>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7" name="文本框 96"/>
          <p:cNvSpPr txBox="1"/>
          <p:nvPr/>
        </p:nvSpPr>
        <p:spPr>
          <a:xfrm>
            <a:off x="2027239" y="2220074"/>
            <a:ext cx="1457466" cy="338554"/>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8" name="文本框 97"/>
          <p:cNvSpPr txBox="1"/>
          <p:nvPr/>
        </p:nvSpPr>
        <p:spPr>
          <a:xfrm>
            <a:off x="1457160" y="4984762"/>
            <a:ext cx="2027545" cy="1015663"/>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a:p>
            <a:pPr algn="r">
              <a:lnSpc>
                <a:spcPct val="125000"/>
              </a:lnSpc>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9" name="文本框 98"/>
          <p:cNvSpPr txBox="1"/>
          <p:nvPr/>
        </p:nvSpPr>
        <p:spPr>
          <a:xfrm>
            <a:off x="2027239" y="4689705"/>
            <a:ext cx="1457466" cy="338554"/>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1860805" y="3791082"/>
            <a:ext cx="2027545" cy="1015663"/>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a:p>
            <a:pPr algn="r">
              <a:lnSpc>
                <a:spcPct val="125000"/>
              </a:lnSpc>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2430884" y="3496025"/>
            <a:ext cx="1457466" cy="338554"/>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2" name="文本框 101"/>
          <p:cNvSpPr txBox="1"/>
          <p:nvPr/>
        </p:nvSpPr>
        <p:spPr>
          <a:xfrm>
            <a:off x="5271465" y="1546105"/>
            <a:ext cx="1678264" cy="553998"/>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5271465" y="5646987"/>
            <a:ext cx="1678264" cy="553998"/>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grpSp>
        <p:nvGrpSpPr>
          <p:cNvPr id="15" name="组合 14"/>
          <p:cNvGrpSpPr/>
          <p:nvPr/>
        </p:nvGrpSpPr>
        <p:grpSpPr>
          <a:xfrm>
            <a:off x="4213410" y="1546409"/>
            <a:ext cx="3765180" cy="3765180"/>
            <a:chOff x="4096871" y="1429870"/>
            <a:chExt cx="3998258" cy="3998258"/>
          </a:xfrm>
        </p:grpSpPr>
        <p:sp>
          <p:nvSpPr>
            <p:cNvPr id="3" name="圆角矩形 2"/>
            <p:cNvSpPr/>
            <p:nvPr/>
          </p:nvSpPr>
          <p:spPr>
            <a:xfrm rot="2723603">
              <a:off x="4096871" y="1429870"/>
              <a:ext cx="3998258" cy="3998258"/>
            </a:xfrm>
            <a:prstGeom prst="roundRect">
              <a:avLst>
                <a:gd name="adj" fmla="val 5895"/>
              </a:avLst>
            </a:prstGeom>
            <a:solidFill>
              <a:srgbClr val="10A98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rot="2723603">
              <a:off x="4140039" y="1473037"/>
              <a:ext cx="3911922" cy="3911922"/>
            </a:xfrm>
            <a:prstGeom prst="roundRect">
              <a:avLst>
                <a:gd name="adj" fmla="val 4950"/>
              </a:avLst>
            </a:prstGeom>
            <a:solidFill>
              <a:srgbClr val="49B5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3000374" y="2248999"/>
            <a:ext cx="6191251" cy="2253540"/>
            <a:chOff x="3000374" y="2248999"/>
            <a:chExt cx="6191251" cy="2253540"/>
          </a:xfrm>
        </p:grpSpPr>
        <p:sp>
          <p:nvSpPr>
            <p:cNvPr id="13" name="文本框 12"/>
            <p:cNvSpPr txBox="1"/>
            <p:nvPr/>
          </p:nvSpPr>
          <p:spPr>
            <a:xfrm>
              <a:off x="3000374" y="2248999"/>
              <a:ext cx="6191251" cy="1569660"/>
            </a:xfrm>
            <a:prstGeom prst="rect">
              <a:avLst/>
            </a:prstGeom>
            <a:noFill/>
          </p:spPr>
          <p:txBody>
            <a:bodyPr wrap="square" rtlCol="0">
              <a:spAutoFit/>
            </a:bodyPr>
            <a:lstStyle/>
            <a:p>
              <a:pPr algn="ctr"/>
              <a:r>
                <a:rPr lang="en-US" altLang="zh-CN" sz="9600" b="1" dirty="0" smtClean="0">
                  <a:solidFill>
                    <a:schemeClr val="bg1"/>
                  </a:solidFill>
                  <a:latin typeface="华文仿宋" panose="02010600040101010101" pitchFamily="2" charset="-122"/>
                  <a:ea typeface="华文仿宋" panose="02010600040101010101" pitchFamily="2" charset="-122"/>
                </a:rPr>
                <a:t>Part 02</a:t>
              </a:r>
              <a:endParaRPr lang="zh-CN" altLang="en-US" sz="9600" b="1" dirty="0">
                <a:solidFill>
                  <a:schemeClr val="bg1"/>
                </a:solidFill>
                <a:latin typeface="华文仿宋" panose="02010600040101010101" pitchFamily="2" charset="-122"/>
                <a:ea typeface="华文仿宋" panose="02010600040101010101" pitchFamily="2" charset="-122"/>
              </a:endParaRPr>
            </a:p>
          </p:txBody>
        </p:sp>
        <p:sp>
          <p:nvSpPr>
            <p:cNvPr id="14" name="文本框 13"/>
            <p:cNvSpPr txBox="1"/>
            <p:nvPr/>
          </p:nvSpPr>
          <p:spPr>
            <a:xfrm>
              <a:off x="3616035" y="3609987"/>
              <a:ext cx="4959929" cy="461665"/>
            </a:xfrm>
            <a:prstGeom prst="rect">
              <a:avLst/>
            </a:prstGeom>
            <a:noFill/>
          </p:spPr>
          <p:txBody>
            <a:bodyPr wrap="square" rtlCol="0">
              <a:spAutoFit/>
            </a:bodyPr>
            <a:lstStyle/>
            <a:p>
              <a:pPr algn="ctr"/>
              <a:r>
                <a:rPr lang="zh-CN" altLang="en-US" sz="2400" b="1" dirty="0" smtClean="0">
                  <a:solidFill>
                    <a:schemeClr val="bg1"/>
                  </a:solidFill>
                  <a:latin typeface="微软雅黑" panose="020B0503020204020204" pitchFamily="34" charset="-122"/>
                  <a:ea typeface="微软雅黑" panose="020B0503020204020204" pitchFamily="34" charset="-122"/>
                </a:rPr>
                <a:t>课题研究的思路与方法</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3584946" y="4133207"/>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sp>
        <p:nvSpPr>
          <p:cNvPr id="2" name="椭圆 1"/>
          <p:cNvSpPr/>
          <p:nvPr/>
        </p:nvSpPr>
        <p:spPr>
          <a:xfrm>
            <a:off x="6008594" y="1358153"/>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008594" y="5311589"/>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7985311" y="3341594"/>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009165" y="3341594"/>
            <a:ext cx="174812" cy="174812"/>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9E7E8"/>
        </a:solidFill>
        <a:effectLst/>
      </p:bgPr>
    </p:bg>
    <p:spTree>
      <p:nvGrpSpPr>
        <p:cNvPr id="1" name=""/>
        <p:cNvGrpSpPr/>
        <p:nvPr/>
      </p:nvGrpSpPr>
      <p:grpSpPr>
        <a:xfrm>
          <a:off x="0" y="0"/>
          <a:ext cx="0" cy="0"/>
          <a:chOff x="0" y="0"/>
          <a:chExt cx="0" cy="0"/>
        </a:xfrm>
      </p:grpSpPr>
      <p:sp>
        <p:nvSpPr>
          <p:cNvPr id="11" name="圆角矩形 10"/>
          <p:cNvSpPr/>
          <p:nvPr/>
        </p:nvSpPr>
        <p:spPr>
          <a:xfrm rot="2723603">
            <a:off x="1267955" y="273683"/>
            <a:ext cx="675954" cy="675954"/>
          </a:xfrm>
          <a:prstGeom prst="roundRect">
            <a:avLst>
              <a:gd name="adj" fmla="val 5895"/>
            </a:avLst>
          </a:prstGeom>
          <a:solidFill>
            <a:srgbClr val="10A98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2723603">
            <a:off x="1275253" y="280981"/>
            <a:ext cx="661358" cy="661358"/>
          </a:xfrm>
          <a:prstGeom prst="roundRect">
            <a:avLst>
              <a:gd name="adj" fmla="val 4950"/>
            </a:avLst>
          </a:prstGeom>
          <a:solidFill>
            <a:srgbClr val="49B5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255425" y="319273"/>
            <a:ext cx="701014"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02</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98304" y="302224"/>
            <a:ext cx="4959929"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课题研究的思路与方法</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867215"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46" name="Rectángulo redondeado 517"/>
          <p:cNvSpPr/>
          <p:nvPr/>
        </p:nvSpPr>
        <p:spPr>
          <a:xfrm>
            <a:off x="1733026" y="3573627"/>
            <a:ext cx="1807021" cy="489128"/>
          </a:xfrm>
          <a:prstGeom prst="roundRect">
            <a:avLst>
              <a:gd name="adj" fmla="val 50000"/>
            </a:avLst>
          </a:prstGeom>
          <a:solidFill>
            <a:srgbClr val="10A9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7" name="Triángulo 519"/>
          <p:cNvSpPr/>
          <p:nvPr/>
        </p:nvSpPr>
        <p:spPr>
          <a:xfrm rot="10800000">
            <a:off x="2438227" y="4062755"/>
            <a:ext cx="327683" cy="282485"/>
          </a:xfrm>
          <a:prstGeom prst="triangle">
            <a:avLst/>
          </a:prstGeom>
          <a:solidFill>
            <a:srgbClr val="10A9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9" name="Rectángulo redondeado 11"/>
          <p:cNvSpPr/>
          <p:nvPr/>
        </p:nvSpPr>
        <p:spPr>
          <a:xfrm>
            <a:off x="8614372" y="3573627"/>
            <a:ext cx="1643179" cy="489128"/>
          </a:xfrm>
          <a:prstGeom prst="roundRect">
            <a:avLst>
              <a:gd name="adj" fmla="val 50000"/>
            </a:avLst>
          </a:prstGeom>
          <a:solidFill>
            <a:srgbClr val="10A9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0" name="Triángulo 516"/>
          <p:cNvSpPr/>
          <p:nvPr/>
        </p:nvSpPr>
        <p:spPr>
          <a:xfrm>
            <a:off x="9393273" y="3291142"/>
            <a:ext cx="327683" cy="282485"/>
          </a:xfrm>
          <a:prstGeom prst="triangle">
            <a:avLst/>
          </a:prstGeom>
          <a:solidFill>
            <a:srgbClr val="10A9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1" name="Rectángulo 5"/>
          <p:cNvSpPr/>
          <p:nvPr/>
        </p:nvSpPr>
        <p:spPr>
          <a:xfrm>
            <a:off x="3289521" y="3573628"/>
            <a:ext cx="1392653" cy="489127"/>
          </a:xfrm>
          <a:prstGeom prst="rect">
            <a:avLst/>
          </a:prstGeom>
          <a:solidFill>
            <a:srgbClr val="10A9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2" name="Triángulo 6"/>
          <p:cNvSpPr/>
          <p:nvPr/>
        </p:nvSpPr>
        <p:spPr>
          <a:xfrm>
            <a:off x="3822006" y="3291142"/>
            <a:ext cx="327683" cy="282485"/>
          </a:xfrm>
          <a:prstGeom prst="triangle">
            <a:avLst/>
          </a:prstGeom>
          <a:solidFill>
            <a:srgbClr val="10A9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1" name="Rectángulo 510"/>
          <p:cNvSpPr/>
          <p:nvPr/>
        </p:nvSpPr>
        <p:spPr>
          <a:xfrm>
            <a:off x="4682175" y="3573628"/>
            <a:ext cx="1392653" cy="489127"/>
          </a:xfrm>
          <a:prstGeom prst="rect">
            <a:avLst/>
          </a:prstGeom>
          <a:solidFill>
            <a:srgbClr val="10A9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62" name="Triángulo 511"/>
          <p:cNvSpPr/>
          <p:nvPr/>
        </p:nvSpPr>
        <p:spPr>
          <a:xfrm rot="10800000">
            <a:off x="5214660" y="4062755"/>
            <a:ext cx="327683" cy="282485"/>
          </a:xfrm>
          <a:prstGeom prst="triangle">
            <a:avLst/>
          </a:prstGeom>
          <a:solidFill>
            <a:srgbClr val="10A9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8" name="Rectángulo 512"/>
          <p:cNvSpPr/>
          <p:nvPr/>
        </p:nvSpPr>
        <p:spPr>
          <a:xfrm>
            <a:off x="6079591" y="3573628"/>
            <a:ext cx="1392653" cy="489127"/>
          </a:xfrm>
          <a:prstGeom prst="rect">
            <a:avLst/>
          </a:prstGeom>
          <a:solidFill>
            <a:srgbClr val="10A9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69" name="Triángulo 513"/>
          <p:cNvSpPr/>
          <p:nvPr/>
        </p:nvSpPr>
        <p:spPr>
          <a:xfrm>
            <a:off x="6612077" y="3291142"/>
            <a:ext cx="327683" cy="282485"/>
          </a:xfrm>
          <a:prstGeom prst="triangle">
            <a:avLst/>
          </a:prstGeom>
          <a:solidFill>
            <a:srgbClr val="10A9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1" name="Rectángulo 514"/>
          <p:cNvSpPr/>
          <p:nvPr/>
        </p:nvSpPr>
        <p:spPr>
          <a:xfrm>
            <a:off x="7472245" y="3573628"/>
            <a:ext cx="1392653" cy="489127"/>
          </a:xfrm>
          <a:prstGeom prst="rect">
            <a:avLst/>
          </a:prstGeom>
          <a:solidFill>
            <a:srgbClr val="10A9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72" name="Triángulo 515"/>
          <p:cNvSpPr/>
          <p:nvPr/>
        </p:nvSpPr>
        <p:spPr>
          <a:xfrm rot="10800000">
            <a:off x="8004730" y="4062755"/>
            <a:ext cx="327683" cy="282485"/>
          </a:xfrm>
          <a:prstGeom prst="triangle">
            <a:avLst/>
          </a:prstGeom>
          <a:solidFill>
            <a:srgbClr val="10A9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9" name="文本框 18"/>
          <p:cNvSpPr txBox="1"/>
          <p:nvPr/>
        </p:nvSpPr>
        <p:spPr>
          <a:xfrm>
            <a:off x="2070435" y="3633525"/>
            <a:ext cx="1063266" cy="369332"/>
          </a:xfrm>
          <a:prstGeom prst="rect">
            <a:avLst/>
          </a:prstGeom>
          <a:noFill/>
        </p:spPr>
        <p:txBody>
          <a:bodyPr wrap="square" rtlCol="0">
            <a:spAutoFit/>
          </a:bodyPr>
          <a:lstStyle/>
          <a:p>
            <a:pPr algn="ctr"/>
            <a:r>
              <a:rPr lang="en-US" altLang="zh-CN" dirty="0" smtClean="0">
                <a:solidFill>
                  <a:schemeClr val="bg1"/>
                </a:solidFill>
              </a:rPr>
              <a:t>text here</a:t>
            </a:r>
            <a:endParaRPr lang="zh-CN" altLang="en-US" dirty="0">
              <a:solidFill>
                <a:schemeClr val="bg1"/>
              </a:solidFill>
            </a:endParaRPr>
          </a:p>
        </p:txBody>
      </p:sp>
      <p:sp>
        <p:nvSpPr>
          <p:cNvPr id="20" name="文本框 19"/>
          <p:cNvSpPr txBox="1"/>
          <p:nvPr/>
        </p:nvSpPr>
        <p:spPr>
          <a:xfrm>
            <a:off x="3454214" y="3633525"/>
            <a:ext cx="1063266" cy="369332"/>
          </a:xfrm>
          <a:prstGeom prst="rect">
            <a:avLst/>
          </a:prstGeom>
          <a:noFill/>
        </p:spPr>
        <p:txBody>
          <a:bodyPr wrap="square" rtlCol="0">
            <a:spAutoFit/>
          </a:bodyPr>
          <a:lstStyle/>
          <a:p>
            <a:pPr algn="ctr"/>
            <a:r>
              <a:rPr lang="en-US" altLang="zh-CN" dirty="0" smtClean="0">
                <a:solidFill>
                  <a:schemeClr val="bg1"/>
                </a:solidFill>
              </a:rPr>
              <a:t>text here</a:t>
            </a:r>
            <a:endParaRPr lang="zh-CN" altLang="en-US" dirty="0">
              <a:solidFill>
                <a:schemeClr val="bg1"/>
              </a:solidFill>
            </a:endParaRPr>
          </a:p>
        </p:txBody>
      </p:sp>
      <p:sp>
        <p:nvSpPr>
          <p:cNvPr id="21" name="文本框 20"/>
          <p:cNvSpPr txBox="1"/>
          <p:nvPr/>
        </p:nvSpPr>
        <p:spPr>
          <a:xfrm>
            <a:off x="4837993" y="3633525"/>
            <a:ext cx="1063266" cy="369332"/>
          </a:xfrm>
          <a:prstGeom prst="rect">
            <a:avLst/>
          </a:prstGeom>
          <a:noFill/>
        </p:spPr>
        <p:txBody>
          <a:bodyPr wrap="square" rtlCol="0">
            <a:spAutoFit/>
          </a:bodyPr>
          <a:lstStyle/>
          <a:p>
            <a:pPr algn="ctr"/>
            <a:r>
              <a:rPr lang="en-US" altLang="zh-CN" dirty="0" smtClean="0">
                <a:solidFill>
                  <a:schemeClr val="bg1"/>
                </a:solidFill>
              </a:rPr>
              <a:t>text here</a:t>
            </a:r>
            <a:endParaRPr lang="zh-CN" altLang="en-US" dirty="0">
              <a:solidFill>
                <a:schemeClr val="bg1"/>
              </a:solidFill>
            </a:endParaRPr>
          </a:p>
        </p:txBody>
      </p:sp>
      <p:sp>
        <p:nvSpPr>
          <p:cNvPr id="22" name="文本框 21"/>
          <p:cNvSpPr txBox="1"/>
          <p:nvPr/>
        </p:nvSpPr>
        <p:spPr>
          <a:xfrm>
            <a:off x="6221772" y="3633525"/>
            <a:ext cx="1063266" cy="369332"/>
          </a:xfrm>
          <a:prstGeom prst="rect">
            <a:avLst/>
          </a:prstGeom>
          <a:noFill/>
        </p:spPr>
        <p:txBody>
          <a:bodyPr wrap="square" rtlCol="0">
            <a:spAutoFit/>
          </a:bodyPr>
          <a:lstStyle/>
          <a:p>
            <a:pPr algn="ctr"/>
            <a:r>
              <a:rPr lang="en-US" altLang="zh-CN" dirty="0" smtClean="0">
                <a:solidFill>
                  <a:schemeClr val="bg1"/>
                </a:solidFill>
              </a:rPr>
              <a:t>text here</a:t>
            </a:r>
            <a:endParaRPr lang="zh-CN" altLang="en-US" dirty="0">
              <a:solidFill>
                <a:schemeClr val="bg1"/>
              </a:solidFill>
            </a:endParaRPr>
          </a:p>
        </p:txBody>
      </p:sp>
      <p:sp>
        <p:nvSpPr>
          <p:cNvPr id="23" name="文本框 22"/>
          <p:cNvSpPr txBox="1"/>
          <p:nvPr/>
        </p:nvSpPr>
        <p:spPr>
          <a:xfrm>
            <a:off x="7605551" y="3633525"/>
            <a:ext cx="1063266" cy="369332"/>
          </a:xfrm>
          <a:prstGeom prst="rect">
            <a:avLst/>
          </a:prstGeom>
          <a:noFill/>
        </p:spPr>
        <p:txBody>
          <a:bodyPr wrap="square" rtlCol="0">
            <a:spAutoFit/>
          </a:bodyPr>
          <a:lstStyle/>
          <a:p>
            <a:pPr algn="ctr"/>
            <a:r>
              <a:rPr lang="en-US" altLang="zh-CN" dirty="0" smtClean="0">
                <a:solidFill>
                  <a:schemeClr val="bg1"/>
                </a:solidFill>
              </a:rPr>
              <a:t>text here</a:t>
            </a:r>
            <a:endParaRPr lang="zh-CN" altLang="en-US" dirty="0">
              <a:solidFill>
                <a:schemeClr val="bg1"/>
              </a:solidFill>
            </a:endParaRPr>
          </a:p>
        </p:txBody>
      </p:sp>
      <p:sp>
        <p:nvSpPr>
          <p:cNvPr id="24" name="文本框 23"/>
          <p:cNvSpPr txBox="1"/>
          <p:nvPr/>
        </p:nvSpPr>
        <p:spPr>
          <a:xfrm>
            <a:off x="8989330" y="3633525"/>
            <a:ext cx="1063266" cy="369332"/>
          </a:xfrm>
          <a:prstGeom prst="rect">
            <a:avLst/>
          </a:prstGeom>
          <a:noFill/>
        </p:spPr>
        <p:txBody>
          <a:bodyPr wrap="square" rtlCol="0">
            <a:spAutoFit/>
          </a:bodyPr>
          <a:lstStyle/>
          <a:p>
            <a:pPr algn="ctr"/>
            <a:r>
              <a:rPr lang="en-US" altLang="zh-CN" dirty="0" smtClean="0">
                <a:solidFill>
                  <a:schemeClr val="bg1"/>
                </a:solidFill>
              </a:rPr>
              <a:t>text here</a:t>
            </a:r>
            <a:endParaRPr lang="zh-CN" altLang="en-US" dirty="0">
              <a:solidFill>
                <a:schemeClr val="bg1"/>
              </a:solidFill>
            </a:endParaRPr>
          </a:p>
        </p:txBody>
      </p:sp>
      <p:sp>
        <p:nvSpPr>
          <p:cNvPr id="25" name="文本框 24"/>
          <p:cNvSpPr txBox="1"/>
          <p:nvPr/>
        </p:nvSpPr>
        <p:spPr>
          <a:xfrm>
            <a:off x="7131457" y="4700195"/>
            <a:ext cx="2027545" cy="1015663"/>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a:p>
            <a:pPr algn="ctr">
              <a:lnSpc>
                <a:spcPct val="125000"/>
              </a:lnSpc>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7416496" y="4405138"/>
            <a:ext cx="1457466"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4374810" y="4700195"/>
            <a:ext cx="2027545" cy="1015663"/>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a:p>
            <a:pPr algn="ctr">
              <a:lnSpc>
                <a:spcPct val="125000"/>
              </a:lnSpc>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4659849" y="4405138"/>
            <a:ext cx="1457466"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1618163" y="4700195"/>
            <a:ext cx="2027545" cy="1015663"/>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亮亮图文旗舰店</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https://liangliangtuwen.tmall.com</a:t>
            </a:r>
          </a:p>
          <a:p>
            <a:pPr algn="ctr">
              <a:lnSpc>
                <a:spcPct val="125000"/>
              </a:lnSpc>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1903202" y="4405138"/>
            <a:ext cx="1457466"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2957716" y="2543126"/>
            <a:ext cx="2027545" cy="1015663"/>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a:p>
            <a:pPr algn="ctr">
              <a:lnSpc>
                <a:spcPct val="125000"/>
              </a:lnSpc>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3242755" y="2248069"/>
            <a:ext cx="1457466"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5738912" y="2543126"/>
            <a:ext cx="2027545" cy="1015663"/>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a:p>
            <a:pPr algn="ctr">
              <a:lnSpc>
                <a:spcPct val="125000"/>
              </a:lnSpc>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6023951" y="2248069"/>
            <a:ext cx="1457466"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8520108" y="2543126"/>
            <a:ext cx="2027545" cy="1015663"/>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a:p>
            <a:pPr algn="ctr">
              <a:lnSpc>
                <a:spcPct val="125000"/>
              </a:lnSpc>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8805147" y="2248069"/>
            <a:ext cx="1457466"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9E7E8"/>
        </a:solidFill>
        <a:effectLst/>
      </p:bgPr>
    </p:bg>
    <p:spTree>
      <p:nvGrpSpPr>
        <p:cNvPr id="1" name=""/>
        <p:cNvGrpSpPr/>
        <p:nvPr/>
      </p:nvGrpSpPr>
      <p:grpSpPr>
        <a:xfrm>
          <a:off x="0" y="0"/>
          <a:ext cx="0" cy="0"/>
          <a:chOff x="0" y="0"/>
          <a:chExt cx="0" cy="0"/>
        </a:xfrm>
      </p:grpSpPr>
      <p:sp>
        <p:nvSpPr>
          <p:cNvPr id="11" name="圆角矩形 10"/>
          <p:cNvSpPr/>
          <p:nvPr/>
        </p:nvSpPr>
        <p:spPr>
          <a:xfrm rot="2723603">
            <a:off x="1267955" y="273683"/>
            <a:ext cx="675954" cy="675954"/>
          </a:xfrm>
          <a:prstGeom prst="roundRect">
            <a:avLst>
              <a:gd name="adj" fmla="val 5895"/>
            </a:avLst>
          </a:prstGeom>
          <a:solidFill>
            <a:srgbClr val="10A98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rot="2723603">
            <a:off x="1275253" y="280981"/>
            <a:ext cx="661358" cy="661358"/>
          </a:xfrm>
          <a:prstGeom prst="roundRect">
            <a:avLst>
              <a:gd name="adj" fmla="val 4950"/>
            </a:avLst>
          </a:prstGeom>
          <a:solidFill>
            <a:srgbClr val="49B5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255425" y="319273"/>
            <a:ext cx="701014" cy="584775"/>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02</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98304" y="302224"/>
            <a:ext cx="4959929"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课题研究的思路与方法</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867215"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37" name="Freeform 5"/>
          <p:cNvSpPr/>
          <p:nvPr/>
        </p:nvSpPr>
        <p:spPr bwMode="auto">
          <a:xfrm>
            <a:off x="4178820" y="2437102"/>
            <a:ext cx="3772448" cy="816508"/>
          </a:xfrm>
          <a:custGeom>
            <a:avLst/>
            <a:gdLst>
              <a:gd name="T0" fmla="*/ 3039 w 3091"/>
              <a:gd name="T1" fmla="*/ 0 h 669"/>
              <a:gd name="T2" fmla="*/ 3082 w 3091"/>
              <a:gd name="T3" fmla="*/ 26 h 669"/>
              <a:gd name="T4" fmla="*/ 3081 w 3091"/>
              <a:gd name="T5" fmla="*/ 76 h 669"/>
              <a:gd name="T6" fmla="*/ 2716 w 3091"/>
              <a:gd name="T7" fmla="*/ 669 h 669"/>
              <a:gd name="T8" fmla="*/ 374 w 3091"/>
              <a:gd name="T9" fmla="*/ 669 h 669"/>
              <a:gd name="T10" fmla="*/ 10 w 3091"/>
              <a:gd name="T11" fmla="*/ 76 h 669"/>
              <a:gd name="T12" fmla="*/ 9 w 3091"/>
              <a:gd name="T13" fmla="*/ 26 h 669"/>
              <a:gd name="T14" fmla="*/ 52 w 3091"/>
              <a:gd name="T15" fmla="*/ 0 h 669"/>
              <a:gd name="T16" fmla="*/ 3039 w 3091"/>
              <a:gd name="T17" fmla="*/ 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91" h="669">
                <a:moveTo>
                  <a:pt x="3039" y="0"/>
                </a:moveTo>
                <a:cubicBezTo>
                  <a:pt x="3057" y="0"/>
                  <a:pt x="3073" y="10"/>
                  <a:pt x="3082" y="26"/>
                </a:cubicBezTo>
                <a:cubicBezTo>
                  <a:pt x="3091" y="41"/>
                  <a:pt x="3090" y="60"/>
                  <a:pt x="3081" y="76"/>
                </a:cubicBezTo>
                <a:cubicBezTo>
                  <a:pt x="2716" y="669"/>
                  <a:pt x="2716" y="669"/>
                  <a:pt x="2716" y="669"/>
                </a:cubicBezTo>
                <a:cubicBezTo>
                  <a:pt x="374" y="669"/>
                  <a:pt x="374" y="669"/>
                  <a:pt x="374" y="669"/>
                </a:cubicBezTo>
                <a:cubicBezTo>
                  <a:pt x="10" y="76"/>
                  <a:pt x="10" y="76"/>
                  <a:pt x="10" y="76"/>
                </a:cubicBezTo>
                <a:cubicBezTo>
                  <a:pt x="0" y="60"/>
                  <a:pt x="0" y="41"/>
                  <a:pt x="9" y="26"/>
                </a:cubicBezTo>
                <a:cubicBezTo>
                  <a:pt x="17" y="10"/>
                  <a:pt x="34" y="0"/>
                  <a:pt x="52" y="0"/>
                </a:cubicBezTo>
                <a:lnTo>
                  <a:pt x="3039" y="0"/>
                </a:lnTo>
                <a:close/>
              </a:path>
            </a:pathLst>
          </a:custGeom>
          <a:solidFill>
            <a:srgbClr val="10A981"/>
          </a:solidFill>
          <a:ln>
            <a:noFill/>
          </a:ln>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38" name="Freeform 9"/>
          <p:cNvSpPr/>
          <p:nvPr/>
        </p:nvSpPr>
        <p:spPr bwMode="auto">
          <a:xfrm>
            <a:off x="6091724" y="2437102"/>
            <a:ext cx="1856524" cy="816508"/>
          </a:xfrm>
          <a:custGeom>
            <a:avLst/>
            <a:gdLst>
              <a:gd name="T0" fmla="*/ 1511 w 1521"/>
              <a:gd name="T1" fmla="*/ 76 h 669"/>
              <a:gd name="T2" fmla="*/ 1147 w 1521"/>
              <a:gd name="T3" fmla="*/ 669 h 669"/>
              <a:gd name="T4" fmla="*/ 0 w 1521"/>
              <a:gd name="T5" fmla="*/ 669 h 669"/>
              <a:gd name="T6" fmla="*/ 0 w 1521"/>
              <a:gd name="T7" fmla="*/ 0 h 669"/>
              <a:gd name="T8" fmla="*/ 1469 w 1521"/>
              <a:gd name="T9" fmla="*/ 0 h 669"/>
              <a:gd name="T10" fmla="*/ 1512 w 1521"/>
              <a:gd name="T11" fmla="*/ 26 h 669"/>
              <a:gd name="T12" fmla="*/ 1511 w 1521"/>
              <a:gd name="T13" fmla="*/ 76 h 669"/>
            </a:gdLst>
            <a:ahLst/>
            <a:cxnLst>
              <a:cxn ang="0">
                <a:pos x="T0" y="T1"/>
              </a:cxn>
              <a:cxn ang="0">
                <a:pos x="T2" y="T3"/>
              </a:cxn>
              <a:cxn ang="0">
                <a:pos x="T4" y="T5"/>
              </a:cxn>
              <a:cxn ang="0">
                <a:pos x="T6" y="T7"/>
              </a:cxn>
              <a:cxn ang="0">
                <a:pos x="T8" y="T9"/>
              </a:cxn>
              <a:cxn ang="0">
                <a:pos x="T10" y="T11"/>
              </a:cxn>
              <a:cxn ang="0">
                <a:pos x="T12" y="T13"/>
              </a:cxn>
            </a:cxnLst>
            <a:rect l="0" t="0" r="r" b="b"/>
            <a:pathLst>
              <a:path w="1521" h="669">
                <a:moveTo>
                  <a:pt x="1511" y="76"/>
                </a:moveTo>
                <a:cubicBezTo>
                  <a:pt x="1147" y="669"/>
                  <a:pt x="1147" y="669"/>
                  <a:pt x="1147" y="669"/>
                </a:cubicBezTo>
                <a:cubicBezTo>
                  <a:pt x="0" y="669"/>
                  <a:pt x="0" y="669"/>
                  <a:pt x="0" y="669"/>
                </a:cubicBezTo>
                <a:cubicBezTo>
                  <a:pt x="0" y="0"/>
                  <a:pt x="0" y="0"/>
                  <a:pt x="0" y="0"/>
                </a:cubicBezTo>
                <a:cubicBezTo>
                  <a:pt x="1469" y="0"/>
                  <a:pt x="1469" y="0"/>
                  <a:pt x="1469" y="0"/>
                </a:cubicBezTo>
                <a:cubicBezTo>
                  <a:pt x="1487" y="0"/>
                  <a:pt x="1504" y="10"/>
                  <a:pt x="1512" y="26"/>
                </a:cubicBezTo>
                <a:cubicBezTo>
                  <a:pt x="1521" y="41"/>
                  <a:pt x="1521" y="60"/>
                  <a:pt x="1511" y="76"/>
                </a:cubicBezTo>
                <a:close/>
              </a:path>
            </a:pathLst>
          </a:custGeom>
          <a:solidFill>
            <a:srgbClr val="0B7358"/>
          </a:solidFill>
          <a:ln>
            <a:noFill/>
          </a:ln>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39" name="Freeform 6"/>
          <p:cNvSpPr/>
          <p:nvPr/>
        </p:nvSpPr>
        <p:spPr bwMode="auto">
          <a:xfrm>
            <a:off x="4634897" y="3336856"/>
            <a:ext cx="2858281" cy="814494"/>
          </a:xfrm>
          <a:custGeom>
            <a:avLst/>
            <a:gdLst>
              <a:gd name="T0" fmla="*/ 2839 w 2839"/>
              <a:gd name="T1" fmla="*/ 0 h 809"/>
              <a:gd name="T2" fmla="*/ 2341 w 2839"/>
              <a:gd name="T3" fmla="*/ 809 h 809"/>
              <a:gd name="T4" fmla="*/ 498 w 2839"/>
              <a:gd name="T5" fmla="*/ 809 h 809"/>
              <a:gd name="T6" fmla="*/ 0 w 2839"/>
              <a:gd name="T7" fmla="*/ 0 h 809"/>
              <a:gd name="T8" fmla="*/ 2839 w 2839"/>
              <a:gd name="T9" fmla="*/ 0 h 809"/>
            </a:gdLst>
            <a:ahLst/>
            <a:cxnLst>
              <a:cxn ang="0">
                <a:pos x="T0" y="T1"/>
              </a:cxn>
              <a:cxn ang="0">
                <a:pos x="T2" y="T3"/>
              </a:cxn>
              <a:cxn ang="0">
                <a:pos x="T4" y="T5"/>
              </a:cxn>
              <a:cxn ang="0">
                <a:pos x="T6" y="T7"/>
              </a:cxn>
              <a:cxn ang="0">
                <a:pos x="T8" y="T9"/>
              </a:cxn>
            </a:cxnLst>
            <a:rect l="0" t="0" r="r" b="b"/>
            <a:pathLst>
              <a:path w="2839" h="809">
                <a:moveTo>
                  <a:pt x="2839" y="0"/>
                </a:moveTo>
                <a:lnTo>
                  <a:pt x="2341" y="809"/>
                </a:lnTo>
                <a:lnTo>
                  <a:pt x="498" y="809"/>
                </a:lnTo>
                <a:lnTo>
                  <a:pt x="0" y="0"/>
                </a:lnTo>
                <a:lnTo>
                  <a:pt x="2839" y="0"/>
                </a:lnTo>
                <a:close/>
              </a:path>
            </a:pathLst>
          </a:custGeom>
          <a:solidFill>
            <a:srgbClr val="10A981"/>
          </a:solidFill>
          <a:ln>
            <a:noFill/>
          </a:ln>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40" name="Freeform 10"/>
          <p:cNvSpPr/>
          <p:nvPr/>
        </p:nvSpPr>
        <p:spPr bwMode="auto">
          <a:xfrm>
            <a:off x="6091725" y="3336856"/>
            <a:ext cx="1400447" cy="814494"/>
          </a:xfrm>
          <a:custGeom>
            <a:avLst/>
            <a:gdLst>
              <a:gd name="T0" fmla="*/ 1391 w 1391"/>
              <a:gd name="T1" fmla="*/ 0 h 809"/>
              <a:gd name="T2" fmla="*/ 891 w 1391"/>
              <a:gd name="T3" fmla="*/ 809 h 809"/>
              <a:gd name="T4" fmla="*/ 0 w 1391"/>
              <a:gd name="T5" fmla="*/ 809 h 809"/>
              <a:gd name="T6" fmla="*/ 0 w 1391"/>
              <a:gd name="T7" fmla="*/ 0 h 809"/>
              <a:gd name="T8" fmla="*/ 1391 w 1391"/>
              <a:gd name="T9" fmla="*/ 0 h 809"/>
            </a:gdLst>
            <a:ahLst/>
            <a:cxnLst>
              <a:cxn ang="0">
                <a:pos x="T0" y="T1"/>
              </a:cxn>
              <a:cxn ang="0">
                <a:pos x="T2" y="T3"/>
              </a:cxn>
              <a:cxn ang="0">
                <a:pos x="T4" y="T5"/>
              </a:cxn>
              <a:cxn ang="0">
                <a:pos x="T6" y="T7"/>
              </a:cxn>
              <a:cxn ang="0">
                <a:pos x="T8" y="T9"/>
              </a:cxn>
            </a:cxnLst>
            <a:rect l="0" t="0" r="r" b="b"/>
            <a:pathLst>
              <a:path w="1391" h="809">
                <a:moveTo>
                  <a:pt x="1391" y="0"/>
                </a:moveTo>
                <a:lnTo>
                  <a:pt x="891" y="809"/>
                </a:lnTo>
                <a:lnTo>
                  <a:pt x="0" y="809"/>
                </a:lnTo>
                <a:lnTo>
                  <a:pt x="0" y="0"/>
                </a:lnTo>
                <a:lnTo>
                  <a:pt x="1391" y="0"/>
                </a:lnTo>
                <a:close/>
              </a:path>
            </a:pathLst>
          </a:custGeom>
          <a:solidFill>
            <a:srgbClr val="0B7358"/>
          </a:solidFill>
          <a:ln>
            <a:noFill/>
          </a:ln>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41" name="Freeform 7"/>
          <p:cNvSpPr/>
          <p:nvPr/>
        </p:nvSpPr>
        <p:spPr bwMode="auto">
          <a:xfrm>
            <a:off x="5136279" y="4234596"/>
            <a:ext cx="1855517" cy="816508"/>
          </a:xfrm>
          <a:custGeom>
            <a:avLst/>
            <a:gdLst>
              <a:gd name="T0" fmla="*/ 1843 w 1843"/>
              <a:gd name="T1" fmla="*/ 0 h 811"/>
              <a:gd name="T2" fmla="*/ 1345 w 1843"/>
              <a:gd name="T3" fmla="*/ 811 h 811"/>
              <a:gd name="T4" fmla="*/ 500 w 1843"/>
              <a:gd name="T5" fmla="*/ 811 h 811"/>
              <a:gd name="T6" fmla="*/ 0 w 1843"/>
              <a:gd name="T7" fmla="*/ 0 h 811"/>
              <a:gd name="T8" fmla="*/ 1843 w 1843"/>
              <a:gd name="T9" fmla="*/ 0 h 811"/>
            </a:gdLst>
            <a:ahLst/>
            <a:cxnLst>
              <a:cxn ang="0">
                <a:pos x="T0" y="T1"/>
              </a:cxn>
              <a:cxn ang="0">
                <a:pos x="T2" y="T3"/>
              </a:cxn>
              <a:cxn ang="0">
                <a:pos x="T4" y="T5"/>
              </a:cxn>
              <a:cxn ang="0">
                <a:pos x="T6" y="T7"/>
              </a:cxn>
              <a:cxn ang="0">
                <a:pos x="T8" y="T9"/>
              </a:cxn>
            </a:cxnLst>
            <a:rect l="0" t="0" r="r" b="b"/>
            <a:pathLst>
              <a:path w="1843" h="811">
                <a:moveTo>
                  <a:pt x="1843" y="0"/>
                </a:moveTo>
                <a:lnTo>
                  <a:pt x="1345" y="811"/>
                </a:lnTo>
                <a:lnTo>
                  <a:pt x="500" y="811"/>
                </a:lnTo>
                <a:lnTo>
                  <a:pt x="0" y="0"/>
                </a:lnTo>
                <a:lnTo>
                  <a:pt x="1843" y="0"/>
                </a:lnTo>
                <a:close/>
              </a:path>
            </a:pathLst>
          </a:custGeom>
          <a:solidFill>
            <a:srgbClr val="10A981"/>
          </a:solidFill>
          <a:ln>
            <a:noFill/>
          </a:ln>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42" name="Freeform 11"/>
          <p:cNvSpPr/>
          <p:nvPr/>
        </p:nvSpPr>
        <p:spPr bwMode="auto">
          <a:xfrm>
            <a:off x="6091724" y="4234596"/>
            <a:ext cx="897052" cy="816508"/>
          </a:xfrm>
          <a:custGeom>
            <a:avLst/>
            <a:gdLst>
              <a:gd name="T0" fmla="*/ 891 w 891"/>
              <a:gd name="T1" fmla="*/ 0 h 811"/>
              <a:gd name="T2" fmla="*/ 393 w 891"/>
              <a:gd name="T3" fmla="*/ 811 h 811"/>
              <a:gd name="T4" fmla="*/ 0 w 891"/>
              <a:gd name="T5" fmla="*/ 811 h 811"/>
              <a:gd name="T6" fmla="*/ 0 w 891"/>
              <a:gd name="T7" fmla="*/ 0 h 811"/>
              <a:gd name="T8" fmla="*/ 891 w 891"/>
              <a:gd name="T9" fmla="*/ 0 h 811"/>
            </a:gdLst>
            <a:ahLst/>
            <a:cxnLst>
              <a:cxn ang="0">
                <a:pos x="T0" y="T1"/>
              </a:cxn>
              <a:cxn ang="0">
                <a:pos x="T2" y="T3"/>
              </a:cxn>
              <a:cxn ang="0">
                <a:pos x="T4" y="T5"/>
              </a:cxn>
              <a:cxn ang="0">
                <a:pos x="T6" y="T7"/>
              </a:cxn>
              <a:cxn ang="0">
                <a:pos x="T8" y="T9"/>
              </a:cxn>
            </a:cxnLst>
            <a:rect l="0" t="0" r="r" b="b"/>
            <a:pathLst>
              <a:path w="891" h="811">
                <a:moveTo>
                  <a:pt x="891" y="0"/>
                </a:moveTo>
                <a:lnTo>
                  <a:pt x="393" y="811"/>
                </a:lnTo>
                <a:lnTo>
                  <a:pt x="0" y="811"/>
                </a:lnTo>
                <a:lnTo>
                  <a:pt x="0" y="0"/>
                </a:lnTo>
                <a:lnTo>
                  <a:pt x="891" y="0"/>
                </a:lnTo>
                <a:close/>
              </a:path>
            </a:pathLst>
          </a:custGeom>
          <a:solidFill>
            <a:srgbClr val="0B7358"/>
          </a:solidFill>
          <a:ln>
            <a:noFill/>
          </a:ln>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43" name="Freeform 8"/>
          <p:cNvSpPr/>
          <p:nvPr/>
        </p:nvSpPr>
        <p:spPr bwMode="auto">
          <a:xfrm>
            <a:off x="5639674" y="5134352"/>
            <a:ext cx="855772" cy="816508"/>
          </a:xfrm>
          <a:custGeom>
            <a:avLst/>
            <a:gdLst>
              <a:gd name="T0" fmla="*/ 701 w 701"/>
              <a:gd name="T1" fmla="*/ 0 h 669"/>
              <a:gd name="T2" fmla="*/ 701 w 701"/>
              <a:gd name="T3" fmla="*/ 619 h 669"/>
              <a:gd name="T4" fmla="*/ 652 w 701"/>
              <a:gd name="T5" fmla="*/ 669 h 669"/>
              <a:gd name="T6" fmla="*/ 49 w 701"/>
              <a:gd name="T7" fmla="*/ 669 h 669"/>
              <a:gd name="T8" fmla="*/ 0 w 701"/>
              <a:gd name="T9" fmla="*/ 619 h 669"/>
              <a:gd name="T10" fmla="*/ 0 w 701"/>
              <a:gd name="T11" fmla="*/ 0 h 669"/>
              <a:gd name="T12" fmla="*/ 701 w 701"/>
              <a:gd name="T13" fmla="*/ 0 h 669"/>
            </a:gdLst>
            <a:ahLst/>
            <a:cxnLst>
              <a:cxn ang="0">
                <a:pos x="T0" y="T1"/>
              </a:cxn>
              <a:cxn ang="0">
                <a:pos x="T2" y="T3"/>
              </a:cxn>
              <a:cxn ang="0">
                <a:pos x="T4" y="T5"/>
              </a:cxn>
              <a:cxn ang="0">
                <a:pos x="T6" y="T7"/>
              </a:cxn>
              <a:cxn ang="0">
                <a:pos x="T8" y="T9"/>
              </a:cxn>
              <a:cxn ang="0">
                <a:pos x="T10" y="T11"/>
              </a:cxn>
              <a:cxn ang="0">
                <a:pos x="T12" y="T13"/>
              </a:cxn>
            </a:cxnLst>
            <a:rect l="0" t="0" r="r" b="b"/>
            <a:pathLst>
              <a:path w="701" h="669">
                <a:moveTo>
                  <a:pt x="701" y="0"/>
                </a:moveTo>
                <a:cubicBezTo>
                  <a:pt x="701" y="619"/>
                  <a:pt x="701" y="619"/>
                  <a:pt x="701" y="619"/>
                </a:cubicBezTo>
                <a:cubicBezTo>
                  <a:pt x="701" y="647"/>
                  <a:pt x="679" y="669"/>
                  <a:pt x="652" y="669"/>
                </a:cubicBezTo>
                <a:cubicBezTo>
                  <a:pt x="49" y="669"/>
                  <a:pt x="49" y="669"/>
                  <a:pt x="49" y="669"/>
                </a:cubicBezTo>
                <a:cubicBezTo>
                  <a:pt x="22" y="669"/>
                  <a:pt x="0" y="647"/>
                  <a:pt x="0" y="619"/>
                </a:cubicBezTo>
                <a:cubicBezTo>
                  <a:pt x="0" y="0"/>
                  <a:pt x="0" y="0"/>
                  <a:pt x="0" y="0"/>
                </a:cubicBezTo>
                <a:lnTo>
                  <a:pt x="701" y="0"/>
                </a:lnTo>
                <a:close/>
              </a:path>
            </a:pathLst>
          </a:custGeom>
          <a:solidFill>
            <a:srgbClr val="10A981"/>
          </a:solidFill>
          <a:ln>
            <a:noFill/>
          </a:ln>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48" name="Freeform 12"/>
          <p:cNvSpPr/>
          <p:nvPr/>
        </p:nvSpPr>
        <p:spPr bwMode="auto">
          <a:xfrm>
            <a:off x="6091724" y="5134352"/>
            <a:ext cx="401710" cy="816508"/>
          </a:xfrm>
          <a:custGeom>
            <a:avLst/>
            <a:gdLst>
              <a:gd name="T0" fmla="*/ 329 w 329"/>
              <a:gd name="T1" fmla="*/ 0 h 669"/>
              <a:gd name="T2" fmla="*/ 329 w 329"/>
              <a:gd name="T3" fmla="*/ 619 h 669"/>
              <a:gd name="T4" fmla="*/ 279 w 329"/>
              <a:gd name="T5" fmla="*/ 669 h 669"/>
              <a:gd name="T6" fmla="*/ 0 w 329"/>
              <a:gd name="T7" fmla="*/ 669 h 669"/>
              <a:gd name="T8" fmla="*/ 0 w 329"/>
              <a:gd name="T9" fmla="*/ 0 h 669"/>
              <a:gd name="T10" fmla="*/ 329 w 329"/>
              <a:gd name="T11" fmla="*/ 0 h 669"/>
            </a:gdLst>
            <a:ahLst/>
            <a:cxnLst>
              <a:cxn ang="0">
                <a:pos x="T0" y="T1"/>
              </a:cxn>
              <a:cxn ang="0">
                <a:pos x="T2" y="T3"/>
              </a:cxn>
              <a:cxn ang="0">
                <a:pos x="T4" y="T5"/>
              </a:cxn>
              <a:cxn ang="0">
                <a:pos x="T6" y="T7"/>
              </a:cxn>
              <a:cxn ang="0">
                <a:pos x="T8" y="T9"/>
              </a:cxn>
              <a:cxn ang="0">
                <a:pos x="T10" y="T11"/>
              </a:cxn>
            </a:cxnLst>
            <a:rect l="0" t="0" r="r" b="b"/>
            <a:pathLst>
              <a:path w="329" h="669">
                <a:moveTo>
                  <a:pt x="329" y="0"/>
                </a:moveTo>
                <a:cubicBezTo>
                  <a:pt x="329" y="619"/>
                  <a:pt x="329" y="619"/>
                  <a:pt x="329" y="619"/>
                </a:cubicBezTo>
                <a:cubicBezTo>
                  <a:pt x="329" y="647"/>
                  <a:pt x="307" y="669"/>
                  <a:pt x="279" y="669"/>
                </a:cubicBezTo>
                <a:cubicBezTo>
                  <a:pt x="0" y="669"/>
                  <a:pt x="0" y="669"/>
                  <a:pt x="0" y="669"/>
                </a:cubicBezTo>
                <a:cubicBezTo>
                  <a:pt x="0" y="0"/>
                  <a:pt x="0" y="0"/>
                  <a:pt x="0" y="0"/>
                </a:cubicBezTo>
                <a:lnTo>
                  <a:pt x="329" y="0"/>
                </a:lnTo>
                <a:close/>
              </a:path>
            </a:pathLst>
          </a:custGeom>
          <a:solidFill>
            <a:srgbClr val="0B7358"/>
          </a:solidFill>
          <a:ln>
            <a:noFill/>
          </a:ln>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53" name="Text Placeholder 68"/>
          <p:cNvSpPr txBox="1"/>
          <p:nvPr/>
        </p:nvSpPr>
        <p:spPr>
          <a:xfrm>
            <a:off x="5613155" y="2437102"/>
            <a:ext cx="901762" cy="816510"/>
          </a:xfrm>
          <a:prstGeom prst="rect">
            <a:avLst/>
          </a:prstGeom>
        </p:spPr>
        <p:txBody>
          <a:bodyPr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200" kern="1200" baseline="0">
                <a:solidFill>
                  <a:schemeClr val="bg1"/>
                </a:solidFill>
                <a:latin typeface="Roboto Light" panose="02000000000000000000" pitchFamily="2" charset="0"/>
                <a:ea typeface="Roboto Light"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latin typeface="微软雅黑" panose="020B0503020204020204" pitchFamily="34" charset="-122"/>
                <a:ea typeface="微软雅黑" panose="020B0503020204020204" pitchFamily="34" charset="-122"/>
              </a:rPr>
              <a:t>1</a:t>
            </a:r>
          </a:p>
        </p:txBody>
      </p:sp>
      <p:sp>
        <p:nvSpPr>
          <p:cNvPr id="54" name="Text Placeholder 68"/>
          <p:cNvSpPr txBox="1"/>
          <p:nvPr/>
        </p:nvSpPr>
        <p:spPr>
          <a:xfrm>
            <a:off x="5613155" y="3334841"/>
            <a:ext cx="901762" cy="816510"/>
          </a:xfrm>
          <a:prstGeom prst="rect">
            <a:avLst/>
          </a:prstGeom>
        </p:spPr>
        <p:txBody>
          <a:bodyPr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200" kern="1200" baseline="0">
                <a:solidFill>
                  <a:schemeClr val="bg1"/>
                </a:solidFill>
                <a:latin typeface="Roboto Light" panose="02000000000000000000" pitchFamily="2" charset="0"/>
                <a:ea typeface="Roboto Light"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smtClean="0">
                <a:latin typeface="微软雅黑" panose="020B0503020204020204" pitchFamily="34" charset="-122"/>
                <a:ea typeface="微软雅黑" panose="020B0503020204020204" pitchFamily="34" charset="-122"/>
              </a:rPr>
              <a:t>2</a:t>
            </a:r>
            <a:endParaRPr lang="en-US" sz="2400" dirty="0" smtClean="0">
              <a:latin typeface="微软雅黑" panose="020B0503020204020204" pitchFamily="34" charset="-122"/>
              <a:ea typeface="微软雅黑" panose="020B0503020204020204" pitchFamily="34" charset="-122"/>
            </a:endParaRPr>
          </a:p>
        </p:txBody>
      </p:sp>
      <p:sp>
        <p:nvSpPr>
          <p:cNvPr id="55" name="Text Placeholder 68"/>
          <p:cNvSpPr txBox="1"/>
          <p:nvPr/>
        </p:nvSpPr>
        <p:spPr>
          <a:xfrm>
            <a:off x="5613155" y="4234596"/>
            <a:ext cx="901762" cy="816510"/>
          </a:xfrm>
          <a:prstGeom prst="rect">
            <a:avLst/>
          </a:prstGeom>
        </p:spPr>
        <p:txBody>
          <a:bodyPr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200" kern="1200" baseline="0">
                <a:solidFill>
                  <a:schemeClr val="bg1"/>
                </a:solidFill>
                <a:latin typeface="Roboto Light" panose="02000000000000000000" pitchFamily="2" charset="0"/>
                <a:ea typeface="Roboto Light"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smtClean="0">
                <a:latin typeface="微软雅黑" panose="020B0503020204020204" pitchFamily="34" charset="-122"/>
                <a:ea typeface="微软雅黑" panose="020B0503020204020204" pitchFamily="34" charset="-122"/>
              </a:rPr>
              <a:t>3</a:t>
            </a:r>
            <a:endParaRPr lang="en-US" sz="2400" dirty="0" smtClean="0">
              <a:latin typeface="微软雅黑" panose="020B0503020204020204" pitchFamily="34" charset="-122"/>
              <a:ea typeface="微软雅黑" panose="020B0503020204020204" pitchFamily="34" charset="-122"/>
            </a:endParaRPr>
          </a:p>
        </p:txBody>
      </p:sp>
      <p:sp>
        <p:nvSpPr>
          <p:cNvPr id="56" name="Text Placeholder 68"/>
          <p:cNvSpPr txBox="1"/>
          <p:nvPr/>
        </p:nvSpPr>
        <p:spPr>
          <a:xfrm>
            <a:off x="5613155" y="5134352"/>
            <a:ext cx="901762" cy="816510"/>
          </a:xfrm>
          <a:prstGeom prst="rect">
            <a:avLst/>
          </a:prstGeom>
        </p:spPr>
        <p:txBody>
          <a:bodyPr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200" kern="1200" baseline="0">
                <a:solidFill>
                  <a:schemeClr val="bg1"/>
                </a:solidFill>
                <a:latin typeface="Roboto Light" panose="02000000000000000000" pitchFamily="2" charset="0"/>
                <a:ea typeface="Roboto Light"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smtClean="0">
                <a:latin typeface="微软雅黑" panose="020B0503020204020204" pitchFamily="34" charset="-122"/>
                <a:ea typeface="微软雅黑" panose="020B0503020204020204" pitchFamily="34" charset="-122"/>
              </a:rPr>
              <a:t>4</a:t>
            </a:r>
            <a:endParaRPr lang="en-US" sz="2400" dirty="0" smtClean="0">
              <a:latin typeface="微软雅黑" panose="020B0503020204020204" pitchFamily="34" charset="-122"/>
              <a:ea typeface="微软雅黑" panose="020B0503020204020204" pitchFamily="34" charset="-122"/>
            </a:endParaRPr>
          </a:p>
        </p:txBody>
      </p:sp>
      <p:sp>
        <p:nvSpPr>
          <p:cNvPr id="57" name="文本框 56"/>
          <p:cNvSpPr txBox="1"/>
          <p:nvPr/>
        </p:nvSpPr>
        <p:spPr>
          <a:xfrm>
            <a:off x="7699444" y="3614240"/>
            <a:ext cx="3067413"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7699445" y="3334841"/>
            <a:ext cx="1284902"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6801620" y="5396862"/>
            <a:ext cx="3067413"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6801621" y="5117463"/>
            <a:ext cx="1284902"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3" name="文本框 62"/>
          <p:cNvSpPr txBox="1"/>
          <p:nvPr/>
        </p:nvSpPr>
        <p:spPr>
          <a:xfrm>
            <a:off x="872469" y="2739450"/>
            <a:ext cx="3067413" cy="553998"/>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2654980" y="2460051"/>
            <a:ext cx="1284902" cy="338554"/>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1844178" y="4522072"/>
            <a:ext cx="3067413" cy="553998"/>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3626689" y="4242673"/>
            <a:ext cx="1284902" cy="338554"/>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2296</Words>
  <Application>Microsoft Office PowerPoint</Application>
  <PresentationFormat>自定义</PresentationFormat>
  <Paragraphs>200</Paragraphs>
  <Slides>20</Slides>
  <Notes>1</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44</cp:revision>
  <dcterms:created xsi:type="dcterms:W3CDTF">2017-06-07T04:43:00Z</dcterms:created>
  <dcterms:modified xsi:type="dcterms:W3CDTF">2017-07-08T18:23:57Z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