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8140"/>
    <a:srgbClr val="BC9D58"/>
    <a:srgbClr val="836B35"/>
    <a:srgbClr val="D3BF91"/>
    <a:srgbClr val="EDE5D3"/>
    <a:srgbClr val="F2EC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6" d="100"/>
          <a:sy n="66" d="100"/>
        </p:scale>
        <p:origin x="900"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75000"/>
                  <a:lumOff val="25000"/>
                </a:schemeClr>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系列 1</c:v>
                </c:pt>
              </c:strCache>
            </c:strRef>
          </c:tx>
          <c:spPr>
            <a:solidFill>
              <a:srgbClr val="BC9D58">
                <a:alpha val="78000"/>
              </a:srgb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9E8140"/>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rgbClr val="836B35"/>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045527056"/>
        <c:axId val="1045529856"/>
      </c:barChart>
      <c:catAx>
        <c:axId val="1045527056"/>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1045529856"/>
        <c:crosses val="autoZero"/>
        <c:auto val="1"/>
        <c:lblAlgn val="ctr"/>
        <c:lblOffset val="100"/>
        <c:noMultiLvlLbl val="0"/>
      </c:catAx>
      <c:valAx>
        <c:axId val="1045529856"/>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1045527056"/>
        <c:crosses val="autoZero"/>
        <c:crossBetween val="between"/>
      </c:valAx>
      <c:spPr>
        <a:noFill/>
        <a:ln>
          <a:solidFill>
            <a:schemeClr val="bg1">
              <a:lumMod val="50000"/>
            </a:schemeClr>
          </a:solid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legend>
    <c:plotVisOnly val="1"/>
    <c:dispBlanksAs val="gap"/>
    <c:showDLblsOverMax val="0"/>
  </c:chart>
  <c:spPr>
    <a:noFill/>
    <a:ln>
      <a:noFill/>
    </a:ln>
    <a:effectLst/>
  </c:spPr>
  <c:txPr>
    <a:bodyPr/>
    <a:lstStyle/>
    <a:p>
      <a:pPr>
        <a:defRPr lang="zh-CN">
          <a:solidFill>
            <a:schemeClr val="tx1">
              <a:lumMod val="75000"/>
              <a:lumOff val="25000"/>
            </a:schemeClr>
          </a:solidFill>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更多模板请关注：https://haosc.taobao.com</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699FB13-3545-43A5-972A-1F716AAA49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61154C-1A38-42F9-8BDC-7A052D23CD6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99FB13-3545-43A5-972A-1F716AAA49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61154C-1A38-42F9-8BDC-7A052D23CD6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99FB13-3545-43A5-972A-1F716AAA49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61154C-1A38-42F9-8BDC-7A052D23CD6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99FB13-3545-43A5-972A-1F716AAA49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61154C-1A38-42F9-8BDC-7A052D23CD6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699FB13-3545-43A5-972A-1F716AAA49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61154C-1A38-42F9-8BDC-7A052D23CD6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699FB13-3545-43A5-972A-1F716AAA496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61154C-1A38-42F9-8BDC-7A052D23CD6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699FB13-3545-43A5-972A-1F716AAA496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61154C-1A38-42F9-8BDC-7A052D23CD6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699FB13-3545-43A5-972A-1F716AAA496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61154C-1A38-42F9-8BDC-7A052D23CD6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99FB13-3545-43A5-972A-1F716AAA496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61154C-1A38-42F9-8BDC-7A052D23CD6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699FB13-3545-43A5-972A-1F716AAA496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61154C-1A38-42F9-8BDC-7A052D23CD6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699FB13-3545-43A5-972A-1F716AAA496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61154C-1A38-42F9-8BDC-7A052D23CD6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9FB13-3545-43A5-972A-1F716AAA496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154C-1A38-42F9-8BDC-7A052D23CD6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8938" t="2112" r="26879" b="13615"/>
          <a:stretch>
            <a:fillRect/>
          </a:stretch>
        </p:blipFill>
        <p:spPr>
          <a:xfrm>
            <a:off x="0" y="0"/>
            <a:ext cx="12192000" cy="6858000"/>
          </a:xfrm>
          <a:prstGeom prst="rect">
            <a:avLst/>
          </a:prstGeom>
        </p:spPr>
      </p:pic>
      <p:grpSp>
        <p:nvGrpSpPr>
          <p:cNvPr id="16" name="组合 15"/>
          <p:cNvGrpSpPr/>
          <p:nvPr/>
        </p:nvGrpSpPr>
        <p:grpSpPr>
          <a:xfrm>
            <a:off x="2877669" y="2114550"/>
            <a:ext cx="1775069" cy="2628900"/>
            <a:chOff x="3276600" y="2266950"/>
            <a:chExt cx="1504950" cy="2228850"/>
          </a:xfrm>
        </p:grpSpPr>
        <p:cxnSp>
          <p:nvCxnSpPr>
            <p:cNvPr id="8" name="直接连接符 7"/>
            <p:cNvCxnSpPr/>
            <p:nvPr/>
          </p:nvCxnSpPr>
          <p:spPr>
            <a:xfrm>
              <a:off x="3276600" y="2266950"/>
              <a:ext cx="1504950" cy="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276600" y="2266950"/>
              <a:ext cx="0" cy="222885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276600" y="4495800"/>
              <a:ext cx="1504950" cy="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781550" y="2266950"/>
              <a:ext cx="0" cy="22860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781550" y="4267200"/>
              <a:ext cx="0" cy="22860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3284643" y="2481800"/>
            <a:ext cx="7206770"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800" dirty="0" smtClean="0">
                <a:solidFill>
                  <a:srgbClr val="9E8140"/>
                </a:solidFill>
                <a:latin typeface="微软雅黑" panose="020B0503020204020204" pitchFamily="34" charset="-122"/>
                <a:ea typeface="微软雅黑" panose="020B0503020204020204" pitchFamily="34" charset="-122"/>
              </a:rPr>
              <a:t>小清新毕业答辩模板</a:t>
            </a:r>
            <a:endParaRPr lang="zh-CN" altLang="en-US" sz="4800" dirty="0">
              <a:solidFill>
                <a:srgbClr val="9E814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284643" y="3404810"/>
            <a:ext cx="6838470" cy="52322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gn="l"/>
            <a:r>
              <a:rPr lang="en-US" altLang="zh-CN" sz="1400" b="0" dirty="0" smtClean="0">
                <a:solidFill>
                  <a:srgbClr val="9E8140"/>
                </a:solidFill>
                <a:latin typeface="微软雅黑" panose="020B0503020204020204" pitchFamily="34" charset="-122"/>
                <a:ea typeface="微软雅黑" panose="020B0503020204020204" pitchFamily="34" charset="-122"/>
              </a:rPr>
              <a:t>PROFESSIONAL GENERATION GRADUATION REPORT</a:t>
            </a:r>
            <a:endParaRPr lang="en-US" altLang="zh-CN" sz="1400" b="0" dirty="0" smtClean="0">
              <a:solidFill>
                <a:srgbClr val="9E8140"/>
              </a:solidFill>
              <a:latin typeface="微软雅黑" panose="020B0503020204020204" pitchFamily="34" charset="-122"/>
              <a:ea typeface="微软雅黑" panose="020B0503020204020204" pitchFamily="34" charset="-122"/>
            </a:endParaRPr>
          </a:p>
          <a:p>
            <a:pPr algn="l"/>
            <a:r>
              <a:rPr lang="en-US" altLang="zh-CN" sz="1400" b="0" dirty="0" smtClean="0">
                <a:solidFill>
                  <a:srgbClr val="9E8140"/>
                </a:solidFill>
                <a:latin typeface="微软雅黑" panose="020B0503020204020204" pitchFamily="34" charset="-122"/>
                <a:ea typeface="微软雅黑" panose="020B0503020204020204" pitchFamily="34" charset="-122"/>
              </a:rPr>
              <a:t> POWERPOINT TEMPLATE</a:t>
            </a:r>
            <a:endParaRPr lang="zh-CN" altLang="en-US" sz="1400" b="0" dirty="0">
              <a:solidFill>
                <a:srgbClr val="9E8140"/>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3284643" y="4001628"/>
            <a:ext cx="4427220" cy="376265"/>
            <a:chOff x="2517588" y="2779389"/>
            <a:chExt cx="4427220" cy="376265"/>
          </a:xfrm>
          <a:noFill/>
        </p:grpSpPr>
        <p:sp>
          <p:nvSpPr>
            <p:cNvPr id="17" name="文本框 6"/>
            <p:cNvSpPr txBox="1"/>
            <p:nvPr/>
          </p:nvSpPr>
          <p:spPr>
            <a:xfrm>
              <a:off x="2517588" y="2779389"/>
              <a:ext cx="2057400" cy="376265"/>
            </a:xfrm>
            <a:prstGeom prst="round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9E8140"/>
                  </a:solidFill>
                  <a:latin typeface="微软雅黑" panose="020B0503020204020204" pitchFamily="34" charset="-122"/>
                  <a:ea typeface="微软雅黑" panose="020B0503020204020204" pitchFamily="34" charset="-122"/>
                </a:rPr>
                <a:t>答辩</a:t>
              </a:r>
              <a:r>
                <a:rPr lang="zh-CN" altLang="en-US" sz="1600" dirty="0" smtClean="0">
                  <a:solidFill>
                    <a:srgbClr val="9E8140"/>
                  </a:solidFill>
                  <a:latin typeface="微软雅黑" panose="020B0503020204020204" pitchFamily="34" charset="-122"/>
                  <a:ea typeface="微软雅黑" panose="020B0503020204020204" pitchFamily="34" charset="-122"/>
                </a:rPr>
                <a:t>人：</a:t>
              </a:r>
              <a:r>
                <a:rPr lang="zh-CN" altLang="en-US" sz="1600" dirty="0">
                  <a:solidFill>
                    <a:srgbClr val="9E8140"/>
                  </a:solidFill>
                  <a:latin typeface="微软雅黑" panose="020B0503020204020204" pitchFamily="34" charset="-122"/>
                  <a:ea typeface="微软雅黑" panose="020B0503020204020204" pitchFamily="34" charset="-122"/>
                </a:rPr>
                <a:t>情缘素材</a:t>
              </a:r>
              <a:endParaRPr lang="zh-CN" altLang="en-US" sz="1600" dirty="0">
                <a:solidFill>
                  <a:srgbClr val="9E8140"/>
                </a:solidFill>
                <a:latin typeface="微软雅黑" panose="020B0503020204020204" pitchFamily="34" charset="-122"/>
                <a:ea typeface="微软雅黑" panose="020B0503020204020204" pitchFamily="34" charset="-122"/>
              </a:endParaRPr>
            </a:p>
          </p:txBody>
        </p:sp>
        <p:sp>
          <p:nvSpPr>
            <p:cNvPr id="18" name="文本框 7"/>
            <p:cNvSpPr txBox="1"/>
            <p:nvPr/>
          </p:nvSpPr>
          <p:spPr>
            <a:xfrm>
              <a:off x="4733103" y="2779389"/>
              <a:ext cx="2211705" cy="376265"/>
            </a:xfrm>
            <a:prstGeom prst="round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9E8140"/>
                  </a:solidFill>
                  <a:latin typeface="微软雅黑" panose="020B0503020204020204" pitchFamily="34" charset="-122"/>
                  <a:ea typeface="微软雅黑" panose="020B0503020204020204" pitchFamily="34" charset="-122"/>
                </a:rPr>
                <a:t>指导</a:t>
              </a:r>
              <a:r>
                <a:rPr lang="zh-CN" altLang="en-US" sz="1600" dirty="0" smtClean="0">
                  <a:solidFill>
                    <a:srgbClr val="9E8140"/>
                  </a:solidFill>
                  <a:latin typeface="微软雅黑" panose="020B0503020204020204" pitchFamily="34" charset="-122"/>
                  <a:ea typeface="微软雅黑" panose="020B0503020204020204" pitchFamily="34" charset="-122"/>
                </a:rPr>
                <a:t>老师：情缘素材</a:t>
              </a:r>
              <a:endParaRPr lang="zh-CN" altLang="en-US" sz="1600" dirty="0" smtClean="0">
                <a:solidFill>
                  <a:srgbClr val="9E814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ECDE"/>
        </a:solidFill>
        <a:effectLst/>
      </p:bgPr>
    </p:bg>
    <p:spTree>
      <p:nvGrpSpPr>
        <p:cNvPr id="1" name=""/>
        <p:cNvGrpSpPr/>
        <p:nvPr/>
      </p:nvGrpSpPr>
      <p:grpSpPr>
        <a:xfrm>
          <a:off x="0" y="0"/>
          <a:ext cx="0" cy="0"/>
          <a:chOff x="0" y="0"/>
          <a:chExt cx="0" cy="0"/>
        </a:xfrm>
      </p:grpSpPr>
      <p:sp>
        <p:nvSpPr>
          <p:cNvPr id="53" name="椭圆 80"/>
          <p:cNvSpPr/>
          <p:nvPr/>
        </p:nvSpPr>
        <p:spPr bwMode="auto">
          <a:xfrm>
            <a:off x="977873" y="460369"/>
            <a:ext cx="866305" cy="868059"/>
          </a:xfrm>
          <a:prstGeom prst="rect">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panose="020B0604020202020204" pitchFamily="34" charset="0"/>
              <a:ea typeface="宋体" panose="02010600030101010101" pitchFamily="2" charset="-122"/>
            </a:endParaRPr>
          </a:p>
        </p:txBody>
      </p:sp>
      <p:sp>
        <p:nvSpPr>
          <p:cNvPr id="54" name="文本框 53"/>
          <p:cNvSpPr txBox="1"/>
          <p:nvPr/>
        </p:nvSpPr>
        <p:spPr>
          <a:xfrm>
            <a:off x="875521" y="487108"/>
            <a:ext cx="1071008" cy="830997"/>
          </a:xfrm>
          <a:prstGeom prst="rect">
            <a:avLst/>
          </a:prstGeom>
          <a:noFill/>
        </p:spPr>
        <p:txBody>
          <a:bodyPr wrap="square" rtlCol="0">
            <a:spAutoFit/>
          </a:bodyPr>
          <a:lstStyle/>
          <a:p>
            <a:pPr algn="ctr"/>
            <a:r>
              <a:rPr lang="en-US" altLang="zh-CN" sz="4800" dirty="0" smtClean="0">
                <a:solidFill>
                  <a:schemeClr val="tx1">
                    <a:lumMod val="75000"/>
                    <a:lumOff val="25000"/>
                  </a:schemeClr>
                </a:solidFill>
                <a:latin typeface="Road Rage" pitchFamily="50" charset="0"/>
              </a:rPr>
              <a:t>o</a:t>
            </a:r>
            <a:r>
              <a:rPr lang="en-US" altLang="zh-CN" sz="4800" dirty="0">
                <a:solidFill>
                  <a:schemeClr val="tx1">
                    <a:lumMod val="75000"/>
                    <a:lumOff val="25000"/>
                  </a:schemeClr>
                </a:solidFill>
                <a:latin typeface="Road Rage" pitchFamily="50" charset="0"/>
              </a:rPr>
              <a:t>2</a:t>
            </a:r>
            <a:endParaRPr lang="zh-CN" altLang="en-US" sz="4800" dirty="0">
              <a:solidFill>
                <a:schemeClr val="tx1">
                  <a:lumMod val="75000"/>
                  <a:lumOff val="25000"/>
                </a:schemeClr>
              </a:solidFill>
              <a:latin typeface="Road Rage" pitchFamily="50" charset="0"/>
            </a:endParaRPr>
          </a:p>
        </p:txBody>
      </p:sp>
      <p:sp>
        <p:nvSpPr>
          <p:cNvPr id="55" name="矩形 54"/>
          <p:cNvSpPr/>
          <p:nvPr/>
        </p:nvSpPr>
        <p:spPr>
          <a:xfrm>
            <a:off x="2077947" y="350329"/>
            <a:ext cx="2492990"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研究的思路与方法</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813389" y="96631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57" name="Group 4"/>
          <p:cNvGrpSpPr/>
          <p:nvPr/>
        </p:nvGrpSpPr>
        <p:grpSpPr>
          <a:xfrm>
            <a:off x="7436643" y="4779426"/>
            <a:ext cx="1311275" cy="1651000"/>
            <a:chOff x="7042150" y="4167188"/>
            <a:chExt cx="1311275" cy="1651000"/>
          </a:xfrm>
          <a:solidFill>
            <a:srgbClr val="BC9D58"/>
          </a:solidFill>
        </p:grpSpPr>
        <p:grpSp>
          <p:nvGrpSpPr>
            <p:cNvPr id="58" name="Group 5"/>
            <p:cNvGrpSpPr/>
            <p:nvPr/>
          </p:nvGrpSpPr>
          <p:grpSpPr>
            <a:xfrm>
              <a:off x="7042150" y="4167188"/>
              <a:ext cx="809625" cy="1643062"/>
              <a:chOff x="7042150" y="4167188"/>
              <a:chExt cx="809625" cy="1643062"/>
            </a:xfrm>
            <a:grpFill/>
          </p:grpSpPr>
          <p:sp>
            <p:nvSpPr>
              <p:cNvPr id="107" name="Rectangle 41"/>
              <p:cNvSpPr>
                <a:spLocks noChangeArrowheads="1"/>
              </p:cNvSpPr>
              <p:nvPr/>
            </p:nvSpPr>
            <p:spPr bwMode="auto">
              <a:xfrm>
                <a:off x="7042150" y="5578475"/>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110" name="Rectangle 42"/>
              <p:cNvSpPr>
                <a:spLocks noChangeArrowheads="1"/>
              </p:cNvSpPr>
              <p:nvPr/>
            </p:nvSpPr>
            <p:spPr bwMode="auto">
              <a:xfrm>
                <a:off x="7042150" y="5297488"/>
                <a:ext cx="231775" cy="230188"/>
              </a:xfrm>
              <a:prstGeom prst="rect">
                <a:avLst/>
              </a:prstGeom>
              <a:grpFill/>
              <a:ln>
                <a:noFill/>
              </a:ln>
            </p:spPr>
            <p:txBody>
              <a:bodyPr vert="horz" wrap="square" lIns="91440" tIns="45720" rIns="91440" bIns="45720" numCol="1" anchor="t" anchorCtr="0" compatLnSpc="1"/>
              <a:lstStyle/>
              <a:p>
                <a:endParaRPr lang="en-US"/>
              </a:p>
            </p:txBody>
          </p:sp>
          <p:sp>
            <p:nvSpPr>
              <p:cNvPr id="111" name="Rectangle 43"/>
              <p:cNvSpPr>
                <a:spLocks noChangeArrowheads="1"/>
              </p:cNvSpPr>
              <p:nvPr/>
            </p:nvSpPr>
            <p:spPr bwMode="auto">
              <a:xfrm>
                <a:off x="7042150" y="5014913"/>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112" name="Rectangle 44"/>
              <p:cNvSpPr>
                <a:spLocks noChangeArrowheads="1"/>
              </p:cNvSpPr>
              <p:nvPr/>
            </p:nvSpPr>
            <p:spPr bwMode="auto">
              <a:xfrm>
                <a:off x="7042150" y="4732338"/>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114" name="Rectangle 45"/>
              <p:cNvSpPr>
                <a:spLocks noChangeArrowheads="1"/>
              </p:cNvSpPr>
              <p:nvPr/>
            </p:nvSpPr>
            <p:spPr bwMode="auto">
              <a:xfrm>
                <a:off x="7042150" y="4449763"/>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115" name="Rectangle 46"/>
              <p:cNvSpPr>
                <a:spLocks noChangeArrowheads="1"/>
              </p:cNvSpPr>
              <p:nvPr/>
            </p:nvSpPr>
            <p:spPr bwMode="auto">
              <a:xfrm>
                <a:off x="7042150" y="4167188"/>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116" name="Rectangle 47"/>
              <p:cNvSpPr>
                <a:spLocks noChangeArrowheads="1"/>
              </p:cNvSpPr>
              <p:nvPr/>
            </p:nvSpPr>
            <p:spPr bwMode="auto">
              <a:xfrm>
                <a:off x="7331075" y="5578475"/>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117" name="Rectangle 48"/>
              <p:cNvSpPr>
                <a:spLocks noChangeArrowheads="1"/>
              </p:cNvSpPr>
              <p:nvPr/>
            </p:nvSpPr>
            <p:spPr bwMode="auto">
              <a:xfrm>
                <a:off x="7331075" y="5297488"/>
                <a:ext cx="231775" cy="230188"/>
              </a:xfrm>
              <a:prstGeom prst="rect">
                <a:avLst/>
              </a:prstGeom>
              <a:grpFill/>
              <a:ln>
                <a:noFill/>
              </a:ln>
            </p:spPr>
            <p:txBody>
              <a:bodyPr vert="horz" wrap="square" lIns="91440" tIns="45720" rIns="91440" bIns="45720" numCol="1" anchor="t" anchorCtr="0" compatLnSpc="1"/>
              <a:lstStyle/>
              <a:p>
                <a:endParaRPr lang="en-US"/>
              </a:p>
            </p:txBody>
          </p:sp>
          <p:sp>
            <p:nvSpPr>
              <p:cNvPr id="118" name="Rectangle 49"/>
              <p:cNvSpPr>
                <a:spLocks noChangeArrowheads="1"/>
              </p:cNvSpPr>
              <p:nvPr/>
            </p:nvSpPr>
            <p:spPr bwMode="auto">
              <a:xfrm>
                <a:off x="7331075" y="5014913"/>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119" name="Rectangle 50"/>
              <p:cNvSpPr>
                <a:spLocks noChangeArrowheads="1"/>
              </p:cNvSpPr>
              <p:nvPr/>
            </p:nvSpPr>
            <p:spPr bwMode="auto">
              <a:xfrm>
                <a:off x="7331075" y="4732338"/>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120" name="Rectangle 51"/>
              <p:cNvSpPr>
                <a:spLocks noChangeArrowheads="1"/>
              </p:cNvSpPr>
              <p:nvPr/>
            </p:nvSpPr>
            <p:spPr bwMode="auto">
              <a:xfrm>
                <a:off x="7331075" y="4449763"/>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121" name="Rectangle 52"/>
              <p:cNvSpPr>
                <a:spLocks noChangeArrowheads="1"/>
              </p:cNvSpPr>
              <p:nvPr/>
            </p:nvSpPr>
            <p:spPr bwMode="auto">
              <a:xfrm>
                <a:off x="7331075" y="4167188"/>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123" name="Rectangle 53"/>
              <p:cNvSpPr>
                <a:spLocks noChangeArrowheads="1"/>
              </p:cNvSpPr>
              <p:nvPr/>
            </p:nvSpPr>
            <p:spPr bwMode="auto">
              <a:xfrm>
                <a:off x="7620000" y="5578475"/>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124" name="Rectangle 54"/>
              <p:cNvSpPr>
                <a:spLocks noChangeArrowheads="1"/>
              </p:cNvSpPr>
              <p:nvPr/>
            </p:nvSpPr>
            <p:spPr bwMode="auto">
              <a:xfrm>
                <a:off x="7620000" y="5297488"/>
                <a:ext cx="231775" cy="230188"/>
              </a:xfrm>
              <a:prstGeom prst="rect">
                <a:avLst/>
              </a:prstGeom>
              <a:grpFill/>
              <a:ln>
                <a:noFill/>
              </a:ln>
            </p:spPr>
            <p:txBody>
              <a:bodyPr vert="horz" wrap="square" lIns="91440" tIns="45720" rIns="91440" bIns="45720" numCol="1" anchor="t" anchorCtr="0" compatLnSpc="1"/>
              <a:lstStyle/>
              <a:p>
                <a:endParaRPr lang="en-US"/>
              </a:p>
            </p:txBody>
          </p:sp>
          <p:sp>
            <p:nvSpPr>
              <p:cNvPr id="125" name="Rectangle 55"/>
              <p:cNvSpPr>
                <a:spLocks noChangeArrowheads="1"/>
              </p:cNvSpPr>
              <p:nvPr/>
            </p:nvSpPr>
            <p:spPr bwMode="auto">
              <a:xfrm>
                <a:off x="7620000" y="5014913"/>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133" name="Rectangle 56"/>
              <p:cNvSpPr>
                <a:spLocks noChangeArrowheads="1"/>
              </p:cNvSpPr>
              <p:nvPr/>
            </p:nvSpPr>
            <p:spPr bwMode="auto">
              <a:xfrm>
                <a:off x="7620000" y="4732338"/>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134" name="Rectangle 57"/>
              <p:cNvSpPr>
                <a:spLocks noChangeArrowheads="1"/>
              </p:cNvSpPr>
              <p:nvPr/>
            </p:nvSpPr>
            <p:spPr bwMode="auto">
              <a:xfrm>
                <a:off x="7620000" y="4449763"/>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135" name="Rectangle 58"/>
              <p:cNvSpPr>
                <a:spLocks noChangeArrowheads="1"/>
              </p:cNvSpPr>
              <p:nvPr/>
            </p:nvSpPr>
            <p:spPr bwMode="auto">
              <a:xfrm>
                <a:off x="7620000" y="4167188"/>
                <a:ext cx="231775" cy="231775"/>
              </a:xfrm>
              <a:prstGeom prst="rect">
                <a:avLst/>
              </a:prstGeom>
              <a:grpFill/>
              <a:ln>
                <a:noFill/>
              </a:ln>
            </p:spPr>
            <p:txBody>
              <a:bodyPr vert="horz" wrap="square" lIns="91440" tIns="45720" rIns="91440" bIns="45720" numCol="1" anchor="t" anchorCtr="0" compatLnSpc="1"/>
              <a:lstStyle/>
              <a:p>
                <a:endParaRPr lang="en-US"/>
              </a:p>
            </p:txBody>
          </p:sp>
        </p:grpSp>
        <p:grpSp>
          <p:nvGrpSpPr>
            <p:cNvPr id="59" name="Group 6"/>
            <p:cNvGrpSpPr/>
            <p:nvPr/>
          </p:nvGrpSpPr>
          <p:grpSpPr>
            <a:xfrm>
              <a:off x="7899400" y="4167188"/>
              <a:ext cx="454025" cy="1651000"/>
              <a:chOff x="7899400" y="4167188"/>
              <a:chExt cx="454025" cy="1651000"/>
            </a:xfrm>
            <a:grpFill/>
          </p:grpSpPr>
          <p:sp>
            <p:nvSpPr>
              <p:cNvPr id="60" name="Freeform 59"/>
              <p:cNvSpPr/>
              <p:nvPr/>
            </p:nvSpPr>
            <p:spPr bwMode="auto">
              <a:xfrm>
                <a:off x="7899400" y="4167188"/>
                <a:ext cx="163513" cy="355600"/>
              </a:xfrm>
              <a:custGeom>
                <a:avLst/>
                <a:gdLst>
                  <a:gd name="T0" fmla="*/ 103 w 103"/>
                  <a:gd name="T1" fmla="*/ 91 h 224"/>
                  <a:gd name="T2" fmla="*/ 0 w 103"/>
                  <a:gd name="T3" fmla="*/ 0 h 224"/>
                  <a:gd name="T4" fmla="*/ 0 w 103"/>
                  <a:gd name="T5" fmla="*/ 146 h 224"/>
                  <a:gd name="T6" fmla="*/ 103 w 103"/>
                  <a:gd name="T7" fmla="*/ 224 h 224"/>
                  <a:gd name="T8" fmla="*/ 103 w 103"/>
                  <a:gd name="T9" fmla="*/ 91 h 224"/>
                </a:gdLst>
                <a:ahLst/>
                <a:cxnLst>
                  <a:cxn ang="0">
                    <a:pos x="T0" y="T1"/>
                  </a:cxn>
                  <a:cxn ang="0">
                    <a:pos x="T2" y="T3"/>
                  </a:cxn>
                  <a:cxn ang="0">
                    <a:pos x="T4" y="T5"/>
                  </a:cxn>
                  <a:cxn ang="0">
                    <a:pos x="T6" y="T7"/>
                  </a:cxn>
                  <a:cxn ang="0">
                    <a:pos x="T8" y="T9"/>
                  </a:cxn>
                </a:cxnLst>
                <a:rect l="0" t="0" r="r" b="b"/>
                <a:pathLst>
                  <a:path w="103" h="224">
                    <a:moveTo>
                      <a:pt x="103" y="91"/>
                    </a:moveTo>
                    <a:lnTo>
                      <a:pt x="0" y="0"/>
                    </a:lnTo>
                    <a:lnTo>
                      <a:pt x="0" y="146"/>
                    </a:lnTo>
                    <a:lnTo>
                      <a:pt x="103" y="224"/>
                    </a:lnTo>
                    <a:lnTo>
                      <a:pt x="103" y="91"/>
                    </a:lnTo>
                    <a:close/>
                  </a:path>
                </a:pathLst>
              </a:custGeom>
              <a:grpFill/>
              <a:ln>
                <a:noFill/>
              </a:ln>
            </p:spPr>
            <p:txBody>
              <a:bodyPr vert="horz" wrap="square" lIns="91440" tIns="45720" rIns="91440" bIns="45720" numCol="1" anchor="t" anchorCtr="0" compatLnSpc="1"/>
              <a:lstStyle/>
              <a:p>
                <a:endParaRPr lang="en-US"/>
              </a:p>
            </p:txBody>
          </p:sp>
          <p:sp>
            <p:nvSpPr>
              <p:cNvPr id="61" name="Freeform 60"/>
              <p:cNvSpPr/>
              <p:nvPr/>
            </p:nvSpPr>
            <p:spPr bwMode="auto">
              <a:xfrm>
                <a:off x="7899400" y="4449763"/>
                <a:ext cx="163513" cy="330200"/>
              </a:xfrm>
              <a:custGeom>
                <a:avLst/>
                <a:gdLst>
                  <a:gd name="T0" fmla="*/ 103 w 103"/>
                  <a:gd name="T1" fmla="*/ 75 h 208"/>
                  <a:gd name="T2" fmla="*/ 0 w 103"/>
                  <a:gd name="T3" fmla="*/ 0 h 208"/>
                  <a:gd name="T4" fmla="*/ 0 w 103"/>
                  <a:gd name="T5" fmla="*/ 146 h 208"/>
                  <a:gd name="T6" fmla="*/ 103 w 103"/>
                  <a:gd name="T7" fmla="*/ 208 h 208"/>
                  <a:gd name="T8" fmla="*/ 103 w 103"/>
                  <a:gd name="T9" fmla="*/ 75 h 208"/>
                </a:gdLst>
                <a:ahLst/>
                <a:cxnLst>
                  <a:cxn ang="0">
                    <a:pos x="T0" y="T1"/>
                  </a:cxn>
                  <a:cxn ang="0">
                    <a:pos x="T2" y="T3"/>
                  </a:cxn>
                  <a:cxn ang="0">
                    <a:pos x="T4" y="T5"/>
                  </a:cxn>
                  <a:cxn ang="0">
                    <a:pos x="T6" y="T7"/>
                  </a:cxn>
                  <a:cxn ang="0">
                    <a:pos x="T8" y="T9"/>
                  </a:cxn>
                </a:cxnLst>
                <a:rect l="0" t="0" r="r" b="b"/>
                <a:pathLst>
                  <a:path w="103" h="208">
                    <a:moveTo>
                      <a:pt x="103" y="75"/>
                    </a:moveTo>
                    <a:lnTo>
                      <a:pt x="0" y="0"/>
                    </a:lnTo>
                    <a:lnTo>
                      <a:pt x="0" y="146"/>
                    </a:lnTo>
                    <a:lnTo>
                      <a:pt x="103" y="208"/>
                    </a:lnTo>
                    <a:lnTo>
                      <a:pt x="103" y="75"/>
                    </a:lnTo>
                    <a:close/>
                  </a:path>
                </a:pathLst>
              </a:custGeom>
              <a:grpFill/>
              <a:ln>
                <a:noFill/>
              </a:ln>
            </p:spPr>
            <p:txBody>
              <a:bodyPr vert="horz" wrap="square" lIns="91440" tIns="45720" rIns="91440" bIns="45720" numCol="1" anchor="t" anchorCtr="0" compatLnSpc="1"/>
              <a:lstStyle/>
              <a:p>
                <a:endParaRPr lang="en-US"/>
              </a:p>
            </p:txBody>
          </p:sp>
          <p:sp>
            <p:nvSpPr>
              <p:cNvPr id="62" name="Freeform 61"/>
              <p:cNvSpPr/>
              <p:nvPr/>
            </p:nvSpPr>
            <p:spPr bwMode="auto">
              <a:xfrm>
                <a:off x="7899400" y="4732338"/>
                <a:ext cx="163513" cy="306388"/>
              </a:xfrm>
              <a:custGeom>
                <a:avLst/>
                <a:gdLst>
                  <a:gd name="T0" fmla="*/ 103 w 103"/>
                  <a:gd name="T1" fmla="*/ 59 h 193"/>
                  <a:gd name="T2" fmla="*/ 0 w 103"/>
                  <a:gd name="T3" fmla="*/ 0 h 193"/>
                  <a:gd name="T4" fmla="*/ 0 w 103"/>
                  <a:gd name="T5" fmla="*/ 146 h 193"/>
                  <a:gd name="T6" fmla="*/ 103 w 103"/>
                  <a:gd name="T7" fmla="*/ 193 h 193"/>
                  <a:gd name="T8" fmla="*/ 103 w 103"/>
                  <a:gd name="T9" fmla="*/ 59 h 193"/>
                </a:gdLst>
                <a:ahLst/>
                <a:cxnLst>
                  <a:cxn ang="0">
                    <a:pos x="T0" y="T1"/>
                  </a:cxn>
                  <a:cxn ang="0">
                    <a:pos x="T2" y="T3"/>
                  </a:cxn>
                  <a:cxn ang="0">
                    <a:pos x="T4" y="T5"/>
                  </a:cxn>
                  <a:cxn ang="0">
                    <a:pos x="T6" y="T7"/>
                  </a:cxn>
                  <a:cxn ang="0">
                    <a:pos x="T8" y="T9"/>
                  </a:cxn>
                </a:cxnLst>
                <a:rect l="0" t="0" r="r" b="b"/>
                <a:pathLst>
                  <a:path w="103" h="193">
                    <a:moveTo>
                      <a:pt x="103" y="59"/>
                    </a:moveTo>
                    <a:lnTo>
                      <a:pt x="0" y="0"/>
                    </a:lnTo>
                    <a:lnTo>
                      <a:pt x="0" y="146"/>
                    </a:lnTo>
                    <a:lnTo>
                      <a:pt x="103" y="193"/>
                    </a:lnTo>
                    <a:lnTo>
                      <a:pt x="103" y="59"/>
                    </a:lnTo>
                    <a:close/>
                  </a:path>
                </a:pathLst>
              </a:custGeom>
              <a:grpFill/>
              <a:ln>
                <a:noFill/>
              </a:ln>
            </p:spPr>
            <p:txBody>
              <a:bodyPr vert="horz" wrap="square" lIns="91440" tIns="45720" rIns="91440" bIns="45720" numCol="1" anchor="t" anchorCtr="0" compatLnSpc="1"/>
              <a:lstStyle/>
              <a:p>
                <a:endParaRPr lang="en-US"/>
              </a:p>
            </p:txBody>
          </p:sp>
          <p:sp>
            <p:nvSpPr>
              <p:cNvPr id="64" name="Freeform 62"/>
              <p:cNvSpPr/>
              <p:nvPr/>
            </p:nvSpPr>
            <p:spPr bwMode="auto">
              <a:xfrm>
                <a:off x="7899400" y="5014913"/>
                <a:ext cx="163513" cy="282575"/>
              </a:xfrm>
              <a:custGeom>
                <a:avLst/>
                <a:gdLst>
                  <a:gd name="T0" fmla="*/ 103 w 103"/>
                  <a:gd name="T1" fmla="*/ 44 h 178"/>
                  <a:gd name="T2" fmla="*/ 0 w 103"/>
                  <a:gd name="T3" fmla="*/ 0 h 178"/>
                  <a:gd name="T4" fmla="*/ 0 w 103"/>
                  <a:gd name="T5" fmla="*/ 146 h 178"/>
                  <a:gd name="T6" fmla="*/ 103 w 103"/>
                  <a:gd name="T7" fmla="*/ 178 h 178"/>
                  <a:gd name="T8" fmla="*/ 103 w 103"/>
                  <a:gd name="T9" fmla="*/ 44 h 178"/>
                </a:gdLst>
                <a:ahLst/>
                <a:cxnLst>
                  <a:cxn ang="0">
                    <a:pos x="T0" y="T1"/>
                  </a:cxn>
                  <a:cxn ang="0">
                    <a:pos x="T2" y="T3"/>
                  </a:cxn>
                  <a:cxn ang="0">
                    <a:pos x="T4" y="T5"/>
                  </a:cxn>
                  <a:cxn ang="0">
                    <a:pos x="T6" y="T7"/>
                  </a:cxn>
                  <a:cxn ang="0">
                    <a:pos x="T8" y="T9"/>
                  </a:cxn>
                </a:cxnLst>
                <a:rect l="0" t="0" r="r" b="b"/>
                <a:pathLst>
                  <a:path w="103" h="178">
                    <a:moveTo>
                      <a:pt x="103" y="44"/>
                    </a:moveTo>
                    <a:lnTo>
                      <a:pt x="0" y="0"/>
                    </a:lnTo>
                    <a:lnTo>
                      <a:pt x="0" y="146"/>
                    </a:lnTo>
                    <a:lnTo>
                      <a:pt x="103" y="178"/>
                    </a:lnTo>
                    <a:lnTo>
                      <a:pt x="103" y="44"/>
                    </a:lnTo>
                    <a:close/>
                  </a:path>
                </a:pathLst>
              </a:custGeom>
              <a:grpFill/>
              <a:ln>
                <a:noFill/>
              </a:ln>
            </p:spPr>
            <p:txBody>
              <a:bodyPr vert="horz" wrap="square" lIns="91440" tIns="45720" rIns="91440" bIns="45720" numCol="1" anchor="t" anchorCtr="0" compatLnSpc="1"/>
              <a:lstStyle/>
              <a:p>
                <a:endParaRPr lang="en-US"/>
              </a:p>
            </p:txBody>
          </p:sp>
          <p:sp>
            <p:nvSpPr>
              <p:cNvPr id="66" name="Freeform 63"/>
              <p:cNvSpPr/>
              <p:nvPr/>
            </p:nvSpPr>
            <p:spPr bwMode="auto">
              <a:xfrm>
                <a:off x="7899400" y="5297488"/>
                <a:ext cx="163513" cy="257175"/>
              </a:xfrm>
              <a:custGeom>
                <a:avLst/>
                <a:gdLst>
                  <a:gd name="T0" fmla="*/ 103 w 103"/>
                  <a:gd name="T1" fmla="*/ 29 h 162"/>
                  <a:gd name="T2" fmla="*/ 0 w 103"/>
                  <a:gd name="T3" fmla="*/ 0 h 162"/>
                  <a:gd name="T4" fmla="*/ 0 w 103"/>
                  <a:gd name="T5" fmla="*/ 145 h 162"/>
                  <a:gd name="T6" fmla="*/ 103 w 103"/>
                  <a:gd name="T7" fmla="*/ 162 h 162"/>
                  <a:gd name="T8" fmla="*/ 103 w 103"/>
                  <a:gd name="T9" fmla="*/ 29 h 162"/>
                </a:gdLst>
                <a:ahLst/>
                <a:cxnLst>
                  <a:cxn ang="0">
                    <a:pos x="T0" y="T1"/>
                  </a:cxn>
                  <a:cxn ang="0">
                    <a:pos x="T2" y="T3"/>
                  </a:cxn>
                  <a:cxn ang="0">
                    <a:pos x="T4" y="T5"/>
                  </a:cxn>
                  <a:cxn ang="0">
                    <a:pos x="T6" y="T7"/>
                  </a:cxn>
                  <a:cxn ang="0">
                    <a:pos x="T8" y="T9"/>
                  </a:cxn>
                </a:cxnLst>
                <a:rect l="0" t="0" r="r" b="b"/>
                <a:pathLst>
                  <a:path w="103" h="162">
                    <a:moveTo>
                      <a:pt x="103" y="29"/>
                    </a:moveTo>
                    <a:lnTo>
                      <a:pt x="0" y="0"/>
                    </a:lnTo>
                    <a:lnTo>
                      <a:pt x="0" y="145"/>
                    </a:lnTo>
                    <a:lnTo>
                      <a:pt x="103" y="162"/>
                    </a:lnTo>
                    <a:lnTo>
                      <a:pt x="103" y="29"/>
                    </a:lnTo>
                    <a:close/>
                  </a:path>
                </a:pathLst>
              </a:custGeom>
              <a:grpFill/>
              <a:ln>
                <a:noFill/>
              </a:ln>
            </p:spPr>
            <p:txBody>
              <a:bodyPr vert="horz" wrap="square" lIns="91440" tIns="45720" rIns="91440" bIns="45720" numCol="1" anchor="t" anchorCtr="0" compatLnSpc="1"/>
              <a:lstStyle/>
              <a:p>
                <a:endParaRPr lang="en-US"/>
              </a:p>
            </p:txBody>
          </p:sp>
          <p:sp>
            <p:nvSpPr>
              <p:cNvPr id="67" name="Freeform 64"/>
              <p:cNvSpPr/>
              <p:nvPr/>
            </p:nvSpPr>
            <p:spPr bwMode="auto">
              <a:xfrm>
                <a:off x="7899400" y="5578475"/>
                <a:ext cx="163513" cy="233363"/>
              </a:xfrm>
              <a:custGeom>
                <a:avLst/>
                <a:gdLst>
                  <a:gd name="T0" fmla="*/ 103 w 103"/>
                  <a:gd name="T1" fmla="*/ 14 h 147"/>
                  <a:gd name="T2" fmla="*/ 0 w 103"/>
                  <a:gd name="T3" fmla="*/ 0 h 147"/>
                  <a:gd name="T4" fmla="*/ 0 w 103"/>
                  <a:gd name="T5" fmla="*/ 146 h 147"/>
                  <a:gd name="T6" fmla="*/ 103 w 103"/>
                  <a:gd name="T7" fmla="*/ 147 h 147"/>
                  <a:gd name="T8" fmla="*/ 103 w 103"/>
                  <a:gd name="T9" fmla="*/ 14 h 147"/>
                </a:gdLst>
                <a:ahLst/>
                <a:cxnLst>
                  <a:cxn ang="0">
                    <a:pos x="T0" y="T1"/>
                  </a:cxn>
                  <a:cxn ang="0">
                    <a:pos x="T2" y="T3"/>
                  </a:cxn>
                  <a:cxn ang="0">
                    <a:pos x="T4" y="T5"/>
                  </a:cxn>
                  <a:cxn ang="0">
                    <a:pos x="T6" y="T7"/>
                  </a:cxn>
                  <a:cxn ang="0">
                    <a:pos x="T8" y="T9"/>
                  </a:cxn>
                </a:cxnLst>
                <a:rect l="0" t="0" r="r" b="b"/>
                <a:pathLst>
                  <a:path w="103" h="147">
                    <a:moveTo>
                      <a:pt x="103" y="14"/>
                    </a:moveTo>
                    <a:lnTo>
                      <a:pt x="0" y="0"/>
                    </a:lnTo>
                    <a:lnTo>
                      <a:pt x="0" y="146"/>
                    </a:lnTo>
                    <a:lnTo>
                      <a:pt x="103" y="147"/>
                    </a:lnTo>
                    <a:lnTo>
                      <a:pt x="103" y="14"/>
                    </a:lnTo>
                    <a:close/>
                  </a:path>
                </a:pathLst>
              </a:custGeom>
              <a:grpFill/>
              <a:ln>
                <a:noFill/>
              </a:ln>
            </p:spPr>
            <p:txBody>
              <a:bodyPr vert="horz" wrap="square" lIns="91440" tIns="45720" rIns="91440" bIns="45720" numCol="1" anchor="t" anchorCtr="0" compatLnSpc="1"/>
              <a:lstStyle/>
              <a:p>
                <a:endParaRPr lang="en-US"/>
              </a:p>
            </p:txBody>
          </p:sp>
          <p:sp>
            <p:nvSpPr>
              <p:cNvPr id="68" name="Freeform 65"/>
              <p:cNvSpPr/>
              <p:nvPr/>
            </p:nvSpPr>
            <p:spPr bwMode="auto">
              <a:xfrm>
                <a:off x="8102600" y="4346575"/>
                <a:ext cx="127000" cy="330200"/>
              </a:xfrm>
              <a:custGeom>
                <a:avLst/>
                <a:gdLst>
                  <a:gd name="T0" fmla="*/ 80 w 80"/>
                  <a:gd name="T1" fmla="*/ 90 h 208"/>
                  <a:gd name="T2" fmla="*/ 0 w 80"/>
                  <a:gd name="T3" fmla="*/ 0 h 208"/>
                  <a:gd name="T4" fmla="*/ 0 w 80"/>
                  <a:gd name="T5" fmla="*/ 130 h 208"/>
                  <a:gd name="T6" fmla="*/ 80 w 80"/>
                  <a:gd name="T7" fmla="*/ 208 h 208"/>
                  <a:gd name="T8" fmla="*/ 80 w 80"/>
                  <a:gd name="T9" fmla="*/ 90 h 208"/>
                </a:gdLst>
                <a:ahLst/>
                <a:cxnLst>
                  <a:cxn ang="0">
                    <a:pos x="T0" y="T1"/>
                  </a:cxn>
                  <a:cxn ang="0">
                    <a:pos x="T2" y="T3"/>
                  </a:cxn>
                  <a:cxn ang="0">
                    <a:pos x="T4" y="T5"/>
                  </a:cxn>
                  <a:cxn ang="0">
                    <a:pos x="T6" y="T7"/>
                  </a:cxn>
                  <a:cxn ang="0">
                    <a:pos x="T8" y="T9"/>
                  </a:cxn>
                </a:cxnLst>
                <a:rect l="0" t="0" r="r" b="b"/>
                <a:pathLst>
                  <a:path w="80" h="208">
                    <a:moveTo>
                      <a:pt x="80" y="90"/>
                    </a:moveTo>
                    <a:lnTo>
                      <a:pt x="0" y="0"/>
                    </a:lnTo>
                    <a:lnTo>
                      <a:pt x="0" y="130"/>
                    </a:lnTo>
                    <a:lnTo>
                      <a:pt x="80" y="208"/>
                    </a:lnTo>
                    <a:lnTo>
                      <a:pt x="80" y="90"/>
                    </a:lnTo>
                    <a:close/>
                  </a:path>
                </a:pathLst>
              </a:custGeom>
              <a:grpFill/>
              <a:ln>
                <a:noFill/>
              </a:ln>
            </p:spPr>
            <p:txBody>
              <a:bodyPr vert="horz" wrap="square" lIns="91440" tIns="45720" rIns="91440" bIns="45720" numCol="1" anchor="t" anchorCtr="0" compatLnSpc="1"/>
              <a:lstStyle/>
              <a:p>
                <a:endParaRPr lang="en-US"/>
              </a:p>
            </p:txBody>
          </p:sp>
          <p:sp>
            <p:nvSpPr>
              <p:cNvPr id="69" name="Freeform 66"/>
              <p:cNvSpPr/>
              <p:nvPr/>
            </p:nvSpPr>
            <p:spPr bwMode="auto">
              <a:xfrm>
                <a:off x="8102600" y="4597400"/>
                <a:ext cx="127000" cy="306388"/>
              </a:xfrm>
              <a:custGeom>
                <a:avLst/>
                <a:gdLst>
                  <a:gd name="T0" fmla="*/ 80 w 80"/>
                  <a:gd name="T1" fmla="*/ 75 h 193"/>
                  <a:gd name="T2" fmla="*/ 0 w 80"/>
                  <a:gd name="T3" fmla="*/ 0 h 193"/>
                  <a:gd name="T4" fmla="*/ 0 w 80"/>
                  <a:gd name="T5" fmla="*/ 131 h 193"/>
                  <a:gd name="T6" fmla="*/ 80 w 80"/>
                  <a:gd name="T7" fmla="*/ 193 h 193"/>
                  <a:gd name="T8" fmla="*/ 80 w 80"/>
                  <a:gd name="T9" fmla="*/ 75 h 193"/>
                </a:gdLst>
                <a:ahLst/>
                <a:cxnLst>
                  <a:cxn ang="0">
                    <a:pos x="T0" y="T1"/>
                  </a:cxn>
                  <a:cxn ang="0">
                    <a:pos x="T2" y="T3"/>
                  </a:cxn>
                  <a:cxn ang="0">
                    <a:pos x="T4" y="T5"/>
                  </a:cxn>
                  <a:cxn ang="0">
                    <a:pos x="T6" y="T7"/>
                  </a:cxn>
                  <a:cxn ang="0">
                    <a:pos x="T8" y="T9"/>
                  </a:cxn>
                </a:cxnLst>
                <a:rect l="0" t="0" r="r" b="b"/>
                <a:pathLst>
                  <a:path w="80" h="193">
                    <a:moveTo>
                      <a:pt x="80" y="75"/>
                    </a:moveTo>
                    <a:lnTo>
                      <a:pt x="0" y="0"/>
                    </a:lnTo>
                    <a:lnTo>
                      <a:pt x="0" y="131"/>
                    </a:lnTo>
                    <a:lnTo>
                      <a:pt x="80" y="193"/>
                    </a:lnTo>
                    <a:lnTo>
                      <a:pt x="80" y="75"/>
                    </a:lnTo>
                    <a:close/>
                  </a:path>
                </a:pathLst>
              </a:custGeom>
              <a:grpFill/>
              <a:ln>
                <a:noFill/>
              </a:ln>
            </p:spPr>
            <p:txBody>
              <a:bodyPr vert="horz" wrap="square" lIns="91440" tIns="45720" rIns="91440" bIns="45720" numCol="1" anchor="t" anchorCtr="0" compatLnSpc="1"/>
              <a:lstStyle/>
              <a:p>
                <a:endParaRPr lang="en-US"/>
              </a:p>
            </p:txBody>
          </p:sp>
          <p:sp>
            <p:nvSpPr>
              <p:cNvPr id="72" name="Freeform 67"/>
              <p:cNvSpPr/>
              <p:nvPr/>
            </p:nvSpPr>
            <p:spPr bwMode="auto">
              <a:xfrm>
                <a:off x="8102600" y="4849813"/>
                <a:ext cx="127000" cy="282575"/>
              </a:xfrm>
              <a:custGeom>
                <a:avLst/>
                <a:gdLst>
                  <a:gd name="T0" fmla="*/ 80 w 80"/>
                  <a:gd name="T1" fmla="*/ 60 h 178"/>
                  <a:gd name="T2" fmla="*/ 0 w 80"/>
                  <a:gd name="T3" fmla="*/ 0 h 178"/>
                  <a:gd name="T4" fmla="*/ 0 w 80"/>
                  <a:gd name="T5" fmla="*/ 130 h 178"/>
                  <a:gd name="T6" fmla="*/ 80 w 80"/>
                  <a:gd name="T7" fmla="*/ 178 h 178"/>
                  <a:gd name="T8" fmla="*/ 80 w 80"/>
                  <a:gd name="T9" fmla="*/ 60 h 178"/>
                </a:gdLst>
                <a:ahLst/>
                <a:cxnLst>
                  <a:cxn ang="0">
                    <a:pos x="T0" y="T1"/>
                  </a:cxn>
                  <a:cxn ang="0">
                    <a:pos x="T2" y="T3"/>
                  </a:cxn>
                  <a:cxn ang="0">
                    <a:pos x="T4" y="T5"/>
                  </a:cxn>
                  <a:cxn ang="0">
                    <a:pos x="T6" y="T7"/>
                  </a:cxn>
                  <a:cxn ang="0">
                    <a:pos x="T8" y="T9"/>
                  </a:cxn>
                </a:cxnLst>
                <a:rect l="0" t="0" r="r" b="b"/>
                <a:pathLst>
                  <a:path w="80" h="178">
                    <a:moveTo>
                      <a:pt x="80" y="60"/>
                    </a:moveTo>
                    <a:lnTo>
                      <a:pt x="0" y="0"/>
                    </a:lnTo>
                    <a:lnTo>
                      <a:pt x="0" y="130"/>
                    </a:lnTo>
                    <a:lnTo>
                      <a:pt x="80" y="178"/>
                    </a:lnTo>
                    <a:lnTo>
                      <a:pt x="80" y="60"/>
                    </a:lnTo>
                    <a:close/>
                  </a:path>
                </a:pathLst>
              </a:custGeom>
              <a:grpFill/>
              <a:ln>
                <a:noFill/>
              </a:ln>
            </p:spPr>
            <p:txBody>
              <a:bodyPr vert="horz" wrap="square" lIns="91440" tIns="45720" rIns="91440" bIns="45720" numCol="1" anchor="t" anchorCtr="0" compatLnSpc="1"/>
              <a:lstStyle/>
              <a:p>
                <a:endParaRPr lang="en-US"/>
              </a:p>
            </p:txBody>
          </p:sp>
          <p:sp>
            <p:nvSpPr>
              <p:cNvPr id="92" name="Freeform 68"/>
              <p:cNvSpPr/>
              <p:nvPr/>
            </p:nvSpPr>
            <p:spPr bwMode="auto">
              <a:xfrm>
                <a:off x="8102600" y="5102225"/>
                <a:ext cx="127000" cy="257175"/>
              </a:xfrm>
              <a:custGeom>
                <a:avLst/>
                <a:gdLst>
                  <a:gd name="T0" fmla="*/ 80 w 80"/>
                  <a:gd name="T1" fmla="*/ 44 h 162"/>
                  <a:gd name="T2" fmla="*/ 0 w 80"/>
                  <a:gd name="T3" fmla="*/ 0 h 162"/>
                  <a:gd name="T4" fmla="*/ 0 w 80"/>
                  <a:gd name="T5" fmla="*/ 130 h 162"/>
                  <a:gd name="T6" fmla="*/ 80 w 80"/>
                  <a:gd name="T7" fmla="*/ 162 h 162"/>
                  <a:gd name="T8" fmla="*/ 80 w 80"/>
                  <a:gd name="T9" fmla="*/ 44 h 162"/>
                </a:gdLst>
                <a:ahLst/>
                <a:cxnLst>
                  <a:cxn ang="0">
                    <a:pos x="T0" y="T1"/>
                  </a:cxn>
                  <a:cxn ang="0">
                    <a:pos x="T2" y="T3"/>
                  </a:cxn>
                  <a:cxn ang="0">
                    <a:pos x="T4" y="T5"/>
                  </a:cxn>
                  <a:cxn ang="0">
                    <a:pos x="T6" y="T7"/>
                  </a:cxn>
                  <a:cxn ang="0">
                    <a:pos x="T8" y="T9"/>
                  </a:cxn>
                </a:cxnLst>
                <a:rect l="0" t="0" r="r" b="b"/>
                <a:pathLst>
                  <a:path w="80" h="162">
                    <a:moveTo>
                      <a:pt x="80" y="44"/>
                    </a:moveTo>
                    <a:lnTo>
                      <a:pt x="0" y="0"/>
                    </a:lnTo>
                    <a:lnTo>
                      <a:pt x="0" y="130"/>
                    </a:lnTo>
                    <a:lnTo>
                      <a:pt x="80" y="162"/>
                    </a:lnTo>
                    <a:lnTo>
                      <a:pt x="80" y="44"/>
                    </a:lnTo>
                    <a:close/>
                  </a:path>
                </a:pathLst>
              </a:custGeom>
              <a:grpFill/>
              <a:ln>
                <a:noFill/>
              </a:ln>
            </p:spPr>
            <p:txBody>
              <a:bodyPr vert="horz" wrap="square" lIns="91440" tIns="45720" rIns="91440" bIns="45720" numCol="1" anchor="t" anchorCtr="0" compatLnSpc="1"/>
              <a:lstStyle/>
              <a:p>
                <a:endParaRPr lang="en-US"/>
              </a:p>
            </p:txBody>
          </p:sp>
          <p:sp>
            <p:nvSpPr>
              <p:cNvPr id="95" name="Freeform 69"/>
              <p:cNvSpPr/>
              <p:nvPr/>
            </p:nvSpPr>
            <p:spPr bwMode="auto">
              <a:xfrm>
                <a:off x="8102600" y="5353050"/>
                <a:ext cx="127000" cy="234950"/>
              </a:xfrm>
              <a:custGeom>
                <a:avLst/>
                <a:gdLst>
                  <a:gd name="T0" fmla="*/ 80 w 80"/>
                  <a:gd name="T1" fmla="*/ 30 h 148"/>
                  <a:gd name="T2" fmla="*/ 0 w 80"/>
                  <a:gd name="T3" fmla="*/ 0 h 148"/>
                  <a:gd name="T4" fmla="*/ 0 w 80"/>
                  <a:gd name="T5" fmla="*/ 131 h 148"/>
                  <a:gd name="T6" fmla="*/ 80 w 80"/>
                  <a:gd name="T7" fmla="*/ 148 h 148"/>
                  <a:gd name="T8" fmla="*/ 80 w 80"/>
                  <a:gd name="T9" fmla="*/ 30 h 148"/>
                </a:gdLst>
                <a:ahLst/>
                <a:cxnLst>
                  <a:cxn ang="0">
                    <a:pos x="T0" y="T1"/>
                  </a:cxn>
                  <a:cxn ang="0">
                    <a:pos x="T2" y="T3"/>
                  </a:cxn>
                  <a:cxn ang="0">
                    <a:pos x="T4" y="T5"/>
                  </a:cxn>
                  <a:cxn ang="0">
                    <a:pos x="T6" y="T7"/>
                  </a:cxn>
                  <a:cxn ang="0">
                    <a:pos x="T8" y="T9"/>
                  </a:cxn>
                </a:cxnLst>
                <a:rect l="0" t="0" r="r" b="b"/>
                <a:pathLst>
                  <a:path w="80" h="148">
                    <a:moveTo>
                      <a:pt x="80" y="30"/>
                    </a:moveTo>
                    <a:lnTo>
                      <a:pt x="0" y="0"/>
                    </a:lnTo>
                    <a:lnTo>
                      <a:pt x="0" y="131"/>
                    </a:lnTo>
                    <a:lnTo>
                      <a:pt x="80" y="148"/>
                    </a:lnTo>
                    <a:lnTo>
                      <a:pt x="80" y="30"/>
                    </a:lnTo>
                    <a:close/>
                  </a:path>
                </a:pathLst>
              </a:custGeom>
              <a:grpFill/>
              <a:ln>
                <a:noFill/>
              </a:ln>
            </p:spPr>
            <p:txBody>
              <a:bodyPr vert="horz" wrap="square" lIns="91440" tIns="45720" rIns="91440" bIns="45720" numCol="1" anchor="t" anchorCtr="0" compatLnSpc="1"/>
              <a:lstStyle/>
              <a:p>
                <a:endParaRPr lang="en-US"/>
              </a:p>
            </p:txBody>
          </p:sp>
          <p:sp>
            <p:nvSpPr>
              <p:cNvPr id="96" name="Freeform 70"/>
              <p:cNvSpPr/>
              <p:nvPr/>
            </p:nvSpPr>
            <p:spPr bwMode="auto">
              <a:xfrm>
                <a:off x="8102600" y="5605463"/>
                <a:ext cx="127000" cy="209550"/>
              </a:xfrm>
              <a:custGeom>
                <a:avLst/>
                <a:gdLst>
                  <a:gd name="T0" fmla="*/ 80 w 80"/>
                  <a:gd name="T1" fmla="*/ 14 h 132"/>
                  <a:gd name="T2" fmla="*/ 0 w 80"/>
                  <a:gd name="T3" fmla="*/ 0 h 132"/>
                  <a:gd name="T4" fmla="*/ 0 w 80"/>
                  <a:gd name="T5" fmla="*/ 131 h 132"/>
                  <a:gd name="T6" fmla="*/ 80 w 80"/>
                  <a:gd name="T7" fmla="*/ 132 h 132"/>
                  <a:gd name="T8" fmla="*/ 80 w 80"/>
                  <a:gd name="T9" fmla="*/ 14 h 132"/>
                </a:gdLst>
                <a:ahLst/>
                <a:cxnLst>
                  <a:cxn ang="0">
                    <a:pos x="T0" y="T1"/>
                  </a:cxn>
                  <a:cxn ang="0">
                    <a:pos x="T2" y="T3"/>
                  </a:cxn>
                  <a:cxn ang="0">
                    <a:pos x="T4" y="T5"/>
                  </a:cxn>
                  <a:cxn ang="0">
                    <a:pos x="T6" y="T7"/>
                  </a:cxn>
                  <a:cxn ang="0">
                    <a:pos x="T8" y="T9"/>
                  </a:cxn>
                </a:cxnLst>
                <a:rect l="0" t="0" r="r" b="b"/>
                <a:pathLst>
                  <a:path w="80" h="132">
                    <a:moveTo>
                      <a:pt x="80" y="14"/>
                    </a:moveTo>
                    <a:lnTo>
                      <a:pt x="0" y="0"/>
                    </a:lnTo>
                    <a:lnTo>
                      <a:pt x="0" y="131"/>
                    </a:lnTo>
                    <a:lnTo>
                      <a:pt x="80" y="132"/>
                    </a:lnTo>
                    <a:lnTo>
                      <a:pt x="80" y="14"/>
                    </a:lnTo>
                    <a:close/>
                  </a:path>
                </a:pathLst>
              </a:custGeom>
              <a:grpFill/>
              <a:ln>
                <a:noFill/>
              </a:ln>
            </p:spPr>
            <p:txBody>
              <a:bodyPr vert="horz" wrap="square" lIns="91440" tIns="45720" rIns="91440" bIns="45720" numCol="1" anchor="t" anchorCtr="0" compatLnSpc="1"/>
              <a:lstStyle/>
              <a:p>
                <a:endParaRPr lang="en-US"/>
              </a:p>
            </p:txBody>
          </p:sp>
          <p:sp>
            <p:nvSpPr>
              <p:cNvPr id="97" name="Freeform 71"/>
              <p:cNvSpPr/>
              <p:nvPr/>
            </p:nvSpPr>
            <p:spPr bwMode="auto">
              <a:xfrm>
                <a:off x="8261350" y="4524375"/>
                <a:ext cx="92075" cy="306388"/>
              </a:xfrm>
              <a:custGeom>
                <a:avLst/>
                <a:gdLst>
                  <a:gd name="T0" fmla="*/ 58 w 58"/>
                  <a:gd name="T1" fmla="*/ 90 h 193"/>
                  <a:gd name="T2" fmla="*/ 0 w 58"/>
                  <a:gd name="T3" fmla="*/ 0 h 193"/>
                  <a:gd name="T4" fmla="*/ 0 w 58"/>
                  <a:gd name="T5" fmla="*/ 115 h 193"/>
                  <a:gd name="T6" fmla="*/ 58 w 58"/>
                  <a:gd name="T7" fmla="*/ 193 h 193"/>
                  <a:gd name="T8" fmla="*/ 58 w 58"/>
                  <a:gd name="T9" fmla="*/ 90 h 193"/>
                </a:gdLst>
                <a:ahLst/>
                <a:cxnLst>
                  <a:cxn ang="0">
                    <a:pos x="T0" y="T1"/>
                  </a:cxn>
                  <a:cxn ang="0">
                    <a:pos x="T2" y="T3"/>
                  </a:cxn>
                  <a:cxn ang="0">
                    <a:pos x="T4" y="T5"/>
                  </a:cxn>
                  <a:cxn ang="0">
                    <a:pos x="T6" y="T7"/>
                  </a:cxn>
                  <a:cxn ang="0">
                    <a:pos x="T8" y="T9"/>
                  </a:cxn>
                </a:cxnLst>
                <a:rect l="0" t="0" r="r" b="b"/>
                <a:pathLst>
                  <a:path w="58" h="193">
                    <a:moveTo>
                      <a:pt x="58" y="90"/>
                    </a:moveTo>
                    <a:lnTo>
                      <a:pt x="0" y="0"/>
                    </a:lnTo>
                    <a:lnTo>
                      <a:pt x="0" y="115"/>
                    </a:lnTo>
                    <a:lnTo>
                      <a:pt x="58" y="193"/>
                    </a:lnTo>
                    <a:lnTo>
                      <a:pt x="58" y="90"/>
                    </a:lnTo>
                    <a:close/>
                  </a:path>
                </a:pathLst>
              </a:custGeom>
              <a:grpFill/>
              <a:ln>
                <a:noFill/>
              </a:ln>
            </p:spPr>
            <p:txBody>
              <a:bodyPr vert="horz" wrap="square" lIns="91440" tIns="45720" rIns="91440" bIns="45720" numCol="1" anchor="t" anchorCtr="0" compatLnSpc="1"/>
              <a:lstStyle/>
              <a:p>
                <a:endParaRPr lang="en-US"/>
              </a:p>
            </p:txBody>
          </p:sp>
          <p:sp>
            <p:nvSpPr>
              <p:cNvPr id="100" name="Freeform 72"/>
              <p:cNvSpPr/>
              <p:nvPr/>
            </p:nvSpPr>
            <p:spPr bwMode="auto">
              <a:xfrm>
                <a:off x="8261350" y="4746625"/>
                <a:ext cx="92075" cy="280988"/>
              </a:xfrm>
              <a:custGeom>
                <a:avLst/>
                <a:gdLst>
                  <a:gd name="T0" fmla="*/ 58 w 58"/>
                  <a:gd name="T1" fmla="*/ 75 h 177"/>
                  <a:gd name="T2" fmla="*/ 0 w 58"/>
                  <a:gd name="T3" fmla="*/ 0 h 177"/>
                  <a:gd name="T4" fmla="*/ 0 w 58"/>
                  <a:gd name="T5" fmla="*/ 115 h 177"/>
                  <a:gd name="T6" fmla="*/ 58 w 58"/>
                  <a:gd name="T7" fmla="*/ 177 h 177"/>
                  <a:gd name="T8" fmla="*/ 58 w 58"/>
                  <a:gd name="T9" fmla="*/ 75 h 177"/>
                </a:gdLst>
                <a:ahLst/>
                <a:cxnLst>
                  <a:cxn ang="0">
                    <a:pos x="T0" y="T1"/>
                  </a:cxn>
                  <a:cxn ang="0">
                    <a:pos x="T2" y="T3"/>
                  </a:cxn>
                  <a:cxn ang="0">
                    <a:pos x="T4" y="T5"/>
                  </a:cxn>
                  <a:cxn ang="0">
                    <a:pos x="T6" y="T7"/>
                  </a:cxn>
                  <a:cxn ang="0">
                    <a:pos x="T8" y="T9"/>
                  </a:cxn>
                </a:cxnLst>
                <a:rect l="0" t="0" r="r" b="b"/>
                <a:pathLst>
                  <a:path w="58" h="177">
                    <a:moveTo>
                      <a:pt x="58" y="75"/>
                    </a:moveTo>
                    <a:lnTo>
                      <a:pt x="0" y="0"/>
                    </a:lnTo>
                    <a:lnTo>
                      <a:pt x="0" y="115"/>
                    </a:lnTo>
                    <a:lnTo>
                      <a:pt x="58" y="177"/>
                    </a:lnTo>
                    <a:lnTo>
                      <a:pt x="58" y="75"/>
                    </a:lnTo>
                    <a:close/>
                  </a:path>
                </a:pathLst>
              </a:custGeom>
              <a:grpFill/>
              <a:ln>
                <a:noFill/>
              </a:ln>
            </p:spPr>
            <p:txBody>
              <a:bodyPr vert="horz" wrap="square" lIns="91440" tIns="45720" rIns="91440" bIns="45720" numCol="1" anchor="t" anchorCtr="0" compatLnSpc="1"/>
              <a:lstStyle/>
              <a:p>
                <a:endParaRPr lang="en-US"/>
              </a:p>
            </p:txBody>
          </p:sp>
          <p:sp>
            <p:nvSpPr>
              <p:cNvPr id="101" name="Freeform 73"/>
              <p:cNvSpPr/>
              <p:nvPr/>
            </p:nvSpPr>
            <p:spPr bwMode="auto">
              <a:xfrm>
                <a:off x="8261350" y="4968875"/>
                <a:ext cx="92075" cy="257175"/>
              </a:xfrm>
              <a:custGeom>
                <a:avLst/>
                <a:gdLst>
                  <a:gd name="T0" fmla="*/ 58 w 58"/>
                  <a:gd name="T1" fmla="*/ 59 h 162"/>
                  <a:gd name="T2" fmla="*/ 0 w 58"/>
                  <a:gd name="T3" fmla="*/ 0 h 162"/>
                  <a:gd name="T4" fmla="*/ 0 w 58"/>
                  <a:gd name="T5" fmla="*/ 114 h 162"/>
                  <a:gd name="T6" fmla="*/ 58 w 58"/>
                  <a:gd name="T7" fmla="*/ 162 h 162"/>
                  <a:gd name="T8" fmla="*/ 58 w 58"/>
                  <a:gd name="T9" fmla="*/ 59 h 162"/>
                </a:gdLst>
                <a:ahLst/>
                <a:cxnLst>
                  <a:cxn ang="0">
                    <a:pos x="T0" y="T1"/>
                  </a:cxn>
                  <a:cxn ang="0">
                    <a:pos x="T2" y="T3"/>
                  </a:cxn>
                  <a:cxn ang="0">
                    <a:pos x="T4" y="T5"/>
                  </a:cxn>
                  <a:cxn ang="0">
                    <a:pos x="T6" y="T7"/>
                  </a:cxn>
                  <a:cxn ang="0">
                    <a:pos x="T8" y="T9"/>
                  </a:cxn>
                </a:cxnLst>
                <a:rect l="0" t="0" r="r" b="b"/>
                <a:pathLst>
                  <a:path w="58" h="162">
                    <a:moveTo>
                      <a:pt x="58" y="59"/>
                    </a:moveTo>
                    <a:lnTo>
                      <a:pt x="0" y="0"/>
                    </a:lnTo>
                    <a:lnTo>
                      <a:pt x="0" y="114"/>
                    </a:lnTo>
                    <a:lnTo>
                      <a:pt x="58" y="162"/>
                    </a:lnTo>
                    <a:lnTo>
                      <a:pt x="58" y="59"/>
                    </a:lnTo>
                    <a:close/>
                  </a:path>
                </a:pathLst>
              </a:custGeom>
              <a:grpFill/>
              <a:ln>
                <a:noFill/>
              </a:ln>
            </p:spPr>
            <p:txBody>
              <a:bodyPr vert="horz" wrap="square" lIns="91440" tIns="45720" rIns="91440" bIns="45720" numCol="1" anchor="t" anchorCtr="0" compatLnSpc="1"/>
              <a:lstStyle/>
              <a:p>
                <a:endParaRPr lang="en-US"/>
              </a:p>
            </p:txBody>
          </p:sp>
          <p:sp>
            <p:nvSpPr>
              <p:cNvPr id="102" name="Freeform 74"/>
              <p:cNvSpPr/>
              <p:nvPr/>
            </p:nvSpPr>
            <p:spPr bwMode="auto">
              <a:xfrm>
                <a:off x="8261350" y="5189538"/>
                <a:ext cx="92075" cy="233363"/>
              </a:xfrm>
              <a:custGeom>
                <a:avLst/>
                <a:gdLst>
                  <a:gd name="T0" fmla="*/ 58 w 58"/>
                  <a:gd name="T1" fmla="*/ 45 h 147"/>
                  <a:gd name="T2" fmla="*/ 0 w 58"/>
                  <a:gd name="T3" fmla="*/ 0 h 147"/>
                  <a:gd name="T4" fmla="*/ 0 w 58"/>
                  <a:gd name="T5" fmla="*/ 115 h 147"/>
                  <a:gd name="T6" fmla="*/ 58 w 58"/>
                  <a:gd name="T7" fmla="*/ 147 h 147"/>
                  <a:gd name="T8" fmla="*/ 58 w 58"/>
                  <a:gd name="T9" fmla="*/ 45 h 147"/>
                </a:gdLst>
                <a:ahLst/>
                <a:cxnLst>
                  <a:cxn ang="0">
                    <a:pos x="T0" y="T1"/>
                  </a:cxn>
                  <a:cxn ang="0">
                    <a:pos x="T2" y="T3"/>
                  </a:cxn>
                  <a:cxn ang="0">
                    <a:pos x="T4" y="T5"/>
                  </a:cxn>
                  <a:cxn ang="0">
                    <a:pos x="T6" y="T7"/>
                  </a:cxn>
                  <a:cxn ang="0">
                    <a:pos x="T8" y="T9"/>
                  </a:cxn>
                </a:cxnLst>
                <a:rect l="0" t="0" r="r" b="b"/>
                <a:pathLst>
                  <a:path w="58" h="147">
                    <a:moveTo>
                      <a:pt x="58" y="45"/>
                    </a:moveTo>
                    <a:lnTo>
                      <a:pt x="0" y="0"/>
                    </a:lnTo>
                    <a:lnTo>
                      <a:pt x="0" y="115"/>
                    </a:lnTo>
                    <a:lnTo>
                      <a:pt x="58" y="147"/>
                    </a:lnTo>
                    <a:lnTo>
                      <a:pt x="58" y="45"/>
                    </a:lnTo>
                    <a:close/>
                  </a:path>
                </a:pathLst>
              </a:custGeom>
              <a:grpFill/>
              <a:ln>
                <a:noFill/>
              </a:ln>
            </p:spPr>
            <p:txBody>
              <a:bodyPr vert="horz" wrap="square" lIns="91440" tIns="45720" rIns="91440" bIns="45720" numCol="1" anchor="t" anchorCtr="0" compatLnSpc="1"/>
              <a:lstStyle/>
              <a:p>
                <a:endParaRPr lang="en-US"/>
              </a:p>
            </p:txBody>
          </p:sp>
          <p:sp>
            <p:nvSpPr>
              <p:cNvPr id="105" name="Freeform 75"/>
              <p:cNvSpPr/>
              <p:nvPr/>
            </p:nvSpPr>
            <p:spPr bwMode="auto">
              <a:xfrm>
                <a:off x="8261350" y="5411788"/>
                <a:ext cx="92075" cy="207963"/>
              </a:xfrm>
              <a:custGeom>
                <a:avLst/>
                <a:gdLst>
                  <a:gd name="T0" fmla="*/ 58 w 58"/>
                  <a:gd name="T1" fmla="*/ 29 h 131"/>
                  <a:gd name="T2" fmla="*/ 0 w 58"/>
                  <a:gd name="T3" fmla="*/ 0 h 131"/>
                  <a:gd name="T4" fmla="*/ 0 w 58"/>
                  <a:gd name="T5" fmla="*/ 115 h 131"/>
                  <a:gd name="T6" fmla="*/ 58 w 58"/>
                  <a:gd name="T7" fmla="*/ 131 h 131"/>
                  <a:gd name="T8" fmla="*/ 58 w 58"/>
                  <a:gd name="T9" fmla="*/ 29 h 131"/>
                </a:gdLst>
                <a:ahLst/>
                <a:cxnLst>
                  <a:cxn ang="0">
                    <a:pos x="T0" y="T1"/>
                  </a:cxn>
                  <a:cxn ang="0">
                    <a:pos x="T2" y="T3"/>
                  </a:cxn>
                  <a:cxn ang="0">
                    <a:pos x="T4" y="T5"/>
                  </a:cxn>
                  <a:cxn ang="0">
                    <a:pos x="T6" y="T7"/>
                  </a:cxn>
                  <a:cxn ang="0">
                    <a:pos x="T8" y="T9"/>
                  </a:cxn>
                </a:cxnLst>
                <a:rect l="0" t="0" r="r" b="b"/>
                <a:pathLst>
                  <a:path w="58" h="131">
                    <a:moveTo>
                      <a:pt x="58" y="29"/>
                    </a:moveTo>
                    <a:lnTo>
                      <a:pt x="0" y="0"/>
                    </a:lnTo>
                    <a:lnTo>
                      <a:pt x="0" y="115"/>
                    </a:lnTo>
                    <a:lnTo>
                      <a:pt x="58" y="131"/>
                    </a:lnTo>
                    <a:lnTo>
                      <a:pt x="58" y="29"/>
                    </a:lnTo>
                    <a:close/>
                  </a:path>
                </a:pathLst>
              </a:custGeom>
              <a:grpFill/>
              <a:ln>
                <a:noFill/>
              </a:ln>
            </p:spPr>
            <p:txBody>
              <a:bodyPr vert="horz" wrap="square" lIns="91440" tIns="45720" rIns="91440" bIns="45720" numCol="1" anchor="t" anchorCtr="0" compatLnSpc="1"/>
              <a:lstStyle/>
              <a:p>
                <a:endParaRPr lang="en-US"/>
              </a:p>
            </p:txBody>
          </p:sp>
          <p:sp>
            <p:nvSpPr>
              <p:cNvPr id="106" name="Freeform 76"/>
              <p:cNvSpPr/>
              <p:nvPr/>
            </p:nvSpPr>
            <p:spPr bwMode="auto">
              <a:xfrm>
                <a:off x="8261350" y="5634038"/>
                <a:ext cx="92075" cy="184150"/>
              </a:xfrm>
              <a:custGeom>
                <a:avLst/>
                <a:gdLst>
                  <a:gd name="T0" fmla="*/ 58 w 58"/>
                  <a:gd name="T1" fmla="*/ 13 h 116"/>
                  <a:gd name="T2" fmla="*/ 0 w 58"/>
                  <a:gd name="T3" fmla="*/ 0 h 116"/>
                  <a:gd name="T4" fmla="*/ 0 w 58"/>
                  <a:gd name="T5" fmla="*/ 114 h 116"/>
                  <a:gd name="T6" fmla="*/ 58 w 58"/>
                  <a:gd name="T7" fmla="*/ 116 h 116"/>
                  <a:gd name="T8" fmla="*/ 58 w 58"/>
                  <a:gd name="T9" fmla="*/ 13 h 116"/>
                </a:gdLst>
                <a:ahLst/>
                <a:cxnLst>
                  <a:cxn ang="0">
                    <a:pos x="T0" y="T1"/>
                  </a:cxn>
                  <a:cxn ang="0">
                    <a:pos x="T2" y="T3"/>
                  </a:cxn>
                  <a:cxn ang="0">
                    <a:pos x="T4" y="T5"/>
                  </a:cxn>
                  <a:cxn ang="0">
                    <a:pos x="T6" y="T7"/>
                  </a:cxn>
                  <a:cxn ang="0">
                    <a:pos x="T8" y="T9"/>
                  </a:cxn>
                </a:cxnLst>
                <a:rect l="0" t="0" r="r" b="b"/>
                <a:pathLst>
                  <a:path w="58" h="116">
                    <a:moveTo>
                      <a:pt x="58" y="13"/>
                    </a:moveTo>
                    <a:lnTo>
                      <a:pt x="0" y="0"/>
                    </a:lnTo>
                    <a:lnTo>
                      <a:pt x="0" y="114"/>
                    </a:lnTo>
                    <a:lnTo>
                      <a:pt x="58" y="116"/>
                    </a:lnTo>
                    <a:lnTo>
                      <a:pt x="58" y="13"/>
                    </a:lnTo>
                    <a:close/>
                  </a:path>
                </a:pathLst>
              </a:custGeom>
              <a:grpFill/>
              <a:ln>
                <a:noFill/>
              </a:ln>
            </p:spPr>
            <p:txBody>
              <a:bodyPr vert="horz" wrap="square" lIns="91440" tIns="45720" rIns="91440" bIns="45720" numCol="1" anchor="t" anchorCtr="0" compatLnSpc="1"/>
              <a:lstStyle/>
              <a:p>
                <a:endParaRPr lang="en-US"/>
              </a:p>
            </p:txBody>
          </p:sp>
        </p:grpSp>
      </p:grpSp>
      <p:grpSp>
        <p:nvGrpSpPr>
          <p:cNvPr id="136" name="Group 43"/>
          <p:cNvGrpSpPr/>
          <p:nvPr/>
        </p:nvGrpSpPr>
        <p:grpSpPr>
          <a:xfrm>
            <a:off x="8781256" y="5276313"/>
            <a:ext cx="922338" cy="1158876"/>
            <a:chOff x="8386763" y="4664075"/>
            <a:chExt cx="922338" cy="1158876"/>
          </a:xfrm>
          <a:solidFill>
            <a:srgbClr val="D3BF91"/>
          </a:solidFill>
        </p:grpSpPr>
        <p:grpSp>
          <p:nvGrpSpPr>
            <p:cNvPr id="137" name="Group 44"/>
            <p:cNvGrpSpPr/>
            <p:nvPr/>
          </p:nvGrpSpPr>
          <p:grpSpPr>
            <a:xfrm>
              <a:off x="8386763" y="4664075"/>
              <a:ext cx="568325" cy="1154113"/>
              <a:chOff x="8386763" y="4664075"/>
              <a:chExt cx="568325" cy="1154113"/>
            </a:xfrm>
            <a:grpFill/>
          </p:grpSpPr>
          <p:sp>
            <p:nvSpPr>
              <p:cNvPr id="157" name="Rectangle 77"/>
              <p:cNvSpPr>
                <a:spLocks noChangeArrowheads="1"/>
              </p:cNvSpPr>
              <p:nvPr/>
            </p:nvSpPr>
            <p:spPr bwMode="auto">
              <a:xfrm>
                <a:off x="8386763" y="5654675"/>
                <a:ext cx="163513" cy="163513"/>
              </a:xfrm>
              <a:prstGeom prst="rect">
                <a:avLst/>
              </a:prstGeom>
              <a:grpFill/>
              <a:ln>
                <a:noFill/>
              </a:ln>
            </p:spPr>
            <p:txBody>
              <a:bodyPr vert="horz" wrap="square" lIns="91440" tIns="45720" rIns="91440" bIns="45720" numCol="1" anchor="t" anchorCtr="0" compatLnSpc="1"/>
              <a:lstStyle/>
              <a:p>
                <a:endParaRPr lang="en-US"/>
              </a:p>
            </p:txBody>
          </p:sp>
          <p:sp>
            <p:nvSpPr>
              <p:cNvPr id="158" name="Rectangle 78"/>
              <p:cNvSpPr>
                <a:spLocks noChangeArrowheads="1"/>
              </p:cNvSpPr>
              <p:nvPr/>
            </p:nvSpPr>
            <p:spPr bwMode="auto">
              <a:xfrm>
                <a:off x="8386763" y="5456238"/>
                <a:ext cx="163513" cy="163513"/>
              </a:xfrm>
              <a:prstGeom prst="rect">
                <a:avLst/>
              </a:prstGeom>
              <a:grpFill/>
              <a:ln>
                <a:noFill/>
              </a:ln>
            </p:spPr>
            <p:txBody>
              <a:bodyPr vert="horz" wrap="square" lIns="91440" tIns="45720" rIns="91440" bIns="45720" numCol="1" anchor="t" anchorCtr="0" compatLnSpc="1"/>
              <a:lstStyle/>
              <a:p>
                <a:endParaRPr lang="en-US"/>
              </a:p>
            </p:txBody>
          </p:sp>
          <p:sp>
            <p:nvSpPr>
              <p:cNvPr id="159" name="Rectangle 79"/>
              <p:cNvSpPr>
                <a:spLocks noChangeArrowheads="1"/>
              </p:cNvSpPr>
              <p:nvPr/>
            </p:nvSpPr>
            <p:spPr bwMode="auto">
              <a:xfrm>
                <a:off x="8386763" y="5259388"/>
                <a:ext cx="163513" cy="161925"/>
              </a:xfrm>
              <a:prstGeom prst="rect">
                <a:avLst/>
              </a:prstGeom>
              <a:grpFill/>
              <a:ln>
                <a:noFill/>
              </a:ln>
            </p:spPr>
            <p:txBody>
              <a:bodyPr vert="horz" wrap="square" lIns="91440" tIns="45720" rIns="91440" bIns="45720" numCol="1" anchor="t" anchorCtr="0" compatLnSpc="1"/>
              <a:lstStyle/>
              <a:p>
                <a:endParaRPr lang="en-US"/>
              </a:p>
            </p:txBody>
          </p:sp>
          <p:sp>
            <p:nvSpPr>
              <p:cNvPr id="160" name="Rectangle 80"/>
              <p:cNvSpPr>
                <a:spLocks noChangeArrowheads="1"/>
              </p:cNvSpPr>
              <p:nvPr/>
            </p:nvSpPr>
            <p:spPr bwMode="auto">
              <a:xfrm>
                <a:off x="8386763" y="5060950"/>
                <a:ext cx="163513" cy="161925"/>
              </a:xfrm>
              <a:prstGeom prst="rect">
                <a:avLst/>
              </a:prstGeom>
              <a:grpFill/>
              <a:ln>
                <a:noFill/>
              </a:ln>
            </p:spPr>
            <p:txBody>
              <a:bodyPr vert="horz" wrap="square" lIns="91440" tIns="45720" rIns="91440" bIns="45720" numCol="1" anchor="t" anchorCtr="0" compatLnSpc="1"/>
              <a:lstStyle/>
              <a:p>
                <a:endParaRPr lang="en-US"/>
              </a:p>
            </p:txBody>
          </p:sp>
          <p:sp>
            <p:nvSpPr>
              <p:cNvPr id="161" name="Rectangle 81"/>
              <p:cNvSpPr>
                <a:spLocks noChangeArrowheads="1"/>
              </p:cNvSpPr>
              <p:nvPr/>
            </p:nvSpPr>
            <p:spPr bwMode="auto">
              <a:xfrm>
                <a:off x="8386763" y="4862513"/>
                <a:ext cx="163513" cy="163513"/>
              </a:xfrm>
              <a:prstGeom prst="rect">
                <a:avLst/>
              </a:prstGeom>
              <a:grpFill/>
              <a:ln>
                <a:noFill/>
              </a:ln>
            </p:spPr>
            <p:txBody>
              <a:bodyPr vert="horz" wrap="square" lIns="91440" tIns="45720" rIns="91440" bIns="45720" numCol="1" anchor="t" anchorCtr="0" compatLnSpc="1"/>
              <a:lstStyle/>
              <a:p>
                <a:endParaRPr lang="en-US"/>
              </a:p>
            </p:txBody>
          </p:sp>
          <p:sp>
            <p:nvSpPr>
              <p:cNvPr id="162" name="Rectangle 82"/>
              <p:cNvSpPr>
                <a:spLocks noChangeArrowheads="1"/>
              </p:cNvSpPr>
              <p:nvPr/>
            </p:nvSpPr>
            <p:spPr bwMode="auto">
              <a:xfrm>
                <a:off x="8386763" y="4664075"/>
                <a:ext cx="163513" cy="163513"/>
              </a:xfrm>
              <a:prstGeom prst="rect">
                <a:avLst/>
              </a:prstGeom>
              <a:grpFill/>
              <a:ln>
                <a:noFill/>
              </a:ln>
            </p:spPr>
            <p:txBody>
              <a:bodyPr vert="horz" wrap="square" lIns="91440" tIns="45720" rIns="91440" bIns="45720" numCol="1" anchor="t" anchorCtr="0" compatLnSpc="1"/>
              <a:lstStyle/>
              <a:p>
                <a:endParaRPr lang="en-US"/>
              </a:p>
            </p:txBody>
          </p:sp>
          <p:sp>
            <p:nvSpPr>
              <p:cNvPr id="163" name="Rectangle 83"/>
              <p:cNvSpPr>
                <a:spLocks noChangeArrowheads="1"/>
              </p:cNvSpPr>
              <p:nvPr/>
            </p:nvSpPr>
            <p:spPr bwMode="auto">
              <a:xfrm>
                <a:off x="8589963" y="5654675"/>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164" name="Rectangle 84"/>
              <p:cNvSpPr>
                <a:spLocks noChangeArrowheads="1"/>
              </p:cNvSpPr>
              <p:nvPr/>
            </p:nvSpPr>
            <p:spPr bwMode="auto">
              <a:xfrm>
                <a:off x="8589963" y="5456238"/>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165" name="Rectangle 85"/>
              <p:cNvSpPr>
                <a:spLocks noChangeArrowheads="1"/>
              </p:cNvSpPr>
              <p:nvPr/>
            </p:nvSpPr>
            <p:spPr bwMode="auto">
              <a:xfrm>
                <a:off x="8589963" y="5259388"/>
                <a:ext cx="161925" cy="161925"/>
              </a:xfrm>
              <a:prstGeom prst="rect">
                <a:avLst/>
              </a:prstGeom>
              <a:grpFill/>
              <a:ln>
                <a:noFill/>
              </a:ln>
            </p:spPr>
            <p:txBody>
              <a:bodyPr vert="horz" wrap="square" lIns="91440" tIns="45720" rIns="91440" bIns="45720" numCol="1" anchor="t" anchorCtr="0" compatLnSpc="1"/>
              <a:lstStyle/>
              <a:p>
                <a:endParaRPr lang="en-US"/>
              </a:p>
            </p:txBody>
          </p:sp>
          <p:sp>
            <p:nvSpPr>
              <p:cNvPr id="166" name="Rectangle 86"/>
              <p:cNvSpPr>
                <a:spLocks noChangeArrowheads="1"/>
              </p:cNvSpPr>
              <p:nvPr/>
            </p:nvSpPr>
            <p:spPr bwMode="auto">
              <a:xfrm>
                <a:off x="8589963" y="5060950"/>
                <a:ext cx="161925" cy="161925"/>
              </a:xfrm>
              <a:prstGeom prst="rect">
                <a:avLst/>
              </a:prstGeom>
              <a:grpFill/>
              <a:ln>
                <a:noFill/>
              </a:ln>
            </p:spPr>
            <p:txBody>
              <a:bodyPr vert="horz" wrap="square" lIns="91440" tIns="45720" rIns="91440" bIns="45720" numCol="1" anchor="t" anchorCtr="0" compatLnSpc="1"/>
              <a:lstStyle/>
              <a:p>
                <a:endParaRPr lang="en-US"/>
              </a:p>
            </p:txBody>
          </p:sp>
          <p:sp>
            <p:nvSpPr>
              <p:cNvPr id="167" name="Rectangle 87"/>
              <p:cNvSpPr>
                <a:spLocks noChangeArrowheads="1"/>
              </p:cNvSpPr>
              <p:nvPr/>
            </p:nvSpPr>
            <p:spPr bwMode="auto">
              <a:xfrm>
                <a:off x="8589963" y="4862513"/>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168" name="Rectangle 88"/>
              <p:cNvSpPr>
                <a:spLocks noChangeArrowheads="1"/>
              </p:cNvSpPr>
              <p:nvPr/>
            </p:nvSpPr>
            <p:spPr bwMode="auto">
              <a:xfrm>
                <a:off x="8589963" y="4664075"/>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169" name="Rectangle 89"/>
              <p:cNvSpPr>
                <a:spLocks noChangeArrowheads="1"/>
              </p:cNvSpPr>
              <p:nvPr/>
            </p:nvSpPr>
            <p:spPr bwMode="auto">
              <a:xfrm>
                <a:off x="8793163" y="5654675"/>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170" name="Rectangle 90"/>
              <p:cNvSpPr>
                <a:spLocks noChangeArrowheads="1"/>
              </p:cNvSpPr>
              <p:nvPr/>
            </p:nvSpPr>
            <p:spPr bwMode="auto">
              <a:xfrm>
                <a:off x="8793163" y="5456238"/>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171" name="Rectangle 91"/>
              <p:cNvSpPr>
                <a:spLocks noChangeArrowheads="1"/>
              </p:cNvSpPr>
              <p:nvPr/>
            </p:nvSpPr>
            <p:spPr bwMode="auto">
              <a:xfrm>
                <a:off x="8793163" y="5259388"/>
                <a:ext cx="161925" cy="161925"/>
              </a:xfrm>
              <a:prstGeom prst="rect">
                <a:avLst/>
              </a:prstGeom>
              <a:grpFill/>
              <a:ln>
                <a:noFill/>
              </a:ln>
            </p:spPr>
            <p:txBody>
              <a:bodyPr vert="horz" wrap="square" lIns="91440" tIns="45720" rIns="91440" bIns="45720" numCol="1" anchor="t" anchorCtr="0" compatLnSpc="1"/>
              <a:lstStyle/>
              <a:p>
                <a:endParaRPr lang="en-US"/>
              </a:p>
            </p:txBody>
          </p:sp>
          <p:sp>
            <p:nvSpPr>
              <p:cNvPr id="172" name="Rectangle 92"/>
              <p:cNvSpPr>
                <a:spLocks noChangeArrowheads="1"/>
              </p:cNvSpPr>
              <p:nvPr/>
            </p:nvSpPr>
            <p:spPr bwMode="auto">
              <a:xfrm>
                <a:off x="8793163" y="5060950"/>
                <a:ext cx="161925" cy="161925"/>
              </a:xfrm>
              <a:prstGeom prst="rect">
                <a:avLst/>
              </a:prstGeom>
              <a:grpFill/>
              <a:ln>
                <a:noFill/>
              </a:ln>
            </p:spPr>
            <p:txBody>
              <a:bodyPr vert="horz" wrap="square" lIns="91440" tIns="45720" rIns="91440" bIns="45720" numCol="1" anchor="t" anchorCtr="0" compatLnSpc="1"/>
              <a:lstStyle/>
              <a:p>
                <a:endParaRPr lang="en-US"/>
              </a:p>
            </p:txBody>
          </p:sp>
          <p:sp>
            <p:nvSpPr>
              <p:cNvPr id="173" name="Rectangle 93"/>
              <p:cNvSpPr>
                <a:spLocks noChangeArrowheads="1"/>
              </p:cNvSpPr>
              <p:nvPr/>
            </p:nvSpPr>
            <p:spPr bwMode="auto">
              <a:xfrm>
                <a:off x="8793163" y="4862513"/>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174" name="Rectangle 94"/>
              <p:cNvSpPr>
                <a:spLocks noChangeArrowheads="1"/>
              </p:cNvSpPr>
              <p:nvPr/>
            </p:nvSpPr>
            <p:spPr bwMode="auto">
              <a:xfrm>
                <a:off x="8793163" y="4664075"/>
                <a:ext cx="161925" cy="163513"/>
              </a:xfrm>
              <a:prstGeom prst="rect">
                <a:avLst/>
              </a:prstGeom>
              <a:grpFill/>
              <a:ln>
                <a:noFill/>
              </a:ln>
            </p:spPr>
            <p:txBody>
              <a:bodyPr vert="horz" wrap="square" lIns="91440" tIns="45720" rIns="91440" bIns="45720" numCol="1" anchor="t" anchorCtr="0" compatLnSpc="1"/>
              <a:lstStyle/>
              <a:p>
                <a:endParaRPr lang="en-US"/>
              </a:p>
            </p:txBody>
          </p:sp>
        </p:grpSp>
        <p:grpSp>
          <p:nvGrpSpPr>
            <p:cNvPr id="138" name="Group 45"/>
            <p:cNvGrpSpPr/>
            <p:nvPr/>
          </p:nvGrpSpPr>
          <p:grpSpPr>
            <a:xfrm>
              <a:off x="8990013" y="4664075"/>
              <a:ext cx="319088" cy="1158876"/>
              <a:chOff x="8990013" y="4664075"/>
              <a:chExt cx="319088" cy="1158876"/>
            </a:xfrm>
            <a:grpFill/>
          </p:grpSpPr>
          <p:sp>
            <p:nvSpPr>
              <p:cNvPr id="139" name="Freeform 95"/>
              <p:cNvSpPr/>
              <p:nvPr/>
            </p:nvSpPr>
            <p:spPr bwMode="auto">
              <a:xfrm>
                <a:off x="8990013" y="4664075"/>
                <a:ext cx="114300" cy="249238"/>
              </a:xfrm>
              <a:custGeom>
                <a:avLst/>
                <a:gdLst>
                  <a:gd name="T0" fmla="*/ 72 w 72"/>
                  <a:gd name="T1" fmla="*/ 63 h 157"/>
                  <a:gd name="T2" fmla="*/ 0 w 72"/>
                  <a:gd name="T3" fmla="*/ 0 h 157"/>
                  <a:gd name="T4" fmla="*/ 0 w 72"/>
                  <a:gd name="T5" fmla="*/ 103 h 157"/>
                  <a:gd name="T6" fmla="*/ 72 w 72"/>
                  <a:gd name="T7" fmla="*/ 157 h 157"/>
                  <a:gd name="T8" fmla="*/ 72 w 72"/>
                  <a:gd name="T9" fmla="*/ 63 h 157"/>
                </a:gdLst>
                <a:ahLst/>
                <a:cxnLst>
                  <a:cxn ang="0">
                    <a:pos x="T0" y="T1"/>
                  </a:cxn>
                  <a:cxn ang="0">
                    <a:pos x="T2" y="T3"/>
                  </a:cxn>
                  <a:cxn ang="0">
                    <a:pos x="T4" y="T5"/>
                  </a:cxn>
                  <a:cxn ang="0">
                    <a:pos x="T6" y="T7"/>
                  </a:cxn>
                  <a:cxn ang="0">
                    <a:pos x="T8" y="T9"/>
                  </a:cxn>
                </a:cxnLst>
                <a:rect l="0" t="0" r="r" b="b"/>
                <a:pathLst>
                  <a:path w="72" h="157">
                    <a:moveTo>
                      <a:pt x="72" y="63"/>
                    </a:moveTo>
                    <a:lnTo>
                      <a:pt x="0" y="0"/>
                    </a:lnTo>
                    <a:lnTo>
                      <a:pt x="0" y="103"/>
                    </a:lnTo>
                    <a:lnTo>
                      <a:pt x="72" y="157"/>
                    </a:lnTo>
                    <a:lnTo>
                      <a:pt x="72" y="63"/>
                    </a:lnTo>
                    <a:close/>
                  </a:path>
                </a:pathLst>
              </a:custGeom>
              <a:grpFill/>
              <a:ln>
                <a:noFill/>
              </a:ln>
            </p:spPr>
            <p:txBody>
              <a:bodyPr vert="horz" wrap="square" lIns="91440" tIns="45720" rIns="91440" bIns="45720" numCol="1" anchor="t" anchorCtr="0" compatLnSpc="1"/>
              <a:lstStyle/>
              <a:p>
                <a:endParaRPr lang="en-US"/>
              </a:p>
            </p:txBody>
          </p:sp>
          <p:sp>
            <p:nvSpPr>
              <p:cNvPr id="140" name="Freeform 96"/>
              <p:cNvSpPr/>
              <p:nvPr/>
            </p:nvSpPr>
            <p:spPr bwMode="auto">
              <a:xfrm>
                <a:off x="8990013" y="4862513"/>
                <a:ext cx="114300" cy="231775"/>
              </a:xfrm>
              <a:custGeom>
                <a:avLst/>
                <a:gdLst>
                  <a:gd name="T0" fmla="*/ 72 w 72"/>
                  <a:gd name="T1" fmla="*/ 53 h 146"/>
                  <a:gd name="T2" fmla="*/ 0 w 72"/>
                  <a:gd name="T3" fmla="*/ 0 h 146"/>
                  <a:gd name="T4" fmla="*/ 0 w 72"/>
                  <a:gd name="T5" fmla="*/ 103 h 146"/>
                  <a:gd name="T6" fmla="*/ 72 w 72"/>
                  <a:gd name="T7" fmla="*/ 146 h 146"/>
                  <a:gd name="T8" fmla="*/ 72 w 72"/>
                  <a:gd name="T9" fmla="*/ 53 h 146"/>
                </a:gdLst>
                <a:ahLst/>
                <a:cxnLst>
                  <a:cxn ang="0">
                    <a:pos x="T0" y="T1"/>
                  </a:cxn>
                  <a:cxn ang="0">
                    <a:pos x="T2" y="T3"/>
                  </a:cxn>
                  <a:cxn ang="0">
                    <a:pos x="T4" y="T5"/>
                  </a:cxn>
                  <a:cxn ang="0">
                    <a:pos x="T6" y="T7"/>
                  </a:cxn>
                  <a:cxn ang="0">
                    <a:pos x="T8" y="T9"/>
                  </a:cxn>
                </a:cxnLst>
                <a:rect l="0" t="0" r="r" b="b"/>
                <a:pathLst>
                  <a:path w="72" h="146">
                    <a:moveTo>
                      <a:pt x="72" y="53"/>
                    </a:moveTo>
                    <a:lnTo>
                      <a:pt x="0" y="0"/>
                    </a:lnTo>
                    <a:lnTo>
                      <a:pt x="0" y="103"/>
                    </a:lnTo>
                    <a:lnTo>
                      <a:pt x="72" y="146"/>
                    </a:lnTo>
                    <a:lnTo>
                      <a:pt x="72" y="53"/>
                    </a:lnTo>
                    <a:close/>
                  </a:path>
                </a:pathLst>
              </a:custGeom>
              <a:grpFill/>
              <a:ln>
                <a:noFill/>
              </a:ln>
            </p:spPr>
            <p:txBody>
              <a:bodyPr vert="horz" wrap="square" lIns="91440" tIns="45720" rIns="91440" bIns="45720" numCol="1" anchor="t" anchorCtr="0" compatLnSpc="1"/>
              <a:lstStyle/>
              <a:p>
                <a:endParaRPr lang="en-US"/>
              </a:p>
            </p:txBody>
          </p:sp>
          <p:sp>
            <p:nvSpPr>
              <p:cNvPr id="141" name="Freeform 97"/>
              <p:cNvSpPr/>
              <p:nvPr/>
            </p:nvSpPr>
            <p:spPr bwMode="auto">
              <a:xfrm>
                <a:off x="8990013" y="5060950"/>
                <a:ext cx="114300" cy="215900"/>
              </a:xfrm>
              <a:custGeom>
                <a:avLst/>
                <a:gdLst>
                  <a:gd name="T0" fmla="*/ 72 w 72"/>
                  <a:gd name="T1" fmla="*/ 42 h 136"/>
                  <a:gd name="T2" fmla="*/ 0 w 72"/>
                  <a:gd name="T3" fmla="*/ 0 h 136"/>
                  <a:gd name="T4" fmla="*/ 0 w 72"/>
                  <a:gd name="T5" fmla="*/ 102 h 136"/>
                  <a:gd name="T6" fmla="*/ 72 w 72"/>
                  <a:gd name="T7" fmla="*/ 136 h 136"/>
                  <a:gd name="T8" fmla="*/ 72 w 72"/>
                  <a:gd name="T9" fmla="*/ 42 h 136"/>
                </a:gdLst>
                <a:ahLst/>
                <a:cxnLst>
                  <a:cxn ang="0">
                    <a:pos x="T0" y="T1"/>
                  </a:cxn>
                  <a:cxn ang="0">
                    <a:pos x="T2" y="T3"/>
                  </a:cxn>
                  <a:cxn ang="0">
                    <a:pos x="T4" y="T5"/>
                  </a:cxn>
                  <a:cxn ang="0">
                    <a:pos x="T6" y="T7"/>
                  </a:cxn>
                  <a:cxn ang="0">
                    <a:pos x="T8" y="T9"/>
                  </a:cxn>
                </a:cxnLst>
                <a:rect l="0" t="0" r="r" b="b"/>
                <a:pathLst>
                  <a:path w="72" h="136">
                    <a:moveTo>
                      <a:pt x="72" y="42"/>
                    </a:moveTo>
                    <a:lnTo>
                      <a:pt x="0" y="0"/>
                    </a:lnTo>
                    <a:lnTo>
                      <a:pt x="0" y="102"/>
                    </a:lnTo>
                    <a:lnTo>
                      <a:pt x="72" y="136"/>
                    </a:lnTo>
                    <a:lnTo>
                      <a:pt x="72" y="42"/>
                    </a:lnTo>
                    <a:close/>
                  </a:path>
                </a:pathLst>
              </a:custGeom>
              <a:grpFill/>
              <a:ln>
                <a:noFill/>
              </a:ln>
            </p:spPr>
            <p:txBody>
              <a:bodyPr vert="horz" wrap="square" lIns="91440" tIns="45720" rIns="91440" bIns="45720" numCol="1" anchor="t" anchorCtr="0" compatLnSpc="1"/>
              <a:lstStyle/>
              <a:p>
                <a:endParaRPr lang="en-US"/>
              </a:p>
            </p:txBody>
          </p:sp>
          <p:sp>
            <p:nvSpPr>
              <p:cNvPr id="142" name="Freeform 98"/>
              <p:cNvSpPr/>
              <p:nvPr/>
            </p:nvSpPr>
            <p:spPr bwMode="auto">
              <a:xfrm>
                <a:off x="8990013" y="5259388"/>
                <a:ext cx="114300" cy="196850"/>
              </a:xfrm>
              <a:custGeom>
                <a:avLst/>
                <a:gdLst>
                  <a:gd name="T0" fmla="*/ 72 w 72"/>
                  <a:gd name="T1" fmla="*/ 31 h 124"/>
                  <a:gd name="T2" fmla="*/ 0 w 72"/>
                  <a:gd name="T3" fmla="*/ 0 h 124"/>
                  <a:gd name="T4" fmla="*/ 0 w 72"/>
                  <a:gd name="T5" fmla="*/ 102 h 124"/>
                  <a:gd name="T6" fmla="*/ 72 w 72"/>
                  <a:gd name="T7" fmla="*/ 124 h 124"/>
                  <a:gd name="T8" fmla="*/ 72 w 72"/>
                  <a:gd name="T9" fmla="*/ 31 h 124"/>
                </a:gdLst>
                <a:ahLst/>
                <a:cxnLst>
                  <a:cxn ang="0">
                    <a:pos x="T0" y="T1"/>
                  </a:cxn>
                  <a:cxn ang="0">
                    <a:pos x="T2" y="T3"/>
                  </a:cxn>
                  <a:cxn ang="0">
                    <a:pos x="T4" y="T5"/>
                  </a:cxn>
                  <a:cxn ang="0">
                    <a:pos x="T6" y="T7"/>
                  </a:cxn>
                  <a:cxn ang="0">
                    <a:pos x="T8" y="T9"/>
                  </a:cxn>
                </a:cxnLst>
                <a:rect l="0" t="0" r="r" b="b"/>
                <a:pathLst>
                  <a:path w="72" h="124">
                    <a:moveTo>
                      <a:pt x="72" y="31"/>
                    </a:moveTo>
                    <a:lnTo>
                      <a:pt x="0" y="0"/>
                    </a:lnTo>
                    <a:lnTo>
                      <a:pt x="0" y="102"/>
                    </a:lnTo>
                    <a:lnTo>
                      <a:pt x="72" y="124"/>
                    </a:lnTo>
                    <a:lnTo>
                      <a:pt x="72" y="31"/>
                    </a:lnTo>
                    <a:close/>
                  </a:path>
                </a:pathLst>
              </a:custGeom>
              <a:grpFill/>
              <a:ln>
                <a:noFill/>
              </a:ln>
            </p:spPr>
            <p:txBody>
              <a:bodyPr vert="horz" wrap="square" lIns="91440" tIns="45720" rIns="91440" bIns="45720" numCol="1" anchor="t" anchorCtr="0" compatLnSpc="1"/>
              <a:lstStyle/>
              <a:p>
                <a:endParaRPr lang="en-US"/>
              </a:p>
            </p:txBody>
          </p:sp>
          <p:sp>
            <p:nvSpPr>
              <p:cNvPr id="143" name="Freeform 99"/>
              <p:cNvSpPr/>
              <p:nvPr/>
            </p:nvSpPr>
            <p:spPr bwMode="auto">
              <a:xfrm>
                <a:off x="8990013" y="5456238"/>
                <a:ext cx="114300" cy="182563"/>
              </a:xfrm>
              <a:custGeom>
                <a:avLst/>
                <a:gdLst>
                  <a:gd name="T0" fmla="*/ 72 w 72"/>
                  <a:gd name="T1" fmla="*/ 21 h 115"/>
                  <a:gd name="T2" fmla="*/ 0 w 72"/>
                  <a:gd name="T3" fmla="*/ 0 h 115"/>
                  <a:gd name="T4" fmla="*/ 0 w 72"/>
                  <a:gd name="T5" fmla="*/ 103 h 115"/>
                  <a:gd name="T6" fmla="*/ 72 w 72"/>
                  <a:gd name="T7" fmla="*/ 115 h 115"/>
                  <a:gd name="T8" fmla="*/ 72 w 72"/>
                  <a:gd name="T9" fmla="*/ 21 h 115"/>
                </a:gdLst>
                <a:ahLst/>
                <a:cxnLst>
                  <a:cxn ang="0">
                    <a:pos x="T0" y="T1"/>
                  </a:cxn>
                  <a:cxn ang="0">
                    <a:pos x="T2" y="T3"/>
                  </a:cxn>
                  <a:cxn ang="0">
                    <a:pos x="T4" y="T5"/>
                  </a:cxn>
                  <a:cxn ang="0">
                    <a:pos x="T6" y="T7"/>
                  </a:cxn>
                  <a:cxn ang="0">
                    <a:pos x="T8" y="T9"/>
                  </a:cxn>
                </a:cxnLst>
                <a:rect l="0" t="0" r="r" b="b"/>
                <a:pathLst>
                  <a:path w="72" h="115">
                    <a:moveTo>
                      <a:pt x="72" y="21"/>
                    </a:moveTo>
                    <a:lnTo>
                      <a:pt x="0" y="0"/>
                    </a:lnTo>
                    <a:lnTo>
                      <a:pt x="0" y="103"/>
                    </a:lnTo>
                    <a:lnTo>
                      <a:pt x="72" y="115"/>
                    </a:lnTo>
                    <a:lnTo>
                      <a:pt x="72" y="21"/>
                    </a:lnTo>
                    <a:close/>
                  </a:path>
                </a:pathLst>
              </a:custGeom>
              <a:grpFill/>
              <a:ln>
                <a:noFill/>
              </a:ln>
            </p:spPr>
            <p:txBody>
              <a:bodyPr vert="horz" wrap="square" lIns="91440" tIns="45720" rIns="91440" bIns="45720" numCol="1" anchor="t" anchorCtr="0" compatLnSpc="1"/>
              <a:lstStyle/>
              <a:p>
                <a:endParaRPr lang="en-US"/>
              </a:p>
            </p:txBody>
          </p:sp>
          <p:sp>
            <p:nvSpPr>
              <p:cNvPr id="144" name="Freeform 100"/>
              <p:cNvSpPr/>
              <p:nvPr/>
            </p:nvSpPr>
            <p:spPr bwMode="auto">
              <a:xfrm>
                <a:off x="8990013" y="5654675"/>
                <a:ext cx="114300" cy="165100"/>
              </a:xfrm>
              <a:custGeom>
                <a:avLst/>
                <a:gdLst>
                  <a:gd name="T0" fmla="*/ 72 w 72"/>
                  <a:gd name="T1" fmla="*/ 10 h 104"/>
                  <a:gd name="T2" fmla="*/ 0 w 72"/>
                  <a:gd name="T3" fmla="*/ 0 h 104"/>
                  <a:gd name="T4" fmla="*/ 0 w 72"/>
                  <a:gd name="T5" fmla="*/ 103 h 104"/>
                  <a:gd name="T6" fmla="*/ 72 w 72"/>
                  <a:gd name="T7" fmla="*/ 104 h 104"/>
                  <a:gd name="T8" fmla="*/ 72 w 72"/>
                  <a:gd name="T9" fmla="*/ 10 h 104"/>
                </a:gdLst>
                <a:ahLst/>
                <a:cxnLst>
                  <a:cxn ang="0">
                    <a:pos x="T0" y="T1"/>
                  </a:cxn>
                  <a:cxn ang="0">
                    <a:pos x="T2" y="T3"/>
                  </a:cxn>
                  <a:cxn ang="0">
                    <a:pos x="T4" y="T5"/>
                  </a:cxn>
                  <a:cxn ang="0">
                    <a:pos x="T6" y="T7"/>
                  </a:cxn>
                  <a:cxn ang="0">
                    <a:pos x="T8" y="T9"/>
                  </a:cxn>
                </a:cxnLst>
                <a:rect l="0" t="0" r="r" b="b"/>
                <a:pathLst>
                  <a:path w="72" h="104">
                    <a:moveTo>
                      <a:pt x="72" y="10"/>
                    </a:moveTo>
                    <a:lnTo>
                      <a:pt x="0" y="0"/>
                    </a:lnTo>
                    <a:lnTo>
                      <a:pt x="0" y="103"/>
                    </a:lnTo>
                    <a:lnTo>
                      <a:pt x="72" y="104"/>
                    </a:lnTo>
                    <a:lnTo>
                      <a:pt x="72" y="10"/>
                    </a:lnTo>
                    <a:close/>
                  </a:path>
                </a:pathLst>
              </a:custGeom>
              <a:grpFill/>
              <a:ln>
                <a:noFill/>
              </a:ln>
            </p:spPr>
            <p:txBody>
              <a:bodyPr vert="horz" wrap="square" lIns="91440" tIns="45720" rIns="91440" bIns="45720" numCol="1" anchor="t" anchorCtr="0" compatLnSpc="1"/>
              <a:lstStyle/>
              <a:p>
                <a:endParaRPr lang="en-US"/>
              </a:p>
            </p:txBody>
          </p:sp>
          <p:sp>
            <p:nvSpPr>
              <p:cNvPr id="145" name="Freeform 101"/>
              <p:cNvSpPr/>
              <p:nvPr/>
            </p:nvSpPr>
            <p:spPr bwMode="auto">
              <a:xfrm>
                <a:off x="9132888" y="4789488"/>
                <a:ext cx="88900" cy="231775"/>
              </a:xfrm>
              <a:custGeom>
                <a:avLst/>
                <a:gdLst>
                  <a:gd name="T0" fmla="*/ 56 w 56"/>
                  <a:gd name="T1" fmla="*/ 64 h 146"/>
                  <a:gd name="T2" fmla="*/ 0 w 56"/>
                  <a:gd name="T3" fmla="*/ 0 h 146"/>
                  <a:gd name="T4" fmla="*/ 0 w 56"/>
                  <a:gd name="T5" fmla="*/ 92 h 146"/>
                  <a:gd name="T6" fmla="*/ 56 w 56"/>
                  <a:gd name="T7" fmla="*/ 146 h 146"/>
                  <a:gd name="T8" fmla="*/ 56 w 56"/>
                  <a:gd name="T9" fmla="*/ 64 h 146"/>
                </a:gdLst>
                <a:ahLst/>
                <a:cxnLst>
                  <a:cxn ang="0">
                    <a:pos x="T0" y="T1"/>
                  </a:cxn>
                  <a:cxn ang="0">
                    <a:pos x="T2" y="T3"/>
                  </a:cxn>
                  <a:cxn ang="0">
                    <a:pos x="T4" y="T5"/>
                  </a:cxn>
                  <a:cxn ang="0">
                    <a:pos x="T6" y="T7"/>
                  </a:cxn>
                  <a:cxn ang="0">
                    <a:pos x="T8" y="T9"/>
                  </a:cxn>
                </a:cxnLst>
                <a:rect l="0" t="0" r="r" b="b"/>
                <a:pathLst>
                  <a:path w="56" h="146">
                    <a:moveTo>
                      <a:pt x="56" y="64"/>
                    </a:moveTo>
                    <a:lnTo>
                      <a:pt x="0" y="0"/>
                    </a:lnTo>
                    <a:lnTo>
                      <a:pt x="0" y="92"/>
                    </a:lnTo>
                    <a:lnTo>
                      <a:pt x="56" y="146"/>
                    </a:lnTo>
                    <a:lnTo>
                      <a:pt x="56" y="64"/>
                    </a:lnTo>
                    <a:close/>
                  </a:path>
                </a:pathLst>
              </a:custGeom>
              <a:grpFill/>
              <a:ln>
                <a:noFill/>
              </a:ln>
            </p:spPr>
            <p:txBody>
              <a:bodyPr vert="horz" wrap="square" lIns="91440" tIns="45720" rIns="91440" bIns="45720" numCol="1" anchor="t" anchorCtr="0" compatLnSpc="1"/>
              <a:lstStyle/>
              <a:p>
                <a:endParaRPr lang="en-US"/>
              </a:p>
            </p:txBody>
          </p:sp>
          <p:sp>
            <p:nvSpPr>
              <p:cNvPr id="146" name="Freeform 102"/>
              <p:cNvSpPr/>
              <p:nvPr/>
            </p:nvSpPr>
            <p:spPr bwMode="auto">
              <a:xfrm>
                <a:off x="9132888" y="4967288"/>
                <a:ext cx="88900" cy="214313"/>
              </a:xfrm>
              <a:custGeom>
                <a:avLst/>
                <a:gdLst>
                  <a:gd name="T0" fmla="*/ 56 w 56"/>
                  <a:gd name="T1" fmla="*/ 52 h 135"/>
                  <a:gd name="T2" fmla="*/ 0 w 56"/>
                  <a:gd name="T3" fmla="*/ 0 h 135"/>
                  <a:gd name="T4" fmla="*/ 0 w 56"/>
                  <a:gd name="T5" fmla="*/ 91 h 135"/>
                  <a:gd name="T6" fmla="*/ 56 w 56"/>
                  <a:gd name="T7" fmla="*/ 135 h 135"/>
                  <a:gd name="T8" fmla="*/ 56 w 56"/>
                  <a:gd name="T9" fmla="*/ 52 h 135"/>
                </a:gdLst>
                <a:ahLst/>
                <a:cxnLst>
                  <a:cxn ang="0">
                    <a:pos x="T0" y="T1"/>
                  </a:cxn>
                  <a:cxn ang="0">
                    <a:pos x="T2" y="T3"/>
                  </a:cxn>
                  <a:cxn ang="0">
                    <a:pos x="T4" y="T5"/>
                  </a:cxn>
                  <a:cxn ang="0">
                    <a:pos x="T6" y="T7"/>
                  </a:cxn>
                  <a:cxn ang="0">
                    <a:pos x="T8" y="T9"/>
                  </a:cxn>
                </a:cxnLst>
                <a:rect l="0" t="0" r="r" b="b"/>
                <a:pathLst>
                  <a:path w="56" h="135">
                    <a:moveTo>
                      <a:pt x="56" y="52"/>
                    </a:moveTo>
                    <a:lnTo>
                      <a:pt x="0" y="0"/>
                    </a:lnTo>
                    <a:lnTo>
                      <a:pt x="0" y="91"/>
                    </a:lnTo>
                    <a:lnTo>
                      <a:pt x="56" y="135"/>
                    </a:lnTo>
                    <a:lnTo>
                      <a:pt x="56" y="52"/>
                    </a:lnTo>
                    <a:close/>
                  </a:path>
                </a:pathLst>
              </a:custGeom>
              <a:grpFill/>
              <a:ln>
                <a:noFill/>
              </a:ln>
            </p:spPr>
            <p:txBody>
              <a:bodyPr vert="horz" wrap="square" lIns="91440" tIns="45720" rIns="91440" bIns="45720" numCol="1" anchor="t" anchorCtr="0" compatLnSpc="1"/>
              <a:lstStyle/>
              <a:p>
                <a:endParaRPr lang="en-US"/>
              </a:p>
            </p:txBody>
          </p:sp>
          <p:sp>
            <p:nvSpPr>
              <p:cNvPr id="147" name="Freeform 103"/>
              <p:cNvSpPr/>
              <p:nvPr/>
            </p:nvSpPr>
            <p:spPr bwMode="auto">
              <a:xfrm>
                <a:off x="9132888" y="5143500"/>
                <a:ext cx="88900" cy="198438"/>
              </a:xfrm>
              <a:custGeom>
                <a:avLst/>
                <a:gdLst>
                  <a:gd name="T0" fmla="*/ 56 w 56"/>
                  <a:gd name="T1" fmla="*/ 42 h 125"/>
                  <a:gd name="T2" fmla="*/ 0 w 56"/>
                  <a:gd name="T3" fmla="*/ 0 h 125"/>
                  <a:gd name="T4" fmla="*/ 0 w 56"/>
                  <a:gd name="T5" fmla="*/ 91 h 125"/>
                  <a:gd name="T6" fmla="*/ 56 w 56"/>
                  <a:gd name="T7" fmla="*/ 125 h 125"/>
                  <a:gd name="T8" fmla="*/ 56 w 56"/>
                  <a:gd name="T9" fmla="*/ 42 h 125"/>
                </a:gdLst>
                <a:ahLst/>
                <a:cxnLst>
                  <a:cxn ang="0">
                    <a:pos x="T0" y="T1"/>
                  </a:cxn>
                  <a:cxn ang="0">
                    <a:pos x="T2" y="T3"/>
                  </a:cxn>
                  <a:cxn ang="0">
                    <a:pos x="T4" y="T5"/>
                  </a:cxn>
                  <a:cxn ang="0">
                    <a:pos x="T6" y="T7"/>
                  </a:cxn>
                  <a:cxn ang="0">
                    <a:pos x="T8" y="T9"/>
                  </a:cxn>
                </a:cxnLst>
                <a:rect l="0" t="0" r="r" b="b"/>
                <a:pathLst>
                  <a:path w="56" h="125">
                    <a:moveTo>
                      <a:pt x="56" y="42"/>
                    </a:moveTo>
                    <a:lnTo>
                      <a:pt x="0" y="0"/>
                    </a:lnTo>
                    <a:lnTo>
                      <a:pt x="0" y="91"/>
                    </a:lnTo>
                    <a:lnTo>
                      <a:pt x="56" y="125"/>
                    </a:lnTo>
                    <a:lnTo>
                      <a:pt x="56" y="42"/>
                    </a:lnTo>
                    <a:close/>
                  </a:path>
                </a:pathLst>
              </a:custGeom>
              <a:grpFill/>
              <a:ln>
                <a:noFill/>
              </a:ln>
            </p:spPr>
            <p:txBody>
              <a:bodyPr vert="horz" wrap="square" lIns="91440" tIns="45720" rIns="91440" bIns="45720" numCol="1" anchor="t" anchorCtr="0" compatLnSpc="1"/>
              <a:lstStyle/>
              <a:p>
                <a:endParaRPr lang="en-US"/>
              </a:p>
            </p:txBody>
          </p:sp>
          <p:sp>
            <p:nvSpPr>
              <p:cNvPr id="148" name="Freeform 104"/>
              <p:cNvSpPr/>
              <p:nvPr/>
            </p:nvSpPr>
            <p:spPr bwMode="auto">
              <a:xfrm>
                <a:off x="9132888" y="5321300"/>
                <a:ext cx="88900" cy="180975"/>
              </a:xfrm>
              <a:custGeom>
                <a:avLst/>
                <a:gdLst>
                  <a:gd name="T0" fmla="*/ 56 w 56"/>
                  <a:gd name="T1" fmla="*/ 31 h 114"/>
                  <a:gd name="T2" fmla="*/ 0 w 56"/>
                  <a:gd name="T3" fmla="*/ 0 h 114"/>
                  <a:gd name="T4" fmla="*/ 0 w 56"/>
                  <a:gd name="T5" fmla="*/ 91 h 114"/>
                  <a:gd name="T6" fmla="*/ 56 w 56"/>
                  <a:gd name="T7" fmla="*/ 114 h 114"/>
                  <a:gd name="T8" fmla="*/ 56 w 56"/>
                  <a:gd name="T9" fmla="*/ 31 h 114"/>
                </a:gdLst>
                <a:ahLst/>
                <a:cxnLst>
                  <a:cxn ang="0">
                    <a:pos x="T0" y="T1"/>
                  </a:cxn>
                  <a:cxn ang="0">
                    <a:pos x="T2" y="T3"/>
                  </a:cxn>
                  <a:cxn ang="0">
                    <a:pos x="T4" y="T5"/>
                  </a:cxn>
                  <a:cxn ang="0">
                    <a:pos x="T6" y="T7"/>
                  </a:cxn>
                  <a:cxn ang="0">
                    <a:pos x="T8" y="T9"/>
                  </a:cxn>
                </a:cxnLst>
                <a:rect l="0" t="0" r="r" b="b"/>
                <a:pathLst>
                  <a:path w="56" h="114">
                    <a:moveTo>
                      <a:pt x="56" y="31"/>
                    </a:moveTo>
                    <a:lnTo>
                      <a:pt x="0" y="0"/>
                    </a:lnTo>
                    <a:lnTo>
                      <a:pt x="0" y="91"/>
                    </a:lnTo>
                    <a:lnTo>
                      <a:pt x="56" y="114"/>
                    </a:lnTo>
                    <a:lnTo>
                      <a:pt x="56" y="31"/>
                    </a:lnTo>
                    <a:close/>
                  </a:path>
                </a:pathLst>
              </a:custGeom>
              <a:grpFill/>
              <a:ln>
                <a:noFill/>
              </a:ln>
            </p:spPr>
            <p:txBody>
              <a:bodyPr vert="horz" wrap="square" lIns="91440" tIns="45720" rIns="91440" bIns="45720" numCol="1" anchor="t" anchorCtr="0" compatLnSpc="1"/>
              <a:lstStyle/>
              <a:p>
                <a:endParaRPr lang="en-US"/>
              </a:p>
            </p:txBody>
          </p:sp>
          <p:sp>
            <p:nvSpPr>
              <p:cNvPr id="149" name="Freeform 105"/>
              <p:cNvSpPr/>
              <p:nvPr/>
            </p:nvSpPr>
            <p:spPr bwMode="auto">
              <a:xfrm>
                <a:off x="9132888" y="5497513"/>
                <a:ext cx="88900" cy="163513"/>
              </a:xfrm>
              <a:custGeom>
                <a:avLst/>
                <a:gdLst>
                  <a:gd name="T0" fmla="*/ 56 w 56"/>
                  <a:gd name="T1" fmla="*/ 20 h 103"/>
                  <a:gd name="T2" fmla="*/ 0 w 56"/>
                  <a:gd name="T3" fmla="*/ 0 h 103"/>
                  <a:gd name="T4" fmla="*/ 0 w 56"/>
                  <a:gd name="T5" fmla="*/ 91 h 103"/>
                  <a:gd name="T6" fmla="*/ 56 w 56"/>
                  <a:gd name="T7" fmla="*/ 103 h 103"/>
                  <a:gd name="T8" fmla="*/ 56 w 56"/>
                  <a:gd name="T9" fmla="*/ 20 h 103"/>
                </a:gdLst>
                <a:ahLst/>
                <a:cxnLst>
                  <a:cxn ang="0">
                    <a:pos x="T0" y="T1"/>
                  </a:cxn>
                  <a:cxn ang="0">
                    <a:pos x="T2" y="T3"/>
                  </a:cxn>
                  <a:cxn ang="0">
                    <a:pos x="T4" y="T5"/>
                  </a:cxn>
                  <a:cxn ang="0">
                    <a:pos x="T6" y="T7"/>
                  </a:cxn>
                  <a:cxn ang="0">
                    <a:pos x="T8" y="T9"/>
                  </a:cxn>
                </a:cxnLst>
                <a:rect l="0" t="0" r="r" b="b"/>
                <a:pathLst>
                  <a:path w="56" h="103">
                    <a:moveTo>
                      <a:pt x="56" y="20"/>
                    </a:moveTo>
                    <a:lnTo>
                      <a:pt x="0" y="0"/>
                    </a:lnTo>
                    <a:lnTo>
                      <a:pt x="0" y="91"/>
                    </a:lnTo>
                    <a:lnTo>
                      <a:pt x="56" y="103"/>
                    </a:lnTo>
                    <a:lnTo>
                      <a:pt x="56" y="20"/>
                    </a:lnTo>
                    <a:close/>
                  </a:path>
                </a:pathLst>
              </a:custGeom>
              <a:grpFill/>
              <a:ln>
                <a:noFill/>
              </a:ln>
            </p:spPr>
            <p:txBody>
              <a:bodyPr vert="horz" wrap="square" lIns="91440" tIns="45720" rIns="91440" bIns="45720" numCol="1" anchor="t" anchorCtr="0" compatLnSpc="1"/>
              <a:lstStyle/>
              <a:p>
                <a:endParaRPr lang="en-US"/>
              </a:p>
            </p:txBody>
          </p:sp>
          <p:sp>
            <p:nvSpPr>
              <p:cNvPr id="150" name="Freeform 106"/>
              <p:cNvSpPr/>
              <p:nvPr/>
            </p:nvSpPr>
            <p:spPr bwMode="auto">
              <a:xfrm>
                <a:off x="9132888" y="5675313"/>
                <a:ext cx="88900" cy="146050"/>
              </a:xfrm>
              <a:custGeom>
                <a:avLst/>
                <a:gdLst>
                  <a:gd name="T0" fmla="*/ 56 w 56"/>
                  <a:gd name="T1" fmla="*/ 9 h 92"/>
                  <a:gd name="T2" fmla="*/ 0 w 56"/>
                  <a:gd name="T3" fmla="*/ 0 h 92"/>
                  <a:gd name="T4" fmla="*/ 0 w 56"/>
                  <a:gd name="T5" fmla="*/ 91 h 92"/>
                  <a:gd name="T6" fmla="*/ 56 w 56"/>
                  <a:gd name="T7" fmla="*/ 92 h 92"/>
                  <a:gd name="T8" fmla="*/ 56 w 56"/>
                  <a:gd name="T9" fmla="*/ 9 h 92"/>
                </a:gdLst>
                <a:ahLst/>
                <a:cxnLst>
                  <a:cxn ang="0">
                    <a:pos x="T0" y="T1"/>
                  </a:cxn>
                  <a:cxn ang="0">
                    <a:pos x="T2" y="T3"/>
                  </a:cxn>
                  <a:cxn ang="0">
                    <a:pos x="T4" y="T5"/>
                  </a:cxn>
                  <a:cxn ang="0">
                    <a:pos x="T6" y="T7"/>
                  </a:cxn>
                  <a:cxn ang="0">
                    <a:pos x="T8" y="T9"/>
                  </a:cxn>
                </a:cxnLst>
                <a:rect l="0" t="0" r="r" b="b"/>
                <a:pathLst>
                  <a:path w="56" h="92">
                    <a:moveTo>
                      <a:pt x="56" y="9"/>
                    </a:moveTo>
                    <a:lnTo>
                      <a:pt x="0" y="0"/>
                    </a:lnTo>
                    <a:lnTo>
                      <a:pt x="0" y="91"/>
                    </a:lnTo>
                    <a:lnTo>
                      <a:pt x="56" y="92"/>
                    </a:lnTo>
                    <a:lnTo>
                      <a:pt x="56" y="9"/>
                    </a:lnTo>
                    <a:close/>
                  </a:path>
                </a:pathLst>
              </a:custGeom>
              <a:grpFill/>
              <a:ln>
                <a:noFill/>
              </a:ln>
            </p:spPr>
            <p:txBody>
              <a:bodyPr vert="horz" wrap="square" lIns="91440" tIns="45720" rIns="91440" bIns="45720" numCol="1" anchor="t" anchorCtr="0" compatLnSpc="1"/>
              <a:lstStyle/>
              <a:p>
                <a:endParaRPr lang="en-US"/>
              </a:p>
            </p:txBody>
          </p:sp>
          <p:sp>
            <p:nvSpPr>
              <p:cNvPr id="151" name="Freeform 107"/>
              <p:cNvSpPr/>
              <p:nvPr/>
            </p:nvSpPr>
            <p:spPr bwMode="auto">
              <a:xfrm>
                <a:off x="9244013" y="4914900"/>
                <a:ext cx="65088" cy="214313"/>
              </a:xfrm>
              <a:custGeom>
                <a:avLst/>
                <a:gdLst>
                  <a:gd name="T0" fmla="*/ 41 w 41"/>
                  <a:gd name="T1" fmla="*/ 63 h 135"/>
                  <a:gd name="T2" fmla="*/ 0 w 41"/>
                  <a:gd name="T3" fmla="*/ 0 h 135"/>
                  <a:gd name="T4" fmla="*/ 0 w 41"/>
                  <a:gd name="T5" fmla="*/ 81 h 135"/>
                  <a:gd name="T6" fmla="*/ 41 w 41"/>
                  <a:gd name="T7" fmla="*/ 135 h 135"/>
                  <a:gd name="T8" fmla="*/ 41 w 41"/>
                  <a:gd name="T9" fmla="*/ 63 h 135"/>
                </a:gdLst>
                <a:ahLst/>
                <a:cxnLst>
                  <a:cxn ang="0">
                    <a:pos x="T0" y="T1"/>
                  </a:cxn>
                  <a:cxn ang="0">
                    <a:pos x="T2" y="T3"/>
                  </a:cxn>
                  <a:cxn ang="0">
                    <a:pos x="T4" y="T5"/>
                  </a:cxn>
                  <a:cxn ang="0">
                    <a:pos x="T6" y="T7"/>
                  </a:cxn>
                  <a:cxn ang="0">
                    <a:pos x="T8" y="T9"/>
                  </a:cxn>
                </a:cxnLst>
                <a:rect l="0" t="0" r="r" b="b"/>
                <a:pathLst>
                  <a:path w="41" h="135">
                    <a:moveTo>
                      <a:pt x="41" y="63"/>
                    </a:moveTo>
                    <a:lnTo>
                      <a:pt x="0" y="0"/>
                    </a:lnTo>
                    <a:lnTo>
                      <a:pt x="0" y="81"/>
                    </a:lnTo>
                    <a:lnTo>
                      <a:pt x="41" y="135"/>
                    </a:lnTo>
                    <a:lnTo>
                      <a:pt x="41" y="63"/>
                    </a:lnTo>
                    <a:close/>
                  </a:path>
                </a:pathLst>
              </a:custGeom>
              <a:grpFill/>
              <a:ln>
                <a:noFill/>
              </a:ln>
            </p:spPr>
            <p:txBody>
              <a:bodyPr vert="horz" wrap="square" lIns="91440" tIns="45720" rIns="91440" bIns="45720" numCol="1" anchor="t" anchorCtr="0" compatLnSpc="1"/>
              <a:lstStyle/>
              <a:p>
                <a:endParaRPr lang="en-US"/>
              </a:p>
            </p:txBody>
          </p:sp>
          <p:sp>
            <p:nvSpPr>
              <p:cNvPr id="152" name="Freeform 108"/>
              <p:cNvSpPr/>
              <p:nvPr/>
            </p:nvSpPr>
            <p:spPr bwMode="auto">
              <a:xfrm>
                <a:off x="9244013" y="5072063"/>
                <a:ext cx="65088" cy="196850"/>
              </a:xfrm>
              <a:custGeom>
                <a:avLst/>
                <a:gdLst>
                  <a:gd name="T0" fmla="*/ 41 w 41"/>
                  <a:gd name="T1" fmla="*/ 52 h 124"/>
                  <a:gd name="T2" fmla="*/ 0 w 41"/>
                  <a:gd name="T3" fmla="*/ 0 h 124"/>
                  <a:gd name="T4" fmla="*/ 0 w 41"/>
                  <a:gd name="T5" fmla="*/ 80 h 124"/>
                  <a:gd name="T6" fmla="*/ 41 w 41"/>
                  <a:gd name="T7" fmla="*/ 124 h 124"/>
                  <a:gd name="T8" fmla="*/ 41 w 41"/>
                  <a:gd name="T9" fmla="*/ 52 h 124"/>
                </a:gdLst>
                <a:ahLst/>
                <a:cxnLst>
                  <a:cxn ang="0">
                    <a:pos x="T0" y="T1"/>
                  </a:cxn>
                  <a:cxn ang="0">
                    <a:pos x="T2" y="T3"/>
                  </a:cxn>
                  <a:cxn ang="0">
                    <a:pos x="T4" y="T5"/>
                  </a:cxn>
                  <a:cxn ang="0">
                    <a:pos x="T6" y="T7"/>
                  </a:cxn>
                  <a:cxn ang="0">
                    <a:pos x="T8" y="T9"/>
                  </a:cxn>
                </a:cxnLst>
                <a:rect l="0" t="0" r="r" b="b"/>
                <a:pathLst>
                  <a:path w="41" h="124">
                    <a:moveTo>
                      <a:pt x="41" y="52"/>
                    </a:moveTo>
                    <a:lnTo>
                      <a:pt x="0" y="0"/>
                    </a:lnTo>
                    <a:lnTo>
                      <a:pt x="0" y="80"/>
                    </a:lnTo>
                    <a:lnTo>
                      <a:pt x="41" y="124"/>
                    </a:lnTo>
                    <a:lnTo>
                      <a:pt x="41" y="52"/>
                    </a:lnTo>
                    <a:close/>
                  </a:path>
                </a:pathLst>
              </a:custGeom>
              <a:grpFill/>
              <a:ln>
                <a:noFill/>
              </a:ln>
            </p:spPr>
            <p:txBody>
              <a:bodyPr vert="horz" wrap="square" lIns="91440" tIns="45720" rIns="91440" bIns="45720" numCol="1" anchor="t" anchorCtr="0" compatLnSpc="1"/>
              <a:lstStyle/>
              <a:p>
                <a:endParaRPr lang="en-US"/>
              </a:p>
            </p:txBody>
          </p:sp>
          <p:sp>
            <p:nvSpPr>
              <p:cNvPr id="153" name="Freeform 109"/>
              <p:cNvSpPr/>
              <p:nvPr/>
            </p:nvSpPr>
            <p:spPr bwMode="auto">
              <a:xfrm>
                <a:off x="9244013" y="5226050"/>
                <a:ext cx="65088" cy="180975"/>
              </a:xfrm>
              <a:custGeom>
                <a:avLst/>
                <a:gdLst>
                  <a:gd name="T0" fmla="*/ 41 w 41"/>
                  <a:gd name="T1" fmla="*/ 42 h 114"/>
                  <a:gd name="T2" fmla="*/ 0 w 41"/>
                  <a:gd name="T3" fmla="*/ 0 h 114"/>
                  <a:gd name="T4" fmla="*/ 0 w 41"/>
                  <a:gd name="T5" fmla="*/ 81 h 114"/>
                  <a:gd name="T6" fmla="*/ 41 w 41"/>
                  <a:gd name="T7" fmla="*/ 114 h 114"/>
                  <a:gd name="T8" fmla="*/ 41 w 41"/>
                  <a:gd name="T9" fmla="*/ 42 h 114"/>
                </a:gdLst>
                <a:ahLst/>
                <a:cxnLst>
                  <a:cxn ang="0">
                    <a:pos x="T0" y="T1"/>
                  </a:cxn>
                  <a:cxn ang="0">
                    <a:pos x="T2" y="T3"/>
                  </a:cxn>
                  <a:cxn ang="0">
                    <a:pos x="T4" y="T5"/>
                  </a:cxn>
                  <a:cxn ang="0">
                    <a:pos x="T6" y="T7"/>
                  </a:cxn>
                  <a:cxn ang="0">
                    <a:pos x="T8" y="T9"/>
                  </a:cxn>
                </a:cxnLst>
                <a:rect l="0" t="0" r="r" b="b"/>
                <a:pathLst>
                  <a:path w="41" h="114">
                    <a:moveTo>
                      <a:pt x="41" y="42"/>
                    </a:moveTo>
                    <a:lnTo>
                      <a:pt x="0" y="0"/>
                    </a:lnTo>
                    <a:lnTo>
                      <a:pt x="0" y="81"/>
                    </a:lnTo>
                    <a:lnTo>
                      <a:pt x="41" y="114"/>
                    </a:lnTo>
                    <a:lnTo>
                      <a:pt x="41" y="42"/>
                    </a:lnTo>
                    <a:close/>
                  </a:path>
                </a:pathLst>
              </a:custGeom>
              <a:grpFill/>
              <a:ln>
                <a:noFill/>
              </a:ln>
            </p:spPr>
            <p:txBody>
              <a:bodyPr vert="horz" wrap="square" lIns="91440" tIns="45720" rIns="91440" bIns="45720" numCol="1" anchor="t" anchorCtr="0" compatLnSpc="1"/>
              <a:lstStyle/>
              <a:p>
                <a:endParaRPr lang="en-US"/>
              </a:p>
            </p:txBody>
          </p:sp>
          <p:sp>
            <p:nvSpPr>
              <p:cNvPr id="154" name="Freeform 110"/>
              <p:cNvSpPr/>
              <p:nvPr/>
            </p:nvSpPr>
            <p:spPr bwMode="auto">
              <a:xfrm>
                <a:off x="9244013" y="5383213"/>
                <a:ext cx="65088" cy="161925"/>
              </a:xfrm>
              <a:custGeom>
                <a:avLst/>
                <a:gdLst>
                  <a:gd name="T0" fmla="*/ 41 w 41"/>
                  <a:gd name="T1" fmla="*/ 31 h 102"/>
                  <a:gd name="T2" fmla="*/ 0 w 41"/>
                  <a:gd name="T3" fmla="*/ 0 h 102"/>
                  <a:gd name="T4" fmla="*/ 0 w 41"/>
                  <a:gd name="T5" fmla="*/ 80 h 102"/>
                  <a:gd name="T6" fmla="*/ 41 w 41"/>
                  <a:gd name="T7" fmla="*/ 102 h 102"/>
                  <a:gd name="T8" fmla="*/ 41 w 41"/>
                  <a:gd name="T9" fmla="*/ 31 h 102"/>
                </a:gdLst>
                <a:ahLst/>
                <a:cxnLst>
                  <a:cxn ang="0">
                    <a:pos x="T0" y="T1"/>
                  </a:cxn>
                  <a:cxn ang="0">
                    <a:pos x="T2" y="T3"/>
                  </a:cxn>
                  <a:cxn ang="0">
                    <a:pos x="T4" y="T5"/>
                  </a:cxn>
                  <a:cxn ang="0">
                    <a:pos x="T6" y="T7"/>
                  </a:cxn>
                  <a:cxn ang="0">
                    <a:pos x="T8" y="T9"/>
                  </a:cxn>
                </a:cxnLst>
                <a:rect l="0" t="0" r="r" b="b"/>
                <a:pathLst>
                  <a:path w="41" h="102">
                    <a:moveTo>
                      <a:pt x="41" y="31"/>
                    </a:moveTo>
                    <a:lnTo>
                      <a:pt x="0" y="0"/>
                    </a:lnTo>
                    <a:lnTo>
                      <a:pt x="0" y="80"/>
                    </a:lnTo>
                    <a:lnTo>
                      <a:pt x="41" y="102"/>
                    </a:lnTo>
                    <a:lnTo>
                      <a:pt x="41" y="31"/>
                    </a:lnTo>
                    <a:close/>
                  </a:path>
                </a:pathLst>
              </a:custGeom>
              <a:grpFill/>
              <a:ln>
                <a:noFill/>
              </a:ln>
            </p:spPr>
            <p:txBody>
              <a:bodyPr vert="horz" wrap="square" lIns="91440" tIns="45720" rIns="91440" bIns="45720" numCol="1" anchor="t" anchorCtr="0" compatLnSpc="1"/>
              <a:lstStyle/>
              <a:p>
                <a:endParaRPr lang="en-US"/>
              </a:p>
            </p:txBody>
          </p:sp>
          <p:sp>
            <p:nvSpPr>
              <p:cNvPr id="155" name="Freeform 111"/>
              <p:cNvSpPr/>
              <p:nvPr/>
            </p:nvSpPr>
            <p:spPr bwMode="auto">
              <a:xfrm>
                <a:off x="9244013" y="5537200"/>
                <a:ext cx="65088" cy="147638"/>
              </a:xfrm>
              <a:custGeom>
                <a:avLst/>
                <a:gdLst>
                  <a:gd name="T0" fmla="*/ 41 w 41"/>
                  <a:gd name="T1" fmla="*/ 21 h 93"/>
                  <a:gd name="T2" fmla="*/ 0 w 41"/>
                  <a:gd name="T3" fmla="*/ 0 h 93"/>
                  <a:gd name="T4" fmla="*/ 0 w 41"/>
                  <a:gd name="T5" fmla="*/ 81 h 93"/>
                  <a:gd name="T6" fmla="*/ 41 w 41"/>
                  <a:gd name="T7" fmla="*/ 93 h 93"/>
                  <a:gd name="T8" fmla="*/ 41 w 41"/>
                  <a:gd name="T9" fmla="*/ 21 h 93"/>
                </a:gdLst>
                <a:ahLst/>
                <a:cxnLst>
                  <a:cxn ang="0">
                    <a:pos x="T0" y="T1"/>
                  </a:cxn>
                  <a:cxn ang="0">
                    <a:pos x="T2" y="T3"/>
                  </a:cxn>
                  <a:cxn ang="0">
                    <a:pos x="T4" y="T5"/>
                  </a:cxn>
                  <a:cxn ang="0">
                    <a:pos x="T6" y="T7"/>
                  </a:cxn>
                  <a:cxn ang="0">
                    <a:pos x="T8" y="T9"/>
                  </a:cxn>
                </a:cxnLst>
                <a:rect l="0" t="0" r="r" b="b"/>
                <a:pathLst>
                  <a:path w="41" h="93">
                    <a:moveTo>
                      <a:pt x="41" y="21"/>
                    </a:moveTo>
                    <a:lnTo>
                      <a:pt x="0" y="0"/>
                    </a:lnTo>
                    <a:lnTo>
                      <a:pt x="0" y="81"/>
                    </a:lnTo>
                    <a:lnTo>
                      <a:pt x="41" y="93"/>
                    </a:lnTo>
                    <a:lnTo>
                      <a:pt x="41" y="21"/>
                    </a:lnTo>
                    <a:close/>
                  </a:path>
                </a:pathLst>
              </a:custGeom>
              <a:grpFill/>
              <a:ln>
                <a:noFill/>
              </a:ln>
            </p:spPr>
            <p:txBody>
              <a:bodyPr vert="horz" wrap="square" lIns="91440" tIns="45720" rIns="91440" bIns="45720" numCol="1" anchor="t" anchorCtr="0" compatLnSpc="1"/>
              <a:lstStyle/>
              <a:p>
                <a:endParaRPr lang="en-US"/>
              </a:p>
            </p:txBody>
          </p:sp>
          <p:sp>
            <p:nvSpPr>
              <p:cNvPr id="156" name="Freeform 112"/>
              <p:cNvSpPr/>
              <p:nvPr/>
            </p:nvSpPr>
            <p:spPr bwMode="auto">
              <a:xfrm>
                <a:off x="9244013" y="5694363"/>
                <a:ext cx="65088" cy="128588"/>
              </a:xfrm>
              <a:custGeom>
                <a:avLst/>
                <a:gdLst>
                  <a:gd name="T0" fmla="*/ 41 w 41"/>
                  <a:gd name="T1" fmla="*/ 9 h 81"/>
                  <a:gd name="T2" fmla="*/ 0 w 41"/>
                  <a:gd name="T3" fmla="*/ 0 h 81"/>
                  <a:gd name="T4" fmla="*/ 0 w 41"/>
                  <a:gd name="T5" fmla="*/ 80 h 81"/>
                  <a:gd name="T6" fmla="*/ 41 w 41"/>
                  <a:gd name="T7" fmla="*/ 81 h 81"/>
                  <a:gd name="T8" fmla="*/ 41 w 41"/>
                  <a:gd name="T9" fmla="*/ 9 h 81"/>
                </a:gdLst>
                <a:ahLst/>
                <a:cxnLst>
                  <a:cxn ang="0">
                    <a:pos x="T0" y="T1"/>
                  </a:cxn>
                  <a:cxn ang="0">
                    <a:pos x="T2" y="T3"/>
                  </a:cxn>
                  <a:cxn ang="0">
                    <a:pos x="T4" y="T5"/>
                  </a:cxn>
                  <a:cxn ang="0">
                    <a:pos x="T6" y="T7"/>
                  </a:cxn>
                  <a:cxn ang="0">
                    <a:pos x="T8" y="T9"/>
                  </a:cxn>
                </a:cxnLst>
                <a:rect l="0" t="0" r="r" b="b"/>
                <a:pathLst>
                  <a:path w="41" h="81">
                    <a:moveTo>
                      <a:pt x="41" y="9"/>
                    </a:moveTo>
                    <a:lnTo>
                      <a:pt x="0" y="0"/>
                    </a:lnTo>
                    <a:lnTo>
                      <a:pt x="0" y="80"/>
                    </a:lnTo>
                    <a:lnTo>
                      <a:pt x="41" y="81"/>
                    </a:lnTo>
                    <a:lnTo>
                      <a:pt x="41" y="9"/>
                    </a:lnTo>
                    <a:close/>
                  </a:path>
                </a:pathLst>
              </a:custGeom>
              <a:grpFill/>
              <a:ln>
                <a:noFill/>
              </a:ln>
            </p:spPr>
            <p:txBody>
              <a:bodyPr vert="horz" wrap="square" lIns="91440" tIns="45720" rIns="91440" bIns="45720" numCol="1" anchor="t" anchorCtr="0" compatLnSpc="1"/>
              <a:lstStyle/>
              <a:p>
                <a:endParaRPr lang="en-US"/>
              </a:p>
            </p:txBody>
          </p:sp>
        </p:grpSp>
      </p:grpSp>
      <p:grpSp>
        <p:nvGrpSpPr>
          <p:cNvPr id="175" name="Group 82"/>
          <p:cNvGrpSpPr/>
          <p:nvPr/>
        </p:nvGrpSpPr>
        <p:grpSpPr>
          <a:xfrm>
            <a:off x="3444081" y="4779426"/>
            <a:ext cx="1309688" cy="1651000"/>
            <a:chOff x="3049588" y="4167188"/>
            <a:chExt cx="1309688" cy="1651000"/>
          </a:xfrm>
          <a:solidFill>
            <a:srgbClr val="BC9D58"/>
          </a:solidFill>
        </p:grpSpPr>
        <p:grpSp>
          <p:nvGrpSpPr>
            <p:cNvPr id="176" name="Group 83"/>
            <p:cNvGrpSpPr/>
            <p:nvPr/>
          </p:nvGrpSpPr>
          <p:grpSpPr>
            <a:xfrm>
              <a:off x="3551238" y="4167188"/>
              <a:ext cx="808038" cy="1643062"/>
              <a:chOff x="3551238" y="4167188"/>
              <a:chExt cx="808038" cy="1643062"/>
            </a:xfrm>
            <a:grpFill/>
          </p:grpSpPr>
          <p:sp>
            <p:nvSpPr>
              <p:cNvPr id="196" name="Rectangle 113"/>
              <p:cNvSpPr>
                <a:spLocks noChangeArrowheads="1"/>
              </p:cNvSpPr>
              <p:nvPr/>
            </p:nvSpPr>
            <p:spPr bwMode="auto">
              <a:xfrm>
                <a:off x="4129088" y="5578475"/>
                <a:ext cx="230188" cy="231775"/>
              </a:xfrm>
              <a:prstGeom prst="rect">
                <a:avLst/>
              </a:prstGeom>
              <a:grpFill/>
              <a:ln>
                <a:noFill/>
              </a:ln>
            </p:spPr>
            <p:txBody>
              <a:bodyPr vert="horz" wrap="square" lIns="91440" tIns="45720" rIns="91440" bIns="45720" numCol="1" anchor="t" anchorCtr="0" compatLnSpc="1"/>
              <a:lstStyle/>
              <a:p>
                <a:endParaRPr lang="en-US"/>
              </a:p>
            </p:txBody>
          </p:sp>
          <p:sp>
            <p:nvSpPr>
              <p:cNvPr id="197" name="Rectangle 114"/>
              <p:cNvSpPr>
                <a:spLocks noChangeArrowheads="1"/>
              </p:cNvSpPr>
              <p:nvPr/>
            </p:nvSpPr>
            <p:spPr bwMode="auto">
              <a:xfrm>
                <a:off x="4129088" y="5297488"/>
                <a:ext cx="230188" cy="230188"/>
              </a:xfrm>
              <a:prstGeom prst="rect">
                <a:avLst/>
              </a:prstGeom>
              <a:grpFill/>
              <a:ln>
                <a:noFill/>
              </a:ln>
            </p:spPr>
            <p:txBody>
              <a:bodyPr vert="horz" wrap="square" lIns="91440" tIns="45720" rIns="91440" bIns="45720" numCol="1" anchor="t" anchorCtr="0" compatLnSpc="1"/>
              <a:lstStyle/>
              <a:p>
                <a:endParaRPr lang="en-US"/>
              </a:p>
            </p:txBody>
          </p:sp>
          <p:sp>
            <p:nvSpPr>
              <p:cNvPr id="198" name="Rectangle 115"/>
              <p:cNvSpPr>
                <a:spLocks noChangeArrowheads="1"/>
              </p:cNvSpPr>
              <p:nvPr/>
            </p:nvSpPr>
            <p:spPr bwMode="auto">
              <a:xfrm>
                <a:off x="4129088" y="5014913"/>
                <a:ext cx="230188" cy="231775"/>
              </a:xfrm>
              <a:prstGeom prst="rect">
                <a:avLst/>
              </a:prstGeom>
              <a:grpFill/>
              <a:ln>
                <a:noFill/>
              </a:ln>
            </p:spPr>
            <p:txBody>
              <a:bodyPr vert="horz" wrap="square" lIns="91440" tIns="45720" rIns="91440" bIns="45720" numCol="1" anchor="t" anchorCtr="0" compatLnSpc="1"/>
              <a:lstStyle/>
              <a:p>
                <a:endParaRPr lang="en-US"/>
              </a:p>
            </p:txBody>
          </p:sp>
          <p:sp>
            <p:nvSpPr>
              <p:cNvPr id="199" name="Rectangle 116"/>
              <p:cNvSpPr>
                <a:spLocks noChangeArrowheads="1"/>
              </p:cNvSpPr>
              <p:nvPr/>
            </p:nvSpPr>
            <p:spPr bwMode="auto">
              <a:xfrm>
                <a:off x="4129088" y="4732338"/>
                <a:ext cx="230188" cy="231775"/>
              </a:xfrm>
              <a:prstGeom prst="rect">
                <a:avLst/>
              </a:prstGeom>
              <a:grpFill/>
              <a:ln>
                <a:noFill/>
              </a:ln>
            </p:spPr>
            <p:txBody>
              <a:bodyPr vert="horz" wrap="square" lIns="91440" tIns="45720" rIns="91440" bIns="45720" numCol="1" anchor="t" anchorCtr="0" compatLnSpc="1"/>
              <a:lstStyle/>
              <a:p>
                <a:endParaRPr lang="en-US"/>
              </a:p>
            </p:txBody>
          </p:sp>
          <p:sp>
            <p:nvSpPr>
              <p:cNvPr id="200" name="Rectangle 117"/>
              <p:cNvSpPr>
                <a:spLocks noChangeArrowheads="1"/>
              </p:cNvSpPr>
              <p:nvPr/>
            </p:nvSpPr>
            <p:spPr bwMode="auto">
              <a:xfrm>
                <a:off x="4129088" y="4449763"/>
                <a:ext cx="230188" cy="231775"/>
              </a:xfrm>
              <a:prstGeom prst="rect">
                <a:avLst/>
              </a:prstGeom>
              <a:grpFill/>
              <a:ln>
                <a:noFill/>
              </a:ln>
            </p:spPr>
            <p:txBody>
              <a:bodyPr vert="horz" wrap="square" lIns="91440" tIns="45720" rIns="91440" bIns="45720" numCol="1" anchor="t" anchorCtr="0" compatLnSpc="1"/>
              <a:lstStyle/>
              <a:p>
                <a:endParaRPr lang="en-US"/>
              </a:p>
            </p:txBody>
          </p:sp>
          <p:sp>
            <p:nvSpPr>
              <p:cNvPr id="201" name="Rectangle 118"/>
              <p:cNvSpPr>
                <a:spLocks noChangeArrowheads="1"/>
              </p:cNvSpPr>
              <p:nvPr/>
            </p:nvSpPr>
            <p:spPr bwMode="auto">
              <a:xfrm>
                <a:off x="4129088" y="4167188"/>
                <a:ext cx="230188" cy="231775"/>
              </a:xfrm>
              <a:prstGeom prst="rect">
                <a:avLst/>
              </a:prstGeom>
              <a:grpFill/>
              <a:ln>
                <a:noFill/>
              </a:ln>
            </p:spPr>
            <p:txBody>
              <a:bodyPr vert="horz" wrap="square" lIns="91440" tIns="45720" rIns="91440" bIns="45720" numCol="1" anchor="t" anchorCtr="0" compatLnSpc="1"/>
              <a:lstStyle/>
              <a:p>
                <a:endParaRPr lang="en-US"/>
              </a:p>
            </p:txBody>
          </p:sp>
          <p:sp>
            <p:nvSpPr>
              <p:cNvPr id="202" name="Rectangle 119"/>
              <p:cNvSpPr>
                <a:spLocks noChangeArrowheads="1"/>
              </p:cNvSpPr>
              <p:nvPr/>
            </p:nvSpPr>
            <p:spPr bwMode="auto">
              <a:xfrm>
                <a:off x="3840163" y="5578475"/>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203" name="Rectangle 120"/>
              <p:cNvSpPr>
                <a:spLocks noChangeArrowheads="1"/>
              </p:cNvSpPr>
              <p:nvPr/>
            </p:nvSpPr>
            <p:spPr bwMode="auto">
              <a:xfrm>
                <a:off x="3840163" y="5297488"/>
                <a:ext cx="231775" cy="230188"/>
              </a:xfrm>
              <a:prstGeom prst="rect">
                <a:avLst/>
              </a:prstGeom>
              <a:grpFill/>
              <a:ln>
                <a:noFill/>
              </a:ln>
            </p:spPr>
            <p:txBody>
              <a:bodyPr vert="horz" wrap="square" lIns="91440" tIns="45720" rIns="91440" bIns="45720" numCol="1" anchor="t" anchorCtr="0" compatLnSpc="1"/>
              <a:lstStyle/>
              <a:p>
                <a:endParaRPr lang="en-US"/>
              </a:p>
            </p:txBody>
          </p:sp>
          <p:sp>
            <p:nvSpPr>
              <p:cNvPr id="204" name="Rectangle 121"/>
              <p:cNvSpPr>
                <a:spLocks noChangeArrowheads="1"/>
              </p:cNvSpPr>
              <p:nvPr/>
            </p:nvSpPr>
            <p:spPr bwMode="auto">
              <a:xfrm>
                <a:off x="3840163" y="5014913"/>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205" name="Rectangle 122"/>
              <p:cNvSpPr>
                <a:spLocks noChangeArrowheads="1"/>
              </p:cNvSpPr>
              <p:nvPr/>
            </p:nvSpPr>
            <p:spPr bwMode="auto">
              <a:xfrm>
                <a:off x="3840163" y="4732338"/>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206" name="Rectangle 123"/>
              <p:cNvSpPr>
                <a:spLocks noChangeArrowheads="1"/>
              </p:cNvSpPr>
              <p:nvPr/>
            </p:nvSpPr>
            <p:spPr bwMode="auto">
              <a:xfrm>
                <a:off x="3840163" y="4449763"/>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207" name="Rectangle 124"/>
              <p:cNvSpPr>
                <a:spLocks noChangeArrowheads="1"/>
              </p:cNvSpPr>
              <p:nvPr/>
            </p:nvSpPr>
            <p:spPr bwMode="auto">
              <a:xfrm>
                <a:off x="3840163" y="4167188"/>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208" name="Rectangle 125"/>
              <p:cNvSpPr>
                <a:spLocks noChangeArrowheads="1"/>
              </p:cNvSpPr>
              <p:nvPr/>
            </p:nvSpPr>
            <p:spPr bwMode="auto">
              <a:xfrm>
                <a:off x="3551238" y="5578475"/>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209" name="Rectangle 126"/>
              <p:cNvSpPr>
                <a:spLocks noChangeArrowheads="1"/>
              </p:cNvSpPr>
              <p:nvPr/>
            </p:nvSpPr>
            <p:spPr bwMode="auto">
              <a:xfrm>
                <a:off x="3551238" y="5297488"/>
                <a:ext cx="231775" cy="230188"/>
              </a:xfrm>
              <a:prstGeom prst="rect">
                <a:avLst/>
              </a:prstGeom>
              <a:grpFill/>
              <a:ln>
                <a:noFill/>
              </a:ln>
            </p:spPr>
            <p:txBody>
              <a:bodyPr vert="horz" wrap="square" lIns="91440" tIns="45720" rIns="91440" bIns="45720" numCol="1" anchor="t" anchorCtr="0" compatLnSpc="1"/>
              <a:lstStyle/>
              <a:p>
                <a:endParaRPr lang="en-US"/>
              </a:p>
            </p:txBody>
          </p:sp>
          <p:sp>
            <p:nvSpPr>
              <p:cNvPr id="210" name="Rectangle 127"/>
              <p:cNvSpPr>
                <a:spLocks noChangeArrowheads="1"/>
              </p:cNvSpPr>
              <p:nvPr/>
            </p:nvSpPr>
            <p:spPr bwMode="auto">
              <a:xfrm>
                <a:off x="3551238" y="5014913"/>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211" name="Rectangle 128"/>
              <p:cNvSpPr>
                <a:spLocks noChangeArrowheads="1"/>
              </p:cNvSpPr>
              <p:nvPr/>
            </p:nvSpPr>
            <p:spPr bwMode="auto">
              <a:xfrm>
                <a:off x="3551238" y="4732338"/>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212" name="Rectangle 129"/>
              <p:cNvSpPr>
                <a:spLocks noChangeArrowheads="1"/>
              </p:cNvSpPr>
              <p:nvPr/>
            </p:nvSpPr>
            <p:spPr bwMode="auto">
              <a:xfrm>
                <a:off x="3551238" y="4449763"/>
                <a:ext cx="231775" cy="231775"/>
              </a:xfrm>
              <a:prstGeom prst="rect">
                <a:avLst/>
              </a:prstGeom>
              <a:grpFill/>
              <a:ln>
                <a:noFill/>
              </a:ln>
            </p:spPr>
            <p:txBody>
              <a:bodyPr vert="horz" wrap="square" lIns="91440" tIns="45720" rIns="91440" bIns="45720" numCol="1" anchor="t" anchorCtr="0" compatLnSpc="1"/>
              <a:lstStyle/>
              <a:p>
                <a:endParaRPr lang="en-US"/>
              </a:p>
            </p:txBody>
          </p:sp>
          <p:sp>
            <p:nvSpPr>
              <p:cNvPr id="213" name="Rectangle 130"/>
              <p:cNvSpPr>
                <a:spLocks noChangeArrowheads="1"/>
              </p:cNvSpPr>
              <p:nvPr/>
            </p:nvSpPr>
            <p:spPr bwMode="auto">
              <a:xfrm>
                <a:off x="3551238" y="4167188"/>
                <a:ext cx="231775" cy="231775"/>
              </a:xfrm>
              <a:prstGeom prst="rect">
                <a:avLst/>
              </a:prstGeom>
              <a:grpFill/>
              <a:ln>
                <a:noFill/>
              </a:ln>
            </p:spPr>
            <p:txBody>
              <a:bodyPr vert="horz" wrap="square" lIns="91440" tIns="45720" rIns="91440" bIns="45720" numCol="1" anchor="t" anchorCtr="0" compatLnSpc="1"/>
              <a:lstStyle/>
              <a:p>
                <a:endParaRPr lang="en-US"/>
              </a:p>
            </p:txBody>
          </p:sp>
        </p:grpSp>
        <p:grpSp>
          <p:nvGrpSpPr>
            <p:cNvPr id="177" name="Group 84"/>
            <p:cNvGrpSpPr/>
            <p:nvPr/>
          </p:nvGrpSpPr>
          <p:grpSpPr>
            <a:xfrm>
              <a:off x="3049588" y="4167188"/>
              <a:ext cx="452437" cy="1651000"/>
              <a:chOff x="3049588" y="4167188"/>
              <a:chExt cx="452437" cy="1651000"/>
            </a:xfrm>
            <a:grpFill/>
          </p:grpSpPr>
          <p:sp>
            <p:nvSpPr>
              <p:cNvPr id="178" name="Freeform 131"/>
              <p:cNvSpPr/>
              <p:nvPr/>
            </p:nvSpPr>
            <p:spPr bwMode="auto">
              <a:xfrm>
                <a:off x="3340100" y="4167188"/>
                <a:ext cx="161925" cy="355600"/>
              </a:xfrm>
              <a:custGeom>
                <a:avLst/>
                <a:gdLst>
                  <a:gd name="T0" fmla="*/ 0 w 102"/>
                  <a:gd name="T1" fmla="*/ 91 h 224"/>
                  <a:gd name="T2" fmla="*/ 102 w 102"/>
                  <a:gd name="T3" fmla="*/ 0 h 224"/>
                  <a:gd name="T4" fmla="*/ 102 w 102"/>
                  <a:gd name="T5" fmla="*/ 146 h 224"/>
                  <a:gd name="T6" fmla="*/ 0 w 102"/>
                  <a:gd name="T7" fmla="*/ 224 h 224"/>
                  <a:gd name="T8" fmla="*/ 0 w 102"/>
                  <a:gd name="T9" fmla="*/ 91 h 224"/>
                </a:gdLst>
                <a:ahLst/>
                <a:cxnLst>
                  <a:cxn ang="0">
                    <a:pos x="T0" y="T1"/>
                  </a:cxn>
                  <a:cxn ang="0">
                    <a:pos x="T2" y="T3"/>
                  </a:cxn>
                  <a:cxn ang="0">
                    <a:pos x="T4" y="T5"/>
                  </a:cxn>
                  <a:cxn ang="0">
                    <a:pos x="T6" y="T7"/>
                  </a:cxn>
                  <a:cxn ang="0">
                    <a:pos x="T8" y="T9"/>
                  </a:cxn>
                </a:cxnLst>
                <a:rect l="0" t="0" r="r" b="b"/>
                <a:pathLst>
                  <a:path w="102" h="224">
                    <a:moveTo>
                      <a:pt x="0" y="91"/>
                    </a:moveTo>
                    <a:lnTo>
                      <a:pt x="102" y="0"/>
                    </a:lnTo>
                    <a:lnTo>
                      <a:pt x="102" y="146"/>
                    </a:lnTo>
                    <a:lnTo>
                      <a:pt x="0" y="224"/>
                    </a:lnTo>
                    <a:lnTo>
                      <a:pt x="0" y="91"/>
                    </a:lnTo>
                    <a:close/>
                  </a:path>
                </a:pathLst>
              </a:custGeom>
              <a:grpFill/>
              <a:ln>
                <a:noFill/>
              </a:ln>
            </p:spPr>
            <p:txBody>
              <a:bodyPr vert="horz" wrap="square" lIns="91440" tIns="45720" rIns="91440" bIns="45720" numCol="1" anchor="t" anchorCtr="0" compatLnSpc="1"/>
              <a:lstStyle/>
              <a:p>
                <a:endParaRPr lang="en-US"/>
              </a:p>
            </p:txBody>
          </p:sp>
          <p:sp>
            <p:nvSpPr>
              <p:cNvPr id="179" name="Freeform 132"/>
              <p:cNvSpPr/>
              <p:nvPr/>
            </p:nvSpPr>
            <p:spPr bwMode="auto">
              <a:xfrm>
                <a:off x="3340100" y="4449763"/>
                <a:ext cx="161925" cy="330200"/>
              </a:xfrm>
              <a:custGeom>
                <a:avLst/>
                <a:gdLst>
                  <a:gd name="T0" fmla="*/ 0 w 102"/>
                  <a:gd name="T1" fmla="*/ 75 h 208"/>
                  <a:gd name="T2" fmla="*/ 102 w 102"/>
                  <a:gd name="T3" fmla="*/ 0 h 208"/>
                  <a:gd name="T4" fmla="*/ 102 w 102"/>
                  <a:gd name="T5" fmla="*/ 146 h 208"/>
                  <a:gd name="T6" fmla="*/ 0 w 102"/>
                  <a:gd name="T7" fmla="*/ 208 h 208"/>
                  <a:gd name="T8" fmla="*/ 0 w 102"/>
                  <a:gd name="T9" fmla="*/ 75 h 208"/>
                </a:gdLst>
                <a:ahLst/>
                <a:cxnLst>
                  <a:cxn ang="0">
                    <a:pos x="T0" y="T1"/>
                  </a:cxn>
                  <a:cxn ang="0">
                    <a:pos x="T2" y="T3"/>
                  </a:cxn>
                  <a:cxn ang="0">
                    <a:pos x="T4" y="T5"/>
                  </a:cxn>
                  <a:cxn ang="0">
                    <a:pos x="T6" y="T7"/>
                  </a:cxn>
                  <a:cxn ang="0">
                    <a:pos x="T8" y="T9"/>
                  </a:cxn>
                </a:cxnLst>
                <a:rect l="0" t="0" r="r" b="b"/>
                <a:pathLst>
                  <a:path w="102" h="208">
                    <a:moveTo>
                      <a:pt x="0" y="75"/>
                    </a:moveTo>
                    <a:lnTo>
                      <a:pt x="102" y="0"/>
                    </a:lnTo>
                    <a:lnTo>
                      <a:pt x="102" y="146"/>
                    </a:lnTo>
                    <a:lnTo>
                      <a:pt x="0" y="208"/>
                    </a:lnTo>
                    <a:lnTo>
                      <a:pt x="0" y="75"/>
                    </a:lnTo>
                    <a:close/>
                  </a:path>
                </a:pathLst>
              </a:custGeom>
              <a:grpFill/>
              <a:ln>
                <a:noFill/>
              </a:ln>
            </p:spPr>
            <p:txBody>
              <a:bodyPr vert="horz" wrap="square" lIns="91440" tIns="45720" rIns="91440" bIns="45720" numCol="1" anchor="t" anchorCtr="0" compatLnSpc="1"/>
              <a:lstStyle/>
              <a:p>
                <a:endParaRPr lang="en-US"/>
              </a:p>
            </p:txBody>
          </p:sp>
          <p:sp>
            <p:nvSpPr>
              <p:cNvPr id="180" name="Freeform 133"/>
              <p:cNvSpPr/>
              <p:nvPr/>
            </p:nvSpPr>
            <p:spPr bwMode="auto">
              <a:xfrm>
                <a:off x="3340100" y="4732338"/>
                <a:ext cx="161925" cy="306388"/>
              </a:xfrm>
              <a:custGeom>
                <a:avLst/>
                <a:gdLst>
                  <a:gd name="T0" fmla="*/ 0 w 102"/>
                  <a:gd name="T1" fmla="*/ 59 h 193"/>
                  <a:gd name="T2" fmla="*/ 102 w 102"/>
                  <a:gd name="T3" fmla="*/ 0 h 193"/>
                  <a:gd name="T4" fmla="*/ 102 w 102"/>
                  <a:gd name="T5" fmla="*/ 146 h 193"/>
                  <a:gd name="T6" fmla="*/ 0 w 102"/>
                  <a:gd name="T7" fmla="*/ 193 h 193"/>
                  <a:gd name="T8" fmla="*/ 0 w 102"/>
                  <a:gd name="T9" fmla="*/ 59 h 193"/>
                </a:gdLst>
                <a:ahLst/>
                <a:cxnLst>
                  <a:cxn ang="0">
                    <a:pos x="T0" y="T1"/>
                  </a:cxn>
                  <a:cxn ang="0">
                    <a:pos x="T2" y="T3"/>
                  </a:cxn>
                  <a:cxn ang="0">
                    <a:pos x="T4" y="T5"/>
                  </a:cxn>
                  <a:cxn ang="0">
                    <a:pos x="T6" y="T7"/>
                  </a:cxn>
                  <a:cxn ang="0">
                    <a:pos x="T8" y="T9"/>
                  </a:cxn>
                </a:cxnLst>
                <a:rect l="0" t="0" r="r" b="b"/>
                <a:pathLst>
                  <a:path w="102" h="193">
                    <a:moveTo>
                      <a:pt x="0" y="59"/>
                    </a:moveTo>
                    <a:lnTo>
                      <a:pt x="102" y="0"/>
                    </a:lnTo>
                    <a:lnTo>
                      <a:pt x="102" y="146"/>
                    </a:lnTo>
                    <a:lnTo>
                      <a:pt x="0" y="193"/>
                    </a:lnTo>
                    <a:lnTo>
                      <a:pt x="0" y="59"/>
                    </a:lnTo>
                    <a:close/>
                  </a:path>
                </a:pathLst>
              </a:custGeom>
              <a:grpFill/>
              <a:ln>
                <a:noFill/>
              </a:ln>
            </p:spPr>
            <p:txBody>
              <a:bodyPr vert="horz" wrap="square" lIns="91440" tIns="45720" rIns="91440" bIns="45720" numCol="1" anchor="t" anchorCtr="0" compatLnSpc="1"/>
              <a:lstStyle/>
              <a:p>
                <a:endParaRPr lang="en-US"/>
              </a:p>
            </p:txBody>
          </p:sp>
          <p:sp>
            <p:nvSpPr>
              <p:cNvPr id="181" name="Freeform 134"/>
              <p:cNvSpPr/>
              <p:nvPr/>
            </p:nvSpPr>
            <p:spPr bwMode="auto">
              <a:xfrm>
                <a:off x="3340100" y="5014913"/>
                <a:ext cx="161925" cy="282575"/>
              </a:xfrm>
              <a:custGeom>
                <a:avLst/>
                <a:gdLst>
                  <a:gd name="T0" fmla="*/ 0 w 102"/>
                  <a:gd name="T1" fmla="*/ 44 h 178"/>
                  <a:gd name="T2" fmla="*/ 102 w 102"/>
                  <a:gd name="T3" fmla="*/ 0 h 178"/>
                  <a:gd name="T4" fmla="*/ 102 w 102"/>
                  <a:gd name="T5" fmla="*/ 146 h 178"/>
                  <a:gd name="T6" fmla="*/ 0 w 102"/>
                  <a:gd name="T7" fmla="*/ 178 h 178"/>
                  <a:gd name="T8" fmla="*/ 0 w 102"/>
                  <a:gd name="T9" fmla="*/ 44 h 178"/>
                </a:gdLst>
                <a:ahLst/>
                <a:cxnLst>
                  <a:cxn ang="0">
                    <a:pos x="T0" y="T1"/>
                  </a:cxn>
                  <a:cxn ang="0">
                    <a:pos x="T2" y="T3"/>
                  </a:cxn>
                  <a:cxn ang="0">
                    <a:pos x="T4" y="T5"/>
                  </a:cxn>
                  <a:cxn ang="0">
                    <a:pos x="T6" y="T7"/>
                  </a:cxn>
                  <a:cxn ang="0">
                    <a:pos x="T8" y="T9"/>
                  </a:cxn>
                </a:cxnLst>
                <a:rect l="0" t="0" r="r" b="b"/>
                <a:pathLst>
                  <a:path w="102" h="178">
                    <a:moveTo>
                      <a:pt x="0" y="44"/>
                    </a:moveTo>
                    <a:lnTo>
                      <a:pt x="102" y="0"/>
                    </a:lnTo>
                    <a:lnTo>
                      <a:pt x="102" y="146"/>
                    </a:lnTo>
                    <a:lnTo>
                      <a:pt x="0" y="178"/>
                    </a:lnTo>
                    <a:lnTo>
                      <a:pt x="0" y="44"/>
                    </a:lnTo>
                    <a:close/>
                  </a:path>
                </a:pathLst>
              </a:custGeom>
              <a:grpFill/>
              <a:ln>
                <a:noFill/>
              </a:ln>
            </p:spPr>
            <p:txBody>
              <a:bodyPr vert="horz" wrap="square" lIns="91440" tIns="45720" rIns="91440" bIns="45720" numCol="1" anchor="t" anchorCtr="0" compatLnSpc="1"/>
              <a:lstStyle/>
              <a:p>
                <a:endParaRPr lang="en-US"/>
              </a:p>
            </p:txBody>
          </p:sp>
          <p:sp>
            <p:nvSpPr>
              <p:cNvPr id="182" name="Freeform 135"/>
              <p:cNvSpPr/>
              <p:nvPr/>
            </p:nvSpPr>
            <p:spPr bwMode="auto">
              <a:xfrm>
                <a:off x="3340100" y="5297488"/>
                <a:ext cx="161925" cy="257175"/>
              </a:xfrm>
              <a:custGeom>
                <a:avLst/>
                <a:gdLst>
                  <a:gd name="T0" fmla="*/ 0 w 102"/>
                  <a:gd name="T1" fmla="*/ 29 h 162"/>
                  <a:gd name="T2" fmla="*/ 102 w 102"/>
                  <a:gd name="T3" fmla="*/ 0 h 162"/>
                  <a:gd name="T4" fmla="*/ 102 w 102"/>
                  <a:gd name="T5" fmla="*/ 145 h 162"/>
                  <a:gd name="T6" fmla="*/ 0 w 102"/>
                  <a:gd name="T7" fmla="*/ 162 h 162"/>
                  <a:gd name="T8" fmla="*/ 0 w 102"/>
                  <a:gd name="T9" fmla="*/ 29 h 162"/>
                </a:gdLst>
                <a:ahLst/>
                <a:cxnLst>
                  <a:cxn ang="0">
                    <a:pos x="T0" y="T1"/>
                  </a:cxn>
                  <a:cxn ang="0">
                    <a:pos x="T2" y="T3"/>
                  </a:cxn>
                  <a:cxn ang="0">
                    <a:pos x="T4" y="T5"/>
                  </a:cxn>
                  <a:cxn ang="0">
                    <a:pos x="T6" y="T7"/>
                  </a:cxn>
                  <a:cxn ang="0">
                    <a:pos x="T8" y="T9"/>
                  </a:cxn>
                </a:cxnLst>
                <a:rect l="0" t="0" r="r" b="b"/>
                <a:pathLst>
                  <a:path w="102" h="162">
                    <a:moveTo>
                      <a:pt x="0" y="29"/>
                    </a:moveTo>
                    <a:lnTo>
                      <a:pt x="102" y="0"/>
                    </a:lnTo>
                    <a:lnTo>
                      <a:pt x="102" y="145"/>
                    </a:lnTo>
                    <a:lnTo>
                      <a:pt x="0" y="162"/>
                    </a:lnTo>
                    <a:lnTo>
                      <a:pt x="0" y="29"/>
                    </a:lnTo>
                    <a:close/>
                  </a:path>
                </a:pathLst>
              </a:custGeom>
              <a:grpFill/>
              <a:ln>
                <a:noFill/>
              </a:ln>
            </p:spPr>
            <p:txBody>
              <a:bodyPr vert="horz" wrap="square" lIns="91440" tIns="45720" rIns="91440" bIns="45720" numCol="1" anchor="t" anchorCtr="0" compatLnSpc="1"/>
              <a:lstStyle/>
              <a:p>
                <a:endParaRPr lang="en-US"/>
              </a:p>
            </p:txBody>
          </p:sp>
          <p:sp>
            <p:nvSpPr>
              <p:cNvPr id="183" name="Freeform 136"/>
              <p:cNvSpPr/>
              <p:nvPr/>
            </p:nvSpPr>
            <p:spPr bwMode="auto">
              <a:xfrm>
                <a:off x="3340100" y="5578475"/>
                <a:ext cx="161925" cy="233363"/>
              </a:xfrm>
              <a:custGeom>
                <a:avLst/>
                <a:gdLst>
                  <a:gd name="T0" fmla="*/ 0 w 102"/>
                  <a:gd name="T1" fmla="*/ 14 h 147"/>
                  <a:gd name="T2" fmla="*/ 102 w 102"/>
                  <a:gd name="T3" fmla="*/ 0 h 147"/>
                  <a:gd name="T4" fmla="*/ 102 w 102"/>
                  <a:gd name="T5" fmla="*/ 146 h 147"/>
                  <a:gd name="T6" fmla="*/ 0 w 102"/>
                  <a:gd name="T7" fmla="*/ 147 h 147"/>
                  <a:gd name="T8" fmla="*/ 0 w 102"/>
                  <a:gd name="T9" fmla="*/ 14 h 147"/>
                </a:gdLst>
                <a:ahLst/>
                <a:cxnLst>
                  <a:cxn ang="0">
                    <a:pos x="T0" y="T1"/>
                  </a:cxn>
                  <a:cxn ang="0">
                    <a:pos x="T2" y="T3"/>
                  </a:cxn>
                  <a:cxn ang="0">
                    <a:pos x="T4" y="T5"/>
                  </a:cxn>
                  <a:cxn ang="0">
                    <a:pos x="T6" y="T7"/>
                  </a:cxn>
                  <a:cxn ang="0">
                    <a:pos x="T8" y="T9"/>
                  </a:cxn>
                </a:cxnLst>
                <a:rect l="0" t="0" r="r" b="b"/>
                <a:pathLst>
                  <a:path w="102" h="147">
                    <a:moveTo>
                      <a:pt x="0" y="14"/>
                    </a:moveTo>
                    <a:lnTo>
                      <a:pt x="102" y="0"/>
                    </a:lnTo>
                    <a:lnTo>
                      <a:pt x="102" y="146"/>
                    </a:lnTo>
                    <a:lnTo>
                      <a:pt x="0" y="147"/>
                    </a:lnTo>
                    <a:lnTo>
                      <a:pt x="0" y="14"/>
                    </a:lnTo>
                    <a:close/>
                  </a:path>
                </a:pathLst>
              </a:custGeom>
              <a:grpFill/>
              <a:ln>
                <a:noFill/>
              </a:ln>
            </p:spPr>
            <p:txBody>
              <a:bodyPr vert="horz" wrap="square" lIns="91440" tIns="45720" rIns="91440" bIns="45720" numCol="1" anchor="t" anchorCtr="0" compatLnSpc="1"/>
              <a:lstStyle/>
              <a:p>
                <a:endParaRPr lang="en-US"/>
              </a:p>
            </p:txBody>
          </p:sp>
          <p:sp>
            <p:nvSpPr>
              <p:cNvPr id="184" name="Freeform 137"/>
              <p:cNvSpPr/>
              <p:nvPr/>
            </p:nvSpPr>
            <p:spPr bwMode="auto">
              <a:xfrm>
                <a:off x="3171825" y="4346575"/>
                <a:ext cx="127000" cy="330200"/>
              </a:xfrm>
              <a:custGeom>
                <a:avLst/>
                <a:gdLst>
                  <a:gd name="T0" fmla="*/ 0 w 80"/>
                  <a:gd name="T1" fmla="*/ 90 h 208"/>
                  <a:gd name="T2" fmla="*/ 80 w 80"/>
                  <a:gd name="T3" fmla="*/ 0 h 208"/>
                  <a:gd name="T4" fmla="*/ 80 w 80"/>
                  <a:gd name="T5" fmla="*/ 130 h 208"/>
                  <a:gd name="T6" fmla="*/ 0 w 80"/>
                  <a:gd name="T7" fmla="*/ 208 h 208"/>
                  <a:gd name="T8" fmla="*/ 0 w 80"/>
                  <a:gd name="T9" fmla="*/ 90 h 208"/>
                </a:gdLst>
                <a:ahLst/>
                <a:cxnLst>
                  <a:cxn ang="0">
                    <a:pos x="T0" y="T1"/>
                  </a:cxn>
                  <a:cxn ang="0">
                    <a:pos x="T2" y="T3"/>
                  </a:cxn>
                  <a:cxn ang="0">
                    <a:pos x="T4" y="T5"/>
                  </a:cxn>
                  <a:cxn ang="0">
                    <a:pos x="T6" y="T7"/>
                  </a:cxn>
                  <a:cxn ang="0">
                    <a:pos x="T8" y="T9"/>
                  </a:cxn>
                </a:cxnLst>
                <a:rect l="0" t="0" r="r" b="b"/>
                <a:pathLst>
                  <a:path w="80" h="208">
                    <a:moveTo>
                      <a:pt x="0" y="90"/>
                    </a:moveTo>
                    <a:lnTo>
                      <a:pt x="80" y="0"/>
                    </a:lnTo>
                    <a:lnTo>
                      <a:pt x="80" y="130"/>
                    </a:lnTo>
                    <a:lnTo>
                      <a:pt x="0" y="208"/>
                    </a:lnTo>
                    <a:lnTo>
                      <a:pt x="0" y="90"/>
                    </a:lnTo>
                    <a:close/>
                  </a:path>
                </a:pathLst>
              </a:custGeom>
              <a:grpFill/>
              <a:ln>
                <a:noFill/>
              </a:ln>
            </p:spPr>
            <p:txBody>
              <a:bodyPr vert="horz" wrap="square" lIns="91440" tIns="45720" rIns="91440" bIns="45720" numCol="1" anchor="t" anchorCtr="0" compatLnSpc="1"/>
              <a:lstStyle/>
              <a:p>
                <a:endParaRPr lang="en-US"/>
              </a:p>
            </p:txBody>
          </p:sp>
          <p:sp>
            <p:nvSpPr>
              <p:cNvPr id="185" name="Freeform 138"/>
              <p:cNvSpPr/>
              <p:nvPr/>
            </p:nvSpPr>
            <p:spPr bwMode="auto">
              <a:xfrm>
                <a:off x="3171825" y="4597400"/>
                <a:ext cx="127000" cy="306388"/>
              </a:xfrm>
              <a:custGeom>
                <a:avLst/>
                <a:gdLst>
                  <a:gd name="T0" fmla="*/ 0 w 80"/>
                  <a:gd name="T1" fmla="*/ 75 h 193"/>
                  <a:gd name="T2" fmla="*/ 80 w 80"/>
                  <a:gd name="T3" fmla="*/ 0 h 193"/>
                  <a:gd name="T4" fmla="*/ 80 w 80"/>
                  <a:gd name="T5" fmla="*/ 131 h 193"/>
                  <a:gd name="T6" fmla="*/ 0 w 80"/>
                  <a:gd name="T7" fmla="*/ 193 h 193"/>
                  <a:gd name="T8" fmla="*/ 0 w 80"/>
                  <a:gd name="T9" fmla="*/ 75 h 193"/>
                </a:gdLst>
                <a:ahLst/>
                <a:cxnLst>
                  <a:cxn ang="0">
                    <a:pos x="T0" y="T1"/>
                  </a:cxn>
                  <a:cxn ang="0">
                    <a:pos x="T2" y="T3"/>
                  </a:cxn>
                  <a:cxn ang="0">
                    <a:pos x="T4" y="T5"/>
                  </a:cxn>
                  <a:cxn ang="0">
                    <a:pos x="T6" y="T7"/>
                  </a:cxn>
                  <a:cxn ang="0">
                    <a:pos x="T8" y="T9"/>
                  </a:cxn>
                </a:cxnLst>
                <a:rect l="0" t="0" r="r" b="b"/>
                <a:pathLst>
                  <a:path w="80" h="193">
                    <a:moveTo>
                      <a:pt x="0" y="75"/>
                    </a:moveTo>
                    <a:lnTo>
                      <a:pt x="80" y="0"/>
                    </a:lnTo>
                    <a:lnTo>
                      <a:pt x="80" y="131"/>
                    </a:lnTo>
                    <a:lnTo>
                      <a:pt x="0" y="193"/>
                    </a:lnTo>
                    <a:lnTo>
                      <a:pt x="0" y="75"/>
                    </a:lnTo>
                    <a:close/>
                  </a:path>
                </a:pathLst>
              </a:custGeom>
              <a:grpFill/>
              <a:ln>
                <a:noFill/>
              </a:ln>
            </p:spPr>
            <p:txBody>
              <a:bodyPr vert="horz" wrap="square" lIns="91440" tIns="45720" rIns="91440" bIns="45720" numCol="1" anchor="t" anchorCtr="0" compatLnSpc="1"/>
              <a:lstStyle/>
              <a:p>
                <a:endParaRPr lang="en-US"/>
              </a:p>
            </p:txBody>
          </p:sp>
          <p:sp>
            <p:nvSpPr>
              <p:cNvPr id="186" name="Freeform 139"/>
              <p:cNvSpPr/>
              <p:nvPr/>
            </p:nvSpPr>
            <p:spPr bwMode="auto">
              <a:xfrm>
                <a:off x="3171825" y="4849813"/>
                <a:ext cx="127000" cy="282575"/>
              </a:xfrm>
              <a:custGeom>
                <a:avLst/>
                <a:gdLst>
                  <a:gd name="T0" fmla="*/ 0 w 80"/>
                  <a:gd name="T1" fmla="*/ 60 h 178"/>
                  <a:gd name="T2" fmla="*/ 80 w 80"/>
                  <a:gd name="T3" fmla="*/ 0 h 178"/>
                  <a:gd name="T4" fmla="*/ 80 w 80"/>
                  <a:gd name="T5" fmla="*/ 130 h 178"/>
                  <a:gd name="T6" fmla="*/ 0 w 80"/>
                  <a:gd name="T7" fmla="*/ 178 h 178"/>
                  <a:gd name="T8" fmla="*/ 0 w 80"/>
                  <a:gd name="T9" fmla="*/ 60 h 178"/>
                </a:gdLst>
                <a:ahLst/>
                <a:cxnLst>
                  <a:cxn ang="0">
                    <a:pos x="T0" y="T1"/>
                  </a:cxn>
                  <a:cxn ang="0">
                    <a:pos x="T2" y="T3"/>
                  </a:cxn>
                  <a:cxn ang="0">
                    <a:pos x="T4" y="T5"/>
                  </a:cxn>
                  <a:cxn ang="0">
                    <a:pos x="T6" y="T7"/>
                  </a:cxn>
                  <a:cxn ang="0">
                    <a:pos x="T8" y="T9"/>
                  </a:cxn>
                </a:cxnLst>
                <a:rect l="0" t="0" r="r" b="b"/>
                <a:pathLst>
                  <a:path w="80" h="178">
                    <a:moveTo>
                      <a:pt x="0" y="60"/>
                    </a:moveTo>
                    <a:lnTo>
                      <a:pt x="80" y="0"/>
                    </a:lnTo>
                    <a:lnTo>
                      <a:pt x="80" y="130"/>
                    </a:lnTo>
                    <a:lnTo>
                      <a:pt x="0" y="178"/>
                    </a:lnTo>
                    <a:lnTo>
                      <a:pt x="0" y="60"/>
                    </a:lnTo>
                    <a:close/>
                  </a:path>
                </a:pathLst>
              </a:custGeom>
              <a:grpFill/>
              <a:ln>
                <a:noFill/>
              </a:ln>
            </p:spPr>
            <p:txBody>
              <a:bodyPr vert="horz" wrap="square" lIns="91440" tIns="45720" rIns="91440" bIns="45720" numCol="1" anchor="t" anchorCtr="0" compatLnSpc="1"/>
              <a:lstStyle/>
              <a:p>
                <a:endParaRPr lang="en-US"/>
              </a:p>
            </p:txBody>
          </p:sp>
          <p:sp>
            <p:nvSpPr>
              <p:cNvPr id="187" name="Freeform 140"/>
              <p:cNvSpPr/>
              <p:nvPr/>
            </p:nvSpPr>
            <p:spPr bwMode="auto">
              <a:xfrm>
                <a:off x="3171825" y="5102225"/>
                <a:ext cx="127000" cy="257175"/>
              </a:xfrm>
              <a:custGeom>
                <a:avLst/>
                <a:gdLst>
                  <a:gd name="T0" fmla="*/ 0 w 80"/>
                  <a:gd name="T1" fmla="*/ 44 h 162"/>
                  <a:gd name="T2" fmla="*/ 80 w 80"/>
                  <a:gd name="T3" fmla="*/ 0 h 162"/>
                  <a:gd name="T4" fmla="*/ 80 w 80"/>
                  <a:gd name="T5" fmla="*/ 130 h 162"/>
                  <a:gd name="T6" fmla="*/ 0 w 80"/>
                  <a:gd name="T7" fmla="*/ 162 h 162"/>
                  <a:gd name="T8" fmla="*/ 0 w 80"/>
                  <a:gd name="T9" fmla="*/ 44 h 162"/>
                </a:gdLst>
                <a:ahLst/>
                <a:cxnLst>
                  <a:cxn ang="0">
                    <a:pos x="T0" y="T1"/>
                  </a:cxn>
                  <a:cxn ang="0">
                    <a:pos x="T2" y="T3"/>
                  </a:cxn>
                  <a:cxn ang="0">
                    <a:pos x="T4" y="T5"/>
                  </a:cxn>
                  <a:cxn ang="0">
                    <a:pos x="T6" y="T7"/>
                  </a:cxn>
                  <a:cxn ang="0">
                    <a:pos x="T8" y="T9"/>
                  </a:cxn>
                </a:cxnLst>
                <a:rect l="0" t="0" r="r" b="b"/>
                <a:pathLst>
                  <a:path w="80" h="162">
                    <a:moveTo>
                      <a:pt x="0" y="44"/>
                    </a:moveTo>
                    <a:lnTo>
                      <a:pt x="80" y="0"/>
                    </a:lnTo>
                    <a:lnTo>
                      <a:pt x="80" y="130"/>
                    </a:lnTo>
                    <a:lnTo>
                      <a:pt x="0" y="162"/>
                    </a:lnTo>
                    <a:lnTo>
                      <a:pt x="0" y="44"/>
                    </a:lnTo>
                    <a:close/>
                  </a:path>
                </a:pathLst>
              </a:custGeom>
              <a:grpFill/>
              <a:ln>
                <a:noFill/>
              </a:ln>
            </p:spPr>
            <p:txBody>
              <a:bodyPr vert="horz" wrap="square" lIns="91440" tIns="45720" rIns="91440" bIns="45720" numCol="1" anchor="t" anchorCtr="0" compatLnSpc="1"/>
              <a:lstStyle/>
              <a:p>
                <a:endParaRPr lang="en-US"/>
              </a:p>
            </p:txBody>
          </p:sp>
          <p:sp>
            <p:nvSpPr>
              <p:cNvPr id="188" name="Freeform 141"/>
              <p:cNvSpPr/>
              <p:nvPr/>
            </p:nvSpPr>
            <p:spPr bwMode="auto">
              <a:xfrm>
                <a:off x="3171825" y="5353050"/>
                <a:ext cx="127000" cy="234950"/>
              </a:xfrm>
              <a:custGeom>
                <a:avLst/>
                <a:gdLst>
                  <a:gd name="T0" fmla="*/ 0 w 80"/>
                  <a:gd name="T1" fmla="*/ 30 h 148"/>
                  <a:gd name="T2" fmla="*/ 80 w 80"/>
                  <a:gd name="T3" fmla="*/ 0 h 148"/>
                  <a:gd name="T4" fmla="*/ 80 w 80"/>
                  <a:gd name="T5" fmla="*/ 131 h 148"/>
                  <a:gd name="T6" fmla="*/ 0 w 80"/>
                  <a:gd name="T7" fmla="*/ 148 h 148"/>
                  <a:gd name="T8" fmla="*/ 0 w 80"/>
                  <a:gd name="T9" fmla="*/ 30 h 148"/>
                </a:gdLst>
                <a:ahLst/>
                <a:cxnLst>
                  <a:cxn ang="0">
                    <a:pos x="T0" y="T1"/>
                  </a:cxn>
                  <a:cxn ang="0">
                    <a:pos x="T2" y="T3"/>
                  </a:cxn>
                  <a:cxn ang="0">
                    <a:pos x="T4" y="T5"/>
                  </a:cxn>
                  <a:cxn ang="0">
                    <a:pos x="T6" y="T7"/>
                  </a:cxn>
                  <a:cxn ang="0">
                    <a:pos x="T8" y="T9"/>
                  </a:cxn>
                </a:cxnLst>
                <a:rect l="0" t="0" r="r" b="b"/>
                <a:pathLst>
                  <a:path w="80" h="148">
                    <a:moveTo>
                      <a:pt x="0" y="30"/>
                    </a:moveTo>
                    <a:lnTo>
                      <a:pt x="80" y="0"/>
                    </a:lnTo>
                    <a:lnTo>
                      <a:pt x="80" y="131"/>
                    </a:lnTo>
                    <a:lnTo>
                      <a:pt x="0" y="148"/>
                    </a:lnTo>
                    <a:lnTo>
                      <a:pt x="0" y="30"/>
                    </a:lnTo>
                    <a:close/>
                  </a:path>
                </a:pathLst>
              </a:custGeom>
              <a:grpFill/>
              <a:ln>
                <a:noFill/>
              </a:ln>
            </p:spPr>
            <p:txBody>
              <a:bodyPr vert="horz" wrap="square" lIns="91440" tIns="45720" rIns="91440" bIns="45720" numCol="1" anchor="t" anchorCtr="0" compatLnSpc="1"/>
              <a:lstStyle/>
              <a:p>
                <a:endParaRPr lang="en-US"/>
              </a:p>
            </p:txBody>
          </p:sp>
          <p:sp>
            <p:nvSpPr>
              <p:cNvPr id="189" name="Freeform 142"/>
              <p:cNvSpPr/>
              <p:nvPr/>
            </p:nvSpPr>
            <p:spPr bwMode="auto">
              <a:xfrm>
                <a:off x="3171825" y="5605463"/>
                <a:ext cx="127000" cy="209550"/>
              </a:xfrm>
              <a:custGeom>
                <a:avLst/>
                <a:gdLst>
                  <a:gd name="T0" fmla="*/ 0 w 80"/>
                  <a:gd name="T1" fmla="*/ 14 h 132"/>
                  <a:gd name="T2" fmla="*/ 80 w 80"/>
                  <a:gd name="T3" fmla="*/ 0 h 132"/>
                  <a:gd name="T4" fmla="*/ 80 w 80"/>
                  <a:gd name="T5" fmla="*/ 131 h 132"/>
                  <a:gd name="T6" fmla="*/ 0 w 80"/>
                  <a:gd name="T7" fmla="*/ 132 h 132"/>
                  <a:gd name="T8" fmla="*/ 0 w 80"/>
                  <a:gd name="T9" fmla="*/ 14 h 132"/>
                </a:gdLst>
                <a:ahLst/>
                <a:cxnLst>
                  <a:cxn ang="0">
                    <a:pos x="T0" y="T1"/>
                  </a:cxn>
                  <a:cxn ang="0">
                    <a:pos x="T2" y="T3"/>
                  </a:cxn>
                  <a:cxn ang="0">
                    <a:pos x="T4" y="T5"/>
                  </a:cxn>
                  <a:cxn ang="0">
                    <a:pos x="T6" y="T7"/>
                  </a:cxn>
                  <a:cxn ang="0">
                    <a:pos x="T8" y="T9"/>
                  </a:cxn>
                </a:cxnLst>
                <a:rect l="0" t="0" r="r" b="b"/>
                <a:pathLst>
                  <a:path w="80" h="132">
                    <a:moveTo>
                      <a:pt x="0" y="14"/>
                    </a:moveTo>
                    <a:lnTo>
                      <a:pt x="80" y="0"/>
                    </a:lnTo>
                    <a:lnTo>
                      <a:pt x="80" y="131"/>
                    </a:lnTo>
                    <a:lnTo>
                      <a:pt x="0" y="132"/>
                    </a:lnTo>
                    <a:lnTo>
                      <a:pt x="0" y="14"/>
                    </a:lnTo>
                    <a:close/>
                  </a:path>
                </a:pathLst>
              </a:custGeom>
              <a:grpFill/>
              <a:ln>
                <a:noFill/>
              </a:ln>
            </p:spPr>
            <p:txBody>
              <a:bodyPr vert="horz" wrap="square" lIns="91440" tIns="45720" rIns="91440" bIns="45720" numCol="1" anchor="t" anchorCtr="0" compatLnSpc="1"/>
              <a:lstStyle/>
              <a:p>
                <a:endParaRPr lang="en-US"/>
              </a:p>
            </p:txBody>
          </p:sp>
          <p:sp>
            <p:nvSpPr>
              <p:cNvPr id="190" name="Freeform 143"/>
              <p:cNvSpPr/>
              <p:nvPr/>
            </p:nvSpPr>
            <p:spPr bwMode="auto">
              <a:xfrm>
                <a:off x="3049588" y="4524375"/>
                <a:ext cx="90488" cy="306388"/>
              </a:xfrm>
              <a:custGeom>
                <a:avLst/>
                <a:gdLst>
                  <a:gd name="T0" fmla="*/ 0 w 57"/>
                  <a:gd name="T1" fmla="*/ 90 h 193"/>
                  <a:gd name="T2" fmla="*/ 57 w 57"/>
                  <a:gd name="T3" fmla="*/ 0 h 193"/>
                  <a:gd name="T4" fmla="*/ 57 w 57"/>
                  <a:gd name="T5" fmla="*/ 115 h 193"/>
                  <a:gd name="T6" fmla="*/ 0 w 57"/>
                  <a:gd name="T7" fmla="*/ 193 h 193"/>
                  <a:gd name="T8" fmla="*/ 0 w 57"/>
                  <a:gd name="T9" fmla="*/ 90 h 193"/>
                </a:gdLst>
                <a:ahLst/>
                <a:cxnLst>
                  <a:cxn ang="0">
                    <a:pos x="T0" y="T1"/>
                  </a:cxn>
                  <a:cxn ang="0">
                    <a:pos x="T2" y="T3"/>
                  </a:cxn>
                  <a:cxn ang="0">
                    <a:pos x="T4" y="T5"/>
                  </a:cxn>
                  <a:cxn ang="0">
                    <a:pos x="T6" y="T7"/>
                  </a:cxn>
                  <a:cxn ang="0">
                    <a:pos x="T8" y="T9"/>
                  </a:cxn>
                </a:cxnLst>
                <a:rect l="0" t="0" r="r" b="b"/>
                <a:pathLst>
                  <a:path w="57" h="193">
                    <a:moveTo>
                      <a:pt x="0" y="90"/>
                    </a:moveTo>
                    <a:lnTo>
                      <a:pt x="57" y="0"/>
                    </a:lnTo>
                    <a:lnTo>
                      <a:pt x="57" y="115"/>
                    </a:lnTo>
                    <a:lnTo>
                      <a:pt x="0" y="193"/>
                    </a:lnTo>
                    <a:lnTo>
                      <a:pt x="0" y="90"/>
                    </a:lnTo>
                    <a:close/>
                  </a:path>
                </a:pathLst>
              </a:custGeom>
              <a:grpFill/>
              <a:ln>
                <a:noFill/>
              </a:ln>
            </p:spPr>
            <p:txBody>
              <a:bodyPr vert="horz" wrap="square" lIns="91440" tIns="45720" rIns="91440" bIns="45720" numCol="1" anchor="t" anchorCtr="0" compatLnSpc="1"/>
              <a:lstStyle/>
              <a:p>
                <a:endParaRPr lang="en-US"/>
              </a:p>
            </p:txBody>
          </p:sp>
          <p:sp>
            <p:nvSpPr>
              <p:cNvPr id="191" name="Freeform 144"/>
              <p:cNvSpPr/>
              <p:nvPr/>
            </p:nvSpPr>
            <p:spPr bwMode="auto">
              <a:xfrm>
                <a:off x="3049588" y="4746625"/>
                <a:ext cx="90488" cy="280988"/>
              </a:xfrm>
              <a:custGeom>
                <a:avLst/>
                <a:gdLst>
                  <a:gd name="T0" fmla="*/ 0 w 57"/>
                  <a:gd name="T1" fmla="*/ 75 h 177"/>
                  <a:gd name="T2" fmla="*/ 57 w 57"/>
                  <a:gd name="T3" fmla="*/ 0 h 177"/>
                  <a:gd name="T4" fmla="*/ 57 w 57"/>
                  <a:gd name="T5" fmla="*/ 115 h 177"/>
                  <a:gd name="T6" fmla="*/ 0 w 57"/>
                  <a:gd name="T7" fmla="*/ 177 h 177"/>
                  <a:gd name="T8" fmla="*/ 0 w 57"/>
                  <a:gd name="T9" fmla="*/ 75 h 177"/>
                </a:gdLst>
                <a:ahLst/>
                <a:cxnLst>
                  <a:cxn ang="0">
                    <a:pos x="T0" y="T1"/>
                  </a:cxn>
                  <a:cxn ang="0">
                    <a:pos x="T2" y="T3"/>
                  </a:cxn>
                  <a:cxn ang="0">
                    <a:pos x="T4" y="T5"/>
                  </a:cxn>
                  <a:cxn ang="0">
                    <a:pos x="T6" y="T7"/>
                  </a:cxn>
                  <a:cxn ang="0">
                    <a:pos x="T8" y="T9"/>
                  </a:cxn>
                </a:cxnLst>
                <a:rect l="0" t="0" r="r" b="b"/>
                <a:pathLst>
                  <a:path w="57" h="177">
                    <a:moveTo>
                      <a:pt x="0" y="75"/>
                    </a:moveTo>
                    <a:lnTo>
                      <a:pt x="57" y="0"/>
                    </a:lnTo>
                    <a:lnTo>
                      <a:pt x="57" y="115"/>
                    </a:lnTo>
                    <a:lnTo>
                      <a:pt x="0" y="177"/>
                    </a:lnTo>
                    <a:lnTo>
                      <a:pt x="0" y="75"/>
                    </a:lnTo>
                    <a:close/>
                  </a:path>
                </a:pathLst>
              </a:custGeom>
              <a:grpFill/>
              <a:ln>
                <a:noFill/>
              </a:ln>
            </p:spPr>
            <p:txBody>
              <a:bodyPr vert="horz" wrap="square" lIns="91440" tIns="45720" rIns="91440" bIns="45720" numCol="1" anchor="t" anchorCtr="0" compatLnSpc="1"/>
              <a:lstStyle/>
              <a:p>
                <a:endParaRPr lang="en-US"/>
              </a:p>
            </p:txBody>
          </p:sp>
          <p:sp>
            <p:nvSpPr>
              <p:cNvPr id="192" name="Freeform 145"/>
              <p:cNvSpPr/>
              <p:nvPr/>
            </p:nvSpPr>
            <p:spPr bwMode="auto">
              <a:xfrm>
                <a:off x="3049588" y="4968875"/>
                <a:ext cx="90488" cy="257175"/>
              </a:xfrm>
              <a:custGeom>
                <a:avLst/>
                <a:gdLst>
                  <a:gd name="T0" fmla="*/ 0 w 57"/>
                  <a:gd name="T1" fmla="*/ 59 h 162"/>
                  <a:gd name="T2" fmla="*/ 57 w 57"/>
                  <a:gd name="T3" fmla="*/ 0 h 162"/>
                  <a:gd name="T4" fmla="*/ 57 w 57"/>
                  <a:gd name="T5" fmla="*/ 114 h 162"/>
                  <a:gd name="T6" fmla="*/ 0 w 57"/>
                  <a:gd name="T7" fmla="*/ 162 h 162"/>
                  <a:gd name="T8" fmla="*/ 0 w 57"/>
                  <a:gd name="T9" fmla="*/ 59 h 162"/>
                </a:gdLst>
                <a:ahLst/>
                <a:cxnLst>
                  <a:cxn ang="0">
                    <a:pos x="T0" y="T1"/>
                  </a:cxn>
                  <a:cxn ang="0">
                    <a:pos x="T2" y="T3"/>
                  </a:cxn>
                  <a:cxn ang="0">
                    <a:pos x="T4" y="T5"/>
                  </a:cxn>
                  <a:cxn ang="0">
                    <a:pos x="T6" y="T7"/>
                  </a:cxn>
                  <a:cxn ang="0">
                    <a:pos x="T8" y="T9"/>
                  </a:cxn>
                </a:cxnLst>
                <a:rect l="0" t="0" r="r" b="b"/>
                <a:pathLst>
                  <a:path w="57" h="162">
                    <a:moveTo>
                      <a:pt x="0" y="59"/>
                    </a:moveTo>
                    <a:lnTo>
                      <a:pt x="57" y="0"/>
                    </a:lnTo>
                    <a:lnTo>
                      <a:pt x="57" y="114"/>
                    </a:lnTo>
                    <a:lnTo>
                      <a:pt x="0" y="162"/>
                    </a:lnTo>
                    <a:lnTo>
                      <a:pt x="0" y="59"/>
                    </a:lnTo>
                    <a:close/>
                  </a:path>
                </a:pathLst>
              </a:custGeom>
              <a:grpFill/>
              <a:ln>
                <a:noFill/>
              </a:ln>
            </p:spPr>
            <p:txBody>
              <a:bodyPr vert="horz" wrap="square" lIns="91440" tIns="45720" rIns="91440" bIns="45720" numCol="1" anchor="t" anchorCtr="0" compatLnSpc="1"/>
              <a:lstStyle/>
              <a:p>
                <a:endParaRPr lang="en-US"/>
              </a:p>
            </p:txBody>
          </p:sp>
          <p:sp>
            <p:nvSpPr>
              <p:cNvPr id="193" name="Freeform 146"/>
              <p:cNvSpPr/>
              <p:nvPr/>
            </p:nvSpPr>
            <p:spPr bwMode="auto">
              <a:xfrm>
                <a:off x="3049588" y="5189538"/>
                <a:ext cx="90488" cy="233363"/>
              </a:xfrm>
              <a:custGeom>
                <a:avLst/>
                <a:gdLst>
                  <a:gd name="T0" fmla="*/ 0 w 57"/>
                  <a:gd name="T1" fmla="*/ 45 h 147"/>
                  <a:gd name="T2" fmla="*/ 57 w 57"/>
                  <a:gd name="T3" fmla="*/ 0 h 147"/>
                  <a:gd name="T4" fmla="*/ 57 w 57"/>
                  <a:gd name="T5" fmla="*/ 115 h 147"/>
                  <a:gd name="T6" fmla="*/ 0 w 57"/>
                  <a:gd name="T7" fmla="*/ 147 h 147"/>
                  <a:gd name="T8" fmla="*/ 0 w 57"/>
                  <a:gd name="T9" fmla="*/ 45 h 147"/>
                </a:gdLst>
                <a:ahLst/>
                <a:cxnLst>
                  <a:cxn ang="0">
                    <a:pos x="T0" y="T1"/>
                  </a:cxn>
                  <a:cxn ang="0">
                    <a:pos x="T2" y="T3"/>
                  </a:cxn>
                  <a:cxn ang="0">
                    <a:pos x="T4" y="T5"/>
                  </a:cxn>
                  <a:cxn ang="0">
                    <a:pos x="T6" y="T7"/>
                  </a:cxn>
                  <a:cxn ang="0">
                    <a:pos x="T8" y="T9"/>
                  </a:cxn>
                </a:cxnLst>
                <a:rect l="0" t="0" r="r" b="b"/>
                <a:pathLst>
                  <a:path w="57" h="147">
                    <a:moveTo>
                      <a:pt x="0" y="45"/>
                    </a:moveTo>
                    <a:lnTo>
                      <a:pt x="57" y="0"/>
                    </a:lnTo>
                    <a:lnTo>
                      <a:pt x="57" y="115"/>
                    </a:lnTo>
                    <a:lnTo>
                      <a:pt x="0" y="147"/>
                    </a:lnTo>
                    <a:lnTo>
                      <a:pt x="0" y="45"/>
                    </a:lnTo>
                    <a:close/>
                  </a:path>
                </a:pathLst>
              </a:custGeom>
              <a:grpFill/>
              <a:ln>
                <a:noFill/>
              </a:ln>
            </p:spPr>
            <p:txBody>
              <a:bodyPr vert="horz" wrap="square" lIns="91440" tIns="45720" rIns="91440" bIns="45720" numCol="1" anchor="t" anchorCtr="0" compatLnSpc="1"/>
              <a:lstStyle/>
              <a:p>
                <a:endParaRPr lang="en-US"/>
              </a:p>
            </p:txBody>
          </p:sp>
          <p:sp>
            <p:nvSpPr>
              <p:cNvPr id="194" name="Freeform 147"/>
              <p:cNvSpPr/>
              <p:nvPr/>
            </p:nvSpPr>
            <p:spPr bwMode="auto">
              <a:xfrm>
                <a:off x="3049588" y="5411788"/>
                <a:ext cx="90488" cy="207963"/>
              </a:xfrm>
              <a:custGeom>
                <a:avLst/>
                <a:gdLst>
                  <a:gd name="T0" fmla="*/ 0 w 57"/>
                  <a:gd name="T1" fmla="*/ 29 h 131"/>
                  <a:gd name="T2" fmla="*/ 57 w 57"/>
                  <a:gd name="T3" fmla="*/ 0 h 131"/>
                  <a:gd name="T4" fmla="*/ 57 w 57"/>
                  <a:gd name="T5" fmla="*/ 115 h 131"/>
                  <a:gd name="T6" fmla="*/ 0 w 57"/>
                  <a:gd name="T7" fmla="*/ 131 h 131"/>
                  <a:gd name="T8" fmla="*/ 0 w 57"/>
                  <a:gd name="T9" fmla="*/ 29 h 131"/>
                </a:gdLst>
                <a:ahLst/>
                <a:cxnLst>
                  <a:cxn ang="0">
                    <a:pos x="T0" y="T1"/>
                  </a:cxn>
                  <a:cxn ang="0">
                    <a:pos x="T2" y="T3"/>
                  </a:cxn>
                  <a:cxn ang="0">
                    <a:pos x="T4" y="T5"/>
                  </a:cxn>
                  <a:cxn ang="0">
                    <a:pos x="T6" y="T7"/>
                  </a:cxn>
                  <a:cxn ang="0">
                    <a:pos x="T8" y="T9"/>
                  </a:cxn>
                </a:cxnLst>
                <a:rect l="0" t="0" r="r" b="b"/>
                <a:pathLst>
                  <a:path w="57" h="131">
                    <a:moveTo>
                      <a:pt x="0" y="29"/>
                    </a:moveTo>
                    <a:lnTo>
                      <a:pt x="57" y="0"/>
                    </a:lnTo>
                    <a:lnTo>
                      <a:pt x="57" y="115"/>
                    </a:lnTo>
                    <a:lnTo>
                      <a:pt x="0" y="131"/>
                    </a:lnTo>
                    <a:lnTo>
                      <a:pt x="0" y="29"/>
                    </a:lnTo>
                    <a:close/>
                  </a:path>
                </a:pathLst>
              </a:custGeom>
              <a:grpFill/>
              <a:ln>
                <a:noFill/>
              </a:ln>
            </p:spPr>
            <p:txBody>
              <a:bodyPr vert="horz" wrap="square" lIns="91440" tIns="45720" rIns="91440" bIns="45720" numCol="1" anchor="t" anchorCtr="0" compatLnSpc="1"/>
              <a:lstStyle/>
              <a:p>
                <a:endParaRPr lang="en-US"/>
              </a:p>
            </p:txBody>
          </p:sp>
          <p:sp>
            <p:nvSpPr>
              <p:cNvPr id="195" name="Freeform 148"/>
              <p:cNvSpPr/>
              <p:nvPr/>
            </p:nvSpPr>
            <p:spPr bwMode="auto">
              <a:xfrm>
                <a:off x="3049588" y="5634038"/>
                <a:ext cx="90488" cy="184150"/>
              </a:xfrm>
              <a:custGeom>
                <a:avLst/>
                <a:gdLst>
                  <a:gd name="T0" fmla="*/ 0 w 57"/>
                  <a:gd name="T1" fmla="*/ 13 h 116"/>
                  <a:gd name="T2" fmla="*/ 57 w 57"/>
                  <a:gd name="T3" fmla="*/ 0 h 116"/>
                  <a:gd name="T4" fmla="*/ 57 w 57"/>
                  <a:gd name="T5" fmla="*/ 114 h 116"/>
                  <a:gd name="T6" fmla="*/ 0 w 57"/>
                  <a:gd name="T7" fmla="*/ 116 h 116"/>
                  <a:gd name="T8" fmla="*/ 0 w 57"/>
                  <a:gd name="T9" fmla="*/ 13 h 116"/>
                </a:gdLst>
                <a:ahLst/>
                <a:cxnLst>
                  <a:cxn ang="0">
                    <a:pos x="T0" y="T1"/>
                  </a:cxn>
                  <a:cxn ang="0">
                    <a:pos x="T2" y="T3"/>
                  </a:cxn>
                  <a:cxn ang="0">
                    <a:pos x="T4" y="T5"/>
                  </a:cxn>
                  <a:cxn ang="0">
                    <a:pos x="T6" y="T7"/>
                  </a:cxn>
                  <a:cxn ang="0">
                    <a:pos x="T8" y="T9"/>
                  </a:cxn>
                </a:cxnLst>
                <a:rect l="0" t="0" r="r" b="b"/>
                <a:pathLst>
                  <a:path w="57" h="116">
                    <a:moveTo>
                      <a:pt x="0" y="13"/>
                    </a:moveTo>
                    <a:lnTo>
                      <a:pt x="57" y="0"/>
                    </a:lnTo>
                    <a:lnTo>
                      <a:pt x="57" y="114"/>
                    </a:lnTo>
                    <a:lnTo>
                      <a:pt x="0" y="116"/>
                    </a:lnTo>
                    <a:lnTo>
                      <a:pt x="0" y="13"/>
                    </a:lnTo>
                    <a:close/>
                  </a:path>
                </a:pathLst>
              </a:custGeom>
              <a:grpFill/>
              <a:ln>
                <a:noFill/>
              </a:ln>
            </p:spPr>
            <p:txBody>
              <a:bodyPr vert="horz" wrap="square" lIns="91440" tIns="45720" rIns="91440" bIns="45720" numCol="1" anchor="t" anchorCtr="0" compatLnSpc="1"/>
              <a:lstStyle/>
              <a:p>
                <a:endParaRPr lang="en-US"/>
              </a:p>
            </p:txBody>
          </p:sp>
        </p:grpSp>
      </p:grpSp>
      <p:grpSp>
        <p:nvGrpSpPr>
          <p:cNvPr id="214" name="Group 121"/>
          <p:cNvGrpSpPr/>
          <p:nvPr/>
        </p:nvGrpSpPr>
        <p:grpSpPr>
          <a:xfrm>
            <a:off x="2488406" y="5276313"/>
            <a:ext cx="920750" cy="1158876"/>
            <a:chOff x="2093913" y="4664075"/>
            <a:chExt cx="920750" cy="1158876"/>
          </a:xfrm>
          <a:solidFill>
            <a:srgbClr val="D3BF91"/>
          </a:solidFill>
        </p:grpSpPr>
        <p:grpSp>
          <p:nvGrpSpPr>
            <p:cNvPr id="215" name="Group 122"/>
            <p:cNvGrpSpPr/>
            <p:nvPr/>
          </p:nvGrpSpPr>
          <p:grpSpPr>
            <a:xfrm>
              <a:off x="2447925" y="4664075"/>
              <a:ext cx="566738" cy="1154113"/>
              <a:chOff x="2447925" y="4664075"/>
              <a:chExt cx="566738" cy="1154113"/>
            </a:xfrm>
            <a:grpFill/>
          </p:grpSpPr>
          <p:sp>
            <p:nvSpPr>
              <p:cNvPr id="235" name="Rectangle 149"/>
              <p:cNvSpPr>
                <a:spLocks noChangeArrowheads="1"/>
              </p:cNvSpPr>
              <p:nvPr/>
            </p:nvSpPr>
            <p:spPr bwMode="auto">
              <a:xfrm>
                <a:off x="2852738" y="5654675"/>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236" name="Rectangle 150"/>
              <p:cNvSpPr>
                <a:spLocks noChangeArrowheads="1"/>
              </p:cNvSpPr>
              <p:nvPr/>
            </p:nvSpPr>
            <p:spPr bwMode="auto">
              <a:xfrm>
                <a:off x="2852738" y="5456238"/>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237" name="Rectangle 151"/>
              <p:cNvSpPr>
                <a:spLocks noChangeArrowheads="1"/>
              </p:cNvSpPr>
              <p:nvPr/>
            </p:nvSpPr>
            <p:spPr bwMode="auto">
              <a:xfrm>
                <a:off x="2852738" y="5259388"/>
                <a:ext cx="161925" cy="161925"/>
              </a:xfrm>
              <a:prstGeom prst="rect">
                <a:avLst/>
              </a:prstGeom>
              <a:grpFill/>
              <a:ln>
                <a:noFill/>
              </a:ln>
            </p:spPr>
            <p:txBody>
              <a:bodyPr vert="horz" wrap="square" lIns="91440" tIns="45720" rIns="91440" bIns="45720" numCol="1" anchor="t" anchorCtr="0" compatLnSpc="1"/>
              <a:lstStyle/>
              <a:p>
                <a:endParaRPr lang="en-US"/>
              </a:p>
            </p:txBody>
          </p:sp>
          <p:sp>
            <p:nvSpPr>
              <p:cNvPr id="238" name="Rectangle 152"/>
              <p:cNvSpPr>
                <a:spLocks noChangeArrowheads="1"/>
              </p:cNvSpPr>
              <p:nvPr/>
            </p:nvSpPr>
            <p:spPr bwMode="auto">
              <a:xfrm>
                <a:off x="2852738" y="5060950"/>
                <a:ext cx="161925" cy="161925"/>
              </a:xfrm>
              <a:prstGeom prst="rect">
                <a:avLst/>
              </a:prstGeom>
              <a:grpFill/>
              <a:ln>
                <a:noFill/>
              </a:ln>
            </p:spPr>
            <p:txBody>
              <a:bodyPr vert="horz" wrap="square" lIns="91440" tIns="45720" rIns="91440" bIns="45720" numCol="1" anchor="t" anchorCtr="0" compatLnSpc="1"/>
              <a:lstStyle/>
              <a:p>
                <a:endParaRPr lang="en-US"/>
              </a:p>
            </p:txBody>
          </p:sp>
          <p:sp>
            <p:nvSpPr>
              <p:cNvPr id="239" name="Rectangle 153"/>
              <p:cNvSpPr>
                <a:spLocks noChangeArrowheads="1"/>
              </p:cNvSpPr>
              <p:nvPr/>
            </p:nvSpPr>
            <p:spPr bwMode="auto">
              <a:xfrm>
                <a:off x="2852738" y="4862513"/>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240" name="Rectangle 154"/>
              <p:cNvSpPr>
                <a:spLocks noChangeArrowheads="1"/>
              </p:cNvSpPr>
              <p:nvPr/>
            </p:nvSpPr>
            <p:spPr bwMode="auto">
              <a:xfrm>
                <a:off x="2852738" y="4664075"/>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241" name="Rectangle 155"/>
              <p:cNvSpPr>
                <a:spLocks noChangeArrowheads="1"/>
              </p:cNvSpPr>
              <p:nvPr/>
            </p:nvSpPr>
            <p:spPr bwMode="auto">
              <a:xfrm>
                <a:off x="2651125" y="5654675"/>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242" name="Rectangle 156"/>
              <p:cNvSpPr>
                <a:spLocks noChangeArrowheads="1"/>
              </p:cNvSpPr>
              <p:nvPr/>
            </p:nvSpPr>
            <p:spPr bwMode="auto">
              <a:xfrm>
                <a:off x="2651125" y="5456238"/>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243" name="Rectangle 157"/>
              <p:cNvSpPr>
                <a:spLocks noChangeArrowheads="1"/>
              </p:cNvSpPr>
              <p:nvPr/>
            </p:nvSpPr>
            <p:spPr bwMode="auto">
              <a:xfrm>
                <a:off x="2651125" y="5259388"/>
                <a:ext cx="161925" cy="161925"/>
              </a:xfrm>
              <a:prstGeom prst="rect">
                <a:avLst/>
              </a:prstGeom>
              <a:grpFill/>
              <a:ln>
                <a:noFill/>
              </a:ln>
            </p:spPr>
            <p:txBody>
              <a:bodyPr vert="horz" wrap="square" lIns="91440" tIns="45720" rIns="91440" bIns="45720" numCol="1" anchor="t" anchorCtr="0" compatLnSpc="1"/>
              <a:lstStyle/>
              <a:p>
                <a:endParaRPr lang="en-US"/>
              </a:p>
            </p:txBody>
          </p:sp>
          <p:sp>
            <p:nvSpPr>
              <p:cNvPr id="244" name="Rectangle 158"/>
              <p:cNvSpPr>
                <a:spLocks noChangeArrowheads="1"/>
              </p:cNvSpPr>
              <p:nvPr/>
            </p:nvSpPr>
            <p:spPr bwMode="auto">
              <a:xfrm>
                <a:off x="2651125" y="5060950"/>
                <a:ext cx="161925" cy="161925"/>
              </a:xfrm>
              <a:prstGeom prst="rect">
                <a:avLst/>
              </a:prstGeom>
              <a:grpFill/>
              <a:ln>
                <a:noFill/>
              </a:ln>
            </p:spPr>
            <p:txBody>
              <a:bodyPr vert="horz" wrap="square" lIns="91440" tIns="45720" rIns="91440" bIns="45720" numCol="1" anchor="t" anchorCtr="0" compatLnSpc="1"/>
              <a:lstStyle/>
              <a:p>
                <a:endParaRPr lang="en-US"/>
              </a:p>
            </p:txBody>
          </p:sp>
          <p:sp>
            <p:nvSpPr>
              <p:cNvPr id="245" name="Rectangle 159"/>
              <p:cNvSpPr>
                <a:spLocks noChangeArrowheads="1"/>
              </p:cNvSpPr>
              <p:nvPr/>
            </p:nvSpPr>
            <p:spPr bwMode="auto">
              <a:xfrm>
                <a:off x="2651125" y="4862513"/>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246" name="Rectangle 160"/>
              <p:cNvSpPr>
                <a:spLocks noChangeArrowheads="1"/>
              </p:cNvSpPr>
              <p:nvPr/>
            </p:nvSpPr>
            <p:spPr bwMode="auto">
              <a:xfrm>
                <a:off x="2651125" y="4664075"/>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247" name="Rectangle 161"/>
              <p:cNvSpPr>
                <a:spLocks noChangeArrowheads="1"/>
              </p:cNvSpPr>
              <p:nvPr/>
            </p:nvSpPr>
            <p:spPr bwMode="auto">
              <a:xfrm>
                <a:off x="2447925" y="5654675"/>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248" name="Rectangle 162"/>
              <p:cNvSpPr>
                <a:spLocks noChangeArrowheads="1"/>
              </p:cNvSpPr>
              <p:nvPr/>
            </p:nvSpPr>
            <p:spPr bwMode="auto">
              <a:xfrm>
                <a:off x="2447925" y="5456238"/>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249" name="Rectangle 163"/>
              <p:cNvSpPr>
                <a:spLocks noChangeArrowheads="1"/>
              </p:cNvSpPr>
              <p:nvPr/>
            </p:nvSpPr>
            <p:spPr bwMode="auto">
              <a:xfrm>
                <a:off x="2447925" y="5259388"/>
                <a:ext cx="161925" cy="161925"/>
              </a:xfrm>
              <a:prstGeom prst="rect">
                <a:avLst/>
              </a:prstGeom>
              <a:grpFill/>
              <a:ln>
                <a:noFill/>
              </a:ln>
            </p:spPr>
            <p:txBody>
              <a:bodyPr vert="horz" wrap="square" lIns="91440" tIns="45720" rIns="91440" bIns="45720" numCol="1" anchor="t" anchorCtr="0" compatLnSpc="1"/>
              <a:lstStyle/>
              <a:p>
                <a:endParaRPr lang="en-US"/>
              </a:p>
            </p:txBody>
          </p:sp>
          <p:sp>
            <p:nvSpPr>
              <p:cNvPr id="250" name="Rectangle 164"/>
              <p:cNvSpPr>
                <a:spLocks noChangeArrowheads="1"/>
              </p:cNvSpPr>
              <p:nvPr/>
            </p:nvSpPr>
            <p:spPr bwMode="auto">
              <a:xfrm>
                <a:off x="2447925" y="5060950"/>
                <a:ext cx="161925" cy="161925"/>
              </a:xfrm>
              <a:prstGeom prst="rect">
                <a:avLst/>
              </a:prstGeom>
              <a:grpFill/>
              <a:ln>
                <a:noFill/>
              </a:ln>
            </p:spPr>
            <p:txBody>
              <a:bodyPr vert="horz" wrap="square" lIns="91440" tIns="45720" rIns="91440" bIns="45720" numCol="1" anchor="t" anchorCtr="0" compatLnSpc="1"/>
              <a:lstStyle/>
              <a:p>
                <a:endParaRPr lang="en-US"/>
              </a:p>
            </p:txBody>
          </p:sp>
          <p:sp>
            <p:nvSpPr>
              <p:cNvPr id="251" name="Rectangle 165"/>
              <p:cNvSpPr>
                <a:spLocks noChangeArrowheads="1"/>
              </p:cNvSpPr>
              <p:nvPr/>
            </p:nvSpPr>
            <p:spPr bwMode="auto">
              <a:xfrm>
                <a:off x="2447925" y="4862513"/>
                <a:ext cx="161925" cy="163513"/>
              </a:xfrm>
              <a:prstGeom prst="rect">
                <a:avLst/>
              </a:prstGeom>
              <a:grpFill/>
              <a:ln>
                <a:noFill/>
              </a:ln>
            </p:spPr>
            <p:txBody>
              <a:bodyPr vert="horz" wrap="square" lIns="91440" tIns="45720" rIns="91440" bIns="45720" numCol="1" anchor="t" anchorCtr="0" compatLnSpc="1"/>
              <a:lstStyle/>
              <a:p>
                <a:endParaRPr lang="en-US"/>
              </a:p>
            </p:txBody>
          </p:sp>
          <p:sp>
            <p:nvSpPr>
              <p:cNvPr id="252" name="Rectangle 166"/>
              <p:cNvSpPr>
                <a:spLocks noChangeArrowheads="1"/>
              </p:cNvSpPr>
              <p:nvPr/>
            </p:nvSpPr>
            <p:spPr bwMode="auto">
              <a:xfrm>
                <a:off x="2447925" y="4664075"/>
                <a:ext cx="161925" cy="163513"/>
              </a:xfrm>
              <a:prstGeom prst="rect">
                <a:avLst/>
              </a:prstGeom>
              <a:grpFill/>
              <a:ln>
                <a:noFill/>
              </a:ln>
            </p:spPr>
            <p:txBody>
              <a:bodyPr vert="horz" wrap="square" lIns="91440" tIns="45720" rIns="91440" bIns="45720" numCol="1" anchor="t" anchorCtr="0" compatLnSpc="1"/>
              <a:lstStyle/>
              <a:p>
                <a:endParaRPr lang="en-US"/>
              </a:p>
            </p:txBody>
          </p:sp>
        </p:grpSp>
        <p:grpSp>
          <p:nvGrpSpPr>
            <p:cNvPr id="216" name="Group 123"/>
            <p:cNvGrpSpPr/>
            <p:nvPr/>
          </p:nvGrpSpPr>
          <p:grpSpPr>
            <a:xfrm>
              <a:off x="2093913" y="4664075"/>
              <a:ext cx="319087" cy="1158876"/>
              <a:chOff x="2093913" y="4664075"/>
              <a:chExt cx="319087" cy="1158876"/>
            </a:xfrm>
            <a:grpFill/>
          </p:grpSpPr>
          <p:sp>
            <p:nvSpPr>
              <p:cNvPr id="217" name="Freeform 167"/>
              <p:cNvSpPr/>
              <p:nvPr/>
            </p:nvSpPr>
            <p:spPr bwMode="auto">
              <a:xfrm>
                <a:off x="2298700" y="4664075"/>
                <a:ext cx="114300" cy="249238"/>
              </a:xfrm>
              <a:custGeom>
                <a:avLst/>
                <a:gdLst>
                  <a:gd name="T0" fmla="*/ 0 w 72"/>
                  <a:gd name="T1" fmla="*/ 63 h 157"/>
                  <a:gd name="T2" fmla="*/ 72 w 72"/>
                  <a:gd name="T3" fmla="*/ 0 h 157"/>
                  <a:gd name="T4" fmla="*/ 72 w 72"/>
                  <a:gd name="T5" fmla="*/ 103 h 157"/>
                  <a:gd name="T6" fmla="*/ 0 w 72"/>
                  <a:gd name="T7" fmla="*/ 157 h 157"/>
                  <a:gd name="T8" fmla="*/ 0 w 72"/>
                  <a:gd name="T9" fmla="*/ 63 h 157"/>
                </a:gdLst>
                <a:ahLst/>
                <a:cxnLst>
                  <a:cxn ang="0">
                    <a:pos x="T0" y="T1"/>
                  </a:cxn>
                  <a:cxn ang="0">
                    <a:pos x="T2" y="T3"/>
                  </a:cxn>
                  <a:cxn ang="0">
                    <a:pos x="T4" y="T5"/>
                  </a:cxn>
                  <a:cxn ang="0">
                    <a:pos x="T6" y="T7"/>
                  </a:cxn>
                  <a:cxn ang="0">
                    <a:pos x="T8" y="T9"/>
                  </a:cxn>
                </a:cxnLst>
                <a:rect l="0" t="0" r="r" b="b"/>
                <a:pathLst>
                  <a:path w="72" h="157">
                    <a:moveTo>
                      <a:pt x="0" y="63"/>
                    </a:moveTo>
                    <a:lnTo>
                      <a:pt x="72" y="0"/>
                    </a:lnTo>
                    <a:lnTo>
                      <a:pt x="72" y="103"/>
                    </a:lnTo>
                    <a:lnTo>
                      <a:pt x="0" y="157"/>
                    </a:lnTo>
                    <a:lnTo>
                      <a:pt x="0" y="63"/>
                    </a:lnTo>
                    <a:close/>
                  </a:path>
                </a:pathLst>
              </a:custGeom>
              <a:grpFill/>
              <a:ln>
                <a:noFill/>
              </a:ln>
            </p:spPr>
            <p:txBody>
              <a:bodyPr vert="horz" wrap="square" lIns="91440" tIns="45720" rIns="91440" bIns="45720" numCol="1" anchor="t" anchorCtr="0" compatLnSpc="1"/>
              <a:lstStyle/>
              <a:p>
                <a:endParaRPr lang="en-US"/>
              </a:p>
            </p:txBody>
          </p:sp>
          <p:sp>
            <p:nvSpPr>
              <p:cNvPr id="218" name="Freeform 168"/>
              <p:cNvSpPr/>
              <p:nvPr/>
            </p:nvSpPr>
            <p:spPr bwMode="auto">
              <a:xfrm>
                <a:off x="2298700" y="4862513"/>
                <a:ext cx="114300" cy="231775"/>
              </a:xfrm>
              <a:custGeom>
                <a:avLst/>
                <a:gdLst>
                  <a:gd name="T0" fmla="*/ 0 w 72"/>
                  <a:gd name="T1" fmla="*/ 53 h 146"/>
                  <a:gd name="T2" fmla="*/ 72 w 72"/>
                  <a:gd name="T3" fmla="*/ 0 h 146"/>
                  <a:gd name="T4" fmla="*/ 72 w 72"/>
                  <a:gd name="T5" fmla="*/ 103 h 146"/>
                  <a:gd name="T6" fmla="*/ 0 w 72"/>
                  <a:gd name="T7" fmla="*/ 146 h 146"/>
                  <a:gd name="T8" fmla="*/ 0 w 72"/>
                  <a:gd name="T9" fmla="*/ 53 h 146"/>
                </a:gdLst>
                <a:ahLst/>
                <a:cxnLst>
                  <a:cxn ang="0">
                    <a:pos x="T0" y="T1"/>
                  </a:cxn>
                  <a:cxn ang="0">
                    <a:pos x="T2" y="T3"/>
                  </a:cxn>
                  <a:cxn ang="0">
                    <a:pos x="T4" y="T5"/>
                  </a:cxn>
                  <a:cxn ang="0">
                    <a:pos x="T6" y="T7"/>
                  </a:cxn>
                  <a:cxn ang="0">
                    <a:pos x="T8" y="T9"/>
                  </a:cxn>
                </a:cxnLst>
                <a:rect l="0" t="0" r="r" b="b"/>
                <a:pathLst>
                  <a:path w="72" h="146">
                    <a:moveTo>
                      <a:pt x="0" y="53"/>
                    </a:moveTo>
                    <a:lnTo>
                      <a:pt x="72" y="0"/>
                    </a:lnTo>
                    <a:lnTo>
                      <a:pt x="72" y="103"/>
                    </a:lnTo>
                    <a:lnTo>
                      <a:pt x="0" y="146"/>
                    </a:lnTo>
                    <a:lnTo>
                      <a:pt x="0" y="53"/>
                    </a:lnTo>
                    <a:close/>
                  </a:path>
                </a:pathLst>
              </a:custGeom>
              <a:grpFill/>
              <a:ln>
                <a:noFill/>
              </a:ln>
            </p:spPr>
            <p:txBody>
              <a:bodyPr vert="horz" wrap="square" lIns="91440" tIns="45720" rIns="91440" bIns="45720" numCol="1" anchor="t" anchorCtr="0" compatLnSpc="1"/>
              <a:lstStyle/>
              <a:p>
                <a:endParaRPr lang="en-US"/>
              </a:p>
            </p:txBody>
          </p:sp>
          <p:sp>
            <p:nvSpPr>
              <p:cNvPr id="219" name="Freeform 169"/>
              <p:cNvSpPr/>
              <p:nvPr/>
            </p:nvSpPr>
            <p:spPr bwMode="auto">
              <a:xfrm>
                <a:off x="2298700" y="5060950"/>
                <a:ext cx="114300" cy="215900"/>
              </a:xfrm>
              <a:custGeom>
                <a:avLst/>
                <a:gdLst>
                  <a:gd name="T0" fmla="*/ 0 w 72"/>
                  <a:gd name="T1" fmla="*/ 42 h 136"/>
                  <a:gd name="T2" fmla="*/ 72 w 72"/>
                  <a:gd name="T3" fmla="*/ 0 h 136"/>
                  <a:gd name="T4" fmla="*/ 72 w 72"/>
                  <a:gd name="T5" fmla="*/ 102 h 136"/>
                  <a:gd name="T6" fmla="*/ 0 w 72"/>
                  <a:gd name="T7" fmla="*/ 136 h 136"/>
                  <a:gd name="T8" fmla="*/ 0 w 72"/>
                  <a:gd name="T9" fmla="*/ 42 h 136"/>
                </a:gdLst>
                <a:ahLst/>
                <a:cxnLst>
                  <a:cxn ang="0">
                    <a:pos x="T0" y="T1"/>
                  </a:cxn>
                  <a:cxn ang="0">
                    <a:pos x="T2" y="T3"/>
                  </a:cxn>
                  <a:cxn ang="0">
                    <a:pos x="T4" y="T5"/>
                  </a:cxn>
                  <a:cxn ang="0">
                    <a:pos x="T6" y="T7"/>
                  </a:cxn>
                  <a:cxn ang="0">
                    <a:pos x="T8" y="T9"/>
                  </a:cxn>
                </a:cxnLst>
                <a:rect l="0" t="0" r="r" b="b"/>
                <a:pathLst>
                  <a:path w="72" h="136">
                    <a:moveTo>
                      <a:pt x="0" y="42"/>
                    </a:moveTo>
                    <a:lnTo>
                      <a:pt x="72" y="0"/>
                    </a:lnTo>
                    <a:lnTo>
                      <a:pt x="72" y="102"/>
                    </a:lnTo>
                    <a:lnTo>
                      <a:pt x="0" y="136"/>
                    </a:lnTo>
                    <a:lnTo>
                      <a:pt x="0" y="42"/>
                    </a:lnTo>
                    <a:close/>
                  </a:path>
                </a:pathLst>
              </a:custGeom>
              <a:grpFill/>
              <a:ln>
                <a:noFill/>
              </a:ln>
            </p:spPr>
            <p:txBody>
              <a:bodyPr vert="horz" wrap="square" lIns="91440" tIns="45720" rIns="91440" bIns="45720" numCol="1" anchor="t" anchorCtr="0" compatLnSpc="1"/>
              <a:lstStyle/>
              <a:p>
                <a:endParaRPr lang="en-US"/>
              </a:p>
            </p:txBody>
          </p:sp>
          <p:sp>
            <p:nvSpPr>
              <p:cNvPr id="220" name="Freeform 170"/>
              <p:cNvSpPr/>
              <p:nvPr/>
            </p:nvSpPr>
            <p:spPr bwMode="auto">
              <a:xfrm>
                <a:off x="2298700" y="5259388"/>
                <a:ext cx="114300" cy="196850"/>
              </a:xfrm>
              <a:custGeom>
                <a:avLst/>
                <a:gdLst>
                  <a:gd name="T0" fmla="*/ 0 w 72"/>
                  <a:gd name="T1" fmla="*/ 31 h 124"/>
                  <a:gd name="T2" fmla="*/ 72 w 72"/>
                  <a:gd name="T3" fmla="*/ 0 h 124"/>
                  <a:gd name="T4" fmla="*/ 72 w 72"/>
                  <a:gd name="T5" fmla="*/ 102 h 124"/>
                  <a:gd name="T6" fmla="*/ 0 w 72"/>
                  <a:gd name="T7" fmla="*/ 124 h 124"/>
                  <a:gd name="T8" fmla="*/ 0 w 72"/>
                  <a:gd name="T9" fmla="*/ 31 h 124"/>
                </a:gdLst>
                <a:ahLst/>
                <a:cxnLst>
                  <a:cxn ang="0">
                    <a:pos x="T0" y="T1"/>
                  </a:cxn>
                  <a:cxn ang="0">
                    <a:pos x="T2" y="T3"/>
                  </a:cxn>
                  <a:cxn ang="0">
                    <a:pos x="T4" y="T5"/>
                  </a:cxn>
                  <a:cxn ang="0">
                    <a:pos x="T6" y="T7"/>
                  </a:cxn>
                  <a:cxn ang="0">
                    <a:pos x="T8" y="T9"/>
                  </a:cxn>
                </a:cxnLst>
                <a:rect l="0" t="0" r="r" b="b"/>
                <a:pathLst>
                  <a:path w="72" h="124">
                    <a:moveTo>
                      <a:pt x="0" y="31"/>
                    </a:moveTo>
                    <a:lnTo>
                      <a:pt x="72" y="0"/>
                    </a:lnTo>
                    <a:lnTo>
                      <a:pt x="72" y="102"/>
                    </a:lnTo>
                    <a:lnTo>
                      <a:pt x="0" y="124"/>
                    </a:lnTo>
                    <a:lnTo>
                      <a:pt x="0" y="31"/>
                    </a:lnTo>
                    <a:close/>
                  </a:path>
                </a:pathLst>
              </a:custGeom>
              <a:grpFill/>
              <a:ln>
                <a:noFill/>
              </a:ln>
            </p:spPr>
            <p:txBody>
              <a:bodyPr vert="horz" wrap="square" lIns="91440" tIns="45720" rIns="91440" bIns="45720" numCol="1" anchor="t" anchorCtr="0" compatLnSpc="1"/>
              <a:lstStyle/>
              <a:p>
                <a:endParaRPr lang="en-US"/>
              </a:p>
            </p:txBody>
          </p:sp>
          <p:sp>
            <p:nvSpPr>
              <p:cNvPr id="221" name="Freeform 171"/>
              <p:cNvSpPr/>
              <p:nvPr/>
            </p:nvSpPr>
            <p:spPr bwMode="auto">
              <a:xfrm>
                <a:off x="2298700" y="5456238"/>
                <a:ext cx="114300" cy="182563"/>
              </a:xfrm>
              <a:custGeom>
                <a:avLst/>
                <a:gdLst>
                  <a:gd name="T0" fmla="*/ 0 w 72"/>
                  <a:gd name="T1" fmla="*/ 21 h 115"/>
                  <a:gd name="T2" fmla="*/ 72 w 72"/>
                  <a:gd name="T3" fmla="*/ 0 h 115"/>
                  <a:gd name="T4" fmla="*/ 72 w 72"/>
                  <a:gd name="T5" fmla="*/ 103 h 115"/>
                  <a:gd name="T6" fmla="*/ 0 w 72"/>
                  <a:gd name="T7" fmla="*/ 115 h 115"/>
                  <a:gd name="T8" fmla="*/ 0 w 72"/>
                  <a:gd name="T9" fmla="*/ 21 h 115"/>
                </a:gdLst>
                <a:ahLst/>
                <a:cxnLst>
                  <a:cxn ang="0">
                    <a:pos x="T0" y="T1"/>
                  </a:cxn>
                  <a:cxn ang="0">
                    <a:pos x="T2" y="T3"/>
                  </a:cxn>
                  <a:cxn ang="0">
                    <a:pos x="T4" y="T5"/>
                  </a:cxn>
                  <a:cxn ang="0">
                    <a:pos x="T6" y="T7"/>
                  </a:cxn>
                  <a:cxn ang="0">
                    <a:pos x="T8" y="T9"/>
                  </a:cxn>
                </a:cxnLst>
                <a:rect l="0" t="0" r="r" b="b"/>
                <a:pathLst>
                  <a:path w="72" h="115">
                    <a:moveTo>
                      <a:pt x="0" y="21"/>
                    </a:moveTo>
                    <a:lnTo>
                      <a:pt x="72" y="0"/>
                    </a:lnTo>
                    <a:lnTo>
                      <a:pt x="72" y="103"/>
                    </a:lnTo>
                    <a:lnTo>
                      <a:pt x="0" y="115"/>
                    </a:lnTo>
                    <a:lnTo>
                      <a:pt x="0" y="21"/>
                    </a:lnTo>
                    <a:close/>
                  </a:path>
                </a:pathLst>
              </a:custGeom>
              <a:grpFill/>
              <a:ln>
                <a:noFill/>
              </a:ln>
            </p:spPr>
            <p:txBody>
              <a:bodyPr vert="horz" wrap="square" lIns="91440" tIns="45720" rIns="91440" bIns="45720" numCol="1" anchor="t" anchorCtr="0" compatLnSpc="1"/>
              <a:lstStyle/>
              <a:p>
                <a:endParaRPr lang="en-US"/>
              </a:p>
            </p:txBody>
          </p:sp>
          <p:sp>
            <p:nvSpPr>
              <p:cNvPr id="222" name="Freeform 172"/>
              <p:cNvSpPr/>
              <p:nvPr/>
            </p:nvSpPr>
            <p:spPr bwMode="auto">
              <a:xfrm>
                <a:off x="2298700" y="5654675"/>
                <a:ext cx="114300" cy="165100"/>
              </a:xfrm>
              <a:custGeom>
                <a:avLst/>
                <a:gdLst>
                  <a:gd name="T0" fmla="*/ 0 w 72"/>
                  <a:gd name="T1" fmla="*/ 10 h 104"/>
                  <a:gd name="T2" fmla="*/ 72 w 72"/>
                  <a:gd name="T3" fmla="*/ 0 h 104"/>
                  <a:gd name="T4" fmla="*/ 72 w 72"/>
                  <a:gd name="T5" fmla="*/ 103 h 104"/>
                  <a:gd name="T6" fmla="*/ 0 w 72"/>
                  <a:gd name="T7" fmla="*/ 104 h 104"/>
                  <a:gd name="T8" fmla="*/ 0 w 72"/>
                  <a:gd name="T9" fmla="*/ 10 h 104"/>
                </a:gdLst>
                <a:ahLst/>
                <a:cxnLst>
                  <a:cxn ang="0">
                    <a:pos x="T0" y="T1"/>
                  </a:cxn>
                  <a:cxn ang="0">
                    <a:pos x="T2" y="T3"/>
                  </a:cxn>
                  <a:cxn ang="0">
                    <a:pos x="T4" y="T5"/>
                  </a:cxn>
                  <a:cxn ang="0">
                    <a:pos x="T6" y="T7"/>
                  </a:cxn>
                  <a:cxn ang="0">
                    <a:pos x="T8" y="T9"/>
                  </a:cxn>
                </a:cxnLst>
                <a:rect l="0" t="0" r="r" b="b"/>
                <a:pathLst>
                  <a:path w="72" h="104">
                    <a:moveTo>
                      <a:pt x="0" y="10"/>
                    </a:moveTo>
                    <a:lnTo>
                      <a:pt x="72" y="0"/>
                    </a:lnTo>
                    <a:lnTo>
                      <a:pt x="72" y="103"/>
                    </a:lnTo>
                    <a:lnTo>
                      <a:pt x="0" y="104"/>
                    </a:lnTo>
                    <a:lnTo>
                      <a:pt x="0" y="10"/>
                    </a:lnTo>
                    <a:close/>
                  </a:path>
                </a:pathLst>
              </a:custGeom>
              <a:grpFill/>
              <a:ln>
                <a:noFill/>
              </a:ln>
            </p:spPr>
            <p:txBody>
              <a:bodyPr vert="horz" wrap="square" lIns="91440" tIns="45720" rIns="91440" bIns="45720" numCol="1" anchor="t" anchorCtr="0" compatLnSpc="1"/>
              <a:lstStyle/>
              <a:p>
                <a:endParaRPr lang="en-US"/>
              </a:p>
            </p:txBody>
          </p:sp>
          <p:sp>
            <p:nvSpPr>
              <p:cNvPr id="223" name="Freeform 173"/>
              <p:cNvSpPr/>
              <p:nvPr/>
            </p:nvSpPr>
            <p:spPr bwMode="auto">
              <a:xfrm>
                <a:off x="2181225" y="4789488"/>
                <a:ext cx="88900" cy="231775"/>
              </a:xfrm>
              <a:custGeom>
                <a:avLst/>
                <a:gdLst>
                  <a:gd name="T0" fmla="*/ 0 w 56"/>
                  <a:gd name="T1" fmla="*/ 64 h 146"/>
                  <a:gd name="T2" fmla="*/ 56 w 56"/>
                  <a:gd name="T3" fmla="*/ 0 h 146"/>
                  <a:gd name="T4" fmla="*/ 56 w 56"/>
                  <a:gd name="T5" fmla="*/ 92 h 146"/>
                  <a:gd name="T6" fmla="*/ 0 w 56"/>
                  <a:gd name="T7" fmla="*/ 146 h 146"/>
                  <a:gd name="T8" fmla="*/ 0 w 56"/>
                  <a:gd name="T9" fmla="*/ 64 h 146"/>
                </a:gdLst>
                <a:ahLst/>
                <a:cxnLst>
                  <a:cxn ang="0">
                    <a:pos x="T0" y="T1"/>
                  </a:cxn>
                  <a:cxn ang="0">
                    <a:pos x="T2" y="T3"/>
                  </a:cxn>
                  <a:cxn ang="0">
                    <a:pos x="T4" y="T5"/>
                  </a:cxn>
                  <a:cxn ang="0">
                    <a:pos x="T6" y="T7"/>
                  </a:cxn>
                  <a:cxn ang="0">
                    <a:pos x="T8" y="T9"/>
                  </a:cxn>
                </a:cxnLst>
                <a:rect l="0" t="0" r="r" b="b"/>
                <a:pathLst>
                  <a:path w="56" h="146">
                    <a:moveTo>
                      <a:pt x="0" y="64"/>
                    </a:moveTo>
                    <a:lnTo>
                      <a:pt x="56" y="0"/>
                    </a:lnTo>
                    <a:lnTo>
                      <a:pt x="56" y="92"/>
                    </a:lnTo>
                    <a:lnTo>
                      <a:pt x="0" y="146"/>
                    </a:lnTo>
                    <a:lnTo>
                      <a:pt x="0" y="64"/>
                    </a:lnTo>
                    <a:close/>
                  </a:path>
                </a:pathLst>
              </a:custGeom>
              <a:grpFill/>
              <a:ln>
                <a:noFill/>
              </a:ln>
            </p:spPr>
            <p:txBody>
              <a:bodyPr vert="horz" wrap="square" lIns="91440" tIns="45720" rIns="91440" bIns="45720" numCol="1" anchor="t" anchorCtr="0" compatLnSpc="1"/>
              <a:lstStyle/>
              <a:p>
                <a:endParaRPr lang="en-US"/>
              </a:p>
            </p:txBody>
          </p:sp>
          <p:sp>
            <p:nvSpPr>
              <p:cNvPr id="224" name="Freeform 174"/>
              <p:cNvSpPr/>
              <p:nvPr/>
            </p:nvSpPr>
            <p:spPr bwMode="auto">
              <a:xfrm>
                <a:off x="2181225" y="4967288"/>
                <a:ext cx="88900" cy="214313"/>
              </a:xfrm>
              <a:custGeom>
                <a:avLst/>
                <a:gdLst>
                  <a:gd name="T0" fmla="*/ 0 w 56"/>
                  <a:gd name="T1" fmla="*/ 52 h 135"/>
                  <a:gd name="T2" fmla="*/ 56 w 56"/>
                  <a:gd name="T3" fmla="*/ 0 h 135"/>
                  <a:gd name="T4" fmla="*/ 56 w 56"/>
                  <a:gd name="T5" fmla="*/ 91 h 135"/>
                  <a:gd name="T6" fmla="*/ 0 w 56"/>
                  <a:gd name="T7" fmla="*/ 135 h 135"/>
                  <a:gd name="T8" fmla="*/ 0 w 56"/>
                  <a:gd name="T9" fmla="*/ 52 h 135"/>
                </a:gdLst>
                <a:ahLst/>
                <a:cxnLst>
                  <a:cxn ang="0">
                    <a:pos x="T0" y="T1"/>
                  </a:cxn>
                  <a:cxn ang="0">
                    <a:pos x="T2" y="T3"/>
                  </a:cxn>
                  <a:cxn ang="0">
                    <a:pos x="T4" y="T5"/>
                  </a:cxn>
                  <a:cxn ang="0">
                    <a:pos x="T6" y="T7"/>
                  </a:cxn>
                  <a:cxn ang="0">
                    <a:pos x="T8" y="T9"/>
                  </a:cxn>
                </a:cxnLst>
                <a:rect l="0" t="0" r="r" b="b"/>
                <a:pathLst>
                  <a:path w="56" h="135">
                    <a:moveTo>
                      <a:pt x="0" y="52"/>
                    </a:moveTo>
                    <a:lnTo>
                      <a:pt x="56" y="0"/>
                    </a:lnTo>
                    <a:lnTo>
                      <a:pt x="56" y="91"/>
                    </a:lnTo>
                    <a:lnTo>
                      <a:pt x="0" y="135"/>
                    </a:lnTo>
                    <a:lnTo>
                      <a:pt x="0" y="52"/>
                    </a:lnTo>
                    <a:close/>
                  </a:path>
                </a:pathLst>
              </a:custGeom>
              <a:grpFill/>
              <a:ln>
                <a:noFill/>
              </a:ln>
            </p:spPr>
            <p:txBody>
              <a:bodyPr vert="horz" wrap="square" lIns="91440" tIns="45720" rIns="91440" bIns="45720" numCol="1" anchor="t" anchorCtr="0" compatLnSpc="1"/>
              <a:lstStyle/>
              <a:p>
                <a:endParaRPr lang="en-US"/>
              </a:p>
            </p:txBody>
          </p:sp>
          <p:sp>
            <p:nvSpPr>
              <p:cNvPr id="225" name="Freeform 175"/>
              <p:cNvSpPr/>
              <p:nvPr/>
            </p:nvSpPr>
            <p:spPr bwMode="auto">
              <a:xfrm>
                <a:off x="2181225" y="5143500"/>
                <a:ext cx="88900" cy="198438"/>
              </a:xfrm>
              <a:custGeom>
                <a:avLst/>
                <a:gdLst>
                  <a:gd name="T0" fmla="*/ 0 w 56"/>
                  <a:gd name="T1" fmla="*/ 42 h 125"/>
                  <a:gd name="T2" fmla="*/ 56 w 56"/>
                  <a:gd name="T3" fmla="*/ 0 h 125"/>
                  <a:gd name="T4" fmla="*/ 56 w 56"/>
                  <a:gd name="T5" fmla="*/ 91 h 125"/>
                  <a:gd name="T6" fmla="*/ 0 w 56"/>
                  <a:gd name="T7" fmla="*/ 125 h 125"/>
                  <a:gd name="T8" fmla="*/ 0 w 56"/>
                  <a:gd name="T9" fmla="*/ 42 h 125"/>
                </a:gdLst>
                <a:ahLst/>
                <a:cxnLst>
                  <a:cxn ang="0">
                    <a:pos x="T0" y="T1"/>
                  </a:cxn>
                  <a:cxn ang="0">
                    <a:pos x="T2" y="T3"/>
                  </a:cxn>
                  <a:cxn ang="0">
                    <a:pos x="T4" y="T5"/>
                  </a:cxn>
                  <a:cxn ang="0">
                    <a:pos x="T6" y="T7"/>
                  </a:cxn>
                  <a:cxn ang="0">
                    <a:pos x="T8" y="T9"/>
                  </a:cxn>
                </a:cxnLst>
                <a:rect l="0" t="0" r="r" b="b"/>
                <a:pathLst>
                  <a:path w="56" h="125">
                    <a:moveTo>
                      <a:pt x="0" y="42"/>
                    </a:moveTo>
                    <a:lnTo>
                      <a:pt x="56" y="0"/>
                    </a:lnTo>
                    <a:lnTo>
                      <a:pt x="56" y="91"/>
                    </a:lnTo>
                    <a:lnTo>
                      <a:pt x="0" y="125"/>
                    </a:lnTo>
                    <a:lnTo>
                      <a:pt x="0" y="42"/>
                    </a:lnTo>
                    <a:close/>
                  </a:path>
                </a:pathLst>
              </a:custGeom>
              <a:grpFill/>
              <a:ln>
                <a:noFill/>
              </a:ln>
            </p:spPr>
            <p:txBody>
              <a:bodyPr vert="horz" wrap="square" lIns="91440" tIns="45720" rIns="91440" bIns="45720" numCol="1" anchor="t" anchorCtr="0" compatLnSpc="1"/>
              <a:lstStyle/>
              <a:p>
                <a:endParaRPr lang="en-US"/>
              </a:p>
            </p:txBody>
          </p:sp>
          <p:sp>
            <p:nvSpPr>
              <p:cNvPr id="226" name="Freeform 176"/>
              <p:cNvSpPr/>
              <p:nvPr/>
            </p:nvSpPr>
            <p:spPr bwMode="auto">
              <a:xfrm>
                <a:off x="2181225" y="5321300"/>
                <a:ext cx="88900" cy="180975"/>
              </a:xfrm>
              <a:custGeom>
                <a:avLst/>
                <a:gdLst>
                  <a:gd name="T0" fmla="*/ 0 w 56"/>
                  <a:gd name="T1" fmla="*/ 31 h 114"/>
                  <a:gd name="T2" fmla="*/ 56 w 56"/>
                  <a:gd name="T3" fmla="*/ 0 h 114"/>
                  <a:gd name="T4" fmla="*/ 56 w 56"/>
                  <a:gd name="T5" fmla="*/ 91 h 114"/>
                  <a:gd name="T6" fmla="*/ 0 w 56"/>
                  <a:gd name="T7" fmla="*/ 114 h 114"/>
                  <a:gd name="T8" fmla="*/ 0 w 56"/>
                  <a:gd name="T9" fmla="*/ 31 h 114"/>
                </a:gdLst>
                <a:ahLst/>
                <a:cxnLst>
                  <a:cxn ang="0">
                    <a:pos x="T0" y="T1"/>
                  </a:cxn>
                  <a:cxn ang="0">
                    <a:pos x="T2" y="T3"/>
                  </a:cxn>
                  <a:cxn ang="0">
                    <a:pos x="T4" y="T5"/>
                  </a:cxn>
                  <a:cxn ang="0">
                    <a:pos x="T6" y="T7"/>
                  </a:cxn>
                  <a:cxn ang="0">
                    <a:pos x="T8" y="T9"/>
                  </a:cxn>
                </a:cxnLst>
                <a:rect l="0" t="0" r="r" b="b"/>
                <a:pathLst>
                  <a:path w="56" h="114">
                    <a:moveTo>
                      <a:pt x="0" y="31"/>
                    </a:moveTo>
                    <a:lnTo>
                      <a:pt x="56" y="0"/>
                    </a:lnTo>
                    <a:lnTo>
                      <a:pt x="56" y="91"/>
                    </a:lnTo>
                    <a:lnTo>
                      <a:pt x="0" y="114"/>
                    </a:lnTo>
                    <a:lnTo>
                      <a:pt x="0" y="31"/>
                    </a:lnTo>
                    <a:close/>
                  </a:path>
                </a:pathLst>
              </a:custGeom>
              <a:grpFill/>
              <a:ln>
                <a:noFill/>
              </a:ln>
            </p:spPr>
            <p:txBody>
              <a:bodyPr vert="horz" wrap="square" lIns="91440" tIns="45720" rIns="91440" bIns="45720" numCol="1" anchor="t" anchorCtr="0" compatLnSpc="1"/>
              <a:lstStyle/>
              <a:p>
                <a:endParaRPr lang="en-US"/>
              </a:p>
            </p:txBody>
          </p:sp>
          <p:sp>
            <p:nvSpPr>
              <p:cNvPr id="227" name="Freeform 177"/>
              <p:cNvSpPr/>
              <p:nvPr/>
            </p:nvSpPr>
            <p:spPr bwMode="auto">
              <a:xfrm>
                <a:off x="2181225" y="5497513"/>
                <a:ext cx="88900" cy="163513"/>
              </a:xfrm>
              <a:custGeom>
                <a:avLst/>
                <a:gdLst>
                  <a:gd name="T0" fmla="*/ 0 w 56"/>
                  <a:gd name="T1" fmla="*/ 20 h 103"/>
                  <a:gd name="T2" fmla="*/ 56 w 56"/>
                  <a:gd name="T3" fmla="*/ 0 h 103"/>
                  <a:gd name="T4" fmla="*/ 56 w 56"/>
                  <a:gd name="T5" fmla="*/ 91 h 103"/>
                  <a:gd name="T6" fmla="*/ 0 w 56"/>
                  <a:gd name="T7" fmla="*/ 103 h 103"/>
                  <a:gd name="T8" fmla="*/ 0 w 56"/>
                  <a:gd name="T9" fmla="*/ 20 h 103"/>
                </a:gdLst>
                <a:ahLst/>
                <a:cxnLst>
                  <a:cxn ang="0">
                    <a:pos x="T0" y="T1"/>
                  </a:cxn>
                  <a:cxn ang="0">
                    <a:pos x="T2" y="T3"/>
                  </a:cxn>
                  <a:cxn ang="0">
                    <a:pos x="T4" y="T5"/>
                  </a:cxn>
                  <a:cxn ang="0">
                    <a:pos x="T6" y="T7"/>
                  </a:cxn>
                  <a:cxn ang="0">
                    <a:pos x="T8" y="T9"/>
                  </a:cxn>
                </a:cxnLst>
                <a:rect l="0" t="0" r="r" b="b"/>
                <a:pathLst>
                  <a:path w="56" h="103">
                    <a:moveTo>
                      <a:pt x="0" y="20"/>
                    </a:moveTo>
                    <a:lnTo>
                      <a:pt x="56" y="0"/>
                    </a:lnTo>
                    <a:lnTo>
                      <a:pt x="56" y="91"/>
                    </a:lnTo>
                    <a:lnTo>
                      <a:pt x="0" y="103"/>
                    </a:lnTo>
                    <a:lnTo>
                      <a:pt x="0" y="20"/>
                    </a:lnTo>
                    <a:close/>
                  </a:path>
                </a:pathLst>
              </a:custGeom>
              <a:grpFill/>
              <a:ln>
                <a:noFill/>
              </a:ln>
            </p:spPr>
            <p:txBody>
              <a:bodyPr vert="horz" wrap="square" lIns="91440" tIns="45720" rIns="91440" bIns="45720" numCol="1" anchor="t" anchorCtr="0" compatLnSpc="1"/>
              <a:lstStyle/>
              <a:p>
                <a:endParaRPr lang="en-US"/>
              </a:p>
            </p:txBody>
          </p:sp>
          <p:sp>
            <p:nvSpPr>
              <p:cNvPr id="228" name="Freeform 178"/>
              <p:cNvSpPr/>
              <p:nvPr/>
            </p:nvSpPr>
            <p:spPr bwMode="auto">
              <a:xfrm>
                <a:off x="2181225" y="5675313"/>
                <a:ext cx="88900" cy="146050"/>
              </a:xfrm>
              <a:custGeom>
                <a:avLst/>
                <a:gdLst>
                  <a:gd name="T0" fmla="*/ 0 w 56"/>
                  <a:gd name="T1" fmla="*/ 9 h 92"/>
                  <a:gd name="T2" fmla="*/ 56 w 56"/>
                  <a:gd name="T3" fmla="*/ 0 h 92"/>
                  <a:gd name="T4" fmla="*/ 56 w 56"/>
                  <a:gd name="T5" fmla="*/ 91 h 92"/>
                  <a:gd name="T6" fmla="*/ 0 w 56"/>
                  <a:gd name="T7" fmla="*/ 92 h 92"/>
                  <a:gd name="T8" fmla="*/ 0 w 56"/>
                  <a:gd name="T9" fmla="*/ 9 h 92"/>
                </a:gdLst>
                <a:ahLst/>
                <a:cxnLst>
                  <a:cxn ang="0">
                    <a:pos x="T0" y="T1"/>
                  </a:cxn>
                  <a:cxn ang="0">
                    <a:pos x="T2" y="T3"/>
                  </a:cxn>
                  <a:cxn ang="0">
                    <a:pos x="T4" y="T5"/>
                  </a:cxn>
                  <a:cxn ang="0">
                    <a:pos x="T6" y="T7"/>
                  </a:cxn>
                  <a:cxn ang="0">
                    <a:pos x="T8" y="T9"/>
                  </a:cxn>
                </a:cxnLst>
                <a:rect l="0" t="0" r="r" b="b"/>
                <a:pathLst>
                  <a:path w="56" h="92">
                    <a:moveTo>
                      <a:pt x="0" y="9"/>
                    </a:moveTo>
                    <a:lnTo>
                      <a:pt x="56" y="0"/>
                    </a:lnTo>
                    <a:lnTo>
                      <a:pt x="56" y="91"/>
                    </a:lnTo>
                    <a:lnTo>
                      <a:pt x="0" y="92"/>
                    </a:lnTo>
                    <a:lnTo>
                      <a:pt x="0" y="9"/>
                    </a:lnTo>
                    <a:close/>
                  </a:path>
                </a:pathLst>
              </a:custGeom>
              <a:grpFill/>
              <a:ln>
                <a:noFill/>
              </a:ln>
            </p:spPr>
            <p:txBody>
              <a:bodyPr vert="horz" wrap="square" lIns="91440" tIns="45720" rIns="91440" bIns="45720" numCol="1" anchor="t" anchorCtr="0" compatLnSpc="1"/>
              <a:lstStyle/>
              <a:p>
                <a:endParaRPr lang="en-US"/>
              </a:p>
            </p:txBody>
          </p:sp>
          <p:sp>
            <p:nvSpPr>
              <p:cNvPr id="229" name="Freeform 179"/>
              <p:cNvSpPr/>
              <p:nvPr/>
            </p:nvSpPr>
            <p:spPr bwMode="auto">
              <a:xfrm>
                <a:off x="2093913" y="4914900"/>
                <a:ext cx="65088" cy="214313"/>
              </a:xfrm>
              <a:custGeom>
                <a:avLst/>
                <a:gdLst>
                  <a:gd name="T0" fmla="*/ 0 w 41"/>
                  <a:gd name="T1" fmla="*/ 63 h 135"/>
                  <a:gd name="T2" fmla="*/ 41 w 41"/>
                  <a:gd name="T3" fmla="*/ 0 h 135"/>
                  <a:gd name="T4" fmla="*/ 41 w 41"/>
                  <a:gd name="T5" fmla="*/ 81 h 135"/>
                  <a:gd name="T6" fmla="*/ 0 w 41"/>
                  <a:gd name="T7" fmla="*/ 135 h 135"/>
                  <a:gd name="T8" fmla="*/ 0 w 41"/>
                  <a:gd name="T9" fmla="*/ 63 h 135"/>
                </a:gdLst>
                <a:ahLst/>
                <a:cxnLst>
                  <a:cxn ang="0">
                    <a:pos x="T0" y="T1"/>
                  </a:cxn>
                  <a:cxn ang="0">
                    <a:pos x="T2" y="T3"/>
                  </a:cxn>
                  <a:cxn ang="0">
                    <a:pos x="T4" y="T5"/>
                  </a:cxn>
                  <a:cxn ang="0">
                    <a:pos x="T6" y="T7"/>
                  </a:cxn>
                  <a:cxn ang="0">
                    <a:pos x="T8" y="T9"/>
                  </a:cxn>
                </a:cxnLst>
                <a:rect l="0" t="0" r="r" b="b"/>
                <a:pathLst>
                  <a:path w="41" h="135">
                    <a:moveTo>
                      <a:pt x="0" y="63"/>
                    </a:moveTo>
                    <a:lnTo>
                      <a:pt x="41" y="0"/>
                    </a:lnTo>
                    <a:lnTo>
                      <a:pt x="41" y="81"/>
                    </a:lnTo>
                    <a:lnTo>
                      <a:pt x="0" y="135"/>
                    </a:lnTo>
                    <a:lnTo>
                      <a:pt x="0" y="63"/>
                    </a:lnTo>
                    <a:close/>
                  </a:path>
                </a:pathLst>
              </a:custGeom>
              <a:grpFill/>
              <a:ln>
                <a:noFill/>
              </a:ln>
            </p:spPr>
            <p:txBody>
              <a:bodyPr vert="horz" wrap="square" lIns="91440" tIns="45720" rIns="91440" bIns="45720" numCol="1" anchor="t" anchorCtr="0" compatLnSpc="1"/>
              <a:lstStyle/>
              <a:p>
                <a:endParaRPr lang="en-US"/>
              </a:p>
            </p:txBody>
          </p:sp>
          <p:sp>
            <p:nvSpPr>
              <p:cNvPr id="230" name="Freeform 180"/>
              <p:cNvSpPr/>
              <p:nvPr/>
            </p:nvSpPr>
            <p:spPr bwMode="auto">
              <a:xfrm>
                <a:off x="2093913" y="5072063"/>
                <a:ext cx="65088" cy="196850"/>
              </a:xfrm>
              <a:custGeom>
                <a:avLst/>
                <a:gdLst>
                  <a:gd name="T0" fmla="*/ 0 w 41"/>
                  <a:gd name="T1" fmla="*/ 52 h 124"/>
                  <a:gd name="T2" fmla="*/ 41 w 41"/>
                  <a:gd name="T3" fmla="*/ 0 h 124"/>
                  <a:gd name="T4" fmla="*/ 41 w 41"/>
                  <a:gd name="T5" fmla="*/ 80 h 124"/>
                  <a:gd name="T6" fmla="*/ 0 w 41"/>
                  <a:gd name="T7" fmla="*/ 124 h 124"/>
                  <a:gd name="T8" fmla="*/ 0 w 41"/>
                  <a:gd name="T9" fmla="*/ 52 h 124"/>
                </a:gdLst>
                <a:ahLst/>
                <a:cxnLst>
                  <a:cxn ang="0">
                    <a:pos x="T0" y="T1"/>
                  </a:cxn>
                  <a:cxn ang="0">
                    <a:pos x="T2" y="T3"/>
                  </a:cxn>
                  <a:cxn ang="0">
                    <a:pos x="T4" y="T5"/>
                  </a:cxn>
                  <a:cxn ang="0">
                    <a:pos x="T6" y="T7"/>
                  </a:cxn>
                  <a:cxn ang="0">
                    <a:pos x="T8" y="T9"/>
                  </a:cxn>
                </a:cxnLst>
                <a:rect l="0" t="0" r="r" b="b"/>
                <a:pathLst>
                  <a:path w="41" h="124">
                    <a:moveTo>
                      <a:pt x="0" y="52"/>
                    </a:moveTo>
                    <a:lnTo>
                      <a:pt x="41" y="0"/>
                    </a:lnTo>
                    <a:lnTo>
                      <a:pt x="41" y="80"/>
                    </a:lnTo>
                    <a:lnTo>
                      <a:pt x="0" y="124"/>
                    </a:lnTo>
                    <a:lnTo>
                      <a:pt x="0" y="52"/>
                    </a:lnTo>
                    <a:close/>
                  </a:path>
                </a:pathLst>
              </a:custGeom>
              <a:grpFill/>
              <a:ln>
                <a:noFill/>
              </a:ln>
            </p:spPr>
            <p:txBody>
              <a:bodyPr vert="horz" wrap="square" lIns="91440" tIns="45720" rIns="91440" bIns="45720" numCol="1" anchor="t" anchorCtr="0" compatLnSpc="1"/>
              <a:lstStyle/>
              <a:p>
                <a:endParaRPr lang="en-US"/>
              </a:p>
            </p:txBody>
          </p:sp>
          <p:sp>
            <p:nvSpPr>
              <p:cNvPr id="231" name="Freeform 181"/>
              <p:cNvSpPr/>
              <p:nvPr/>
            </p:nvSpPr>
            <p:spPr bwMode="auto">
              <a:xfrm>
                <a:off x="2093913" y="5226050"/>
                <a:ext cx="65088" cy="180975"/>
              </a:xfrm>
              <a:custGeom>
                <a:avLst/>
                <a:gdLst>
                  <a:gd name="T0" fmla="*/ 0 w 41"/>
                  <a:gd name="T1" fmla="*/ 42 h 114"/>
                  <a:gd name="T2" fmla="*/ 41 w 41"/>
                  <a:gd name="T3" fmla="*/ 0 h 114"/>
                  <a:gd name="T4" fmla="*/ 41 w 41"/>
                  <a:gd name="T5" fmla="*/ 81 h 114"/>
                  <a:gd name="T6" fmla="*/ 0 w 41"/>
                  <a:gd name="T7" fmla="*/ 114 h 114"/>
                  <a:gd name="T8" fmla="*/ 0 w 41"/>
                  <a:gd name="T9" fmla="*/ 42 h 114"/>
                </a:gdLst>
                <a:ahLst/>
                <a:cxnLst>
                  <a:cxn ang="0">
                    <a:pos x="T0" y="T1"/>
                  </a:cxn>
                  <a:cxn ang="0">
                    <a:pos x="T2" y="T3"/>
                  </a:cxn>
                  <a:cxn ang="0">
                    <a:pos x="T4" y="T5"/>
                  </a:cxn>
                  <a:cxn ang="0">
                    <a:pos x="T6" y="T7"/>
                  </a:cxn>
                  <a:cxn ang="0">
                    <a:pos x="T8" y="T9"/>
                  </a:cxn>
                </a:cxnLst>
                <a:rect l="0" t="0" r="r" b="b"/>
                <a:pathLst>
                  <a:path w="41" h="114">
                    <a:moveTo>
                      <a:pt x="0" y="42"/>
                    </a:moveTo>
                    <a:lnTo>
                      <a:pt x="41" y="0"/>
                    </a:lnTo>
                    <a:lnTo>
                      <a:pt x="41" y="81"/>
                    </a:lnTo>
                    <a:lnTo>
                      <a:pt x="0" y="114"/>
                    </a:lnTo>
                    <a:lnTo>
                      <a:pt x="0" y="42"/>
                    </a:lnTo>
                    <a:close/>
                  </a:path>
                </a:pathLst>
              </a:custGeom>
              <a:grpFill/>
              <a:ln>
                <a:noFill/>
              </a:ln>
            </p:spPr>
            <p:txBody>
              <a:bodyPr vert="horz" wrap="square" lIns="91440" tIns="45720" rIns="91440" bIns="45720" numCol="1" anchor="t" anchorCtr="0" compatLnSpc="1"/>
              <a:lstStyle/>
              <a:p>
                <a:endParaRPr lang="en-US"/>
              </a:p>
            </p:txBody>
          </p:sp>
          <p:sp>
            <p:nvSpPr>
              <p:cNvPr id="232" name="Freeform 182"/>
              <p:cNvSpPr/>
              <p:nvPr/>
            </p:nvSpPr>
            <p:spPr bwMode="auto">
              <a:xfrm>
                <a:off x="2093913" y="5383213"/>
                <a:ext cx="65088" cy="161925"/>
              </a:xfrm>
              <a:custGeom>
                <a:avLst/>
                <a:gdLst>
                  <a:gd name="T0" fmla="*/ 0 w 41"/>
                  <a:gd name="T1" fmla="*/ 31 h 102"/>
                  <a:gd name="T2" fmla="*/ 41 w 41"/>
                  <a:gd name="T3" fmla="*/ 0 h 102"/>
                  <a:gd name="T4" fmla="*/ 41 w 41"/>
                  <a:gd name="T5" fmla="*/ 80 h 102"/>
                  <a:gd name="T6" fmla="*/ 0 w 41"/>
                  <a:gd name="T7" fmla="*/ 102 h 102"/>
                  <a:gd name="T8" fmla="*/ 0 w 41"/>
                  <a:gd name="T9" fmla="*/ 31 h 102"/>
                </a:gdLst>
                <a:ahLst/>
                <a:cxnLst>
                  <a:cxn ang="0">
                    <a:pos x="T0" y="T1"/>
                  </a:cxn>
                  <a:cxn ang="0">
                    <a:pos x="T2" y="T3"/>
                  </a:cxn>
                  <a:cxn ang="0">
                    <a:pos x="T4" y="T5"/>
                  </a:cxn>
                  <a:cxn ang="0">
                    <a:pos x="T6" y="T7"/>
                  </a:cxn>
                  <a:cxn ang="0">
                    <a:pos x="T8" y="T9"/>
                  </a:cxn>
                </a:cxnLst>
                <a:rect l="0" t="0" r="r" b="b"/>
                <a:pathLst>
                  <a:path w="41" h="102">
                    <a:moveTo>
                      <a:pt x="0" y="31"/>
                    </a:moveTo>
                    <a:lnTo>
                      <a:pt x="41" y="0"/>
                    </a:lnTo>
                    <a:lnTo>
                      <a:pt x="41" y="80"/>
                    </a:lnTo>
                    <a:lnTo>
                      <a:pt x="0" y="102"/>
                    </a:lnTo>
                    <a:lnTo>
                      <a:pt x="0" y="31"/>
                    </a:lnTo>
                    <a:close/>
                  </a:path>
                </a:pathLst>
              </a:custGeom>
              <a:grpFill/>
              <a:ln>
                <a:noFill/>
              </a:ln>
            </p:spPr>
            <p:txBody>
              <a:bodyPr vert="horz" wrap="square" lIns="91440" tIns="45720" rIns="91440" bIns="45720" numCol="1" anchor="t" anchorCtr="0" compatLnSpc="1"/>
              <a:lstStyle/>
              <a:p>
                <a:endParaRPr lang="en-US"/>
              </a:p>
            </p:txBody>
          </p:sp>
          <p:sp>
            <p:nvSpPr>
              <p:cNvPr id="233" name="Freeform 183"/>
              <p:cNvSpPr/>
              <p:nvPr/>
            </p:nvSpPr>
            <p:spPr bwMode="auto">
              <a:xfrm>
                <a:off x="2093913" y="5537200"/>
                <a:ext cx="65088" cy="147638"/>
              </a:xfrm>
              <a:custGeom>
                <a:avLst/>
                <a:gdLst>
                  <a:gd name="T0" fmla="*/ 0 w 41"/>
                  <a:gd name="T1" fmla="*/ 21 h 93"/>
                  <a:gd name="T2" fmla="*/ 41 w 41"/>
                  <a:gd name="T3" fmla="*/ 0 h 93"/>
                  <a:gd name="T4" fmla="*/ 41 w 41"/>
                  <a:gd name="T5" fmla="*/ 81 h 93"/>
                  <a:gd name="T6" fmla="*/ 0 w 41"/>
                  <a:gd name="T7" fmla="*/ 93 h 93"/>
                  <a:gd name="T8" fmla="*/ 0 w 41"/>
                  <a:gd name="T9" fmla="*/ 21 h 93"/>
                </a:gdLst>
                <a:ahLst/>
                <a:cxnLst>
                  <a:cxn ang="0">
                    <a:pos x="T0" y="T1"/>
                  </a:cxn>
                  <a:cxn ang="0">
                    <a:pos x="T2" y="T3"/>
                  </a:cxn>
                  <a:cxn ang="0">
                    <a:pos x="T4" y="T5"/>
                  </a:cxn>
                  <a:cxn ang="0">
                    <a:pos x="T6" y="T7"/>
                  </a:cxn>
                  <a:cxn ang="0">
                    <a:pos x="T8" y="T9"/>
                  </a:cxn>
                </a:cxnLst>
                <a:rect l="0" t="0" r="r" b="b"/>
                <a:pathLst>
                  <a:path w="41" h="93">
                    <a:moveTo>
                      <a:pt x="0" y="21"/>
                    </a:moveTo>
                    <a:lnTo>
                      <a:pt x="41" y="0"/>
                    </a:lnTo>
                    <a:lnTo>
                      <a:pt x="41" y="81"/>
                    </a:lnTo>
                    <a:lnTo>
                      <a:pt x="0" y="93"/>
                    </a:lnTo>
                    <a:lnTo>
                      <a:pt x="0" y="21"/>
                    </a:lnTo>
                    <a:close/>
                  </a:path>
                </a:pathLst>
              </a:custGeom>
              <a:grpFill/>
              <a:ln>
                <a:noFill/>
              </a:ln>
            </p:spPr>
            <p:txBody>
              <a:bodyPr vert="horz" wrap="square" lIns="91440" tIns="45720" rIns="91440" bIns="45720" numCol="1" anchor="t" anchorCtr="0" compatLnSpc="1"/>
              <a:lstStyle/>
              <a:p>
                <a:endParaRPr lang="en-US"/>
              </a:p>
            </p:txBody>
          </p:sp>
          <p:sp>
            <p:nvSpPr>
              <p:cNvPr id="234" name="Freeform 184"/>
              <p:cNvSpPr/>
              <p:nvPr/>
            </p:nvSpPr>
            <p:spPr bwMode="auto">
              <a:xfrm>
                <a:off x="2093913" y="5694363"/>
                <a:ext cx="65088" cy="128588"/>
              </a:xfrm>
              <a:custGeom>
                <a:avLst/>
                <a:gdLst>
                  <a:gd name="T0" fmla="*/ 0 w 41"/>
                  <a:gd name="T1" fmla="*/ 9 h 81"/>
                  <a:gd name="T2" fmla="*/ 41 w 41"/>
                  <a:gd name="T3" fmla="*/ 0 h 81"/>
                  <a:gd name="T4" fmla="*/ 41 w 41"/>
                  <a:gd name="T5" fmla="*/ 80 h 81"/>
                  <a:gd name="T6" fmla="*/ 0 w 41"/>
                  <a:gd name="T7" fmla="*/ 81 h 81"/>
                  <a:gd name="T8" fmla="*/ 0 w 41"/>
                  <a:gd name="T9" fmla="*/ 9 h 81"/>
                </a:gdLst>
                <a:ahLst/>
                <a:cxnLst>
                  <a:cxn ang="0">
                    <a:pos x="T0" y="T1"/>
                  </a:cxn>
                  <a:cxn ang="0">
                    <a:pos x="T2" y="T3"/>
                  </a:cxn>
                  <a:cxn ang="0">
                    <a:pos x="T4" y="T5"/>
                  </a:cxn>
                  <a:cxn ang="0">
                    <a:pos x="T6" y="T7"/>
                  </a:cxn>
                  <a:cxn ang="0">
                    <a:pos x="T8" y="T9"/>
                  </a:cxn>
                </a:cxnLst>
                <a:rect l="0" t="0" r="r" b="b"/>
                <a:pathLst>
                  <a:path w="41" h="81">
                    <a:moveTo>
                      <a:pt x="0" y="9"/>
                    </a:moveTo>
                    <a:lnTo>
                      <a:pt x="41" y="0"/>
                    </a:lnTo>
                    <a:lnTo>
                      <a:pt x="41" y="80"/>
                    </a:lnTo>
                    <a:lnTo>
                      <a:pt x="0" y="81"/>
                    </a:lnTo>
                    <a:lnTo>
                      <a:pt x="0" y="9"/>
                    </a:lnTo>
                    <a:close/>
                  </a:path>
                </a:pathLst>
              </a:custGeom>
              <a:grpFill/>
              <a:ln>
                <a:noFill/>
              </a:ln>
            </p:spPr>
            <p:txBody>
              <a:bodyPr vert="horz" wrap="square" lIns="91440" tIns="45720" rIns="91440" bIns="45720" numCol="1" anchor="t" anchorCtr="0" compatLnSpc="1"/>
              <a:lstStyle/>
              <a:p>
                <a:endParaRPr lang="en-US"/>
              </a:p>
            </p:txBody>
          </p:sp>
        </p:grpSp>
      </p:grpSp>
      <p:grpSp>
        <p:nvGrpSpPr>
          <p:cNvPr id="253" name="Group 160"/>
          <p:cNvGrpSpPr/>
          <p:nvPr/>
        </p:nvGrpSpPr>
        <p:grpSpPr>
          <a:xfrm>
            <a:off x="4787106" y="4041238"/>
            <a:ext cx="2617788" cy="2381250"/>
            <a:chOff x="4392613" y="3429000"/>
            <a:chExt cx="2617788" cy="2381250"/>
          </a:xfrm>
          <a:solidFill>
            <a:srgbClr val="9E8140"/>
          </a:solidFill>
        </p:grpSpPr>
        <p:grpSp>
          <p:nvGrpSpPr>
            <p:cNvPr id="254" name="Group 161"/>
            <p:cNvGrpSpPr/>
            <p:nvPr/>
          </p:nvGrpSpPr>
          <p:grpSpPr>
            <a:xfrm>
              <a:off x="5119688" y="3429000"/>
              <a:ext cx="1165225" cy="2370138"/>
              <a:chOff x="5119688" y="3429000"/>
              <a:chExt cx="1165225" cy="2370138"/>
            </a:xfrm>
            <a:grpFill/>
          </p:grpSpPr>
          <p:sp>
            <p:nvSpPr>
              <p:cNvPr id="293" name="Rectangle 5"/>
              <p:cNvSpPr>
                <a:spLocks noChangeArrowheads="1"/>
              </p:cNvSpPr>
              <p:nvPr/>
            </p:nvSpPr>
            <p:spPr bwMode="auto">
              <a:xfrm>
                <a:off x="5119688" y="5465763"/>
                <a:ext cx="333375" cy="333375"/>
              </a:xfrm>
              <a:prstGeom prst="rect">
                <a:avLst/>
              </a:prstGeom>
              <a:grpFill/>
              <a:ln>
                <a:noFill/>
              </a:ln>
            </p:spPr>
            <p:txBody>
              <a:bodyPr vert="horz" wrap="square" lIns="91440" tIns="45720" rIns="91440" bIns="45720" numCol="1" anchor="t" anchorCtr="0" compatLnSpc="1"/>
              <a:lstStyle/>
              <a:p>
                <a:endParaRPr lang="en-US"/>
              </a:p>
            </p:txBody>
          </p:sp>
          <p:sp>
            <p:nvSpPr>
              <p:cNvPr id="294" name="Rectangle 6"/>
              <p:cNvSpPr>
                <a:spLocks noChangeArrowheads="1"/>
              </p:cNvSpPr>
              <p:nvPr/>
            </p:nvSpPr>
            <p:spPr bwMode="auto">
              <a:xfrm>
                <a:off x="5119688" y="5057775"/>
                <a:ext cx="333375" cy="333375"/>
              </a:xfrm>
              <a:prstGeom prst="rect">
                <a:avLst/>
              </a:prstGeom>
              <a:grpFill/>
              <a:ln>
                <a:noFill/>
              </a:ln>
            </p:spPr>
            <p:txBody>
              <a:bodyPr vert="horz" wrap="square" lIns="91440" tIns="45720" rIns="91440" bIns="45720" numCol="1" anchor="t" anchorCtr="0" compatLnSpc="1"/>
              <a:lstStyle/>
              <a:p>
                <a:endParaRPr lang="en-US"/>
              </a:p>
            </p:txBody>
          </p:sp>
          <p:sp>
            <p:nvSpPr>
              <p:cNvPr id="295" name="Rectangle 7"/>
              <p:cNvSpPr>
                <a:spLocks noChangeArrowheads="1"/>
              </p:cNvSpPr>
              <p:nvPr/>
            </p:nvSpPr>
            <p:spPr bwMode="auto">
              <a:xfrm>
                <a:off x="5119688" y="4651375"/>
                <a:ext cx="333375" cy="333375"/>
              </a:xfrm>
              <a:prstGeom prst="rect">
                <a:avLst/>
              </a:prstGeom>
              <a:grpFill/>
              <a:ln>
                <a:noFill/>
              </a:ln>
            </p:spPr>
            <p:txBody>
              <a:bodyPr vert="horz" wrap="square" lIns="91440" tIns="45720" rIns="91440" bIns="45720" numCol="1" anchor="t" anchorCtr="0" compatLnSpc="1"/>
              <a:lstStyle/>
              <a:p>
                <a:endParaRPr lang="en-US"/>
              </a:p>
            </p:txBody>
          </p:sp>
          <p:sp>
            <p:nvSpPr>
              <p:cNvPr id="296" name="Rectangle 8"/>
              <p:cNvSpPr>
                <a:spLocks noChangeArrowheads="1"/>
              </p:cNvSpPr>
              <p:nvPr/>
            </p:nvSpPr>
            <p:spPr bwMode="auto">
              <a:xfrm>
                <a:off x="5119688" y="4243388"/>
                <a:ext cx="333375" cy="334963"/>
              </a:xfrm>
              <a:prstGeom prst="rect">
                <a:avLst/>
              </a:prstGeom>
              <a:grpFill/>
              <a:ln>
                <a:noFill/>
              </a:ln>
            </p:spPr>
            <p:txBody>
              <a:bodyPr vert="horz" wrap="square" lIns="91440" tIns="45720" rIns="91440" bIns="45720" numCol="1" anchor="t" anchorCtr="0" compatLnSpc="1"/>
              <a:lstStyle/>
              <a:p>
                <a:endParaRPr lang="en-US"/>
              </a:p>
            </p:txBody>
          </p:sp>
          <p:sp>
            <p:nvSpPr>
              <p:cNvPr id="297" name="Rectangle 9"/>
              <p:cNvSpPr>
                <a:spLocks noChangeArrowheads="1"/>
              </p:cNvSpPr>
              <p:nvPr/>
            </p:nvSpPr>
            <p:spPr bwMode="auto">
              <a:xfrm>
                <a:off x="5119688" y="3836988"/>
                <a:ext cx="333375" cy="333375"/>
              </a:xfrm>
              <a:prstGeom prst="rect">
                <a:avLst/>
              </a:prstGeom>
              <a:grpFill/>
              <a:ln>
                <a:noFill/>
              </a:ln>
            </p:spPr>
            <p:txBody>
              <a:bodyPr vert="horz" wrap="square" lIns="91440" tIns="45720" rIns="91440" bIns="45720" numCol="1" anchor="t" anchorCtr="0" compatLnSpc="1"/>
              <a:lstStyle/>
              <a:p>
                <a:endParaRPr lang="en-US"/>
              </a:p>
            </p:txBody>
          </p:sp>
          <p:sp>
            <p:nvSpPr>
              <p:cNvPr id="298" name="Rectangle 10"/>
              <p:cNvSpPr>
                <a:spLocks noChangeArrowheads="1"/>
              </p:cNvSpPr>
              <p:nvPr/>
            </p:nvSpPr>
            <p:spPr bwMode="auto">
              <a:xfrm>
                <a:off x="5119688" y="3429000"/>
                <a:ext cx="333375" cy="334963"/>
              </a:xfrm>
              <a:prstGeom prst="rect">
                <a:avLst/>
              </a:prstGeom>
              <a:grpFill/>
              <a:ln>
                <a:noFill/>
              </a:ln>
            </p:spPr>
            <p:txBody>
              <a:bodyPr vert="horz" wrap="square" lIns="91440" tIns="45720" rIns="91440" bIns="45720" numCol="1" anchor="t" anchorCtr="0" compatLnSpc="1"/>
              <a:lstStyle/>
              <a:p>
                <a:endParaRPr lang="en-US"/>
              </a:p>
            </p:txBody>
          </p:sp>
          <p:sp>
            <p:nvSpPr>
              <p:cNvPr id="299" name="Rectangle 11"/>
              <p:cNvSpPr>
                <a:spLocks noChangeArrowheads="1"/>
              </p:cNvSpPr>
              <p:nvPr/>
            </p:nvSpPr>
            <p:spPr bwMode="auto">
              <a:xfrm>
                <a:off x="5534025" y="5465763"/>
                <a:ext cx="334963" cy="333375"/>
              </a:xfrm>
              <a:prstGeom prst="rect">
                <a:avLst/>
              </a:prstGeom>
              <a:grpFill/>
              <a:ln>
                <a:noFill/>
              </a:ln>
            </p:spPr>
            <p:txBody>
              <a:bodyPr vert="horz" wrap="square" lIns="91440" tIns="45720" rIns="91440" bIns="45720" numCol="1" anchor="t" anchorCtr="0" compatLnSpc="1"/>
              <a:lstStyle/>
              <a:p>
                <a:endParaRPr lang="en-US"/>
              </a:p>
            </p:txBody>
          </p:sp>
          <p:sp>
            <p:nvSpPr>
              <p:cNvPr id="300" name="Rectangle 12"/>
              <p:cNvSpPr>
                <a:spLocks noChangeArrowheads="1"/>
              </p:cNvSpPr>
              <p:nvPr/>
            </p:nvSpPr>
            <p:spPr bwMode="auto">
              <a:xfrm>
                <a:off x="5534025" y="5057775"/>
                <a:ext cx="334963" cy="333375"/>
              </a:xfrm>
              <a:prstGeom prst="rect">
                <a:avLst/>
              </a:prstGeom>
              <a:grpFill/>
              <a:ln>
                <a:noFill/>
              </a:ln>
            </p:spPr>
            <p:txBody>
              <a:bodyPr vert="horz" wrap="square" lIns="91440" tIns="45720" rIns="91440" bIns="45720" numCol="1" anchor="t" anchorCtr="0" compatLnSpc="1"/>
              <a:lstStyle/>
              <a:p>
                <a:endParaRPr lang="en-US"/>
              </a:p>
            </p:txBody>
          </p:sp>
          <p:sp>
            <p:nvSpPr>
              <p:cNvPr id="301" name="Rectangle 13"/>
              <p:cNvSpPr>
                <a:spLocks noChangeArrowheads="1"/>
              </p:cNvSpPr>
              <p:nvPr/>
            </p:nvSpPr>
            <p:spPr bwMode="auto">
              <a:xfrm>
                <a:off x="5534025" y="4651375"/>
                <a:ext cx="334963" cy="333375"/>
              </a:xfrm>
              <a:prstGeom prst="rect">
                <a:avLst/>
              </a:prstGeom>
              <a:grpFill/>
              <a:ln>
                <a:noFill/>
              </a:ln>
            </p:spPr>
            <p:txBody>
              <a:bodyPr vert="horz" wrap="square" lIns="91440" tIns="45720" rIns="91440" bIns="45720" numCol="1" anchor="t" anchorCtr="0" compatLnSpc="1"/>
              <a:lstStyle/>
              <a:p>
                <a:endParaRPr lang="en-US"/>
              </a:p>
            </p:txBody>
          </p:sp>
          <p:sp>
            <p:nvSpPr>
              <p:cNvPr id="302" name="Rectangle 14"/>
              <p:cNvSpPr>
                <a:spLocks noChangeArrowheads="1"/>
              </p:cNvSpPr>
              <p:nvPr/>
            </p:nvSpPr>
            <p:spPr bwMode="auto">
              <a:xfrm>
                <a:off x="5534025" y="4243388"/>
                <a:ext cx="334963" cy="334963"/>
              </a:xfrm>
              <a:prstGeom prst="rect">
                <a:avLst/>
              </a:prstGeom>
              <a:grpFill/>
              <a:ln>
                <a:noFill/>
              </a:ln>
            </p:spPr>
            <p:txBody>
              <a:bodyPr vert="horz" wrap="square" lIns="91440" tIns="45720" rIns="91440" bIns="45720" numCol="1" anchor="t" anchorCtr="0" compatLnSpc="1"/>
              <a:lstStyle/>
              <a:p>
                <a:endParaRPr lang="en-US"/>
              </a:p>
            </p:txBody>
          </p:sp>
          <p:sp>
            <p:nvSpPr>
              <p:cNvPr id="303" name="Rectangle 15"/>
              <p:cNvSpPr>
                <a:spLocks noChangeArrowheads="1"/>
              </p:cNvSpPr>
              <p:nvPr/>
            </p:nvSpPr>
            <p:spPr bwMode="auto">
              <a:xfrm>
                <a:off x="5534025" y="3836988"/>
                <a:ext cx="334963" cy="333375"/>
              </a:xfrm>
              <a:prstGeom prst="rect">
                <a:avLst/>
              </a:prstGeom>
              <a:grpFill/>
              <a:ln>
                <a:noFill/>
              </a:ln>
            </p:spPr>
            <p:txBody>
              <a:bodyPr vert="horz" wrap="square" lIns="91440" tIns="45720" rIns="91440" bIns="45720" numCol="1" anchor="t" anchorCtr="0" compatLnSpc="1"/>
              <a:lstStyle/>
              <a:p>
                <a:endParaRPr lang="en-US"/>
              </a:p>
            </p:txBody>
          </p:sp>
          <p:sp>
            <p:nvSpPr>
              <p:cNvPr id="304" name="Rectangle 16"/>
              <p:cNvSpPr>
                <a:spLocks noChangeArrowheads="1"/>
              </p:cNvSpPr>
              <p:nvPr/>
            </p:nvSpPr>
            <p:spPr bwMode="auto">
              <a:xfrm>
                <a:off x="5534025" y="3429000"/>
                <a:ext cx="334963" cy="334963"/>
              </a:xfrm>
              <a:prstGeom prst="rect">
                <a:avLst/>
              </a:prstGeom>
              <a:grpFill/>
              <a:ln>
                <a:noFill/>
              </a:ln>
            </p:spPr>
            <p:txBody>
              <a:bodyPr vert="horz" wrap="square" lIns="91440" tIns="45720" rIns="91440" bIns="45720" numCol="1" anchor="t" anchorCtr="0" compatLnSpc="1"/>
              <a:lstStyle/>
              <a:p>
                <a:endParaRPr lang="en-US"/>
              </a:p>
            </p:txBody>
          </p:sp>
          <p:sp>
            <p:nvSpPr>
              <p:cNvPr id="305" name="Rectangle 17"/>
              <p:cNvSpPr>
                <a:spLocks noChangeArrowheads="1"/>
              </p:cNvSpPr>
              <p:nvPr/>
            </p:nvSpPr>
            <p:spPr bwMode="auto">
              <a:xfrm>
                <a:off x="5951538" y="5465763"/>
                <a:ext cx="333375" cy="333375"/>
              </a:xfrm>
              <a:prstGeom prst="rect">
                <a:avLst/>
              </a:prstGeom>
              <a:grpFill/>
              <a:ln>
                <a:noFill/>
              </a:ln>
            </p:spPr>
            <p:txBody>
              <a:bodyPr vert="horz" wrap="square" lIns="91440" tIns="45720" rIns="91440" bIns="45720" numCol="1" anchor="t" anchorCtr="0" compatLnSpc="1"/>
              <a:lstStyle/>
              <a:p>
                <a:endParaRPr lang="en-US"/>
              </a:p>
            </p:txBody>
          </p:sp>
          <p:sp>
            <p:nvSpPr>
              <p:cNvPr id="306" name="Rectangle 18"/>
              <p:cNvSpPr>
                <a:spLocks noChangeArrowheads="1"/>
              </p:cNvSpPr>
              <p:nvPr/>
            </p:nvSpPr>
            <p:spPr bwMode="auto">
              <a:xfrm>
                <a:off x="5951538" y="5057775"/>
                <a:ext cx="333375" cy="333375"/>
              </a:xfrm>
              <a:prstGeom prst="rect">
                <a:avLst/>
              </a:prstGeom>
              <a:grpFill/>
              <a:ln>
                <a:noFill/>
              </a:ln>
            </p:spPr>
            <p:txBody>
              <a:bodyPr vert="horz" wrap="square" lIns="91440" tIns="45720" rIns="91440" bIns="45720" numCol="1" anchor="t" anchorCtr="0" compatLnSpc="1"/>
              <a:lstStyle/>
              <a:p>
                <a:endParaRPr lang="en-US"/>
              </a:p>
            </p:txBody>
          </p:sp>
          <p:sp>
            <p:nvSpPr>
              <p:cNvPr id="307" name="Rectangle 19"/>
              <p:cNvSpPr>
                <a:spLocks noChangeArrowheads="1"/>
              </p:cNvSpPr>
              <p:nvPr/>
            </p:nvSpPr>
            <p:spPr bwMode="auto">
              <a:xfrm>
                <a:off x="5951538" y="4651375"/>
                <a:ext cx="333375" cy="333375"/>
              </a:xfrm>
              <a:prstGeom prst="rect">
                <a:avLst/>
              </a:prstGeom>
              <a:grpFill/>
              <a:ln>
                <a:noFill/>
              </a:ln>
            </p:spPr>
            <p:txBody>
              <a:bodyPr vert="horz" wrap="square" lIns="91440" tIns="45720" rIns="91440" bIns="45720" numCol="1" anchor="t" anchorCtr="0" compatLnSpc="1"/>
              <a:lstStyle/>
              <a:p>
                <a:endParaRPr lang="en-US"/>
              </a:p>
            </p:txBody>
          </p:sp>
          <p:sp>
            <p:nvSpPr>
              <p:cNvPr id="308" name="Rectangle 20"/>
              <p:cNvSpPr>
                <a:spLocks noChangeArrowheads="1"/>
              </p:cNvSpPr>
              <p:nvPr/>
            </p:nvSpPr>
            <p:spPr bwMode="auto">
              <a:xfrm>
                <a:off x="5951538" y="4243388"/>
                <a:ext cx="333375" cy="334963"/>
              </a:xfrm>
              <a:prstGeom prst="rect">
                <a:avLst/>
              </a:prstGeom>
              <a:grpFill/>
              <a:ln>
                <a:noFill/>
              </a:ln>
            </p:spPr>
            <p:txBody>
              <a:bodyPr vert="horz" wrap="square" lIns="91440" tIns="45720" rIns="91440" bIns="45720" numCol="1" anchor="t" anchorCtr="0" compatLnSpc="1"/>
              <a:lstStyle/>
              <a:p>
                <a:endParaRPr lang="en-US"/>
              </a:p>
            </p:txBody>
          </p:sp>
          <p:sp>
            <p:nvSpPr>
              <p:cNvPr id="309" name="Rectangle 21"/>
              <p:cNvSpPr>
                <a:spLocks noChangeArrowheads="1"/>
              </p:cNvSpPr>
              <p:nvPr/>
            </p:nvSpPr>
            <p:spPr bwMode="auto">
              <a:xfrm>
                <a:off x="5951538" y="3836988"/>
                <a:ext cx="333375" cy="333375"/>
              </a:xfrm>
              <a:prstGeom prst="rect">
                <a:avLst/>
              </a:prstGeom>
              <a:grpFill/>
              <a:ln>
                <a:noFill/>
              </a:ln>
            </p:spPr>
            <p:txBody>
              <a:bodyPr vert="horz" wrap="square" lIns="91440" tIns="45720" rIns="91440" bIns="45720" numCol="1" anchor="t" anchorCtr="0" compatLnSpc="1"/>
              <a:lstStyle/>
              <a:p>
                <a:endParaRPr lang="en-US"/>
              </a:p>
            </p:txBody>
          </p:sp>
          <p:sp>
            <p:nvSpPr>
              <p:cNvPr id="310" name="Rectangle 22"/>
              <p:cNvSpPr>
                <a:spLocks noChangeArrowheads="1"/>
              </p:cNvSpPr>
              <p:nvPr/>
            </p:nvSpPr>
            <p:spPr bwMode="auto">
              <a:xfrm>
                <a:off x="5951538" y="3429000"/>
                <a:ext cx="333375" cy="334963"/>
              </a:xfrm>
              <a:prstGeom prst="rect">
                <a:avLst/>
              </a:prstGeom>
              <a:grpFill/>
              <a:ln>
                <a:noFill/>
              </a:ln>
            </p:spPr>
            <p:txBody>
              <a:bodyPr vert="horz" wrap="square" lIns="91440" tIns="45720" rIns="91440" bIns="45720" numCol="1" anchor="t" anchorCtr="0" compatLnSpc="1"/>
              <a:lstStyle/>
              <a:p>
                <a:endParaRPr lang="en-US"/>
              </a:p>
            </p:txBody>
          </p:sp>
        </p:grpSp>
        <p:grpSp>
          <p:nvGrpSpPr>
            <p:cNvPr id="255" name="Group 162"/>
            <p:cNvGrpSpPr/>
            <p:nvPr/>
          </p:nvGrpSpPr>
          <p:grpSpPr>
            <a:xfrm>
              <a:off x="6354763" y="3429000"/>
              <a:ext cx="655638" cy="2381250"/>
              <a:chOff x="6354763" y="3429000"/>
              <a:chExt cx="655638" cy="2381250"/>
            </a:xfrm>
            <a:grpFill/>
          </p:grpSpPr>
          <p:sp>
            <p:nvSpPr>
              <p:cNvPr id="275" name="Freeform 23"/>
              <p:cNvSpPr/>
              <p:nvPr/>
            </p:nvSpPr>
            <p:spPr bwMode="auto">
              <a:xfrm>
                <a:off x="6354763" y="3429000"/>
                <a:ext cx="236538" cy="512763"/>
              </a:xfrm>
              <a:custGeom>
                <a:avLst/>
                <a:gdLst>
                  <a:gd name="T0" fmla="*/ 149 w 149"/>
                  <a:gd name="T1" fmla="*/ 131 h 323"/>
                  <a:gd name="T2" fmla="*/ 0 w 149"/>
                  <a:gd name="T3" fmla="*/ 0 h 323"/>
                  <a:gd name="T4" fmla="*/ 0 w 149"/>
                  <a:gd name="T5" fmla="*/ 211 h 323"/>
                  <a:gd name="T6" fmla="*/ 149 w 149"/>
                  <a:gd name="T7" fmla="*/ 323 h 323"/>
                  <a:gd name="T8" fmla="*/ 149 w 149"/>
                  <a:gd name="T9" fmla="*/ 131 h 323"/>
                </a:gdLst>
                <a:ahLst/>
                <a:cxnLst>
                  <a:cxn ang="0">
                    <a:pos x="T0" y="T1"/>
                  </a:cxn>
                  <a:cxn ang="0">
                    <a:pos x="T2" y="T3"/>
                  </a:cxn>
                  <a:cxn ang="0">
                    <a:pos x="T4" y="T5"/>
                  </a:cxn>
                  <a:cxn ang="0">
                    <a:pos x="T6" y="T7"/>
                  </a:cxn>
                  <a:cxn ang="0">
                    <a:pos x="T8" y="T9"/>
                  </a:cxn>
                </a:cxnLst>
                <a:rect l="0" t="0" r="r" b="b"/>
                <a:pathLst>
                  <a:path w="149" h="323">
                    <a:moveTo>
                      <a:pt x="149" y="131"/>
                    </a:moveTo>
                    <a:lnTo>
                      <a:pt x="0" y="0"/>
                    </a:lnTo>
                    <a:lnTo>
                      <a:pt x="0" y="211"/>
                    </a:lnTo>
                    <a:lnTo>
                      <a:pt x="149" y="323"/>
                    </a:lnTo>
                    <a:lnTo>
                      <a:pt x="149" y="131"/>
                    </a:lnTo>
                    <a:close/>
                  </a:path>
                </a:pathLst>
              </a:custGeom>
              <a:grpFill/>
              <a:ln>
                <a:noFill/>
              </a:ln>
            </p:spPr>
            <p:txBody>
              <a:bodyPr vert="horz" wrap="square" lIns="91440" tIns="45720" rIns="91440" bIns="45720" numCol="1" anchor="t" anchorCtr="0" compatLnSpc="1"/>
              <a:lstStyle/>
              <a:p>
                <a:endParaRPr lang="en-US"/>
              </a:p>
            </p:txBody>
          </p:sp>
          <p:sp>
            <p:nvSpPr>
              <p:cNvPr id="276" name="Freeform 24"/>
              <p:cNvSpPr/>
              <p:nvPr/>
            </p:nvSpPr>
            <p:spPr bwMode="auto">
              <a:xfrm>
                <a:off x="6354763" y="3836988"/>
                <a:ext cx="236538" cy="477838"/>
              </a:xfrm>
              <a:custGeom>
                <a:avLst/>
                <a:gdLst>
                  <a:gd name="T0" fmla="*/ 149 w 149"/>
                  <a:gd name="T1" fmla="*/ 108 h 301"/>
                  <a:gd name="T2" fmla="*/ 0 w 149"/>
                  <a:gd name="T3" fmla="*/ 0 h 301"/>
                  <a:gd name="T4" fmla="*/ 0 w 149"/>
                  <a:gd name="T5" fmla="*/ 210 h 301"/>
                  <a:gd name="T6" fmla="*/ 149 w 149"/>
                  <a:gd name="T7" fmla="*/ 301 h 301"/>
                  <a:gd name="T8" fmla="*/ 149 w 149"/>
                  <a:gd name="T9" fmla="*/ 108 h 301"/>
                </a:gdLst>
                <a:ahLst/>
                <a:cxnLst>
                  <a:cxn ang="0">
                    <a:pos x="T0" y="T1"/>
                  </a:cxn>
                  <a:cxn ang="0">
                    <a:pos x="T2" y="T3"/>
                  </a:cxn>
                  <a:cxn ang="0">
                    <a:pos x="T4" y="T5"/>
                  </a:cxn>
                  <a:cxn ang="0">
                    <a:pos x="T6" y="T7"/>
                  </a:cxn>
                  <a:cxn ang="0">
                    <a:pos x="T8" y="T9"/>
                  </a:cxn>
                </a:cxnLst>
                <a:rect l="0" t="0" r="r" b="b"/>
                <a:pathLst>
                  <a:path w="149" h="301">
                    <a:moveTo>
                      <a:pt x="149" y="108"/>
                    </a:moveTo>
                    <a:lnTo>
                      <a:pt x="0" y="0"/>
                    </a:lnTo>
                    <a:lnTo>
                      <a:pt x="0" y="210"/>
                    </a:lnTo>
                    <a:lnTo>
                      <a:pt x="149" y="301"/>
                    </a:lnTo>
                    <a:lnTo>
                      <a:pt x="149" y="108"/>
                    </a:lnTo>
                    <a:close/>
                  </a:path>
                </a:pathLst>
              </a:custGeom>
              <a:grpFill/>
              <a:ln>
                <a:noFill/>
              </a:ln>
            </p:spPr>
            <p:txBody>
              <a:bodyPr vert="horz" wrap="square" lIns="91440" tIns="45720" rIns="91440" bIns="45720" numCol="1" anchor="t" anchorCtr="0" compatLnSpc="1"/>
              <a:lstStyle/>
              <a:p>
                <a:endParaRPr lang="en-US"/>
              </a:p>
            </p:txBody>
          </p:sp>
          <p:sp>
            <p:nvSpPr>
              <p:cNvPr id="277" name="Freeform 25"/>
              <p:cNvSpPr/>
              <p:nvPr/>
            </p:nvSpPr>
            <p:spPr bwMode="auto">
              <a:xfrm>
                <a:off x="6354763" y="4243388"/>
                <a:ext cx="236538" cy="442913"/>
              </a:xfrm>
              <a:custGeom>
                <a:avLst/>
                <a:gdLst>
                  <a:gd name="T0" fmla="*/ 149 w 149"/>
                  <a:gd name="T1" fmla="*/ 87 h 279"/>
                  <a:gd name="T2" fmla="*/ 0 w 149"/>
                  <a:gd name="T3" fmla="*/ 0 h 279"/>
                  <a:gd name="T4" fmla="*/ 0 w 149"/>
                  <a:gd name="T5" fmla="*/ 211 h 279"/>
                  <a:gd name="T6" fmla="*/ 149 w 149"/>
                  <a:gd name="T7" fmla="*/ 279 h 279"/>
                  <a:gd name="T8" fmla="*/ 149 w 149"/>
                  <a:gd name="T9" fmla="*/ 87 h 279"/>
                </a:gdLst>
                <a:ahLst/>
                <a:cxnLst>
                  <a:cxn ang="0">
                    <a:pos x="T0" y="T1"/>
                  </a:cxn>
                  <a:cxn ang="0">
                    <a:pos x="T2" y="T3"/>
                  </a:cxn>
                  <a:cxn ang="0">
                    <a:pos x="T4" y="T5"/>
                  </a:cxn>
                  <a:cxn ang="0">
                    <a:pos x="T6" y="T7"/>
                  </a:cxn>
                  <a:cxn ang="0">
                    <a:pos x="T8" y="T9"/>
                  </a:cxn>
                </a:cxnLst>
                <a:rect l="0" t="0" r="r" b="b"/>
                <a:pathLst>
                  <a:path w="149" h="279">
                    <a:moveTo>
                      <a:pt x="149" y="87"/>
                    </a:moveTo>
                    <a:lnTo>
                      <a:pt x="0" y="0"/>
                    </a:lnTo>
                    <a:lnTo>
                      <a:pt x="0" y="211"/>
                    </a:lnTo>
                    <a:lnTo>
                      <a:pt x="149" y="279"/>
                    </a:lnTo>
                    <a:lnTo>
                      <a:pt x="149" y="87"/>
                    </a:lnTo>
                    <a:close/>
                  </a:path>
                </a:pathLst>
              </a:custGeom>
              <a:grpFill/>
              <a:ln>
                <a:noFill/>
              </a:ln>
            </p:spPr>
            <p:txBody>
              <a:bodyPr vert="horz" wrap="square" lIns="91440" tIns="45720" rIns="91440" bIns="45720" numCol="1" anchor="t" anchorCtr="0" compatLnSpc="1"/>
              <a:lstStyle/>
              <a:p>
                <a:endParaRPr lang="en-US"/>
              </a:p>
            </p:txBody>
          </p:sp>
          <p:sp>
            <p:nvSpPr>
              <p:cNvPr id="278" name="Freeform 26"/>
              <p:cNvSpPr/>
              <p:nvPr/>
            </p:nvSpPr>
            <p:spPr bwMode="auto">
              <a:xfrm>
                <a:off x="6354763" y="4651375"/>
                <a:ext cx="236538" cy="406400"/>
              </a:xfrm>
              <a:custGeom>
                <a:avLst/>
                <a:gdLst>
                  <a:gd name="T0" fmla="*/ 149 w 149"/>
                  <a:gd name="T1" fmla="*/ 64 h 256"/>
                  <a:gd name="T2" fmla="*/ 0 w 149"/>
                  <a:gd name="T3" fmla="*/ 0 h 256"/>
                  <a:gd name="T4" fmla="*/ 0 w 149"/>
                  <a:gd name="T5" fmla="*/ 210 h 256"/>
                  <a:gd name="T6" fmla="*/ 149 w 149"/>
                  <a:gd name="T7" fmla="*/ 256 h 256"/>
                  <a:gd name="T8" fmla="*/ 149 w 149"/>
                  <a:gd name="T9" fmla="*/ 64 h 256"/>
                </a:gdLst>
                <a:ahLst/>
                <a:cxnLst>
                  <a:cxn ang="0">
                    <a:pos x="T0" y="T1"/>
                  </a:cxn>
                  <a:cxn ang="0">
                    <a:pos x="T2" y="T3"/>
                  </a:cxn>
                  <a:cxn ang="0">
                    <a:pos x="T4" y="T5"/>
                  </a:cxn>
                  <a:cxn ang="0">
                    <a:pos x="T6" y="T7"/>
                  </a:cxn>
                  <a:cxn ang="0">
                    <a:pos x="T8" y="T9"/>
                  </a:cxn>
                </a:cxnLst>
                <a:rect l="0" t="0" r="r" b="b"/>
                <a:pathLst>
                  <a:path w="149" h="256">
                    <a:moveTo>
                      <a:pt x="149" y="64"/>
                    </a:moveTo>
                    <a:lnTo>
                      <a:pt x="0" y="0"/>
                    </a:lnTo>
                    <a:lnTo>
                      <a:pt x="0" y="210"/>
                    </a:lnTo>
                    <a:lnTo>
                      <a:pt x="149" y="256"/>
                    </a:lnTo>
                    <a:lnTo>
                      <a:pt x="149" y="64"/>
                    </a:lnTo>
                    <a:close/>
                  </a:path>
                </a:pathLst>
              </a:custGeom>
              <a:grpFill/>
              <a:ln>
                <a:noFill/>
              </a:ln>
            </p:spPr>
            <p:txBody>
              <a:bodyPr vert="horz" wrap="square" lIns="91440" tIns="45720" rIns="91440" bIns="45720" numCol="1" anchor="t" anchorCtr="0" compatLnSpc="1"/>
              <a:lstStyle/>
              <a:p>
                <a:endParaRPr lang="en-US"/>
              </a:p>
            </p:txBody>
          </p:sp>
          <p:sp>
            <p:nvSpPr>
              <p:cNvPr id="279" name="Freeform 27"/>
              <p:cNvSpPr/>
              <p:nvPr/>
            </p:nvSpPr>
            <p:spPr bwMode="auto">
              <a:xfrm>
                <a:off x="6354763" y="5057775"/>
                <a:ext cx="236538" cy="373063"/>
              </a:xfrm>
              <a:custGeom>
                <a:avLst/>
                <a:gdLst>
                  <a:gd name="T0" fmla="*/ 149 w 149"/>
                  <a:gd name="T1" fmla="*/ 42 h 235"/>
                  <a:gd name="T2" fmla="*/ 0 w 149"/>
                  <a:gd name="T3" fmla="*/ 0 h 235"/>
                  <a:gd name="T4" fmla="*/ 0 w 149"/>
                  <a:gd name="T5" fmla="*/ 210 h 235"/>
                  <a:gd name="T6" fmla="*/ 149 w 149"/>
                  <a:gd name="T7" fmla="*/ 235 h 235"/>
                  <a:gd name="T8" fmla="*/ 149 w 149"/>
                  <a:gd name="T9" fmla="*/ 42 h 235"/>
                </a:gdLst>
                <a:ahLst/>
                <a:cxnLst>
                  <a:cxn ang="0">
                    <a:pos x="T0" y="T1"/>
                  </a:cxn>
                  <a:cxn ang="0">
                    <a:pos x="T2" y="T3"/>
                  </a:cxn>
                  <a:cxn ang="0">
                    <a:pos x="T4" y="T5"/>
                  </a:cxn>
                  <a:cxn ang="0">
                    <a:pos x="T6" y="T7"/>
                  </a:cxn>
                  <a:cxn ang="0">
                    <a:pos x="T8" y="T9"/>
                  </a:cxn>
                </a:cxnLst>
                <a:rect l="0" t="0" r="r" b="b"/>
                <a:pathLst>
                  <a:path w="149" h="235">
                    <a:moveTo>
                      <a:pt x="149" y="42"/>
                    </a:moveTo>
                    <a:lnTo>
                      <a:pt x="0" y="0"/>
                    </a:lnTo>
                    <a:lnTo>
                      <a:pt x="0" y="210"/>
                    </a:lnTo>
                    <a:lnTo>
                      <a:pt x="149" y="235"/>
                    </a:lnTo>
                    <a:lnTo>
                      <a:pt x="149" y="42"/>
                    </a:lnTo>
                    <a:close/>
                  </a:path>
                </a:pathLst>
              </a:custGeom>
              <a:grpFill/>
              <a:ln>
                <a:noFill/>
              </a:ln>
            </p:spPr>
            <p:txBody>
              <a:bodyPr vert="horz" wrap="square" lIns="91440" tIns="45720" rIns="91440" bIns="45720" numCol="1" anchor="t" anchorCtr="0" compatLnSpc="1"/>
              <a:lstStyle/>
              <a:p>
                <a:endParaRPr lang="en-US"/>
              </a:p>
            </p:txBody>
          </p:sp>
          <p:sp>
            <p:nvSpPr>
              <p:cNvPr id="280" name="Freeform 28"/>
              <p:cNvSpPr/>
              <p:nvPr/>
            </p:nvSpPr>
            <p:spPr bwMode="auto">
              <a:xfrm>
                <a:off x="6354763" y="5465763"/>
                <a:ext cx="236538" cy="336550"/>
              </a:xfrm>
              <a:custGeom>
                <a:avLst/>
                <a:gdLst>
                  <a:gd name="T0" fmla="*/ 149 w 149"/>
                  <a:gd name="T1" fmla="*/ 19 h 212"/>
                  <a:gd name="T2" fmla="*/ 0 w 149"/>
                  <a:gd name="T3" fmla="*/ 0 h 212"/>
                  <a:gd name="T4" fmla="*/ 0 w 149"/>
                  <a:gd name="T5" fmla="*/ 210 h 212"/>
                  <a:gd name="T6" fmla="*/ 149 w 149"/>
                  <a:gd name="T7" fmla="*/ 212 h 212"/>
                  <a:gd name="T8" fmla="*/ 149 w 149"/>
                  <a:gd name="T9" fmla="*/ 19 h 212"/>
                </a:gdLst>
                <a:ahLst/>
                <a:cxnLst>
                  <a:cxn ang="0">
                    <a:pos x="T0" y="T1"/>
                  </a:cxn>
                  <a:cxn ang="0">
                    <a:pos x="T2" y="T3"/>
                  </a:cxn>
                  <a:cxn ang="0">
                    <a:pos x="T4" y="T5"/>
                  </a:cxn>
                  <a:cxn ang="0">
                    <a:pos x="T6" y="T7"/>
                  </a:cxn>
                  <a:cxn ang="0">
                    <a:pos x="T8" y="T9"/>
                  </a:cxn>
                </a:cxnLst>
                <a:rect l="0" t="0" r="r" b="b"/>
                <a:pathLst>
                  <a:path w="149" h="212">
                    <a:moveTo>
                      <a:pt x="149" y="19"/>
                    </a:moveTo>
                    <a:lnTo>
                      <a:pt x="0" y="0"/>
                    </a:lnTo>
                    <a:lnTo>
                      <a:pt x="0" y="210"/>
                    </a:lnTo>
                    <a:lnTo>
                      <a:pt x="149" y="212"/>
                    </a:lnTo>
                    <a:lnTo>
                      <a:pt x="149" y="19"/>
                    </a:lnTo>
                    <a:close/>
                  </a:path>
                </a:pathLst>
              </a:custGeom>
              <a:grpFill/>
              <a:ln>
                <a:noFill/>
              </a:ln>
            </p:spPr>
            <p:txBody>
              <a:bodyPr vert="horz" wrap="square" lIns="91440" tIns="45720" rIns="91440" bIns="45720" numCol="1" anchor="t" anchorCtr="0" compatLnSpc="1"/>
              <a:lstStyle/>
              <a:p>
                <a:endParaRPr lang="en-US"/>
              </a:p>
            </p:txBody>
          </p:sp>
          <p:sp>
            <p:nvSpPr>
              <p:cNvPr id="281" name="Freeform 29"/>
              <p:cNvSpPr/>
              <p:nvPr/>
            </p:nvSpPr>
            <p:spPr bwMode="auto">
              <a:xfrm>
                <a:off x="6648450" y="3687763"/>
                <a:ext cx="184150" cy="474663"/>
              </a:xfrm>
              <a:custGeom>
                <a:avLst/>
                <a:gdLst>
                  <a:gd name="T0" fmla="*/ 116 w 116"/>
                  <a:gd name="T1" fmla="*/ 130 h 299"/>
                  <a:gd name="T2" fmla="*/ 0 w 116"/>
                  <a:gd name="T3" fmla="*/ 0 h 299"/>
                  <a:gd name="T4" fmla="*/ 0 w 116"/>
                  <a:gd name="T5" fmla="*/ 188 h 299"/>
                  <a:gd name="T6" fmla="*/ 116 w 116"/>
                  <a:gd name="T7" fmla="*/ 299 h 299"/>
                  <a:gd name="T8" fmla="*/ 116 w 116"/>
                  <a:gd name="T9" fmla="*/ 130 h 299"/>
                </a:gdLst>
                <a:ahLst/>
                <a:cxnLst>
                  <a:cxn ang="0">
                    <a:pos x="T0" y="T1"/>
                  </a:cxn>
                  <a:cxn ang="0">
                    <a:pos x="T2" y="T3"/>
                  </a:cxn>
                  <a:cxn ang="0">
                    <a:pos x="T4" y="T5"/>
                  </a:cxn>
                  <a:cxn ang="0">
                    <a:pos x="T6" y="T7"/>
                  </a:cxn>
                  <a:cxn ang="0">
                    <a:pos x="T8" y="T9"/>
                  </a:cxn>
                </a:cxnLst>
                <a:rect l="0" t="0" r="r" b="b"/>
                <a:pathLst>
                  <a:path w="116" h="299">
                    <a:moveTo>
                      <a:pt x="116" y="130"/>
                    </a:moveTo>
                    <a:lnTo>
                      <a:pt x="0" y="0"/>
                    </a:lnTo>
                    <a:lnTo>
                      <a:pt x="0" y="188"/>
                    </a:lnTo>
                    <a:lnTo>
                      <a:pt x="116" y="299"/>
                    </a:lnTo>
                    <a:lnTo>
                      <a:pt x="116" y="130"/>
                    </a:lnTo>
                    <a:close/>
                  </a:path>
                </a:pathLst>
              </a:custGeom>
              <a:grpFill/>
              <a:ln>
                <a:noFill/>
              </a:ln>
            </p:spPr>
            <p:txBody>
              <a:bodyPr vert="horz" wrap="square" lIns="91440" tIns="45720" rIns="91440" bIns="45720" numCol="1" anchor="t" anchorCtr="0" compatLnSpc="1"/>
              <a:lstStyle/>
              <a:p>
                <a:endParaRPr lang="en-US"/>
              </a:p>
            </p:txBody>
          </p:sp>
          <p:sp>
            <p:nvSpPr>
              <p:cNvPr id="282" name="Freeform 30"/>
              <p:cNvSpPr/>
              <p:nvPr/>
            </p:nvSpPr>
            <p:spPr bwMode="auto">
              <a:xfrm>
                <a:off x="6648450" y="4051300"/>
                <a:ext cx="184150" cy="439738"/>
              </a:xfrm>
              <a:custGeom>
                <a:avLst/>
                <a:gdLst>
                  <a:gd name="T0" fmla="*/ 116 w 116"/>
                  <a:gd name="T1" fmla="*/ 108 h 277"/>
                  <a:gd name="T2" fmla="*/ 0 w 116"/>
                  <a:gd name="T3" fmla="*/ 0 h 277"/>
                  <a:gd name="T4" fmla="*/ 0 w 116"/>
                  <a:gd name="T5" fmla="*/ 188 h 277"/>
                  <a:gd name="T6" fmla="*/ 116 w 116"/>
                  <a:gd name="T7" fmla="*/ 277 h 277"/>
                  <a:gd name="T8" fmla="*/ 116 w 116"/>
                  <a:gd name="T9" fmla="*/ 108 h 277"/>
                </a:gdLst>
                <a:ahLst/>
                <a:cxnLst>
                  <a:cxn ang="0">
                    <a:pos x="T0" y="T1"/>
                  </a:cxn>
                  <a:cxn ang="0">
                    <a:pos x="T2" y="T3"/>
                  </a:cxn>
                  <a:cxn ang="0">
                    <a:pos x="T4" y="T5"/>
                  </a:cxn>
                  <a:cxn ang="0">
                    <a:pos x="T6" y="T7"/>
                  </a:cxn>
                  <a:cxn ang="0">
                    <a:pos x="T8" y="T9"/>
                  </a:cxn>
                </a:cxnLst>
                <a:rect l="0" t="0" r="r" b="b"/>
                <a:pathLst>
                  <a:path w="116" h="277">
                    <a:moveTo>
                      <a:pt x="116" y="108"/>
                    </a:moveTo>
                    <a:lnTo>
                      <a:pt x="0" y="0"/>
                    </a:lnTo>
                    <a:lnTo>
                      <a:pt x="0" y="188"/>
                    </a:lnTo>
                    <a:lnTo>
                      <a:pt x="116" y="277"/>
                    </a:lnTo>
                    <a:lnTo>
                      <a:pt x="116" y="108"/>
                    </a:lnTo>
                    <a:close/>
                  </a:path>
                </a:pathLst>
              </a:custGeom>
              <a:grpFill/>
              <a:ln>
                <a:noFill/>
              </a:ln>
            </p:spPr>
            <p:txBody>
              <a:bodyPr vert="horz" wrap="square" lIns="91440" tIns="45720" rIns="91440" bIns="45720" numCol="1" anchor="t" anchorCtr="0" compatLnSpc="1"/>
              <a:lstStyle/>
              <a:p>
                <a:endParaRPr lang="en-US"/>
              </a:p>
            </p:txBody>
          </p:sp>
          <p:sp>
            <p:nvSpPr>
              <p:cNvPr id="283" name="Freeform 31"/>
              <p:cNvSpPr/>
              <p:nvPr/>
            </p:nvSpPr>
            <p:spPr bwMode="auto">
              <a:xfrm>
                <a:off x="6648450" y="4414838"/>
                <a:ext cx="184150" cy="406400"/>
              </a:xfrm>
              <a:custGeom>
                <a:avLst/>
                <a:gdLst>
                  <a:gd name="T0" fmla="*/ 116 w 116"/>
                  <a:gd name="T1" fmla="*/ 85 h 256"/>
                  <a:gd name="T2" fmla="*/ 0 w 116"/>
                  <a:gd name="T3" fmla="*/ 0 h 256"/>
                  <a:gd name="T4" fmla="*/ 0 w 116"/>
                  <a:gd name="T5" fmla="*/ 188 h 256"/>
                  <a:gd name="T6" fmla="*/ 116 w 116"/>
                  <a:gd name="T7" fmla="*/ 256 h 256"/>
                  <a:gd name="T8" fmla="*/ 116 w 116"/>
                  <a:gd name="T9" fmla="*/ 85 h 256"/>
                </a:gdLst>
                <a:ahLst/>
                <a:cxnLst>
                  <a:cxn ang="0">
                    <a:pos x="T0" y="T1"/>
                  </a:cxn>
                  <a:cxn ang="0">
                    <a:pos x="T2" y="T3"/>
                  </a:cxn>
                  <a:cxn ang="0">
                    <a:pos x="T4" y="T5"/>
                  </a:cxn>
                  <a:cxn ang="0">
                    <a:pos x="T6" y="T7"/>
                  </a:cxn>
                  <a:cxn ang="0">
                    <a:pos x="T8" y="T9"/>
                  </a:cxn>
                </a:cxnLst>
                <a:rect l="0" t="0" r="r" b="b"/>
                <a:pathLst>
                  <a:path w="116" h="256">
                    <a:moveTo>
                      <a:pt x="116" y="85"/>
                    </a:moveTo>
                    <a:lnTo>
                      <a:pt x="0" y="0"/>
                    </a:lnTo>
                    <a:lnTo>
                      <a:pt x="0" y="188"/>
                    </a:lnTo>
                    <a:lnTo>
                      <a:pt x="116" y="256"/>
                    </a:lnTo>
                    <a:lnTo>
                      <a:pt x="116" y="85"/>
                    </a:lnTo>
                    <a:close/>
                  </a:path>
                </a:pathLst>
              </a:custGeom>
              <a:grpFill/>
              <a:ln>
                <a:noFill/>
              </a:ln>
            </p:spPr>
            <p:txBody>
              <a:bodyPr vert="horz" wrap="square" lIns="91440" tIns="45720" rIns="91440" bIns="45720" numCol="1" anchor="t" anchorCtr="0" compatLnSpc="1"/>
              <a:lstStyle/>
              <a:p>
                <a:endParaRPr lang="en-US"/>
              </a:p>
            </p:txBody>
          </p:sp>
          <p:sp>
            <p:nvSpPr>
              <p:cNvPr id="284" name="Freeform 32"/>
              <p:cNvSpPr/>
              <p:nvPr/>
            </p:nvSpPr>
            <p:spPr bwMode="auto">
              <a:xfrm>
                <a:off x="6648450" y="4776788"/>
                <a:ext cx="184150" cy="371475"/>
              </a:xfrm>
              <a:custGeom>
                <a:avLst/>
                <a:gdLst>
                  <a:gd name="T0" fmla="*/ 116 w 116"/>
                  <a:gd name="T1" fmla="*/ 64 h 234"/>
                  <a:gd name="T2" fmla="*/ 0 w 116"/>
                  <a:gd name="T3" fmla="*/ 0 h 234"/>
                  <a:gd name="T4" fmla="*/ 0 w 116"/>
                  <a:gd name="T5" fmla="*/ 188 h 234"/>
                  <a:gd name="T6" fmla="*/ 116 w 116"/>
                  <a:gd name="T7" fmla="*/ 234 h 234"/>
                  <a:gd name="T8" fmla="*/ 116 w 116"/>
                  <a:gd name="T9" fmla="*/ 64 h 234"/>
                </a:gdLst>
                <a:ahLst/>
                <a:cxnLst>
                  <a:cxn ang="0">
                    <a:pos x="T0" y="T1"/>
                  </a:cxn>
                  <a:cxn ang="0">
                    <a:pos x="T2" y="T3"/>
                  </a:cxn>
                  <a:cxn ang="0">
                    <a:pos x="T4" y="T5"/>
                  </a:cxn>
                  <a:cxn ang="0">
                    <a:pos x="T6" y="T7"/>
                  </a:cxn>
                  <a:cxn ang="0">
                    <a:pos x="T8" y="T9"/>
                  </a:cxn>
                </a:cxnLst>
                <a:rect l="0" t="0" r="r" b="b"/>
                <a:pathLst>
                  <a:path w="116" h="234">
                    <a:moveTo>
                      <a:pt x="116" y="64"/>
                    </a:moveTo>
                    <a:lnTo>
                      <a:pt x="0" y="0"/>
                    </a:lnTo>
                    <a:lnTo>
                      <a:pt x="0" y="188"/>
                    </a:lnTo>
                    <a:lnTo>
                      <a:pt x="116" y="234"/>
                    </a:lnTo>
                    <a:lnTo>
                      <a:pt x="116" y="64"/>
                    </a:lnTo>
                    <a:close/>
                  </a:path>
                </a:pathLst>
              </a:custGeom>
              <a:grpFill/>
              <a:ln>
                <a:noFill/>
              </a:ln>
            </p:spPr>
            <p:txBody>
              <a:bodyPr vert="horz" wrap="square" lIns="91440" tIns="45720" rIns="91440" bIns="45720" numCol="1" anchor="t" anchorCtr="0" compatLnSpc="1"/>
              <a:lstStyle/>
              <a:p>
                <a:endParaRPr lang="en-US"/>
              </a:p>
            </p:txBody>
          </p:sp>
          <p:sp>
            <p:nvSpPr>
              <p:cNvPr id="285" name="Freeform 33"/>
              <p:cNvSpPr/>
              <p:nvPr/>
            </p:nvSpPr>
            <p:spPr bwMode="auto">
              <a:xfrm>
                <a:off x="6648450" y="5140325"/>
                <a:ext cx="184150" cy="336550"/>
              </a:xfrm>
              <a:custGeom>
                <a:avLst/>
                <a:gdLst>
                  <a:gd name="T0" fmla="*/ 116 w 116"/>
                  <a:gd name="T1" fmla="*/ 43 h 212"/>
                  <a:gd name="T2" fmla="*/ 0 w 116"/>
                  <a:gd name="T3" fmla="*/ 0 h 212"/>
                  <a:gd name="T4" fmla="*/ 0 w 116"/>
                  <a:gd name="T5" fmla="*/ 188 h 212"/>
                  <a:gd name="T6" fmla="*/ 116 w 116"/>
                  <a:gd name="T7" fmla="*/ 212 h 212"/>
                  <a:gd name="T8" fmla="*/ 116 w 116"/>
                  <a:gd name="T9" fmla="*/ 43 h 212"/>
                </a:gdLst>
                <a:ahLst/>
                <a:cxnLst>
                  <a:cxn ang="0">
                    <a:pos x="T0" y="T1"/>
                  </a:cxn>
                  <a:cxn ang="0">
                    <a:pos x="T2" y="T3"/>
                  </a:cxn>
                  <a:cxn ang="0">
                    <a:pos x="T4" y="T5"/>
                  </a:cxn>
                  <a:cxn ang="0">
                    <a:pos x="T6" y="T7"/>
                  </a:cxn>
                  <a:cxn ang="0">
                    <a:pos x="T8" y="T9"/>
                  </a:cxn>
                </a:cxnLst>
                <a:rect l="0" t="0" r="r" b="b"/>
                <a:pathLst>
                  <a:path w="116" h="212">
                    <a:moveTo>
                      <a:pt x="116" y="43"/>
                    </a:moveTo>
                    <a:lnTo>
                      <a:pt x="0" y="0"/>
                    </a:lnTo>
                    <a:lnTo>
                      <a:pt x="0" y="188"/>
                    </a:lnTo>
                    <a:lnTo>
                      <a:pt x="116" y="212"/>
                    </a:lnTo>
                    <a:lnTo>
                      <a:pt x="116" y="43"/>
                    </a:lnTo>
                    <a:close/>
                  </a:path>
                </a:pathLst>
              </a:custGeom>
              <a:grpFill/>
              <a:ln>
                <a:noFill/>
              </a:ln>
            </p:spPr>
            <p:txBody>
              <a:bodyPr vert="horz" wrap="square" lIns="91440" tIns="45720" rIns="91440" bIns="45720" numCol="1" anchor="t" anchorCtr="0" compatLnSpc="1"/>
              <a:lstStyle/>
              <a:p>
                <a:endParaRPr lang="en-US"/>
              </a:p>
            </p:txBody>
          </p:sp>
          <p:sp>
            <p:nvSpPr>
              <p:cNvPr id="286" name="Freeform 34"/>
              <p:cNvSpPr/>
              <p:nvPr/>
            </p:nvSpPr>
            <p:spPr bwMode="auto">
              <a:xfrm>
                <a:off x="6648450" y="5503863"/>
                <a:ext cx="184150" cy="301625"/>
              </a:xfrm>
              <a:custGeom>
                <a:avLst/>
                <a:gdLst>
                  <a:gd name="T0" fmla="*/ 116 w 116"/>
                  <a:gd name="T1" fmla="*/ 21 h 190"/>
                  <a:gd name="T2" fmla="*/ 0 w 116"/>
                  <a:gd name="T3" fmla="*/ 0 h 190"/>
                  <a:gd name="T4" fmla="*/ 0 w 116"/>
                  <a:gd name="T5" fmla="*/ 188 h 190"/>
                  <a:gd name="T6" fmla="*/ 116 w 116"/>
                  <a:gd name="T7" fmla="*/ 190 h 190"/>
                  <a:gd name="T8" fmla="*/ 116 w 116"/>
                  <a:gd name="T9" fmla="*/ 21 h 190"/>
                </a:gdLst>
                <a:ahLst/>
                <a:cxnLst>
                  <a:cxn ang="0">
                    <a:pos x="T0" y="T1"/>
                  </a:cxn>
                  <a:cxn ang="0">
                    <a:pos x="T2" y="T3"/>
                  </a:cxn>
                  <a:cxn ang="0">
                    <a:pos x="T4" y="T5"/>
                  </a:cxn>
                  <a:cxn ang="0">
                    <a:pos x="T6" y="T7"/>
                  </a:cxn>
                  <a:cxn ang="0">
                    <a:pos x="T8" y="T9"/>
                  </a:cxn>
                </a:cxnLst>
                <a:rect l="0" t="0" r="r" b="b"/>
                <a:pathLst>
                  <a:path w="116" h="190">
                    <a:moveTo>
                      <a:pt x="116" y="21"/>
                    </a:moveTo>
                    <a:lnTo>
                      <a:pt x="0" y="0"/>
                    </a:lnTo>
                    <a:lnTo>
                      <a:pt x="0" y="188"/>
                    </a:lnTo>
                    <a:lnTo>
                      <a:pt x="116" y="190"/>
                    </a:lnTo>
                    <a:lnTo>
                      <a:pt x="116" y="21"/>
                    </a:lnTo>
                    <a:close/>
                  </a:path>
                </a:pathLst>
              </a:custGeom>
              <a:grpFill/>
              <a:ln>
                <a:noFill/>
              </a:ln>
            </p:spPr>
            <p:txBody>
              <a:bodyPr vert="horz" wrap="square" lIns="91440" tIns="45720" rIns="91440" bIns="45720" numCol="1" anchor="t" anchorCtr="0" compatLnSpc="1"/>
              <a:lstStyle/>
              <a:p>
                <a:endParaRPr lang="en-US"/>
              </a:p>
            </p:txBody>
          </p:sp>
          <p:sp>
            <p:nvSpPr>
              <p:cNvPr id="287" name="Freeform 35"/>
              <p:cNvSpPr/>
              <p:nvPr/>
            </p:nvSpPr>
            <p:spPr bwMode="auto">
              <a:xfrm>
                <a:off x="6878638" y="3944938"/>
                <a:ext cx="131763" cy="441325"/>
              </a:xfrm>
              <a:custGeom>
                <a:avLst/>
                <a:gdLst>
                  <a:gd name="T0" fmla="*/ 83 w 83"/>
                  <a:gd name="T1" fmla="*/ 130 h 278"/>
                  <a:gd name="T2" fmla="*/ 0 w 83"/>
                  <a:gd name="T3" fmla="*/ 0 h 278"/>
                  <a:gd name="T4" fmla="*/ 0 w 83"/>
                  <a:gd name="T5" fmla="*/ 165 h 278"/>
                  <a:gd name="T6" fmla="*/ 83 w 83"/>
                  <a:gd name="T7" fmla="*/ 278 h 278"/>
                  <a:gd name="T8" fmla="*/ 83 w 83"/>
                  <a:gd name="T9" fmla="*/ 130 h 278"/>
                </a:gdLst>
                <a:ahLst/>
                <a:cxnLst>
                  <a:cxn ang="0">
                    <a:pos x="T0" y="T1"/>
                  </a:cxn>
                  <a:cxn ang="0">
                    <a:pos x="T2" y="T3"/>
                  </a:cxn>
                  <a:cxn ang="0">
                    <a:pos x="T4" y="T5"/>
                  </a:cxn>
                  <a:cxn ang="0">
                    <a:pos x="T6" y="T7"/>
                  </a:cxn>
                  <a:cxn ang="0">
                    <a:pos x="T8" y="T9"/>
                  </a:cxn>
                </a:cxnLst>
                <a:rect l="0" t="0" r="r" b="b"/>
                <a:pathLst>
                  <a:path w="83" h="278">
                    <a:moveTo>
                      <a:pt x="83" y="130"/>
                    </a:moveTo>
                    <a:lnTo>
                      <a:pt x="0" y="0"/>
                    </a:lnTo>
                    <a:lnTo>
                      <a:pt x="0" y="165"/>
                    </a:lnTo>
                    <a:lnTo>
                      <a:pt x="83" y="278"/>
                    </a:lnTo>
                    <a:lnTo>
                      <a:pt x="83" y="130"/>
                    </a:lnTo>
                    <a:close/>
                  </a:path>
                </a:pathLst>
              </a:custGeom>
              <a:grpFill/>
              <a:ln>
                <a:noFill/>
              </a:ln>
            </p:spPr>
            <p:txBody>
              <a:bodyPr vert="horz" wrap="square" lIns="91440" tIns="45720" rIns="91440" bIns="45720" numCol="1" anchor="t" anchorCtr="0" compatLnSpc="1"/>
              <a:lstStyle/>
              <a:p>
                <a:endParaRPr lang="en-US"/>
              </a:p>
            </p:txBody>
          </p:sp>
          <p:sp>
            <p:nvSpPr>
              <p:cNvPr id="288" name="Freeform 36"/>
              <p:cNvSpPr/>
              <p:nvPr/>
            </p:nvSpPr>
            <p:spPr bwMode="auto">
              <a:xfrm>
                <a:off x="6878638" y="4265613"/>
                <a:ext cx="131763" cy="404813"/>
              </a:xfrm>
              <a:custGeom>
                <a:avLst/>
                <a:gdLst>
                  <a:gd name="T0" fmla="*/ 83 w 83"/>
                  <a:gd name="T1" fmla="*/ 108 h 255"/>
                  <a:gd name="T2" fmla="*/ 0 w 83"/>
                  <a:gd name="T3" fmla="*/ 0 h 255"/>
                  <a:gd name="T4" fmla="*/ 0 w 83"/>
                  <a:gd name="T5" fmla="*/ 165 h 255"/>
                  <a:gd name="T6" fmla="*/ 83 w 83"/>
                  <a:gd name="T7" fmla="*/ 255 h 255"/>
                  <a:gd name="T8" fmla="*/ 83 w 83"/>
                  <a:gd name="T9" fmla="*/ 108 h 255"/>
                </a:gdLst>
                <a:ahLst/>
                <a:cxnLst>
                  <a:cxn ang="0">
                    <a:pos x="T0" y="T1"/>
                  </a:cxn>
                  <a:cxn ang="0">
                    <a:pos x="T2" y="T3"/>
                  </a:cxn>
                  <a:cxn ang="0">
                    <a:pos x="T4" y="T5"/>
                  </a:cxn>
                  <a:cxn ang="0">
                    <a:pos x="T6" y="T7"/>
                  </a:cxn>
                  <a:cxn ang="0">
                    <a:pos x="T8" y="T9"/>
                  </a:cxn>
                </a:cxnLst>
                <a:rect l="0" t="0" r="r" b="b"/>
                <a:pathLst>
                  <a:path w="83" h="255">
                    <a:moveTo>
                      <a:pt x="83" y="108"/>
                    </a:moveTo>
                    <a:lnTo>
                      <a:pt x="0" y="0"/>
                    </a:lnTo>
                    <a:lnTo>
                      <a:pt x="0" y="165"/>
                    </a:lnTo>
                    <a:lnTo>
                      <a:pt x="83" y="255"/>
                    </a:lnTo>
                    <a:lnTo>
                      <a:pt x="83" y="108"/>
                    </a:lnTo>
                    <a:close/>
                  </a:path>
                </a:pathLst>
              </a:custGeom>
              <a:grpFill/>
              <a:ln>
                <a:noFill/>
              </a:ln>
            </p:spPr>
            <p:txBody>
              <a:bodyPr vert="horz" wrap="square" lIns="91440" tIns="45720" rIns="91440" bIns="45720" numCol="1" anchor="t" anchorCtr="0" compatLnSpc="1"/>
              <a:lstStyle/>
              <a:p>
                <a:endParaRPr lang="en-US"/>
              </a:p>
            </p:txBody>
          </p:sp>
          <p:sp>
            <p:nvSpPr>
              <p:cNvPr id="289" name="Freeform 37"/>
              <p:cNvSpPr/>
              <p:nvPr/>
            </p:nvSpPr>
            <p:spPr bwMode="auto">
              <a:xfrm>
                <a:off x="6878638" y="4584700"/>
                <a:ext cx="131763" cy="369888"/>
              </a:xfrm>
              <a:custGeom>
                <a:avLst/>
                <a:gdLst>
                  <a:gd name="T0" fmla="*/ 83 w 83"/>
                  <a:gd name="T1" fmla="*/ 86 h 233"/>
                  <a:gd name="T2" fmla="*/ 0 w 83"/>
                  <a:gd name="T3" fmla="*/ 0 h 233"/>
                  <a:gd name="T4" fmla="*/ 0 w 83"/>
                  <a:gd name="T5" fmla="*/ 165 h 233"/>
                  <a:gd name="T6" fmla="*/ 83 w 83"/>
                  <a:gd name="T7" fmla="*/ 233 h 233"/>
                  <a:gd name="T8" fmla="*/ 83 w 83"/>
                  <a:gd name="T9" fmla="*/ 86 h 233"/>
                </a:gdLst>
                <a:ahLst/>
                <a:cxnLst>
                  <a:cxn ang="0">
                    <a:pos x="T0" y="T1"/>
                  </a:cxn>
                  <a:cxn ang="0">
                    <a:pos x="T2" y="T3"/>
                  </a:cxn>
                  <a:cxn ang="0">
                    <a:pos x="T4" y="T5"/>
                  </a:cxn>
                  <a:cxn ang="0">
                    <a:pos x="T6" y="T7"/>
                  </a:cxn>
                  <a:cxn ang="0">
                    <a:pos x="T8" y="T9"/>
                  </a:cxn>
                </a:cxnLst>
                <a:rect l="0" t="0" r="r" b="b"/>
                <a:pathLst>
                  <a:path w="83" h="233">
                    <a:moveTo>
                      <a:pt x="83" y="86"/>
                    </a:moveTo>
                    <a:lnTo>
                      <a:pt x="0" y="0"/>
                    </a:lnTo>
                    <a:lnTo>
                      <a:pt x="0" y="165"/>
                    </a:lnTo>
                    <a:lnTo>
                      <a:pt x="83" y="233"/>
                    </a:lnTo>
                    <a:lnTo>
                      <a:pt x="83" y="86"/>
                    </a:lnTo>
                    <a:close/>
                  </a:path>
                </a:pathLst>
              </a:custGeom>
              <a:grpFill/>
              <a:ln>
                <a:noFill/>
              </a:ln>
            </p:spPr>
            <p:txBody>
              <a:bodyPr vert="horz" wrap="square" lIns="91440" tIns="45720" rIns="91440" bIns="45720" numCol="1" anchor="t" anchorCtr="0" compatLnSpc="1"/>
              <a:lstStyle/>
              <a:p>
                <a:endParaRPr lang="en-US"/>
              </a:p>
            </p:txBody>
          </p:sp>
          <p:sp>
            <p:nvSpPr>
              <p:cNvPr id="290" name="Freeform 38"/>
              <p:cNvSpPr/>
              <p:nvPr/>
            </p:nvSpPr>
            <p:spPr bwMode="auto">
              <a:xfrm>
                <a:off x="6878638" y="4903788"/>
                <a:ext cx="131763" cy="336550"/>
              </a:xfrm>
              <a:custGeom>
                <a:avLst/>
                <a:gdLst>
                  <a:gd name="T0" fmla="*/ 83 w 83"/>
                  <a:gd name="T1" fmla="*/ 64 h 212"/>
                  <a:gd name="T2" fmla="*/ 0 w 83"/>
                  <a:gd name="T3" fmla="*/ 0 h 212"/>
                  <a:gd name="T4" fmla="*/ 0 w 83"/>
                  <a:gd name="T5" fmla="*/ 166 h 212"/>
                  <a:gd name="T6" fmla="*/ 83 w 83"/>
                  <a:gd name="T7" fmla="*/ 212 h 212"/>
                  <a:gd name="T8" fmla="*/ 83 w 83"/>
                  <a:gd name="T9" fmla="*/ 64 h 212"/>
                </a:gdLst>
                <a:ahLst/>
                <a:cxnLst>
                  <a:cxn ang="0">
                    <a:pos x="T0" y="T1"/>
                  </a:cxn>
                  <a:cxn ang="0">
                    <a:pos x="T2" y="T3"/>
                  </a:cxn>
                  <a:cxn ang="0">
                    <a:pos x="T4" y="T5"/>
                  </a:cxn>
                  <a:cxn ang="0">
                    <a:pos x="T6" y="T7"/>
                  </a:cxn>
                  <a:cxn ang="0">
                    <a:pos x="T8" y="T9"/>
                  </a:cxn>
                </a:cxnLst>
                <a:rect l="0" t="0" r="r" b="b"/>
                <a:pathLst>
                  <a:path w="83" h="212">
                    <a:moveTo>
                      <a:pt x="83" y="64"/>
                    </a:moveTo>
                    <a:lnTo>
                      <a:pt x="0" y="0"/>
                    </a:lnTo>
                    <a:lnTo>
                      <a:pt x="0" y="166"/>
                    </a:lnTo>
                    <a:lnTo>
                      <a:pt x="83" y="212"/>
                    </a:lnTo>
                    <a:lnTo>
                      <a:pt x="83" y="64"/>
                    </a:lnTo>
                    <a:close/>
                  </a:path>
                </a:pathLst>
              </a:custGeom>
              <a:grpFill/>
              <a:ln>
                <a:noFill/>
              </a:ln>
            </p:spPr>
            <p:txBody>
              <a:bodyPr vert="horz" wrap="square" lIns="91440" tIns="45720" rIns="91440" bIns="45720" numCol="1" anchor="t" anchorCtr="0" compatLnSpc="1"/>
              <a:lstStyle/>
              <a:p>
                <a:endParaRPr lang="en-US"/>
              </a:p>
            </p:txBody>
          </p:sp>
          <p:sp>
            <p:nvSpPr>
              <p:cNvPr id="291" name="Freeform 39"/>
              <p:cNvSpPr/>
              <p:nvPr/>
            </p:nvSpPr>
            <p:spPr bwMode="auto">
              <a:xfrm>
                <a:off x="6878638" y="5224463"/>
                <a:ext cx="131763" cy="300038"/>
              </a:xfrm>
              <a:custGeom>
                <a:avLst/>
                <a:gdLst>
                  <a:gd name="T0" fmla="*/ 83 w 83"/>
                  <a:gd name="T1" fmla="*/ 42 h 189"/>
                  <a:gd name="T2" fmla="*/ 0 w 83"/>
                  <a:gd name="T3" fmla="*/ 0 h 189"/>
                  <a:gd name="T4" fmla="*/ 0 w 83"/>
                  <a:gd name="T5" fmla="*/ 165 h 189"/>
                  <a:gd name="T6" fmla="*/ 83 w 83"/>
                  <a:gd name="T7" fmla="*/ 189 h 189"/>
                  <a:gd name="T8" fmla="*/ 83 w 83"/>
                  <a:gd name="T9" fmla="*/ 42 h 189"/>
                </a:gdLst>
                <a:ahLst/>
                <a:cxnLst>
                  <a:cxn ang="0">
                    <a:pos x="T0" y="T1"/>
                  </a:cxn>
                  <a:cxn ang="0">
                    <a:pos x="T2" y="T3"/>
                  </a:cxn>
                  <a:cxn ang="0">
                    <a:pos x="T4" y="T5"/>
                  </a:cxn>
                  <a:cxn ang="0">
                    <a:pos x="T6" y="T7"/>
                  </a:cxn>
                  <a:cxn ang="0">
                    <a:pos x="T8" y="T9"/>
                  </a:cxn>
                </a:cxnLst>
                <a:rect l="0" t="0" r="r" b="b"/>
                <a:pathLst>
                  <a:path w="83" h="189">
                    <a:moveTo>
                      <a:pt x="83" y="42"/>
                    </a:moveTo>
                    <a:lnTo>
                      <a:pt x="0" y="0"/>
                    </a:lnTo>
                    <a:lnTo>
                      <a:pt x="0" y="165"/>
                    </a:lnTo>
                    <a:lnTo>
                      <a:pt x="83" y="189"/>
                    </a:lnTo>
                    <a:lnTo>
                      <a:pt x="83" y="42"/>
                    </a:lnTo>
                    <a:close/>
                  </a:path>
                </a:pathLst>
              </a:custGeom>
              <a:grpFill/>
              <a:ln>
                <a:noFill/>
              </a:ln>
            </p:spPr>
            <p:txBody>
              <a:bodyPr vert="horz" wrap="square" lIns="91440" tIns="45720" rIns="91440" bIns="45720" numCol="1" anchor="t" anchorCtr="0" compatLnSpc="1"/>
              <a:lstStyle/>
              <a:p>
                <a:endParaRPr lang="en-US"/>
              </a:p>
            </p:txBody>
          </p:sp>
          <p:sp>
            <p:nvSpPr>
              <p:cNvPr id="292" name="Freeform 40"/>
              <p:cNvSpPr/>
              <p:nvPr/>
            </p:nvSpPr>
            <p:spPr bwMode="auto">
              <a:xfrm>
                <a:off x="6878638" y="5543550"/>
                <a:ext cx="131763" cy="266700"/>
              </a:xfrm>
              <a:custGeom>
                <a:avLst/>
                <a:gdLst>
                  <a:gd name="T0" fmla="*/ 83 w 83"/>
                  <a:gd name="T1" fmla="*/ 20 h 168"/>
                  <a:gd name="T2" fmla="*/ 0 w 83"/>
                  <a:gd name="T3" fmla="*/ 0 h 168"/>
                  <a:gd name="T4" fmla="*/ 0 w 83"/>
                  <a:gd name="T5" fmla="*/ 166 h 168"/>
                  <a:gd name="T6" fmla="*/ 83 w 83"/>
                  <a:gd name="T7" fmla="*/ 168 h 168"/>
                  <a:gd name="T8" fmla="*/ 83 w 83"/>
                  <a:gd name="T9" fmla="*/ 20 h 168"/>
                </a:gdLst>
                <a:ahLst/>
                <a:cxnLst>
                  <a:cxn ang="0">
                    <a:pos x="T0" y="T1"/>
                  </a:cxn>
                  <a:cxn ang="0">
                    <a:pos x="T2" y="T3"/>
                  </a:cxn>
                  <a:cxn ang="0">
                    <a:pos x="T4" y="T5"/>
                  </a:cxn>
                  <a:cxn ang="0">
                    <a:pos x="T6" y="T7"/>
                  </a:cxn>
                  <a:cxn ang="0">
                    <a:pos x="T8" y="T9"/>
                  </a:cxn>
                </a:cxnLst>
                <a:rect l="0" t="0" r="r" b="b"/>
                <a:pathLst>
                  <a:path w="83" h="168">
                    <a:moveTo>
                      <a:pt x="83" y="20"/>
                    </a:moveTo>
                    <a:lnTo>
                      <a:pt x="0" y="0"/>
                    </a:lnTo>
                    <a:lnTo>
                      <a:pt x="0" y="166"/>
                    </a:lnTo>
                    <a:lnTo>
                      <a:pt x="83" y="168"/>
                    </a:lnTo>
                    <a:lnTo>
                      <a:pt x="83" y="20"/>
                    </a:lnTo>
                    <a:close/>
                  </a:path>
                </a:pathLst>
              </a:custGeom>
              <a:grpFill/>
              <a:ln>
                <a:noFill/>
              </a:ln>
            </p:spPr>
            <p:txBody>
              <a:bodyPr vert="horz" wrap="square" lIns="91440" tIns="45720" rIns="91440" bIns="45720" numCol="1" anchor="t" anchorCtr="0" compatLnSpc="1"/>
              <a:lstStyle/>
              <a:p>
                <a:endParaRPr lang="en-US"/>
              </a:p>
            </p:txBody>
          </p:sp>
        </p:grpSp>
        <p:grpSp>
          <p:nvGrpSpPr>
            <p:cNvPr id="256" name="Group 163"/>
            <p:cNvGrpSpPr/>
            <p:nvPr/>
          </p:nvGrpSpPr>
          <p:grpSpPr>
            <a:xfrm>
              <a:off x="4392613" y="3429000"/>
              <a:ext cx="655638" cy="2381250"/>
              <a:chOff x="4392613" y="3429000"/>
              <a:chExt cx="655638" cy="2381250"/>
            </a:xfrm>
            <a:grpFill/>
          </p:grpSpPr>
          <p:sp>
            <p:nvSpPr>
              <p:cNvPr id="257" name="Freeform 185"/>
              <p:cNvSpPr/>
              <p:nvPr/>
            </p:nvSpPr>
            <p:spPr bwMode="auto">
              <a:xfrm>
                <a:off x="4811713" y="3429000"/>
                <a:ext cx="236538" cy="512763"/>
              </a:xfrm>
              <a:custGeom>
                <a:avLst/>
                <a:gdLst>
                  <a:gd name="T0" fmla="*/ 0 w 149"/>
                  <a:gd name="T1" fmla="*/ 131 h 323"/>
                  <a:gd name="T2" fmla="*/ 149 w 149"/>
                  <a:gd name="T3" fmla="*/ 0 h 323"/>
                  <a:gd name="T4" fmla="*/ 149 w 149"/>
                  <a:gd name="T5" fmla="*/ 211 h 323"/>
                  <a:gd name="T6" fmla="*/ 0 w 149"/>
                  <a:gd name="T7" fmla="*/ 323 h 323"/>
                  <a:gd name="T8" fmla="*/ 0 w 149"/>
                  <a:gd name="T9" fmla="*/ 131 h 323"/>
                </a:gdLst>
                <a:ahLst/>
                <a:cxnLst>
                  <a:cxn ang="0">
                    <a:pos x="T0" y="T1"/>
                  </a:cxn>
                  <a:cxn ang="0">
                    <a:pos x="T2" y="T3"/>
                  </a:cxn>
                  <a:cxn ang="0">
                    <a:pos x="T4" y="T5"/>
                  </a:cxn>
                  <a:cxn ang="0">
                    <a:pos x="T6" y="T7"/>
                  </a:cxn>
                  <a:cxn ang="0">
                    <a:pos x="T8" y="T9"/>
                  </a:cxn>
                </a:cxnLst>
                <a:rect l="0" t="0" r="r" b="b"/>
                <a:pathLst>
                  <a:path w="149" h="323">
                    <a:moveTo>
                      <a:pt x="0" y="131"/>
                    </a:moveTo>
                    <a:lnTo>
                      <a:pt x="149" y="0"/>
                    </a:lnTo>
                    <a:lnTo>
                      <a:pt x="149" y="211"/>
                    </a:lnTo>
                    <a:lnTo>
                      <a:pt x="0" y="323"/>
                    </a:lnTo>
                    <a:lnTo>
                      <a:pt x="0" y="131"/>
                    </a:lnTo>
                    <a:close/>
                  </a:path>
                </a:pathLst>
              </a:custGeom>
              <a:grpFill/>
              <a:ln>
                <a:noFill/>
              </a:ln>
            </p:spPr>
            <p:txBody>
              <a:bodyPr vert="horz" wrap="square" lIns="91440" tIns="45720" rIns="91440" bIns="45720" numCol="1" anchor="t" anchorCtr="0" compatLnSpc="1"/>
              <a:lstStyle/>
              <a:p>
                <a:endParaRPr lang="en-US"/>
              </a:p>
            </p:txBody>
          </p:sp>
          <p:sp>
            <p:nvSpPr>
              <p:cNvPr id="258" name="Freeform 186"/>
              <p:cNvSpPr/>
              <p:nvPr/>
            </p:nvSpPr>
            <p:spPr bwMode="auto">
              <a:xfrm>
                <a:off x="4811713" y="3836988"/>
                <a:ext cx="236538" cy="477838"/>
              </a:xfrm>
              <a:custGeom>
                <a:avLst/>
                <a:gdLst>
                  <a:gd name="T0" fmla="*/ 0 w 149"/>
                  <a:gd name="T1" fmla="*/ 108 h 301"/>
                  <a:gd name="T2" fmla="*/ 149 w 149"/>
                  <a:gd name="T3" fmla="*/ 0 h 301"/>
                  <a:gd name="T4" fmla="*/ 149 w 149"/>
                  <a:gd name="T5" fmla="*/ 210 h 301"/>
                  <a:gd name="T6" fmla="*/ 0 w 149"/>
                  <a:gd name="T7" fmla="*/ 301 h 301"/>
                  <a:gd name="T8" fmla="*/ 0 w 149"/>
                  <a:gd name="T9" fmla="*/ 108 h 301"/>
                </a:gdLst>
                <a:ahLst/>
                <a:cxnLst>
                  <a:cxn ang="0">
                    <a:pos x="T0" y="T1"/>
                  </a:cxn>
                  <a:cxn ang="0">
                    <a:pos x="T2" y="T3"/>
                  </a:cxn>
                  <a:cxn ang="0">
                    <a:pos x="T4" y="T5"/>
                  </a:cxn>
                  <a:cxn ang="0">
                    <a:pos x="T6" y="T7"/>
                  </a:cxn>
                  <a:cxn ang="0">
                    <a:pos x="T8" y="T9"/>
                  </a:cxn>
                </a:cxnLst>
                <a:rect l="0" t="0" r="r" b="b"/>
                <a:pathLst>
                  <a:path w="149" h="301">
                    <a:moveTo>
                      <a:pt x="0" y="108"/>
                    </a:moveTo>
                    <a:lnTo>
                      <a:pt x="149" y="0"/>
                    </a:lnTo>
                    <a:lnTo>
                      <a:pt x="149" y="210"/>
                    </a:lnTo>
                    <a:lnTo>
                      <a:pt x="0" y="301"/>
                    </a:lnTo>
                    <a:lnTo>
                      <a:pt x="0" y="108"/>
                    </a:lnTo>
                    <a:close/>
                  </a:path>
                </a:pathLst>
              </a:custGeom>
              <a:grpFill/>
              <a:ln>
                <a:noFill/>
              </a:ln>
            </p:spPr>
            <p:txBody>
              <a:bodyPr vert="horz" wrap="square" lIns="91440" tIns="45720" rIns="91440" bIns="45720" numCol="1" anchor="t" anchorCtr="0" compatLnSpc="1"/>
              <a:lstStyle/>
              <a:p>
                <a:endParaRPr lang="en-US"/>
              </a:p>
            </p:txBody>
          </p:sp>
          <p:sp>
            <p:nvSpPr>
              <p:cNvPr id="259" name="Freeform 187"/>
              <p:cNvSpPr/>
              <p:nvPr/>
            </p:nvSpPr>
            <p:spPr bwMode="auto">
              <a:xfrm>
                <a:off x="4811713" y="4243388"/>
                <a:ext cx="236538" cy="442913"/>
              </a:xfrm>
              <a:custGeom>
                <a:avLst/>
                <a:gdLst>
                  <a:gd name="T0" fmla="*/ 0 w 149"/>
                  <a:gd name="T1" fmla="*/ 87 h 279"/>
                  <a:gd name="T2" fmla="*/ 149 w 149"/>
                  <a:gd name="T3" fmla="*/ 0 h 279"/>
                  <a:gd name="T4" fmla="*/ 149 w 149"/>
                  <a:gd name="T5" fmla="*/ 211 h 279"/>
                  <a:gd name="T6" fmla="*/ 0 w 149"/>
                  <a:gd name="T7" fmla="*/ 279 h 279"/>
                  <a:gd name="T8" fmla="*/ 0 w 149"/>
                  <a:gd name="T9" fmla="*/ 87 h 279"/>
                </a:gdLst>
                <a:ahLst/>
                <a:cxnLst>
                  <a:cxn ang="0">
                    <a:pos x="T0" y="T1"/>
                  </a:cxn>
                  <a:cxn ang="0">
                    <a:pos x="T2" y="T3"/>
                  </a:cxn>
                  <a:cxn ang="0">
                    <a:pos x="T4" y="T5"/>
                  </a:cxn>
                  <a:cxn ang="0">
                    <a:pos x="T6" y="T7"/>
                  </a:cxn>
                  <a:cxn ang="0">
                    <a:pos x="T8" y="T9"/>
                  </a:cxn>
                </a:cxnLst>
                <a:rect l="0" t="0" r="r" b="b"/>
                <a:pathLst>
                  <a:path w="149" h="279">
                    <a:moveTo>
                      <a:pt x="0" y="87"/>
                    </a:moveTo>
                    <a:lnTo>
                      <a:pt x="149" y="0"/>
                    </a:lnTo>
                    <a:lnTo>
                      <a:pt x="149" y="211"/>
                    </a:lnTo>
                    <a:lnTo>
                      <a:pt x="0" y="279"/>
                    </a:lnTo>
                    <a:lnTo>
                      <a:pt x="0" y="87"/>
                    </a:lnTo>
                    <a:close/>
                  </a:path>
                </a:pathLst>
              </a:custGeom>
              <a:grpFill/>
              <a:ln>
                <a:noFill/>
              </a:ln>
            </p:spPr>
            <p:txBody>
              <a:bodyPr vert="horz" wrap="square" lIns="91440" tIns="45720" rIns="91440" bIns="45720" numCol="1" anchor="t" anchorCtr="0" compatLnSpc="1"/>
              <a:lstStyle/>
              <a:p>
                <a:endParaRPr lang="en-US"/>
              </a:p>
            </p:txBody>
          </p:sp>
          <p:sp>
            <p:nvSpPr>
              <p:cNvPr id="260" name="Freeform 188"/>
              <p:cNvSpPr/>
              <p:nvPr/>
            </p:nvSpPr>
            <p:spPr bwMode="auto">
              <a:xfrm>
                <a:off x="4811713" y="4651375"/>
                <a:ext cx="236538" cy="406400"/>
              </a:xfrm>
              <a:custGeom>
                <a:avLst/>
                <a:gdLst>
                  <a:gd name="T0" fmla="*/ 0 w 149"/>
                  <a:gd name="T1" fmla="*/ 64 h 256"/>
                  <a:gd name="T2" fmla="*/ 149 w 149"/>
                  <a:gd name="T3" fmla="*/ 0 h 256"/>
                  <a:gd name="T4" fmla="*/ 149 w 149"/>
                  <a:gd name="T5" fmla="*/ 210 h 256"/>
                  <a:gd name="T6" fmla="*/ 0 w 149"/>
                  <a:gd name="T7" fmla="*/ 256 h 256"/>
                  <a:gd name="T8" fmla="*/ 0 w 149"/>
                  <a:gd name="T9" fmla="*/ 64 h 256"/>
                </a:gdLst>
                <a:ahLst/>
                <a:cxnLst>
                  <a:cxn ang="0">
                    <a:pos x="T0" y="T1"/>
                  </a:cxn>
                  <a:cxn ang="0">
                    <a:pos x="T2" y="T3"/>
                  </a:cxn>
                  <a:cxn ang="0">
                    <a:pos x="T4" y="T5"/>
                  </a:cxn>
                  <a:cxn ang="0">
                    <a:pos x="T6" y="T7"/>
                  </a:cxn>
                  <a:cxn ang="0">
                    <a:pos x="T8" y="T9"/>
                  </a:cxn>
                </a:cxnLst>
                <a:rect l="0" t="0" r="r" b="b"/>
                <a:pathLst>
                  <a:path w="149" h="256">
                    <a:moveTo>
                      <a:pt x="0" y="64"/>
                    </a:moveTo>
                    <a:lnTo>
                      <a:pt x="149" y="0"/>
                    </a:lnTo>
                    <a:lnTo>
                      <a:pt x="149" y="210"/>
                    </a:lnTo>
                    <a:lnTo>
                      <a:pt x="0" y="256"/>
                    </a:lnTo>
                    <a:lnTo>
                      <a:pt x="0" y="64"/>
                    </a:lnTo>
                    <a:close/>
                  </a:path>
                </a:pathLst>
              </a:custGeom>
              <a:grpFill/>
              <a:ln>
                <a:noFill/>
              </a:ln>
            </p:spPr>
            <p:txBody>
              <a:bodyPr vert="horz" wrap="square" lIns="91440" tIns="45720" rIns="91440" bIns="45720" numCol="1" anchor="t" anchorCtr="0" compatLnSpc="1"/>
              <a:lstStyle/>
              <a:p>
                <a:endParaRPr lang="en-US"/>
              </a:p>
            </p:txBody>
          </p:sp>
          <p:sp>
            <p:nvSpPr>
              <p:cNvPr id="261" name="Freeform 189"/>
              <p:cNvSpPr/>
              <p:nvPr/>
            </p:nvSpPr>
            <p:spPr bwMode="auto">
              <a:xfrm>
                <a:off x="4811713" y="5057775"/>
                <a:ext cx="236538" cy="373063"/>
              </a:xfrm>
              <a:custGeom>
                <a:avLst/>
                <a:gdLst>
                  <a:gd name="T0" fmla="*/ 0 w 149"/>
                  <a:gd name="T1" fmla="*/ 42 h 235"/>
                  <a:gd name="T2" fmla="*/ 149 w 149"/>
                  <a:gd name="T3" fmla="*/ 0 h 235"/>
                  <a:gd name="T4" fmla="*/ 149 w 149"/>
                  <a:gd name="T5" fmla="*/ 210 h 235"/>
                  <a:gd name="T6" fmla="*/ 0 w 149"/>
                  <a:gd name="T7" fmla="*/ 235 h 235"/>
                  <a:gd name="T8" fmla="*/ 0 w 149"/>
                  <a:gd name="T9" fmla="*/ 42 h 235"/>
                </a:gdLst>
                <a:ahLst/>
                <a:cxnLst>
                  <a:cxn ang="0">
                    <a:pos x="T0" y="T1"/>
                  </a:cxn>
                  <a:cxn ang="0">
                    <a:pos x="T2" y="T3"/>
                  </a:cxn>
                  <a:cxn ang="0">
                    <a:pos x="T4" y="T5"/>
                  </a:cxn>
                  <a:cxn ang="0">
                    <a:pos x="T6" y="T7"/>
                  </a:cxn>
                  <a:cxn ang="0">
                    <a:pos x="T8" y="T9"/>
                  </a:cxn>
                </a:cxnLst>
                <a:rect l="0" t="0" r="r" b="b"/>
                <a:pathLst>
                  <a:path w="149" h="235">
                    <a:moveTo>
                      <a:pt x="0" y="42"/>
                    </a:moveTo>
                    <a:lnTo>
                      <a:pt x="149" y="0"/>
                    </a:lnTo>
                    <a:lnTo>
                      <a:pt x="149" y="210"/>
                    </a:lnTo>
                    <a:lnTo>
                      <a:pt x="0" y="235"/>
                    </a:lnTo>
                    <a:lnTo>
                      <a:pt x="0" y="42"/>
                    </a:lnTo>
                    <a:close/>
                  </a:path>
                </a:pathLst>
              </a:custGeom>
              <a:grpFill/>
              <a:ln>
                <a:noFill/>
              </a:ln>
            </p:spPr>
            <p:txBody>
              <a:bodyPr vert="horz" wrap="square" lIns="91440" tIns="45720" rIns="91440" bIns="45720" numCol="1" anchor="t" anchorCtr="0" compatLnSpc="1"/>
              <a:lstStyle/>
              <a:p>
                <a:endParaRPr lang="en-US"/>
              </a:p>
            </p:txBody>
          </p:sp>
          <p:sp>
            <p:nvSpPr>
              <p:cNvPr id="262" name="Freeform 190"/>
              <p:cNvSpPr/>
              <p:nvPr/>
            </p:nvSpPr>
            <p:spPr bwMode="auto">
              <a:xfrm>
                <a:off x="4811713" y="5465763"/>
                <a:ext cx="236538" cy="336550"/>
              </a:xfrm>
              <a:custGeom>
                <a:avLst/>
                <a:gdLst>
                  <a:gd name="T0" fmla="*/ 0 w 149"/>
                  <a:gd name="T1" fmla="*/ 19 h 212"/>
                  <a:gd name="T2" fmla="*/ 149 w 149"/>
                  <a:gd name="T3" fmla="*/ 0 h 212"/>
                  <a:gd name="T4" fmla="*/ 149 w 149"/>
                  <a:gd name="T5" fmla="*/ 210 h 212"/>
                  <a:gd name="T6" fmla="*/ 0 w 149"/>
                  <a:gd name="T7" fmla="*/ 212 h 212"/>
                  <a:gd name="T8" fmla="*/ 0 w 149"/>
                  <a:gd name="T9" fmla="*/ 19 h 212"/>
                </a:gdLst>
                <a:ahLst/>
                <a:cxnLst>
                  <a:cxn ang="0">
                    <a:pos x="T0" y="T1"/>
                  </a:cxn>
                  <a:cxn ang="0">
                    <a:pos x="T2" y="T3"/>
                  </a:cxn>
                  <a:cxn ang="0">
                    <a:pos x="T4" y="T5"/>
                  </a:cxn>
                  <a:cxn ang="0">
                    <a:pos x="T6" y="T7"/>
                  </a:cxn>
                  <a:cxn ang="0">
                    <a:pos x="T8" y="T9"/>
                  </a:cxn>
                </a:cxnLst>
                <a:rect l="0" t="0" r="r" b="b"/>
                <a:pathLst>
                  <a:path w="149" h="212">
                    <a:moveTo>
                      <a:pt x="0" y="19"/>
                    </a:moveTo>
                    <a:lnTo>
                      <a:pt x="149" y="0"/>
                    </a:lnTo>
                    <a:lnTo>
                      <a:pt x="149" y="210"/>
                    </a:lnTo>
                    <a:lnTo>
                      <a:pt x="0" y="212"/>
                    </a:lnTo>
                    <a:lnTo>
                      <a:pt x="0" y="19"/>
                    </a:lnTo>
                    <a:close/>
                  </a:path>
                </a:pathLst>
              </a:custGeom>
              <a:grpFill/>
              <a:ln>
                <a:noFill/>
              </a:ln>
            </p:spPr>
            <p:txBody>
              <a:bodyPr vert="horz" wrap="square" lIns="91440" tIns="45720" rIns="91440" bIns="45720" numCol="1" anchor="t" anchorCtr="0" compatLnSpc="1"/>
              <a:lstStyle/>
              <a:p>
                <a:endParaRPr lang="en-US"/>
              </a:p>
            </p:txBody>
          </p:sp>
          <p:sp>
            <p:nvSpPr>
              <p:cNvPr id="263" name="Freeform 191"/>
              <p:cNvSpPr/>
              <p:nvPr/>
            </p:nvSpPr>
            <p:spPr bwMode="auto">
              <a:xfrm>
                <a:off x="4570413" y="3687763"/>
                <a:ext cx="184150" cy="474663"/>
              </a:xfrm>
              <a:custGeom>
                <a:avLst/>
                <a:gdLst>
                  <a:gd name="T0" fmla="*/ 0 w 116"/>
                  <a:gd name="T1" fmla="*/ 130 h 299"/>
                  <a:gd name="T2" fmla="*/ 116 w 116"/>
                  <a:gd name="T3" fmla="*/ 0 h 299"/>
                  <a:gd name="T4" fmla="*/ 116 w 116"/>
                  <a:gd name="T5" fmla="*/ 188 h 299"/>
                  <a:gd name="T6" fmla="*/ 0 w 116"/>
                  <a:gd name="T7" fmla="*/ 299 h 299"/>
                  <a:gd name="T8" fmla="*/ 0 w 116"/>
                  <a:gd name="T9" fmla="*/ 130 h 299"/>
                </a:gdLst>
                <a:ahLst/>
                <a:cxnLst>
                  <a:cxn ang="0">
                    <a:pos x="T0" y="T1"/>
                  </a:cxn>
                  <a:cxn ang="0">
                    <a:pos x="T2" y="T3"/>
                  </a:cxn>
                  <a:cxn ang="0">
                    <a:pos x="T4" y="T5"/>
                  </a:cxn>
                  <a:cxn ang="0">
                    <a:pos x="T6" y="T7"/>
                  </a:cxn>
                  <a:cxn ang="0">
                    <a:pos x="T8" y="T9"/>
                  </a:cxn>
                </a:cxnLst>
                <a:rect l="0" t="0" r="r" b="b"/>
                <a:pathLst>
                  <a:path w="116" h="299">
                    <a:moveTo>
                      <a:pt x="0" y="130"/>
                    </a:moveTo>
                    <a:lnTo>
                      <a:pt x="116" y="0"/>
                    </a:lnTo>
                    <a:lnTo>
                      <a:pt x="116" y="188"/>
                    </a:lnTo>
                    <a:lnTo>
                      <a:pt x="0" y="299"/>
                    </a:lnTo>
                    <a:lnTo>
                      <a:pt x="0" y="130"/>
                    </a:lnTo>
                    <a:close/>
                  </a:path>
                </a:pathLst>
              </a:custGeom>
              <a:grpFill/>
              <a:ln>
                <a:noFill/>
              </a:ln>
            </p:spPr>
            <p:txBody>
              <a:bodyPr vert="horz" wrap="square" lIns="91440" tIns="45720" rIns="91440" bIns="45720" numCol="1" anchor="t" anchorCtr="0" compatLnSpc="1"/>
              <a:lstStyle/>
              <a:p>
                <a:endParaRPr lang="en-US"/>
              </a:p>
            </p:txBody>
          </p:sp>
          <p:sp>
            <p:nvSpPr>
              <p:cNvPr id="264" name="Freeform 192"/>
              <p:cNvSpPr/>
              <p:nvPr/>
            </p:nvSpPr>
            <p:spPr bwMode="auto">
              <a:xfrm>
                <a:off x="4570413" y="4051300"/>
                <a:ext cx="184150" cy="439738"/>
              </a:xfrm>
              <a:custGeom>
                <a:avLst/>
                <a:gdLst>
                  <a:gd name="T0" fmla="*/ 0 w 116"/>
                  <a:gd name="T1" fmla="*/ 108 h 277"/>
                  <a:gd name="T2" fmla="*/ 116 w 116"/>
                  <a:gd name="T3" fmla="*/ 0 h 277"/>
                  <a:gd name="T4" fmla="*/ 116 w 116"/>
                  <a:gd name="T5" fmla="*/ 188 h 277"/>
                  <a:gd name="T6" fmla="*/ 0 w 116"/>
                  <a:gd name="T7" fmla="*/ 277 h 277"/>
                  <a:gd name="T8" fmla="*/ 0 w 116"/>
                  <a:gd name="T9" fmla="*/ 108 h 277"/>
                </a:gdLst>
                <a:ahLst/>
                <a:cxnLst>
                  <a:cxn ang="0">
                    <a:pos x="T0" y="T1"/>
                  </a:cxn>
                  <a:cxn ang="0">
                    <a:pos x="T2" y="T3"/>
                  </a:cxn>
                  <a:cxn ang="0">
                    <a:pos x="T4" y="T5"/>
                  </a:cxn>
                  <a:cxn ang="0">
                    <a:pos x="T6" y="T7"/>
                  </a:cxn>
                  <a:cxn ang="0">
                    <a:pos x="T8" y="T9"/>
                  </a:cxn>
                </a:cxnLst>
                <a:rect l="0" t="0" r="r" b="b"/>
                <a:pathLst>
                  <a:path w="116" h="277">
                    <a:moveTo>
                      <a:pt x="0" y="108"/>
                    </a:moveTo>
                    <a:lnTo>
                      <a:pt x="116" y="0"/>
                    </a:lnTo>
                    <a:lnTo>
                      <a:pt x="116" y="188"/>
                    </a:lnTo>
                    <a:lnTo>
                      <a:pt x="0" y="277"/>
                    </a:lnTo>
                    <a:lnTo>
                      <a:pt x="0" y="108"/>
                    </a:lnTo>
                    <a:close/>
                  </a:path>
                </a:pathLst>
              </a:custGeom>
              <a:grpFill/>
              <a:ln>
                <a:noFill/>
              </a:ln>
            </p:spPr>
            <p:txBody>
              <a:bodyPr vert="horz" wrap="square" lIns="91440" tIns="45720" rIns="91440" bIns="45720" numCol="1" anchor="t" anchorCtr="0" compatLnSpc="1"/>
              <a:lstStyle/>
              <a:p>
                <a:endParaRPr lang="en-US"/>
              </a:p>
            </p:txBody>
          </p:sp>
          <p:sp>
            <p:nvSpPr>
              <p:cNvPr id="265" name="Freeform 193"/>
              <p:cNvSpPr/>
              <p:nvPr/>
            </p:nvSpPr>
            <p:spPr bwMode="auto">
              <a:xfrm>
                <a:off x="4570413" y="4414838"/>
                <a:ext cx="184150" cy="406400"/>
              </a:xfrm>
              <a:custGeom>
                <a:avLst/>
                <a:gdLst>
                  <a:gd name="T0" fmla="*/ 0 w 116"/>
                  <a:gd name="T1" fmla="*/ 85 h 256"/>
                  <a:gd name="T2" fmla="*/ 116 w 116"/>
                  <a:gd name="T3" fmla="*/ 0 h 256"/>
                  <a:gd name="T4" fmla="*/ 116 w 116"/>
                  <a:gd name="T5" fmla="*/ 188 h 256"/>
                  <a:gd name="T6" fmla="*/ 0 w 116"/>
                  <a:gd name="T7" fmla="*/ 256 h 256"/>
                  <a:gd name="T8" fmla="*/ 0 w 116"/>
                  <a:gd name="T9" fmla="*/ 85 h 256"/>
                </a:gdLst>
                <a:ahLst/>
                <a:cxnLst>
                  <a:cxn ang="0">
                    <a:pos x="T0" y="T1"/>
                  </a:cxn>
                  <a:cxn ang="0">
                    <a:pos x="T2" y="T3"/>
                  </a:cxn>
                  <a:cxn ang="0">
                    <a:pos x="T4" y="T5"/>
                  </a:cxn>
                  <a:cxn ang="0">
                    <a:pos x="T6" y="T7"/>
                  </a:cxn>
                  <a:cxn ang="0">
                    <a:pos x="T8" y="T9"/>
                  </a:cxn>
                </a:cxnLst>
                <a:rect l="0" t="0" r="r" b="b"/>
                <a:pathLst>
                  <a:path w="116" h="256">
                    <a:moveTo>
                      <a:pt x="0" y="85"/>
                    </a:moveTo>
                    <a:lnTo>
                      <a:pt x="116" y="0"/>
                    </a:lnTo>
                    <a:lnTo>
                      <a:pt x="116" y="188"/>
                    </a:lnTo>
                    <a:lnTo>
                      <a:pt x="0" y="256"/>
                    </a:lnTo>
                    <a:lnTo>
                      <a:pt x="0" y="85"/>
                    </a:lnTo>
                    <a:close/>
                  </a:path>
                </a:pathLst>
              </a:custGeom>
              <a:grpFill/>
              <a:ln>
                <a:noFill/>
              </a:ln>
            </p:spPr>
            <p:txBody>
              <a:bodyPr vert="horz" wrap="square" lIns="91440" tIns="45720" rIns="91440" bIns="45720" numCol="1" anchor="t" anchorCtr="0" compatLnSpc="1"/>
              <a:lstStyle/>
              <a:p>
                <a:endParaRPr lang="en-US"/>
              </a:p>
            </p:txBody>
          </p:sp>
          <p:sp>
            <p:nvSpPr>
              <p:cNvPr id="266" name="Freeform 194"/>
              <p:cNvSpPr/>
              <p:nvPr/>
            </p:nvSpPr>
            <p:spPr bwMode="auto">
              <a:xfrm>
                <a:off x="4570413" y="4776788"/>
                <a:ext cx="184150" cy="371475"/>
              </a:xfrm>
              <a:custGeom>
                <a:avLst/>
                <a:gdLst>
                  <a:gd name="T0" fmla="*/ 0 w 116"/>
                  <a:gd name="T1" fmla="*/ 64 h 234"/>
                  <a:gd name="T2" fmla="*/ 116 w 116"/>
                  <a:gd name="T3" fmla="*/ 0 h 234"/>
                  <a:gd name="T4" fmla="*/ 116 w 116"/>
                  <a:gd name="T5" fmla="*/ 188 h 234"/>
                  <a:gd name="T6" fmla="*/ 0 w 116"/>
                  <a:gd name="T7" fmla="*/ 234 h 234"/>
                  <a:gd name="T8" fmla="*/ 0 w 116"/>
                  <a:gd name="T9" fmla="*/ 64 h 234"/>
                </a:gdLst>
                <a:ahLst/>
                <a:cxnLst>
                  <a:cxn ang="0">
                    <a:pos x="T0" y="T1"/>
                  </a:cxn>
                  <a:cxn ang="0">
                    <a:pos x="T2" y="T3"/>
                  </a:cxn>
                  <a:cxn ang="0">
                    <a:pos x="T4" y="T5"/>
                  </a:cxn>
                  <a:cxn ang="0">
                    <a:pos x="T6" y="T7"/>
                  </a:cxn>
                  <a:cxn ang="0">
                    <a:pos x="T8" y="T9"/>
                  </a:cxn>
                </a:cxnLst>
                <a:rect l="0" t="0" r="r" b="b"/>
                <a:pathLst>
                  <a:path w="116" h="234">
                    <a:moveTo>
                      <a:pt x="0" y="64"/>
                    </a:moveTo>
                    <a:lnTo>
                      <a:pt x="116" y="0"/>
                    </a:lnTo>
                    <a:lnTo>
                      <a:pt x="116" y="188"/>
                    </a:lnTo>
                    <a:lnTo>
                      <a:pt x="0" y="234"/>
                    </a:lnTo>
                    <a:lnTo>
                      <a:pt x="0" y="64"/>
                    </a:lnTo>
                    <a:close/>
                  </a:path>
                </a:pathLst>
              </a:custGeom>
              <a:grpFill/>
              <a:ln>
                <a:noFill/>
              </a:ln>
            </p:spPr>
            <p:txBody>
              <a:bodyPr vert="horz" wrap="square" lIns="91440" tIns="45720" rIns="91440" bIns="45720" numCol="1" anchor="t" anchorCtr="0" compatLnSpc="1"/>
              <a:lstStyle/>
              <a:p>
                <a:endParaRPr lang="en-US"/>
              </a:p>
            </p:txBody>
          </p:sp>
          <p:sp>
            <p:nvSpPr>
              <p:cNvPr id="267" name="Freeform 195"/>
              <p:cNvSpPr/>
              <p:nvPr/>
            </p:nvSpPr>
            <p:spPr bwMode="auto">
              <a:xfrm>
                <a:off x="4570413" y="5140325"/>
                <a:ext cx="184150" cy="336550"/>
              </a:xfrm>
              <a:custGeom>
                <a:avLst/>
                <a:gdLst>
                  <a:gd name="T0" fmla="*/ 0 w 116"/>
                  <a:gd name="T1" fmla="*/ 43 h 212"/>
                  <a:gd name="T2" fmla="*/ 116 w 116"/>
                  <a:gd name="T3" fmla="*/ 0 h 212"/>
                  <a:gd name="T4" fmla="*/ 116 w 116"/>
                  <a:gd name="T5" fmla="*/ 188 h 212"/>
                  <a:gd name="T6" fmla="*/ 0 w 116"/>
                  <a:gd name="T7" fmla="*/ 212 h 212"/>
                  <a:gd name="T8" fmla="*/ 0 w 116"/>
                  <a:gd name="T9" fmla="*/ 43 h 212"/>
                </a:gdLst>
                <a:ahLst/>
                <a:cxnLst>
                  <a:cxn ang="0">
                    <a:pos x="T0" y="T1"/>
                  </a:cxn>
                  <a:cxn ang="0">
                    <a:pos x="T2" y="T3"/>
                  </a:cxn>
                  <a:cxn ang="0">
                    <a:pos x="T4" y="T5"/>
                  </a:cxn>
                  <a:cxn ang="0">
                    <a:pos x="T6" y="T7"/>
                  </a:cxn>
                  <a:cxn ang="0">
                    <a:pos x="T8" y="T9"/>
                  </a:cxn>
                </a:cxnLst>
                <a:rect l="0" t="0" r="r" b="b"/>
                <a:pathLst>
                  <a:path w="116" h="212">
                    <a:moveTo>
                      <a:pt x="0" y="43"/>
                    </a:moveTo>
                    <a:lnTo>
                      <a:pt x="116" y="0"/>
                    </a:lnTo>
                    <a:lnTo>
                      <a:pt x="116" y="188"/>
                    </a:lnTo>
                    <a:lnTo>
                      <a:pt x="0" y="212"/>
                    </a:lnTo>
                    <a:lnTo>
                      <a:pt x="0" y="43"/>
                    </a:lnTo>
                    <a:close/>
                  </a:path>
                </a:pathLst>
              </a:custGeom>
              <a:grpFill/>
              <a:ln>
                <a:noFill/>
              </a:ln>
            </p:spPr>
            <p:txBody>
              <a:bodyPr vert="horz" wrap="square" lIns="91440" tIns="45720" rIns="91440" bIns="45720" numCol="1" anchor="t" anchorCtr="0" compatLnSpc="1"/>
              <a:lstStyle/>
              <a:p>
                <a:endParaRPr lang="en-US"/>
              </a:p>
            </p:txBody>
          </p:sp>
          <p:sp>
            <p:nvSpPr>
              <p:cNvPr id="268" name="Freeform 196"/>
              <p:cNvSpPr/>
              <p:nvPr/>
            </p:nvSpPr>
            <p:spPr bwMode="auto">
              <a:xfrm>
                <a:off x="4570413" y="5503863"/>
                <a:ext cx="184150" cy="301625"/>
              </a:xfrm>
              <a:custGeom>
                <a:avLst/>
                <a:gdLst>
                  <a:gd name="T0" fmla="*/ 0 w 116"/>
                  <a:gd name="T1" fmla="*/ 21 h 190"/>
                  <a:gd name="T2" fmla="*/ 116 w 116"/>
                  <a:gd name="T3" fmla="*/ 0 h 190"/>
                  <a:gd name="T4" fmla="*/ 116 w 116"/>
                  <a:gd name="T5" fmla="*/ 188 h 190"/>
                  <a:gd name="T6" fmla="*/ 0 w 116"/>
                  <a:gd name="T7" fmla="*/ 190 h 190"/>
                  <a:gd name="T8" fmla="*/ 0 w 116"/>
                  <a:gd name="T9" fmla="*/ 21 h 190"/>
                </a:gdLst>
                <a:ahLst/>
                <a:cxnLst>
                  <a:cxn ang="0">
                    <a:pos x="T0" y="T1"/>
                  </a:cxn>
                  <a:cxn ang="0">
                    <a:pos x="T2" y="T3"/>
                  </a:cxn>
                  <a:cxn ang="0">
                    <a:pos x="T4" y="T5"/>
                  </a:cxn>
                  <a:cxn ang="0">
                    <a:pos x="T6" y="T7"/>
                  </a:cxn>
                  <a:cxn ang="0">
                    <a:pos x="T8" y="T9"/>
                  </a:cxn>
                </a:cxnLst>
                <a:rect l="0" t="0" r="r" b="b"/>
                <a:pathLst>
                  <a:path w="116" h="190">
                    <a:moveTo>
                      <a:pt x="0" y="21"/>
                    </a:moveTo>
                    <a:lnTo>
                      <a:pt x="116" y="0"/>
                    </a:lnTo>
                    <a:lnTo>
                      <a:pt x="116" y="188"/>
                    </a:lnTo>
                    <a:lnTo>
                      <a:pt x="0" y="190"/>
                    </a:lnTo>
                    <a:lnTo>
                      <a:pt x="0" y="21"/>
                    </a:lnTo>
                    <a:close/>
                  </a:path>
                </a:pathLst>
              </a:custGeom>
              <a:grpFill/>
              <a:ln>
                <a:noFill/>
              </a:ln>
            </p:spPr>
            <p:txBody>
              <a:bodyPr vert="horz" wrap="square" lIns="91440" tIns="45720" rIns="91440" bIns="45720" numCol="1" anchor="t" anchorCtr="0" compatLnSpc="1"/>
              <a:lstStyle/>
              <a:p>
                <a:endParaRPr lang="en-US"/>
              </a:p>
            </p:txBody>
          </p:sp>
          <p:sp>
            <p:nvSpPr>
              <p:cNvPr id="269" name="Freeform 197"/>
              <p:cNvSpPr/>
              <p:nvPr/>
            </p:nvSpPr>
            <p:spPr bwMode="auto">
              <a:xfrm>
                <a:off x="4392613" y="3944938"/>
                <a:ext cx="131763" cy="441325"/>
              </a:xfrm>
              <a:custGeom>
                <a:avLst/>
                <a:gdLst>
                  <a:gd name="T0" fmla="*/ 0 w 83"/>
                  <a:gd name="T1" fmla="*/ 130 h 278"/>
                  <a:gd name="T2" fmla="*/ 83 w 83"/>
                  <a:gd name="T3" fmla="*/ 0 h 278"/>
                  <a:gd name="T4" fmla="*/ 83 w 83"/>
                  <a:gd name="T5" fmla="*/ 165 h 278"/>
                  <a:gd name="T6" fmla="*/ 0 w 83"/>
                  <a:gd name="T7" fmla="*/ 278 h 278"/>
                  <a:gd name="T8" fmla="*/ 0 w 83"/>
                  <a:gd name="T9" fmla="*/ 130 h 278"/>
                </a:gdLst>
                <a:ahLst/>
                <a:cxnLst>
                  <a:cxn ang="0">
                    <a:pos x="T0" y="T1"/>
                  </a:cxn>
                  <a:cxn ang="0">
                    <a:pos x="T2" y="T3"/>
                  </a:cxn>
                  <a:cxn ang="0">
                    <a:pos x="T4" y="T5"/>
                  </a:cxn>
                  <a:cxn ang="0">
                    <a:pos x="T6" y="T7"/>
                  </a:cxn>
                  <a:cxn ang="0">
                    <a:pos x="T8" y="T9"/>
                  </a:cxn>
                </a:cxnLst>
                <a:rect l="0" t="0" r="r" b="b"/>
                <a:pathLst>
                  <a:path w="83" h="278">
                    <a:moveTo>
                      <a:pt x="0" y="130"/>
                    </a:moveTo>
                    <a:lnTo>
                      <a:pt x="83" y="0"/>
                    </a:lnTo>
                    <a:lnTo>
                      <a:pt x="83" y="165"/>
                    </a:lnTo>
                    <a:lnTo>
                      <a:pt x="0" y="278"/>
                    </a:lnTo>
                    <a:lnTo>
                      <a:pt x="0" y="130"/>
                    </a:lnTo>
                    <a:close/>
                  </a:path>
                </a:pathLst>
              </a:custGeom>
              <a:grpFill/>
              <a:ln>
                <a:noFill/>
              </a:ln>
            </p:spPr>
            <p:txBody>
              <a:bodyPr vert="horz" wrap="square" lIns="91440" tIns="45720" rIns="91440" bIns="45720" numCol="1" anchor="t" anchorCtr="0" compatLnSpc="1"/>
              <a:lstStyle/>
              <a:p>
                <a:endParaRPr lang="en-US"/>
              </a:p>
            </p:txBody>
          </p:sp>
          <p:sp>
            <p:nvSpPr>
              <p:cNvPr id="270" name="Freeform 198"/>
              <p:cNvSpPr/>
              <p:nvPr/>
            </p:nvSpPr>
            <p:spPr bwMode="auto">
              <a:xfrm>
                <a:off x="4392613" y="4265613"/>
                <a:ext cx="131763" cy="404813"/>
              </a:xfrm>
              <a:custGeom>
                <a:avLst/>
                <a:gdLst>
                  <a:gd name="T0" fmla="*/ 0 w 83"/>
                  <a:gd name="T1" fmla="*/ 108 h 255"/>
                  <a:gd name="T2" fmla="*/ 83 w 83"/>
                  <a:gd name="T3" fmla="*/ 0 h 255"/>
                  <a:gd name="T4" fmla="*/ 83 w 83"/>
                  <a:gd name="T5" fmla="*/ 165 h 255"/>
                  <a:gd name="T6" fmla="*/ 0 w 83"/>
                  <a:gd name="T7" fmla="*/ 255 h 255"/>
                  <a:gd name="T8" fmla="*/ 0 w 83"/>
                  <a:gd name="T9" fmla="*/ 108 h 255"/>
                </a:gdLst>
                <a:ahLst/>
                <a:cxnLst>
                  <a:cxn ang="0">
                    <a:pos x="T0" y="T1"/>
                  </a:cxn>
                  <a:cxn ang="0">
                    <a:pos x="T2" y="T3"/>
                  </a:cxn>
                  <a:cxn ang="0">
                    <a:pos x="T4" y="T5"/>
                  </a:cxn>
                  <a:cxn ang="0">
                    <a:pos x="T6" y="T7"/>
                  </a:cxn>
                  <a:cxn ang="0">
                    <a:pos x="T8" y="T9"/>
                  </a:cxn>
                </a:cxnLst>
                <a:rect l="0" t="0" r="r" b="b"/>
                <a:pathLst>
                  <a:path w="83" h="255">
                    <a:moveTo>
                      <a:pt x="0" y="108"/>
                    </a:moveTo>
                    <a:lnTo>
                      <a:pt x="83" y="0"/>
                    </a:lnTo>
                    <a:lnTo>
                      <a:pt x="83" y="165"/>
                    </a:lnTo>
                    <a:lnTo>
                      <a:pt x="0" y="255"/>
                    </a:lnTo>
                    <a:lnTo>
                      <a:pt x="0" y="108"/>
                    </a:lnTo>
                    <a:close/>
                  </a:path>
                </a:pathLst>
              </a:custGeom>
              <a:grpFill/>
              <a:ln>
                <a:noFill/>
              </a:ln>
            </p:spPr>
            <p:txBody>
              <a:bodyPr vert="horz" wrap="square" lIns="91440" tIns="45720" rIns="91440" bIns="45720" numCol="1" anchor="t" anchorCtr="0" compatLnSpc="1"/>
              <a:lstStyle/>
              <a:p>
                <a:endParaRPr lang="en-US"/>
              </a:p>
            </p:txBody>
          </p:sp>
          <p:sp>
            <p:nvSpPr>
              <p:cNvPr id="271" name="Freeform 199"/>
              <p:cNvSpPr/>
              <p:nvPr/>
            </p:nvSpPr>
            <p:spPr bwMode="auto">
              <a:xfrm>
                <a:off x="4392613" y="4584700"/>
                <a:ext cx="131763" cy="369888"/>
              </a:xfrm>
              <a:custGeom>
                <a:avLst/>
                <a:gdLst>
                  <a:gd name="T0" fmla="*/ 0 w 83"/>
                  <a:gd name="T1" fmla="*/ 86 h 233"/>
                  <a:gd name="T2" fmla="*/ 83 w 83"/>
                  <a:gd name="T3" fmla="*/ 0 h 233"/>
                  <a:gd name="T4" fmla="*/ 83 w 83"/>
                  <a:gd name="T5" fmla="*/ 165 h 233"/>
                  <a:gd name="T6" fmla="*/ 0 w 83"/>
                  <a:gd name="T7" fmla="*/ 233 h 233"/>
                  <a:gd name="T8" fmla="*/ 0 w 83"/>
                  <a:gd name="T9" fmla="*/ 86 h 233"/>
                </a:gdLst>
                <a:ahLst/>
                <a:cxnLst>
                  <a:cxn ang="0">
                    <a:pos x="T0" y="T1"/>
                  </a:cxn>
                  <a:cxn ang="0">
                    <a:pos x="T2" y="T3"/>
                  </a:cxn>
                  <a:cxn ang="0">
                    <a:pos x="T4" y="T5"/>
                  </a:cxn>
                  <a:cxn ang="0">
                    <a:pos x="T6" y="T7"/>
                  </a:cxn>
                  <a:cxn ang="0">
                    <a:pos x="T8" y="T9"/>
                  </a:cxn>
                </a:cxnLst>
                <a:rect l="0" t="0" r="r" b="b"/>
                <a:pathLst>
                  <a:path w="83" h="233">
                    <a:moveTo>
                      <a:pt x="0" y="86"/>
                    </a:moveTo>
                    <a:lnTo>
                      <a:pt x="83" y="0"/>
                    </a:lnTo>
                    <a:lnTo>
                      <a:pt x="83" y="165"/>
                    </a:lnTo>
                    <a:lnTo>
                      <a:pt x="0" y="233"/>
                    </a:lnTo>
                    <a:lnTo>
                      <a:pt x="0" y="86"/>
                    </a:lnTo>
                    <a:close/>
                  </a:path>
                </a:pathLst>
              </a:custGeom>
              <a:grpFill/>
              <a:ln>
                <a:noFill/>
              </a:ln>
            </p:spPr>
            <p:txBody>
              <a:bodyPr vert="horz" wrap="square" lIns="91440" tIns="45720" rIns="91440" bIns="45720" numCol="1" anchor="t" anchorCtr="0" compatLnSpc="1"/>
              <a:lstStyle/>
              <a:p>
                <a:endParaRPr lang="en-US"/>
              </a:p>
            </p:txBody>
          </p:sp>
          <p:sp>
            <p:nvSpPr>
              <p:cNvPr id="272" name="Freeform 200"/>
              <p:cNvSpPr/>
              <p:nvPr/>
            </p:nvSpPr>
            <p:spPr bwMode="auto">
              <a:xfrm>
                <a:off x="4392613" y="4903788"/>
                <a:ext cx="131763" cy="336550"/>
              </a:xfrm>
              <a:custGeom>
                <a:avLst/>
                <a:gdLst>
                  <a:gd name="T0" fmla="*/ 0 w 83"/>
                  <a:gd name="T1" fmla="*/ 64 h 212"/>
                  <a:gd name="T2" fmla="*/ 83 w 83"/>
                  <a:gd name="T3" fmla="*/ 0 h 212"/>
                  <a:gd name="T4" fmla="*/ 83 w 83"/>
                  <a:gd name="T5" fmla="*/ 166 h 212"/>
                  <a:gd name="T6" fmla="*/ 0 w 83"/>
                  <a:gd name="T7" fmla="*/ 212 h 212"/>
                  <a:gd name="T8" fmla="*/ 0 w 83"/>
                  <a:gd name="T9" fmla="*/ 64 h 212"/>
                </a:gdLst>
                <a:ahLst/>
                <a:cxnLst>
                  <a:cxn ang="0">
                    <a:pos x="T0" y="T1"/>
                  </a:cxn>
                  <a:cxn ang="0">
                    <a:pos x="T2" y="T3"/>
                  </a:cxn>
                  <a:cxn ang="0">
                    <a:pos x="T4" y="T5"/>
                  </a:cxn>
                  <a:cxn ang="0">
                    <a:pos x="T6" y="T7"/>
                  </a:cxn>
                  <a:cxn ang="0">
                    <a:pos x="T8" y="T9"/>
                  </a:cxn>
                </a:cxnLst>
                <a:rect l="0" t="0" r="r" b="b"/>
                <a:pathLst>
                  <a:path w="83" h="212">
                    <a:moveTo>
                      <a:pt x="0" y="64"/>
                    </a:moveTo>
                    <a:lnTo>
                      <a:pt x="83" y="0"/>
                    </a:lnTo>
                    <a:lnTo>
                      <a:pt x="83" y="166"/>
                    </a:lnTo>
                    <a:lnTo>
                      <a:pt x="0" y="212"/>
                    </a:lnTo>
                    <a:lnTo>
                      <a:pt x="0" y="64"/>
                    </a:lnTo>
                    <a:close/>
                  </a:path>
                </a:pathLst>
              </a:custGeom>
              <a:grpFill/>
              <a:ln>
                <a:noFill/>
              </a:ln>
            </p:spPr>
            <p:txBody>
              <a:bodyPr vert="horz" wrap="square" lIns="91440" tIns="45720" rIns="91440" bIns="45720" numCol="1" anchor="t" anchorCtr="0" compatLnSpc="1"/>
              <a:lstStyle/>
              <a:p>
                <a:endParaRPr lang="en-US"/>
              </a:p>
            </p:txBody>
          </p:sp>
          <p:sp>
            <p:nvSpPr>
              <p:cNvPr id="273" name="Freeform 201"/>
              <p:cNvSpPr/>
              <p:nvPr/>
            </p:nvSpPr>
            <p:spPr bwMode="auto">
              <a:xfrm>
                <a:off x="4392613" y="5224463"/>
                <a:ext cx="131763" cy="300038"/>
              </a:xfrm>
              <a:custGeom>
                <a:avLst/>
                <a:gdLst>
                  <a:gd name="T0" fmla="*/ 0 w 83"/>
                  <a:gd name="T1" fmla="*/ 42 h 189"/>
                  <a:gd name="T2" fmla="*/ 83 w 83"/>
                  <a:gd name="T3" fmla="*/ 0 h 189"/>
                  <a:gd name="T4" fmla="*/ 83 w 83"/>
                  <a:gd name="T5" fmla="*/ 165 h 189"/>
                  <a:gd name="T6" fmla="*/ 0 w 83"/>
                  <a:gd name="T7" fmla="*/ 189 h 189"/>
                  <a:gd name="T8" fmla="*/ 0 w 83"/>
                  <a:gd name="T9" fmla="*/ 42 h 189"/>
                </a:gdLst>
                <a:ahLst/>
                <a:cxnLst>
                  <a:cxn ang="0">
                    <a:pos x="T0" y="T1"/>
                  </a:cxn>
                  <a:cxn ang="0">
                    <a:pos x="T2" y="T3"/>
                  </a:cxn>
                  <a:cxn ang="0">
                    <a:pos x="T4" y="T5"/>
                  </a:cxn>
                  <a:cxn ang="0">
                    <a:pos x="T6" y="T7"/>
                  </a:cxn>
                  <a:cxn ang="0">
                    <a:pos x="T8" y="T9"/>
                  </a:cxn>
                </a:cxnLst>
                <a:rect l="0" t="0" r="r" b="b"/>
                <a:pathLst>
                  <a:path w="83" h="189">
                    <a:moveTo>
                      <a:pt x="0" y="42"/>
                    </a:moveTo>
                    <a:lnTo>
                      <a:pt x="83" y="0"/>
                    </a:lnTo>
                    <a:lnTo>
                      <a:pt x="83" y="165"/>
                    </a:lnTo>
                    <a:lnTo>
                      <a:pt x="0" y="189"/>
                    </a:lnTo>
                    <a:lnTo>
                      <a:pt x="0" y="42"/>
                    </a:lnTo>
                    <a:close/>
                  </a:path>
                </a:pathLst>
              </a:custGeom>
              <a:grpFill/>
              <a:ln>
                <a:noFill/>
              </a:ln>
            </p:spPr>
            <p:txBody>
              <a:bodyPr vert="horz" wrap="square" lIns="91440" tIns="45720" rIns="91440" bIns="45720" numCol="1" anchor="t" anchorCtr="0" compatLnSpc="1"/>
              <a:lstStyle/>
              <a:p>
                <a:endParaRPr lang="en-US"/>
              </a:p>
            </p:txBody>
          </p:sp>
          <p:sp>
            <p:nvSpPr>
              <p:cNvPr id="274" name="Freeform 202"/>
              <p:cNvSpPr/>
              <p:nvPr/>
            </p:nvSpPr>
            <p:spPr bwMode="auto">
              <a:xfrm>
                <a:off x="4392613" y="5543550"/>
                <a:ext cx="131763" cy="266700"/>
              </a:xfrm>
              <a:custGeom>
                <a:avLst/>
                <a:gdLst>
                  <a:gd name="T0" fmla="*/ 0 w 83"/>
                  <a:gd name="T1" fmla="*/ 20 h 168"/>
                  <a:gd name="T2" fmla="*/ 83 w 83"/>
                  <a:gd name="T3" fmla="*/ 0 h 168"/>
                  <a:gd name="T4" fmla="*/ 83 w 83"/>
                  <a:gd name="T5" fmla="*/ 166 h 168"/>
                  <a:gd name="T6" fmla="*/ 0 w 83"/>
                  <a:gd name="T7" fmla="*/ 168 h 168"/>
                  <a:gd name="T8" fmla="*/ 0 w 83"/>
                  <a:gd name="T9" fmla="*/ 20 h 168"/>
                </a:gdLst>
                <a:ahLst/>
                <a:cxnLst>
                  <a:cxn ang="0">
                    <a:pos x="T0" y="T1"/>
                  </a:cxn>
                  <a:cxn ang="0">
                    <a:pos x="T2" y="T3"/>
                  </a:cxn>
                  <a:cxn ang="0">
                    <a:pos x="T4" y="T5"/>
                  </a:cxn>
                  <a:cxn ang="0">
                    <a:pos x="T6" y="T7"/>
                  </a:cxn>
                  <a:cxn ang="0">
                    <a:pos x="T8" y="T9"/>
                  </a:cxn>
                </a:cxnLst>
                <a:rect l="0" t="0" r="r" b="b"/>
                <a:pathLst>
                  <a:path w="83" h="168">
                    <a:moveTo>
                      <a:pt x="0" y="20"/>
                    </a:moveTo>
                    <a:lnTo>
                      <a:pt x="83" y="0"/>
                    </a:lnTo>
                    <a:lnTo>
                      <a:pt x="83" y="166"/>
                    </a:lnTo>
                    <a:lnTo>
                      <a:pt x="0" y="168"/>
                    </a:lnTo>
                    <a:lnTo>
                      <a:pt x="0" y="20"/>
                    </a:lnTo>
                    <a:close/>
                  </a:path>
                </a:pathLst>
              </a:custGeom>
              <a:grpFill/>
              <a:ln>
                <a:noFill/>
              </a:ln>
            </p:spPr>
            <p:txBody>
              <a:bodyPr vert="horz" wrap="square" lIns="91440" tIns="45720" rIns="91440" bIns="45720" numCol="1" anchor="t" anchorCtr="0" compatLnSpc="1"/>
              <a:lstStyle/>
              <a:p>
                <a:endParaRPr lang="en-US"/>
              </a:p>
            </p:txBody>
          </p:sp>
        </p:grpSp>
      </p:grpSp>
      <p:sp>
        <p:nvSpPr>
          <p:cNvPr id="311" name="Freeform 203"/>
          <p:cNvSpPr/>
          <p:nvPr/>
        </p:nvSpPr>
        <p:spPr bwMode="auto">
          <a:xfrm>
            <a:off x="373063" y="6422488"/>
            <a:ext cx="11445875" cy="111125"/>
          </a:xfrm>
          <a:custGeom>
            <a:avLst/>
            <a:gdLst>
              <a:gd name="T0" fmla="*/ 0 w 16666"/>
              <a:gd name="T1" fmla="*/ 81 h 161"/>
              <a:gd name="T2" fmla="*/ 1041 w 16666"/>
              <a:gd name="T3" fmla="*/ 58 h 161"/>
              <a:gd name="T4" fmla="*/ 2083 w 16666"/>
              <a:gd name="T5" fmla="*/ 41 h 161"/>
              <a:gd name="T6" fmla="*/ 4166 w 16666"/>
              <a:gd name="T7" fmla="*/ 18 h 161"/>
              <a:gd name="T8" fmla="*/ 8333 w 16666"/>
              <a:gd name="T9" fmla="*/ 1 h 161"/>
              <a:gd name="T10" fmla="*/ 12500 w 16666"/>
              <a:gd name="T11" fmla="*/ 18 h 161"/>
              <a:gd name="T12" fmla="*/ 14583 w 16666"/>
              <a:gd name="T13" fmla="*/ 41 h 161"/>
              <a:gd name="T14" fmla="*/ 15625 w 16666"/>
              <a:gd name="T15" fmla="*/ 58 h 161"/>
              <a:gd name="T16" fmla="*/ 16666 w 16666"/>
              <a:gd name="T17" fmla="*/ 81 h 161"/>
              <a:gd name="T18" fmla="*/ 15625 w 16666"/>
              <a:gd name="T19" fmla="*/ 103 h 161"/>
              <a:gd name="T20" fmla="*/ 14583 w 16666"/>
              <a:gd name="T21" fmla="*/ 120 h 161"/>
              <a:gd name="T22" fmla="*/ 12500 w 16666"/>
              <a:gd name="T23" fmla="*/ 143 h 161"/>
              <a:gd name="T24" fmla="*/ 8333 w 16666"/>
              <a:gd name="T25" fmla="*/ 160 h 161"/>
              <a:gd name="T26" fmla="*/ 4166 w 16666"/>
              <a:gd name="T27" fmla="*/ 143 h 161"/>
              <a:gd name="T28" fmla="*/ 2083 w 16666"/>
              <a:gd name="T29" fmla="*/ 120 h 161"/>
              <a:gd name="T30" fmla="*/ 1041 w 16666"/>
              <a:gd name="T31" fmla="*/ 103 h 161"/>
              <a:gd name="T32" fmla="*/ 0 w 16666"/>
              <a:gd name="T33" fmla="*/ 8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66" h="161">
                <a:moveTo>
                  <a:pt x="0" y="81"/>
                </a:moveTo>
                <a:cubicBezTo>
                  <a:pt x="347" y="72"/>
                  <a:pt x="694" y="65"/>
                  <a:pt x="1041" y="58"/>
                </a:cubicBezTo>
                <a:cubicBezTo>
                  <a:pt x="1389" y="52"/>
                  <a:pt x="1736" y="47"/>
                  <a:pt x="2083" y="41"/>
                </a:cubicBezTo>
                <a:cubicBezTo>
                  <a:pt x="2777" y="31"/>
                  <a:pt x="3472" y="24"/>
                  <a:pt x="4166" y="18"/>
                </a:cubicBezTo>
                <a:cubicBezTo>
                  <a:pt x="5555" y="6"/>
                  <a:pt x="6944" y="1"/>
                  <a:pt x="8333" y="1"/>
                </a:cubicBezTo>
                <a:cubicBezTo>
                  <a:pt x="9722" y="0"/>
                  <a:pt x="11111" y="6"/>
                  <a:pt x="12500" y="18"/>
                </a:cubicBezTo>
                <a:cubicBezTo>
                  <a:pt x="13194" y="24"/>
                  <a:pt x="13889" y="31"/>
                  <a:pt x="14583" y="41"/>
                </a:cubicBezTo>
                <a:cubicBezTo>
                  <a:pt x="14930" y="46"/>
                  <a:pt x="15277" y="52"/>
                  <a:pt x="15625" y="58"/>
                </a:cubicBezTo>
                <a:cubicBezTo>
                  <a:pt x="15972" y="65"/>
                  <a:pt x="16319" y="72"/>
                  <a:pt x="16666" y="81"/>
                </a:cubicBezTo>
                <a:cubicBezTo>
                  <a:pt x="16319" y="89"/>
                  <a:pt x="15972" y="96"/>
                  <a:pt x="15625" y="103"/>
                </a:cubicBezTo>
                <a:cubicBezTo>
                  <a:pt x="15277" y="109"/>
                  <a:pt x="14930" y="115"/>
                  <a:pt x="14583" y="120"/>
                </a:cubicBezTo>
                <a:cubicBezTo>
                  <a:pt x="13889" y="130"/>
                  <a:pt x="13194" y="137"/>
                  <a:pt x="12500" y="143"/>
                </a:cubicBezTo>
                <a:cubicBezTo>
                  <a:pt x="11111" y="155"/>
                  <a:pt x="9722" y="161"/>
                  <a:pt x="8333" y="160"/>
                </a:cubicBezTo>
                <a:cubicBezTo>
                  <a:pt x="6944" y="160"/>
                  <a:pt x="5555" y="155"/>
                  <a:pt x="4166" y="143"/>
                </a:cubicBezTo>
                <a:cubicBezTo>
                  <a:pt x="3472" y="137"/>
                  <a:pt x="2777" y="130"/>
                  <a:pt x="2083" y="120"/>
                </a:cubicBezTo>
                <a:cubicBezTo>
                  <a:pt x="1736" y="115"/>
                  <a:pt x="1389" y="109"/>
                  <a:pt x="1041" y="103"/>
                </a:cubicBezTo>
                <a:cubicBezTo>
                  <a:pt x="694" y="96"/>
                  <a:pt x="347" y="89"/>
                  <a:pt x="0" y="81"/>
                </a:cubicBezTo>
                <a:close/>
              </a:path>
            </a:pathLst>
          </a:custGeom>
          <a:solidFill>
            <a:srgbClr val="836B35"/>
          </a:solidFill>
          <a:ln>
            <a:noFill/>
          </a:ln>
        </p:spPr>
        <p:txBody>
          <a:bodyPr vert="horz" wrap="square" lIns="91440" tIns="45720" rIns="91440" bIns="45720" numCol="1" anchor="t" anchorCtr="0" compatLnSpc="1"/>
          <a:lstStyle/>
          <a:p>
            <a:endParaRPr lang="en-US"/>
          </a:p>
        </p:txBody>
      </p:sp>
      <p:sp>
        <p:nvSpPr>
          <p:cNvPr id="328" name="Rectangle 235"/>
          <p:cNvSpPr/>
          <p:nvPr/>
        </p:nvSpPr>
        <p:spPr>
          <a:xfrm flipH="1">
            <a:off x="3739271" y="2554795"/>
            <a:ext cx="469617" cy="469617"/>
          </a:xfrm>
          <a:prstGeom prst="rect">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AutoShape 124"/>
          <p:cNvSpPr>
            <a:spLocks noChangeAspect="1"/>
          </p:cNvSpPr>
          <p:nvPr/>
        </p:nvSpPr>
        <p:spPr bwMode="auto">
          <a:xfrm>
            <a:off x="3824159" y="2669785"/>
            <a:ext cx="299841" cy="2396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p:spPr>
        <p:txBody>
          <a:bodyPr lIns="101578" tIns="101578" rIns="101578" bIns="101578" anchor="ctr"/>
          <a:lstStyle/>
          <a:p>
            <a:pPr defTabSz="913765">
              <a:defRPr/>
            </a:pPr>
            <a:endParaRPr lang="es-ES" sz="6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331" name="Rectangle 238"/>
          <p:cNvSpPr/>
          <p:nvPr/>
        </p:nvSpPr>
        <p:spPr>
          <a:xfrm>
            <a:off x="8027476" y="2554795"/>
            <a:ext cx="469617" cy="469617"/>
          </a:xfrm>
          <a:prstGeom prst="rect">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AutoShape 44"/>
          <p:cNvSpPr>
            <a:spLocks noChangeAspect="1"/>
          </p:cNvSpPr>
          <p:nvPr/>
        </p:nvSpPr>
        <p:spPr bwMode="auto">
          <a:xfrm>
            <a:off x="8130654" y="2663661"/>
            <a:ext cx="263261" cy="2518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20" y="19326"/>
                </a:moveTo>
                <a:cubicBezTo>
                  <a:pt x="21574" y="19434"/>
                  <a:pt x="21599" y="19552"/>
                  <a:pt x="21599" y="19677"/>
                </a:cubicBezTo>
                <a:cubicBezTo>
                  <a:pt x="21599" y="19974"/>
                  <a:pt x="21492" y="20237"/>
                  <a:pt x="21274" y="20463"/>
                </a:cubicBezTo>
                <a:lnTo>
                  <a:pt x="20490" y="21235"/>
                </a:lnTo>
                <a:cubicBezTo>
                  <a:pt x="20281" y="21461"/>
                  <a:pt x="20026" y="21574"/>
                  <a:pt x="19720" y="21574"/>
                </a:cubicBezTo>
                <a:lnTo>
                  <a:pt x="19664" y="21574"/>
                </a:lnTo>
                <a:cubicBezTo>
                  <a:pt x="19350" y="21537"/>
                  <a:pt x="19081" y="21396"/>
                  <a:pt x="18866" y="21153"/>
                </a:cubicBezTo>
                <a:lnTo>
                  <a:pt x="12700" y="13222"/>
                </a:lnTo>
                <a:cubicBezTo>
                  <a:pt x="11958" y="13870"/>
                  <a:pt x="11265" y="14438"/>
                  <a:pt x="10623" y="14927"/>
                </a:cubicBezTo>
                <a:cubicBezTo>
                  <a:pt x="9975" y="15413"/>
                  <a:pt x="9366" y="15835"/>
                  <a:pt x="8789" y="16188"/>
                </a:cubicBezTo>
                <a:lnTo>
                  <a:pt x="9261" y="19988"/>
                </a:lnTo>
                <a:lnTo>
                  <a:pt x="9261" y="20124"/>
                </a:lnTo>
                <a:cubicBezTo>
                  <a:pt x="9261" y="20423"/>
                  <a:pt x="9162" y="20672"/>
                  <a:pt x="8964" y="20870"/>
                </a:cubicBezTo>
                <a:lnTo>
                  <a:pt x="8546" y="21289"/>
                </a:lnTo>
                <a:cubicBezTo>
                  <a:pt x="8339" y="21498"/>
                  <a:pt x="8076" y="21599"/>
                  <a:pt x="7762" y="21599"/>
                </a:cubicBezTo>
                <a:lnTo>
                  <a:pt x="7705" y="21599"/>
                </a:lnTo>
                <a:cubicBezTo>
                  <a:pt x="7354" y="21563"/>
                  <a:pt x="7088" y="21424"/>
                  <a:pt x="6907" y="21178"/>
                </a:cubicBezTo>
                <a:lnTo>
                  <a:pt x="4131" y="17500"/>
                </a:lnTo>
                <a:lnTo>
                  <a:pt x="418" y="14695"/>
                </a:lnTo>
                <a:cubicBezTo>
                  <a:pt x="155" y="14472"/>
                  <a:pt x="16" y="14201"/>
                  <a:pt x="0" y="13884"/>
                </a:cubicBezTo>
                <a:lnTo>
                  <a:pt x="0" y="13833"/>
                </a:lnTo>
                <a:cubicBezTo>
                  <a:pt x="0" y="13550"/>
                  <a:pt x="104" y="13293"/>
                  <a:pt x="311" y="13059"/>
                </a:cubicBezTo>
                <a:lnTo>
                  <a:pt x="715" y="12668"/>
                </a:lnTo>
                <a:cubicBezTo>
                  <a:pt x="897" y="12439"/>
                  <a:pt x="1151" y="12332"/>
                  <a:pt x="1477" y="12340"/>
                </a:cubicBezTo>
                <a:cubicBezTo>
                  <a:pt x="1550" y="12340"/>
                  <a:pt x="1596" y="12352"/>
                  <a:pt x="1612" y="12369"/>
                </a:cubicBezTo>
                <a:lnTo>
                  <a:pt x="5407" y="12801"/>
                </a:lnTo>
                <a:cubicBezTo>
                  <a:pt x="5761" y="12233"/>
                  <a:pt x="6180" y="11625"/>
                  <a:pt x="6672" y="10983"/>
                </a:cubicBezTo>
                <a:cubicBezTo>
                  <a:pt x="7167" y="10336"/>
                  <a:pt x="7733" y="9655"/>
                  <a:pt x="8376" y="8931"/>
                </a:cubicBezTo>
                <a:lnTo>
                  <a:pt x="478" y="2748"/>
                </a:lnTo>
                <a:cubicBezTo>
                  <a:pt x="195" y="2521"/>
                  <a:pt x="59" y="2256"/>
                  <a:pt x="59" y="1950"/>
                </a:cubicBezTo>
                <a:lnTo>
                  <a:pt x="59" y="1894"/>
                </a:lnTo>
                <a:cubicBezTo>
                  <a:pt x="59" y="1614"/>
                  <a:pt x="161" y="1354"/>
                  <a:pt x="370" y="1111"/>
                </a:cubicBezTo>
                <a:lnTo>
                  <a:pt x="1140" y="336"/>
                </a:lnTo>
                <a:cubicBezTo>
                  <a:pt x="1383" y="130"/>
                  <a:pt x="1641" y="25"/>
                  <a:pt x="1910" y="25"/>
                </a:cubicBezTo>
                <a:lnTo>
                  <a:pt x="2088" y="25"/>
                </a:lnTo>
                <a:cubicBezTo>
                  <a:pt x="2153" y="25"/>
                  <a:pt x="2215" y="45"/>
                  <a:pt x="2269" y="79"/>
                </a:cubicBezTo>
                <a:lnTo>
                  <a:pt x="13147" y="4045"/>
                </a:lnTo>
                <a:lnTo>
                  <a:pt x="15193" y="2030"/>
                </a:lnTo>
                <a:cubicBezTo>
                  <a:pt x="15827" y="1396"/>
                  <a:pt x="16551" y="901"/>
                  <a:pt x="17375" y="540"/>
                </a:cubicBezTo>
                <a:cubicBezTo>
                  <a:pt x="18195" y="180"/>
                  <a:pt x="18951" y="0"/>
                  <a:pt x="19636" y="0"/>
                </a:cubicBezTo>
                <a:cubicBezTo>
                  <a:pt x="20284" y="0"/>
                  <a:pt x="20779" y="166"/>
                  <a:pt x="21113" y="500"/>
                </a:cubicBezTo>
                <a:cubicBezTo>
                  <a:pt x="21291" y="661"/>
                  <a:pt x="21418" y="870"/>
                  <a:pt x="21492" y="1125"/>
                </a:cubicBezTo>
                <a:cubicBezTo>
                  <a:pt x="21563" y="1374"/>
                  <a:pt x="21599" y="1659"/>
                  <a:pt x="21599" y="1973"/>
                </a:cubicBezTo>
                <a:cubicBezTo>
                  <a:pt x="21599" y="2660"/>
                  <a:pt x="21424" y="3415"/>
                  <a:pt x="21076" y="4235"/>
                </a:cubicBezTo>
                <a:cubicBezTo>
                  <a:pt x="20728" y="5055"/>
                  <a:pt x="20230" y="5778"/>
                  <a:pt x="19582" y="6400"/>
                </a:cubicBezTo>
                <a:lnTo>
                  <a:pt x="17547" y="8456"/>
                </a:lnTo>
                <a:lnTo>
                  <a:pt x="21520" y="19326"/>
                </a:lnTo>
                <a:close/>
              </a:path>
            </a:pathLst>
          </a:custGeom>
          <a:solidFill>
            <a:schemeClr val="bg1"/>
          </a:solidFill>
          <a:ln>
            <a:noFill/>
          </a:ln>
          <a:effectLst/>
        </p:spPr>
        <p:txBody>
          <a:bodyPr lIns="101578" tIns="101578" rIns="101578" bIns="101578" anchor="ctr"/>
          <a:lstStyle/>
          <a:p>
            <a:pPr defTabSz="913765">
              <a:defRPr/>
            </a:pPr>
            <a:endParaRPr lang="es-ES" sz="6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334" name="Rectangle 241"/>
          <p:cNvSpPr/>
          <p:nvPr/>
        </p:nvSpPr>
        <p:spPr>
          <a:xfrm>
            <a:off x="5861192" y="2122788"/>
            <a:ext cx="469617" cy="469617"/>
          </a:xfrm>
          <a:prstGeom prst="rect">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Freeform 242"/>
          <p:cNvSpPr>
            <a:spLocks noChangeAspect="1" noChangeArrowheads="1"/>
          </p:cNvSpPr>
          <p:nvPr/>
        </p:nvSpPr>
        <p:spPr bwMode="auto">
          <a:xfrm>
            <a:off x="5968307" y="2204766"/>
            <a:ext cx="255387" cy="305660"/>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p:spPr>
        <p:txBody>
          <a:bodyPr wrap="square" anchor="ctr">
            <a:noAutofit/>
          </a:bodyPr>
          <a:lstStyle/>
          <a:p>
            <a:pPr>
              <a:defRPr/>
            </a:pPr>
            <a:endParaRPr lang="en-US" sz="2400" dirty="0">
              <a:ea typeface="宋体" panose="02010600030101010101" pitchFamily="2" charset="-122"/>
            </a:endParaRPr>
          </a:p>
        </p:txBody>
      </p:sp>
      <p:sp>
        <p:nvSpPr>
          <p:cNvPr id="337" name="Rectangle 244"/>
          <p:cNvSpPr/>
          <p:nvPr/>
        </p:nvSpPr>
        <p:spPr>
          <a:xfrm flipH="1">
            <a:off x="1645926" y="3326048"/>
            <a:ext cx="469617" cy="469617"/>
          </a:xfrm>
          <a:prstGeom prst="rect">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AutoShape 87"/>
          <p:cNvSpPr>
            <a:spLocks noChangeAspect="1"/>
          </p:cNvSpPr>
          <p:nvPr/>
        </p:nvSpPr>
        <p:spPr bwMode="auto">
          <a:xfrm>
            <a:off x="1724704" y="3404785"/>
            <a:ext cx="312061" cy="312142"/>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chemeClr val="bg1"/>
          </a:solidFill>
          <a:ln>
            <a:noFill/>
          </a:ln>
          <a:effectLst/>
        </p:spPr>
        <p:txBody>
          <a:bodyPr lIns="101578" tIns="101578" rIns="101578" bIns="101578" anchor="ctr"/>
          <a:lstStyle/>
          <a:p>
            <a:pPr defTabSz="913765">
              <a:defRPr/>
            </a:pPr>
            <a:endParaRPr lang="es-ES" sz="6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340" name="Rectangle 247"/>
          <p:cNvSpPr/>
          <p:nvPr/>
        </p:nvSpPr>
        <p:spPr>
          <a:xfrm>
            <a:off x="10120821" y="3326048"/>
            <a:ext cx="469617" cy="469617"/>
          </a:xfrm>
          <a:prstGeom prst="rect">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AutoShape 29"/>
          <p:cNvSpPr>
            <a:spLocks noChangeAspect="1"/>
          </p:cNvSpPr>
          <p:nvPr/>
        </p:nvSpPr>
        <p:spPr bwMode="auto">
          <a:xfrm>
            <a:off x="10216488" y="3421679"/>
            <a:ext cx="278282" cy="278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p:spPr>
        <p:txBody>
          <a:bodyPr lIns="101578" tIns="101578" rIns="101578" bIns="101578" anchor="ctr"/>
          <a:lstStyle/>
          <a:p>
            <a:pPr defTabSz="913765">
              <a:defRPr/>
            </a:pPr>
            <a:endParaRPr lang="es-ES" sz="6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342" name="文本框 341"/>
          <p:cNvSpPr txBox="1"/>
          <p:nvPr/>
        </p:nvSpPr>
        <p:spPr>
          <a:xfrm>
            <a:off x="9346405" y="4119134"/>
            <a:ext cx="2065995"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3" name="文本框 342"/>
          <p:cNvSpPr txBox="1"/>
          <p:nvPr/>
        </p:nvSpPr>
        <p:spPr>
          <a:xfrm>
            <a:off x="9841394" y="3885157"/>
            <a:ext cx="107601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4" name="文本框 343"/>
          <p:cNvSpPr txBox="1"/>
          <p:nvPr/>
        </p:nvSpPr>
        <p:spPr>
          <a:xfrm>
            <a:off x="826100" y="4119134"/>
            <a:ext cx="2065995"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5" name="文本框 344"/>
          <p:cNvSpPr txBox="1"/>
          <p:nvPr/>
        </p:nvSpPr>
        <p:spPr>
          <a:xfrm>
            <a:off x="1321089" y="3885157"/>
            <a:ext cx="107601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6" name="文本框 345"/>
          <p:cNvSpPr txBox="1"/>
          <p:nvPr/>
        </p:nvSpPr>
        <p:spPr>
          <a:xfrm>
            <a:off x="2912733" y="3351351"/>
            <a:ext cx="2065995"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7" name="文本框 346"/>
          <p:cNvSpPr txBox="1"/>
          <p:nvPr/>
        </p:nvSpPr>
        <p:spPr>
          <a:xfrm>
            <a:off x="3407722" y="3117374"/>
            <a:ext cx="107601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 name="文本框 347"/>
          <p:cNvSpPr txBox="1"/>
          <p:nvPr/>
        </p:nvSpPr>
        <p:spPr>
          <a:xfrm>
            <a:off x="7213270" y="3351351"/>
            <a:ext cx="2065995"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9" name="文本框 348"/>
          <p:cNvSpPr txBox="1"/>
          <p:nvPr/>
        </p:nvSpPr>
        <p:spPr>
          <a:xfrm>
            <a:off x="7708259" y="3117374"/>
            <a:ext cx="107601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0" name="文本框 349"/>
          <p:cNvSpPr txBox="1"/>
          <p:nvPr/>
        </p:nvSpPr>
        <p:spPr>
          <a:xfrm>
            <a:off x="5063002" y="2901787"/>
            <a:ext cx="2065995"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1" name="文本框 350"/>
          <p:cNvSpPr txBox="1"/>
          <p:nvPr/>
        </p:nvSpPr>
        <p:spPr>
          <a:xfrm>
            <a:off x="5557991" y="2667810"/>
            <a:ext cx="107601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barn(outVertical)">
                                      <p:cBhvr>
                                        <p:cTn id="7" dur="500"/>
                                        <p:tgtEl>
                                          <p:spTgt spid="311"/>
                                        </p:tgtEl>
                                      </p:cBhvr>
                                    </p:animEffect>
                                  </p:childTnLst>
                                </p:cTn>
                              </p:par>
                              <p:par>
                                <p:cTn id="8" presetID="12" presetClass="entr" presetSubtype="4" fill="hold" nodeType="withEffect">
                                  <p:stCondLst>
                                    <p:cond delay="250"/>
                                  </p:stCondLst>
                                  <p:childTnLst>
                                    <p:set>
                                      <p:cBhvr>
                                        <p:cTn id="9" dur="1" fill="hold">
                                          <p:stCondLst>
                                            <p:cond delay="0"/>
                                          </p:stCondLst>
                                        </p:cTn>
                                        <p:tgtEl>
                                          <p:spTgt spid="253"/>
                                        </p:tgtEl>
                                        <p:attrNameLst>
                                          <p:attrName>style.visibility</p:attrName>
                                        </p:attrNameLst>
                                      </p:cBhvr>
                                      <p:to>
                                        <p:strVal val="visible"/>
                                      </p:to>
                                    </p:set>
                                    <p:anim calcmode="lin" valueType="num">
                                      <p:cBhvr additive="base">
                                        <p:cTn id="10" dur="500"/>
                                        <p:tgtEl>
                                          <p:spTgt spid="253"/>
                                        </p:tgtEl>
                                        <p:attrNameLst>
                                          <p:attrName>ppt_y</p:attrName>
                                        </p:attrNameLst>
                                      </p:cBhvr>
                                      <p:tavLst>
                                        <p:tav tm="0">
                                          <p:val>
                                            <p:strVal val="#ppt_y+#ppt_h*1.125000"/>
                                          </p:val>
                                        </p:tav>
                                        <p:tav tm="100000">
                                          <p:val>
                                            <p:strVal val="#ppt_y"/>
                                          </p:val>
                                        </p:tav>
                                      </p:tavLst>
                                    </p:anim>
                                    <p:animEffect transition="in" filter="wipe(up)">
                                      <p:cBhvr>
                                        <p:cTn id="11" dur="500"/>
                                        <p:tgtEl>
                                          <p:spTgt spid="253"/>
                                        </p:tgtEl>
                                      </p:cBhvr>
                                    </p:animEffect>
                                  </p:childTnLst>
                                </p:cTn>
                              </p:par>
                              <p:par>
                                <p:cTn id="12" presetID="12" presetClass="entr" presetSubtype="4" fill="hold" nodeType="withEffect">
                                  <p:stCondLst>
                                    <p:cond delay="500"/>
                                  </p:stCondLst>
                                  <p:childTnLst>
                                    <p:set>
                                      <p:cBhvr>
                                        <p:cTn id="13" dur="1" fill="hold">
                                          <p:stCondLst>
                                            <p:cond delay="0"/>
                                          </p:stCondLst>
                                        </p:cTn>
                                        <p:tgtEl>
                                          <p:spTgt spid="175"/>
                                        </p:tgtEl>
                                        <p:attrNameLst>
                                          <p:attrName>style.visibility</p:attrName>
                                        </p:attrNameLst>
                                      </p:cBhvr>
                                      <p:to>
                                        <p:strVal val="visible"/>
                                      </p:to>
                                    </p:set>
                                    <p:anim calcmode="lin" valueType="num">
                                      <p:cBhvr additive="base">
                                        <p:cTn id="14" dur="500"/>
                                        <p:tgtEl>
                                          <p:spTgt spid="175"/>
                                        </p:tgtEl>
                                        <p:attrNameLst>
                                          <p:attrName>ppt_y</p:attrName>
                                        </p:attrNameLst>
                                      </p:cBhvr>
                                      <p:tavLst>
                                        <p:tav tm="0">
                                          <p:val>
                                            <p:strVal val="#ppt_y+#ppt_h*1.125000"/>
                                          </p:val>
                                        </p:tav>
                                        <p:tav tm="100000">
                                          <p:val>
                                            <p:strVal val="#ppt_y"/>
                                          </p:val>
                                        </p:tav>
                                      </p:tavLst>
                                    </p:anim>
                                    <p:animEffect transition="in" filter="wipe(up)">
                                      <p:cBhvr>
                                        <p:cTn id="15" dur="500"/>
                                        <p:tgtEl>
                                          <p:spTgt spid="175"/>
                                        </p:tgtEl>
                                      </p:cBhvr>
                                    </p:animEffect>
                                  </p:childTnLst>
                                </p:cTn>
                              </p:par>
                              <p:par>
                                <p:cTn id="16" presetID="12" presetClass="entr" presetSubtype="4" fill="hold" nodeType="withEffect">
                                  <p:stCondLst>
                                    <p:cond delay="500"/>
                                  </p:stCondLst>
                                  <p:childTnLst>
                                    <p:set>
                                      <p:cBhvr>
                                        <p:cTn id="17" dur="1" fill="hold">
                                          <p:stCondLst>
                                            <p:cond delay="0"/>
                                          </p:stCondLst>
                                        </p:cTn>
                                        <p:tgtEl>
                                          <p:spTgt spid="57"/>
                                        </p:tgtEl>
                                        <p:attrNameLst>
                                          <p:attrName>style.visibility</p:attrName>
                                        </p:attrNameLst>
                                      </p:cBhvr>
                                      <p:to>
                                        <p:strVal val="visible"/>
                                      </p:to>
                                    </p:set>
                                    <p:anim calcmode="lin" valueType="num">
                                      <p:cBhvr additive="base">
                                        <p:cTn id="18" dur="500"/>
                                        <p:tgtEl>
                                          <p:spTgt spid="57"/>
                                        </p:tgtEl>
                                        <p:attrNameLst>
                                          <p:attrName>ppt_y</p:attrName>
                                        </p:attrNameLst>
                                      </p:cBhvr>
                                      <p:tavLst>
                                        <p:tav tm="0">
                                          <p:val>
                                            <p:strVal val="#ppt_y+#ppt_h*1.125000"/>
                                          </p:val>
                                        </p:tav>
                                        <p:tav tm="100000">
                                          <p:val>
                                            <p:strVal val="#ppt_y"/>
                                          </p:val>
                                        </p:tav>
                                      </p:tavLst>
                                    </p:anim>
                                    <p:animEffect transition="in" filter="wipe(up)">
                                      <p:cBhvr>
                                        <p:cTn id="19" dur="500"/>
                                        <p:tgtEl>
                                          <p:spTgt spid="57"/>
                                        </p:tgtEl>
                                      </p:cBhvr>
                                    </p:animEffect>
                                  </p:childTnLst>
                                </p:cTn>
                              </p:par>
                              <p:par>
                                <p:cTn id="20" presetID="12" presetClass="entr" presetSubtype="4" fill="hold" nodeType="withEffect">
                                  <p:stCondLst>
                                    <p:cond delay="750"/>
                                  </p:stCondLst>
                                  <p:childTnLst>
                                    <p:set>
                                      <p:cBhvr>
                                        <p:cTn id="21" dur="1" fill="hold">
                                          <p:stCondLst>
                                            <p:cond delay="0"/>
                                          </p:stCondLst>
                                        </p:cTn>
                                        <p:tgtEl>
                                          <p:spTgt spid="214"/>
                                        </p:tgtEl>
                                        <p:attrNameLst>
                                          <p:attrName>style.visibility</p:attrName>
                                        </p:attrNameLst>
                                      </p:cBhvr>
                                      <p:to>
                                        <p:strVal val="visible"/>
                                      </p:to>
                                    </p:set>
                                    <p:anim calcmode="lin" valueType="num">
                                      <p:cBhvr additive="base">
                                        <p:cTn id="22" dur="500"/>
                                        <p:tgtEl>
                                          <p:spTgt spid="214"/>
                                        </p:tgtEl>
                                        <p:attrNameLst>
                                          <p:attrName>ppt_y</p:attrName>
                                        </p:attrNameLst>
                                      </p:cBhvr>
                                      <p:tavLst>
                                        <p:tav tm="0">
                                          <p:val>
                                            <p:strVal val="#ppt_y+#ppt_h*1.125000"/>
                                          </p:val>
                                        </p:tav>
                                        <p:tav tm="100000">
                                          <p:val>
                                            <p:strVal val="#ppt_y"/>
                                          </p:val>
                                        </p:tav>
                                      </p:tavLst>
                                    </p:anim>
                                    <p:animEffect transition="in" filter="wipe(up)">
                                      <p:cBhvr>
                                        <p:cTn id="23" dur="500"/>
                                        <p:tgtEl>
                                          <p:spTgt spid="214"/>
                                        </p:tgtEl>
                                      </p:cBhvr>
                                    </p:animEffect>
                                  </p:childTnLst>
                                </p:cTn>
                              </p:par>
                              <p:par>
                                <p:cTn id="24" presetID="12" presetClass="entr" presetSubtype="4" fill="hold" nodeType="withEffect">
                                  <p:stCondLst>
                                    <p:cond delay="750"/>
                                  </p:stCondLst>
                                  <p:childTnLst>
                                    <p:set>
                                      <p:cBhvr>
                                        <p:cTn id="25" dur="1" fill="hold">
                                          <p:stCondLst>
                                            <p:cond delay="0"/>
                                          </p:stCondLst>
                                        </p:cTn>
                                        <p:tgtEl>
                                          <p:spTgt spid="136"/>
                                        </p:tgtEl>
                                        <p:attrNameLst>
                                          <p:attrName>style.visibility</p:attrName>
                                        </p:attrNameLst>
                                      </p:cBhvr>
                                      <p:to>
                                        <p:strVal val="visible"/>
                                      </p:to>
                                    </p:set>
                                    <p:anim calcmode="lin" valueType="num">
                                      <p:cBhvr additive="base">
                                        <p:cTn id="26" dur="500"/>
                                        <p:tgtEl>
                                          <p:spTgt spid="136"/>
                                        </p:tgtEl>
                                        <p:attrNameLst>
                                          <p:attrName>ppt_y</p:attrName>
                                        </p:attrNameLst>
                                      </p:cBhvr>
                                      <p:tavLst>
                                        <p:tav tm="0">
                                          <p:val>
                                            <p:strVal val="#ppt_y+#ppt_h*1.125000"/>
                                          </p:val>
                                        </p:tav>
                                        <p:tav tm="100000">
                                          <p:val>
                                            <p:strVal val="#ppt_y"/>
                                          </p:val>
                                        </p:tav>
                                      </p:tavLst>
                                    </p:anim>
                                    <p:animEffect transition="in" filter="wipe(up)">
                                      <p:cBhvr>
                                        <p:cTn id="27"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8938" t="2112" r="26879" b="13615"/>
          <a:stretch>
            <a:fillRect/>
          </a:stretch>
        </p:blipFill>
        <p:spPr>
          <a:xfrm>
            <a:off x="0" y="0"/>
            <a:ext cx="12192000" cy="6858000"/>
          </a:xfrm>
          <a:prstGeom prst="rect">
            <a:avLst/>
          </a:prstGeom>
        </p:spPr>
      </p:pic>
      <p:grpSp>
        <p:nvGrpSpPr>
          <p:cNvPr id="16" name="组合 15"/>
          <p:cNvGrpSpPr/>
          <p:nvPr/>
        </p:nvGrpSpPr>
        <p:grpSpPr>
          <a:xfrm>
            <a:off x="2877669" y="2114550"/>
            <a:ext cx="1775069" cy="2628900"/>
            <a:chOff x="3276600" y="2266950"/>
            <a:chExt cx="1504950" cy="2228850"/>
          </a:xfrm>
        </p:grpSpPr>
        <p:cxnSp>
          <p:nvCxnSpPr>
            <p:cNvPr id="8" name="直接连接符 7"/>
            <p:cNvCxnSpPr/>
            <p:nvPr/>
          </p:nvCxnSpPr>
          <p:spPr>
            <a:xfrm>
              <a:off x="3276600" y="2266950"/>
              <a:ext cx="1504950" cy="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276600" y="2266950"/>
              <a:ext cx="0" cy="222885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276600" y="4495800"/>
              <a:ext cx="1504950" cy="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781550" y="2266950"/>
              <a:ext cx="0" cy="73820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781550" y="3700597"/>
              <a:ext cx="0" cy="795203"/>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2684630" y="2734473"/>
            <a:ext cx="2161146" cy="1569660"/>
          </a:xfrm>
          <a:prstGeom prst="rect">
            <a:avLst/>
          </a:prstGeom>
          <a:noFill/>
        </p:spPr>
        <p:txBody>
          <a:bodyPr wrap="square" rtlCol="0">
            <a:spAutoFit/>
          </a:bodyPr>
          <a:lstStyle/>
          <a:p>
            <a:pPr algn="ctr"/>
            <a:r>
              <a:rPr lang="en-US" altLang="zh-CN" sz="9600" b="1" dirty="0" smtClean="0">
                <a:solidFill>
                  <a:srgbClr val="9E8140"/>
                </a:solidFill>
                <a:latin typeface="Road Rage" pitchFamily="50" charset="0"/>
                <a:ea typeface="华文仿宋" panose="02010600040101010101" pitchFamily="2" charset="-122"/>
              </a:rPr>
              <a:t>o3</a:t>
            </a:r>
            <a:endParaRPr lang="zh-CN" altLang="en-US" sz="9600" b="1" dirty="0">
              <a:solidFill>
                <a:srgbClr val="9E8140"/>
              </a:solidFill>
              <a:latin typeface="Road Rage" pitchFamily="50" charset="0"/>
              <a:ea typeface="华文仿宋" panose="02010600040101010101" pitchFamily="2" charset="-122"/>
            </a:endParaRPr>
          </a:p>
        </p:txBody>
      </p:sp>
      <p:sp>
        <p:nvSpPr>
          <p:cNvPr id="17" name="文本框 16"/>
          <p:cNvSpPr txBox="1"/>
          <p:nvPr/>
        </p:nvSpPr>
        <p:spPr>
          <a:xfrm>
            <a:off x="4057653" y="2901344"/>
            <a:ext cx="4959929" cy="523220"/>
          </a:xfrm>
          <a:prstGeom prst="rect">
            <a:avLst/>
          </a:prstGeom>
          <a:noFill/>
        </p:spPr>
        <p:txBody>
          <a:bodyPr wrap="square" rtlCol="0">
            <a:spAutoFit/>
          </a:bodyPr>
          <a:lstStyle/>
          <a:p>
            <a:pPr algn="ctr"/>
            <a:r>
              <a:rPr lang="zh-CN" altLang="en-US" sz="2800" b="1" dirty="0">
                <a:solidFill>
                  <a:srgbClr val="9E8140"/>
                </a:solidFill>
                <a:latin typeface="微软雅黑" panose="020B0503020204020204" pitchFamily="34" charset="-122"/>
                <a:ea typeface="微软雅黑" panose="020B0503020204020204" pitchFamily="34" charset="-122"/>
              </a:rPr>
              <a:t>课题</a:t>
            </a:r>
            <a:r>
              <a:rPr lang="zh-CN" altLang="en-US" sz="2800" b="1" dirty="0" smtClean="0">
                <a:solidFill>
                  <a:srgbClr val="9E8140"/>
                </a:solidFill>
                <a:latin typeface="微软雅黑" panose="020B0503020204020204" pitchFamily="34" charset="-122"/>
                <a:ea typeface="微软雅黑" panose="020B0503020204020204" pitchFamily="34" charset="-122"/>
              </a:rPr>
              <a:t>研究的进展</a:t>
            </a:r>
            <a:endParaRPr lang="en-US" altLang="zh-CN" sz="2800" b="1" dirty="0" smtClean="0">
              <a:solidFill>
                <a:srgbClr val="9E814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026564" y="3424564"/>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9E8140"/>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rgbClr val="9E8140"/>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ECDE"/>
        </a:solidFill>
        <a:effectLst/>
      </p:bgPr>
    </p:bg>
    <p:spTree>
      <p:nvGrpSpPr>
        <p:cNvPr id="1" name=""/>
        <p:cNvGrpSpPr/>
        <p:nvPr/>
      </p:nvGrpSpPr>
      <p:grpSpPr>
        <a:xfrm>
          <a:off x="0" y="0"/>
          <a:ext cx="0" cy="0"/>
          <a:chOff x="0" y="0"/>
          <a:chExt cx="0" cy="0"/>
        </a:xfrm>
      </p:grpSpPr>
      <p:sp>
        <p:nvSpPr>
          <p:cNvPr id="312" name="椭圆 80"/>
          <p:cNvSpPr/>
          <p:nvPr/>
        </p:nvSpPr>
        <p:spPr bwMode="auto">
          <a:xfrm>
            <a:off x="977873" y="460369"/>
            <a:ext cx="866305" cy="868059"/>
          </a:xfrm>
          <a:prstGeom prst="rect">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panose="020B0604020202020204" pitchFamily="34" charset="0"/>
              <a:ea typeface="宋体" panose="02010600030101010101" pitchFamily="2" charset="-122"/>
            </a:endParaRPr>
          </a:p>
        </p:txBody>
      </p:sp>
      <p:sp>
        <p:nvSpPr>
          <p:cNvPr id="313" name="文本框 312"/>
          <p:cNvSpPr txBox="1"/>
          <p:nvPr/>
        </p:nvSpPr>
        <p:spPr>
          <a:xfrm>
            <a:off x="875521" y="487108"/>
            <a:ext cx="1071008" cy="830997"/>
          </a:xfrm>
          <a:prstGeom prst="rect">
            <a:avLst/>
          </a:prstGeom>
          <a:noFill/>
        </p:spPr>
        <p:txBody>
          <a:bodyPr wrap="square" rtlCol="0">
            <a:spAutoFit/>
          </a:bodyPr>
          <a:lstStyle/>
          <a:p>
            <a:pPr algn="ctr"/>
            <a:r>
              <a:rPr lang="en-US" altLang="zh-CN" sz="4800" dirty="0" smtClean="0">
                <a:solidFill>
                  <a:schemeClr val="tx1">
                    <a:lumMod val="75000"/>
                    <a:lumOff val="25000"/>
                  </a:schemeClr>
                </a:solidFill>
                <a:latin typeface="Road Rage" pitchFamily="50" charset="0"/>
              </a:rPr>
              <a:t>o3</a:t>
            </a:r>
            <a:endParaRPr lang="zh-CN" altLang="en-US" sz="4800" dirty="0">
              <a:solidFill>
                <a:schemeClr val="tx1">
                  <a:lumMod val="75000"/>
                  <a:lumOff val="25000"/>
                </a:schemeClr>
              </a:solidFill>
              <a:latin typeface="Road Rage" pitchFamily="50" charset="0"/>
            </a:endParaRPr>
          </a:p>
        </p:txBody>
      </p:sp>
      <p:sp>
        <p:nvSpPr>
          <p:cNvPr id="314" name="矩形 313"/>
          <p:cNvSpPr/>
          <p:nvPr/>
        </p:nvSpPr>
        <p:spPr>
          <a:xfrm>
            <a:off x="2153223" y="343457"/>
            <a:ext cx="1800493"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5" name="文本框 314"/>
          <p:cNvSpPr txBox="1"/>
          <p:nvPr/>
        </p:nvSpPr>
        <p:spPr>
          <a:xfrm>
            <a:off x="841671" y="95102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 name="组合 1"/>
          <p:cNvGrpSpPr/>
          <p:nvPr/>
        </p:nvGrpSpPr>
        <p:grpSpPr>
          <a:xfrm>
            <a:off x="875522" y="2180913"/>
            <a:ext cx="10392177" cy="3839157"/>
            <a:chOff x="259615" y="1960463"/>
            <a:chExt cx="11624579" cy="4294441"/>
          </a:xfrm>
        </p:grpSpPr>
        <p:sp>
          <p:nvSpPr>
            <p:cNvPr id="316" name="Line 1133"/>
            <p:cNvSpPr>
              <a:spLocks noChangeShapeType="1"/>
            </p:cNvSpPr>
            <p:nvPr/>
          </p:nvSpPr>
          <p:spPr bwMode="auto">
            <a:xfrm rot="5400000">
              <a:off x="4413795" y="3734073"/>
              <a:ext cx="0" cy="573236"/>
            </a:xfrm>
            <a:prstGeom prst="line">
              <a:avLst/>
            </a:prstGeom>
            <a:noFill/>
            <a:ln w="7938" cap="flat">
              <a:solidFill>
                <a:srgbClr val="BC9D58"/>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317" name="Line 1120"/>
            <p:cNvSpPr>
              <a:spLocks noChangeShapeType="1"/>
            </p:cNvSpPr>
            <p:nvPr/>
          </p:nvSpPr>
          <p:spPr bwMode="auto">
            <a:xfrm rot="5400000" flipV="1">
              <a:off x="7778205" y="3734073"/>
              <a:ext cx="0" cy="573236"/>
            </a:xfrm>
            <a:prstGeom prst="line">
              <a:avLst/>
            </a:prstGeom>
            <a:noFill/>
            <a:ln w="7938" cap="flat">
              <a:solidFill>
                <a:srgbClr val="BC9D58"/>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318" name="Line 1124"/>
            <p:cNvSpPr>
              <a:spLocks noChangeShapeType="1"/>
            </p:cNvSpPr>
            <p:nvPr/>
          </p:nvSpPr>
          <p:spPr bwMode="auto">
            <a:xfrm rot="5400000" flipH="1" flipV="1">
              <a:off x="7082643" y="2627782"/>
              <a:ext cx="405373" cy="405373"/>
            </a:xfrm>
            <a:prstGeom prst="line">
              <a:avLst/>
            </a:prstGeom>
            <a:noFill/>
            <a:ln w="7938" cap="flat">
              <a:solidFill>
                <a:srgbClr val="BC9D58"/>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319" name="Line 1128"/>
            <p:cNvSpPr>
              <a:spLocks noChangeShapeType="1"/>
            </p:cNvSpPr>
            <p:nvPr/>
          </p:nvSpPr>
          <p:spPr bwMode="auto">
            <a:xfrm rot="5400000" flipV="1">
              <a:off x="7083536" y="5009120"/>
              <a:ext cx="403586" cy="405373"/>
            </a:xfrm>
            <a:prstGeom prst="line">
              <a:avLst/>
            </a:prstGeom>
            <a:noFill/>
            <a:ln w="7938" cap="flat">
              <a:solidFill>
                <a:srgbClr val="BC9D58"/>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320" name="Line 1139"/>
            <p:cNvSpPr>
              <a:spLocks noChangeShapeType="1"/>
            </p:cNvSpPr>
            <p:nvPr/>
          </p:nvSpPr>
          <p:spPr bwMode="auto">
            <a:xfrm rot="5400000" flipH="1">
              <a:off x="4703984" y="2627782"/>
              <a:ext cx="405373" cy="405373"/>
            </a:xfrm>
            <a:prstGeom prst="line">
              <a:avLst/>
            </a:prstGeom>
            <a:noFill/>
            <a:ln w="7938" cap="flat">
              <a:solidFill>
                <a:srgbClr val="BC9D58"/>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321" name="Line 1144"/>
            <p:cNvSpPr>
              <a:spLocks noChangeShapeType="1"/>
            </p:cNvSpPr>
            <p:nvPr/>
          </p:nvSpPr>
          <p:spPr bwMode="auto">
            <a:xfrm rot="5400000">
              <a:off x="4704877" y="5009120"/>
              <a:ext cx="403586" cy="405373"/>
            </a:xfrm>
            <a:prstGeom prst="line">
              <a:avLst/>
            </a:prstGeom>
            <a:noFill/>
            <a:ln w="7938" cap="flat">
              <a:solidFill>
                <a:srgbClr val="BC9D58"/>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grpSp>
          <p:nvGrpSpPr>
            <p:cNvPr id="322" name="Group 10"/>
            <p:cNvGrpSpPr/>
            <p:nvPr/>
          </p:nvGrpSpPr>
          <p:grpSpPr>
            <a:xfrm>
              <a:off x="4739700" y="2665284"/>
              <a:ext cx="2712601" cy="2712601"/>
              <a:chOff x="4739700" y="2505627"/>
              <a:chExt cx="2712601" cy="2712601"/>
            </a:xfrm>
          </p:grpSpPr>
          <p:sp>
            <p:nvSpPr>
              <p:cNvPr id="323" name="Oval 11"/>
              <p:cNvSpPr>
                <a:spLocks noChangeArrowheads="1"/>
              </p:cNvSpPr>
              <p:nvPr/>
            </p:nvSpPr>
            <p:spPr bwMode="auto">
              <a:xfrm rot="5400000">
                <a:off x="5042390" y="2808316"/>
                <a:ext cx="2107221" cy="2105435"/>
              </a:xfrm>
              <a:prstGeom prst="ellipse">
                <a:avLst/>
              </a:prstGeom>
              <a:solidFill>
                <a:srgbClr val="836B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4" name="Freeform 12"/>
              <p:cNvSpPr>
                <a:spLocks noEditPoints="1"/>
              </p:cNvSpPr>
              <p:nvPr/>
            </p:nvSpPr>
            <p:spPr bwMode="auto">
              <a:xfrm rot="5400000">
                <a:off x="5030782" y="2796708"/>
                <a:ext cx="2130436" cy="2130436"/>
              </a:xfrm>
              <a:custGeom>
                <a:avLst/>
                <a:gdLst>
                  <a:gd name="T0" fmla="*/ 914 w 1068"/>
                  <a:gd name="T1" fmla="*/ 168 h 1068"/>
                  <a:gd name="T2" fmla="*/ 994 w 1068"/>
                  <a:gd name="T3" fmla="*/ 274 h 1068"/>
                  <a:gd name="T4" fmla="*/ 1010 w 1068"/>
                  <a:gd name="T5" fmla="*/ 305 h 1068"/>
                  <a:gd name="T6" fmla="*/ 1026 w 1068"/>
                  <a:gd name="T7" fmla="*/ 341 h 1068"/>
                  <a:gd name="T8" fmla="*/ 1053 w 1068"/>
                  <a:gd name="T9" fmla="*/ 637 h 1068"/>
                  <a:gd name="T10" fmla="*/ 949 w 1068"/>
                  <a:gd name="T11" fmla="*/ 864 h 1068"/>
                  <a:gd name="T12" fmla="*/ 927 w 1068"/>
                  <a:gd name="T13" fmla="*/ 890 h 1068"/>
                  <a:gd name="T14" fmla="*/ 909 w 1068"/>
                  <a:gd name="T15" fmla="*/ 908 h 1068"/>
                  <a:gd name="T16" fmla="*/ 891 w 1068"/>
                  <a:gd name="T17" fmla="*/ 926 h 1068"/>
                  <a:gd name="T18" fmla="*/ 850 w 1068"/>
                  <a:gd name="T19" fmla="*/ 960 h 1068"/>
                  <a:gd name="T20" fmla="*/ 759 w 1068"/>
                  <a:gd name="T21" fmla="*/ 1015 h 1068"/>
                  <a:gd name="T22" fmla="*/ 734 w 1068"/>
                  <a:gd name="T23" fmla="*/ 1026 h 1068"/>
                  <a:gd name="T24" fmla="*/ 581 w 1068"/>
                  <a:gd name="T25" fmla="*/ 1063 h 1068"/>
                  <a:gd name="T26" fmla="*/ 543 w 1068"/>
                  <a:gd name="T27" fmla="*/ 1065 h 1068"/>
                  <a:gd name="T28" fmla="*/ 524 w 1068"/>
                  <a:gd name="T29" fmla="*/ 1065 h 1068"/>
                  <a:gd name="T30" fmla="*/ 429 w 1068"/>
                  <a:gd name="T31" fmla="*/ 1055 h 1068"/>
                  <a:gd name="T32" fmla="*/ 283 w 1068"/>
                  <a:gd name="T33" fmla="*/ 1003 h 1068"/>
                  <a:gd name="T34" fmla="*/ 158 w 1068"/>
                  <a:gd name="T35" fmla="*/ 910 h 1068"/>
                  <a:gd name="T36" fmla="*/ 65 w 1068"/>
                  <a:gd name="T37" fmla="*/ 785 h 1068"/>
                  <a:gd name="T38" fmla="*/ 13 w 1068"/>
                  <a:gd name="T39" fmla="*/ 639 h 1068"/>
                  <a:gd name="T40" fmla="*/ 5 w 1068"/>
                  <a:gd name="T41" fmla="*/ 487 h 1068"/>
                  <a:gd name="T42" fmla="*/ 42 w 1068"/>
                  <a:gd name="T43" fmla="*/ 334 h 1068"/>
                  <a:gd name="T44" fmla="*/ 53 w 1068"/>
                  <a:gd name="T45" fmla="*/ 309 h 1068"/>
                  <a:gd name="T46" fmla="*/ 108 w 1068"/>
                  <a:gd name="T47" fmla="*/ 218 h 1068"/>
                  <a:gd name="T48" fmla="*/ 142 w 1068"/>
                  <a:gd name="T49" fmla="*/ 177 h 1068"/>
                  <a:gd name="T50" fmla="*/ 160 w 1068"/>
                  <a:gd name="T51" fmla="*/ 159 h 1068"/>
                  <a:gd name="T52" fmla="*/ 178 w 1068"/>
                  <a:gd name="T53" fmla="*/ 141 h 1068"/>
                  <a:gd name="T54" fmla="*/ 204 w 1068"/>
                  <a:gd name="T55" fmla="*/ 119 h 1068"/>
                  <a:gd name="T56" fmla="*/ 431 w 1068"/>
                  <a:gd name="T57" fmla="*/ 15 h 1068"/>
                  <a:gd name="T58" fmla="*/ 727 w 1068"/>
                  <a:gd name="T59" fmla="*/ 42 h 1068"/>
                  <a:gd name="T60" fmla="*/ 763 w 1068"/>
                  <a:gd name="T61" fmla="*/ 58 h 1068"/>
                  <a:gd name="T62" fmla="*/ 794 w 1068"/>
                  <a:gd name="T63" fmla="*/ 74 h 1068"/>
                  <a:gd name="T64" fmla="*/ 900 w 1068"/>
                  <a:gd name="T65" fmla="*/ 154 h 1068"/>
                  <a:gd name="T66" fmla="*/ 907 w 1068"/>
                  <a:gd name="T67" fmla="*/ 161 h 1068"/>
                  <a:gd name="T68" fmla="*/ 880 w 1068"/>
                  <a:gd name="T69" fmla="*/ 135 h 1068"/>
                  <a:gd name="T70" fmla="*/ 779 w 1068"/>
                  <a:gd name="T71" fmla="*/ 66 h 1068"/>
                  <a:gd name="T72" fmla="*/ 745 w 1068"/>
                  <a:gd name="T73" fmla="*/ 50 h 1068"/>
                  <a:gd name="T74" fmla="*/ 642 w 1068"/>
                  <a:gd name="T75" fmla="*/ 18 h 1068"/>
                  <a:gd name="T76" fmla="*/ 316 w 1068"/>
                  <a:gd name="T77" fmla="*/ 54 h 1068"/>
                  <a:gd name="T78" fmla="*/ 194 w 1068"/>
                  <a:gd name="T79" fmla="*/ 133 h 1068"/>
                  <a:gd name="T80" fmla="*/ 169 w 1068"/>
                  <a:gd name="T81" fmla="*/ 156 h 1068"/>
                  <a:gd name="T82" fmla="*/ 157 w 1068"/>
                  <a:gd name="T83" fmla="*/ 168 h 1068"/>
                  <a:gd name="T84" fmla="*/ 134 w 1068"/>
                  <a:gd name="T85" fmla="*/ 193 h 1068"/>
                  <a:gd name="T86" fmla="*/ 74 w 1068"/>
                  <a:gd name="T87" fmla="*/ 280 h 1068"/>
                  <a:gd name="T88" fmla="*/ 51 w 1068"/>
                  <a:gd name="T89" fmla="*/ 328 h 1068"/>
                  <a:gd name="T90" fmla="*/ 44 w 1068"/>
                  <a:gd name="T91" fmla="*/ 345 h 1068"/>
                  <a:gd name="T92" fmla="*/ 41 w 1068"/>
                  <a:gd name="T93" fmla="*/ 711 h 1068"/>
                  <a:gd name="T94" fmla="*/ 113 w 1068"/>
                  <a:gd name="T95" fmla="*/ 846 h 1068"/>
                  <a:gd name="T96" fmla="*/ 222 w 1068"/>
                  <a:gd name="T97" fmla="*/ 955 h 1068"/>
                  <a:gd name="T98" fmla="*/ 357 w 1068"/>
                  <a:gd name="T99" fmla="*/ 1027 h 1068"/>
                  <a:gd name="T100" fmla="*/ 723 w 1068"/>
                  <a:gd name="T101" fmla="*/ 1024 h 1068"/>
                  <a:gd name="T102" fmla="*/ 740 w 1068"/>
                  <a:gd name="T103" fmla="*/ 1017 h 1068"/>
                  <a:gd name="T104" fmla="*/ 788 w 1068"/>
                  <a:gd name="T105" fmla="*/ 994 h 1068"/>
                  <a:gd name="T106" fmla="*/ 875 w 1068"/>
                  <a:gd name="T107" fmla="*/ 934 h 1068"/>
                  <a:gd name="T108" fmla="*/ 900 w 1068"/>
                  <a:gd name="T109" fmla="*/ 911 h 1068"/>
                  <a:gd name="T110" fmla="*/ 912 w 1068"/>
                  <a:gd name="T111" fmla="*/ 899 h 1068"/>
                  <a:gd name="T112" fmla="*/ 935 w 1068"/>
                  <a:gd name="T113" fmla="*/ 874 h 1068"/>
                  <a:gd name="T114" fmla="*/ 1014 w 1068"/>
                  <a:gd name="T115" fmla="*/ 752 h 1068"/>
                  <a:gd name="T116" fmla="*/ 1050 w 1068"/>
                  <a:gd name="T117" fmla="*/ 426 h 1068"/>
                  <a:gd name="T118" fmla="*/ 1018 w 1068"/>
                  <a:gd name="T119" fmla="*/ 323 h 1068"/>
                  <a:gd name="T120" fmla="*/ 1002 w 1068"/>
                  <a:gd name="T121" fmla="*/ 289 h 1068"/>
                  <a:gd name="T122" fmla="*/ 933 w 1068"/>
                  <a:gd name="T123" fmla="*/ 188 h 1068"/>
                  <a:gd name="T124" fmla="*/ 907 w 1068"/>
                  <a:gd name="T125" fmla="*/ 161 h 1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68" h="1068">
                    <a:moveTo>
                      <a:pt x="907" y="161"/>
                    </a:moveTo>
                    <a:cubicBezTo>
                      <a:pt x="907" y="161"/>
                      <a:pt x="910" y="163"/>
                      <a:pt x="914" y="168"/>
                    </a:cubicBezTo>
                    <a:cubicBezTo>
                      <a:pt x="918" y="172"/>
                      <a:pt x="925" y="179"/>
                      <a:pt x="933" y="188"/>
                    </a:cubicBezTo>
                    <a:cubicBezTo>
                      <a:pt x="949" y="206"/>
                      <a:pt x="971" y="234"/>
                      <a:pt x="994" y="274"/>
                    </a:cubicBezTo>
                    <a:cubicBezTo>
                      <a:pt x="996" y="279"/>
                      <a:pt x="999" y="284"/>
                      <a:pt x="1002" y="289"/>
                    </a:cubicBezTo>
                    <a:cubicBezTo>
                      <a:pt x="1005" y="294"/>
                      <a:pt x="1007" y="300"/>
                      <a:pt x="1010" y="305"/>
                    </a:cubicBezTo>
                    <a:cubicBezTo>
                      <a:pt x="1013" y="311"/>
                      <a:pt x="1016" y="317"/>
                      <a:pt x="1018" y="323"/>
                    </a:cubicBezTo>
                    <a:cubicBezTo>
                      <a:pt x="1021" y="329"/>
                      <a:pt x="1024" y="335"/>
                      <a:pt x="1026" y="341"/>
                    </a:cubicBezTo>
                    <a:cubicBezTo>
                      <a:pt x="1036" y="367"/>
                      <a:pt x="1045" y="395"/>
                      <a:pt x="1051" y="426"/>
                    </a:cubicBezTo>
                    <a:cubicBezTo>
                      <a:pt x="1064" y="488"/>
                      <a:pt x="1068" y="561"/>
                      <a:pt x="1053" y="637"/>
                    </a:cubicBezTo>
                    <a:cubicBezTo>
                      <a:pt x="1045" y="675"/>
                      <a:pt x="1033" y="714"/>
                      <a:pt x="1016" y="753"/>
                    </a:cubicBezTo>
                    <a:cubicBezTo>
                      <a:pt x="999" y="791"/>
                      <a:pt x="976" y="829"/>
                      <a:pt x="949" y="864"/>
                    </a:cubicBezTo>
                    <a:cubicBezTo>
                      <a:pt x="945" y="868"/>
                      <a:pt x="942" y="872"/>
                      <a:pt x="938" y="877"/>
                    </a:cubicBezTo>
                    <a:cubicBezTo>
                      <a:pt x="934" y="881"/>
                      <a:pt x="931" y="885"/>
                      <a:pt x="927" y="890"/>
                    </a:cubicBezTo>
                    <a:cubicBezTo>
                      <a:pt x="923" y="894"/>
                      <a:pt x="919" y="898"/>
                      <a:pt x="915" y="902"/>
                    </a:cubicBezTo>
                    <a:cubicBezTo>
                      <a:pt x="909" y="908"/>
                      <a:pt x="909" y="908"/>
                      <a:pt x="909" y="908"/>
                    </a:cubicBezTo>
                    <a:cubicBezTo>
                      <a:pt x="907" y="910"/>
                      <a:pt x="905" y="912"/>
                      <a:pt x="903" y="914"/>
                    </a:cubicBezTo>
                    <a:cubicBezTo>
                      <a:pt x="899" y="918"/>
                      <a:pt x="895" y="922"/>
                      <a:pt x="891" y="926"/>
                    </a:cubicBezTo>
                    <a:cubicBezTo>
                      <a:pt x="886" y="930"/>
                      <a:pt x="882" y="934"/>
                      <a:pt x="878" y="938"/>
                    </a:cubicBezTo>
                    <a:cubicBezTo>
                      <a:pt x="869" y="945"/>
                      <a:pt x="860" y="952"/>
                      <a:pt x="850" y="960"/>
                    </a:cubicBezTo>
                    <a:cubicBezTo>
                      <a:pt x="831" y="973"/>
                      <a:pt x="812" y="987"/>
                      <a:pt x="791" y="998"/>
                    </a:cubicBezTo>
                    <a:cubicBezTo>
                      <a:pt x="780" y="1004"/>
                      <a:pt x="769" y="1009"/>
                      <a:pt x="759" y="1015"/>
                    </a:cubicBezTo>
                    <a:cubicBezTo>
                      <a:pt x="753" y="1017"/>
                      <a:pt x="747" y="1020"/>
                      <a:pt x="742" y="1022"/>
                    </a:cubicBezTo>
                    <a:cubicBezTo>
                      <a:pt x="734" y="1026"/>
                      <a:pt x="734" y="1026"/>
                      <a:pt x="734" y="1026"/>
                    </a:cubicBezTo>
                    <a:cubicBezTo>
                      <a:pt x="725" y="1029"/>
                      <a:pt x="725" y="1029"/>
                      <a:pt x="725" y="1029"/>
                    </a:cubicBezTo>
                    <a:cubicBezTo>
                      <a:pt x="680" y="1047"/>
                      <a:pt x="631" y="1059"/>
                      <a:pt x="581" y="1063"/>
                    </a:cubicBezTo>
                    <a:cubicBezTo>
                      <a:pt x="574" y="1064"/>
                      <a:pt x="568" y="1064"/>
                      <a:pt x="562" y="1065"/>
                    </a:cubicBezTo>
                    <a:cubicBezTo>
                      <a:pt x="555" y="1065"/>
                      <a:pt x="549" y="1065"/>
                      <a:pt x="543" y="1065"/>
                    </a:cubicBezTo>
                    <a:cubicBezTo>
                      <a:pt x="533" y="1065"/>
                      <a:pt x="533" y="1065"/>
                      <a:pt x="533" y="1065"/>
                    </a:cubicBezTo>
                    <a:cubicBezTo>
                      <a:pt x="524" y="1065"/>
                      <a:pt x="524" y="1065"/>
                      <a:pt x="524" y="1065"/>
                    </a:cubicBezTo>
                    <a:cubicBezTo>
                      <a:pt x="517" y="1065"/>
                      <a:pt x="511" y="1065"/>
                      <a:pt x="505" y="1065"/>
                    </a:cubicBezTo>
                    <a:cubicBezTo>
                      <a:pt x="479" y="1063"/>
                      <a:pt x="454" y="1060"/>
                      <a:pt x="429" y="1055"/>
                    </a:cubicBezTo>
                    <a:cubicBezTo>
                      <a:pt x="403" y="1050"/>
                      <a:pt x="379" y="1043"/>
                      <a:pt x="354" y="1034"/>
                    </a:cubicBezTo>
                    <a:cubicBezTo>
                      <a:pt x="330" y="1026"/>
                      <a:pt x="306" y="1015"/>
                      <a:pt x="283" y="1003"/>
                    </a:cubicBezTo>
                    <a:cubicBezTo>
                      <a:pt x="260" y="991"/>
                      <a:pt x="238" y="977"/>
                      <a:pt x="217" y="961"/>
                    </a:cubicBezTo>
                    <a:cubicBezTo>
                      <a:pt x="196" y="946"/>
                      <a:pt x="177" y="928"/>
                      <a:pt x="158" y="910"/>
                    </a:cubicBezTo>
                    <a:cubicBezTo>
                      <a:pt x="140" y="892"/>
                      <a:pt x="122" y="872"/>
                      <a:pt x="107" y="851"/>
                    </a:cubicBezTo>
                    <a:cubicBezTo>
                      <a:pt x="91" y="830"/>
                      <a:pt x="77" y="808"/>
                      <a:pt x="65" y="785"/>
                    </a:cubicBezTo>
                    <a:cubicBezTo>
                      <a:pt x="53" y="762"/>
                      <a:pt x="42" y="738"/>
                      <a:pt x="34" y="714"/>
                    </a:cubicBezTo>
                    <a:cubicBezTo>
                      <a:pt x="25" y="689"/>
                      <a:pt x="18" y="665"/>
                      <a:pt x="13" y="639"/>
                    </a:cubicBezTo>
                    <a:cubicBezTo>
                      <a:pt x="8" y="614"/>
                      <a:pt x="5" y="589"/>
                      <a:pt x="3" y="563"/>
                    </a:cubicBezTo>
                    <a:cubicBezTo>
                      <a:pt x="2" y="538"/>
                      <a:pt x="2" y="512"/>
                      <a:pt x="5" y="487"/>
                    </a:cubicBezTo>
                    <a:cubicBezTo>
                      <a:pt x="9" y="437"/>
                      <a:pt x="21" y="388"/>
                      <a:pt x="39" y="343"/>
                    </a:cubicBezTo>
                    <a:cubicBezTo>
                      <a:pt x="42" y="334"/>
                      <a:pt x="42" y="334"/>
                      <a:pt x="42" y="334"/>
                    </a:cubicBezTo>
                    <a:cubicBezTo>
                      <a:pt x="46" y="326"/>
                      <a:pt x="46" y="326"/>
                      <a:pt x="46" y="326"/>
                    </a:cubicBezTo>
                    <a:cubicBezTo>
                      <a:pt x="48" y="320"/>
                      <a:pt x="51" y="315"/>
                      <a:pt x="53" y="309"/>
                    </a:cubicBezTo>
                    <a:cubicBezTo>
                      <a:pt x="59" y="299"/>
                      <a:pt x="64" y="288"/>
                      <a:pt x="70" y="277"/>
                    </a:cubicBezTo>
                    <a:cubicBezTo>
                      <a:pt x="81" y="256"/>
                      <a:pt x="95" y="237"/>
                      <a:pt x="108" y="218"/>
                    </a:cubicBezTo>
                    <a:cubicBezTo>
                      <a:pt x="116" y="208"/>
                      <a:pt x="123" y="199"/>
                      <a:pt x="130" y="190"/>
                    </a:cubicBezTo>
                    <a:cubicBezTo>
                      <a:pt x="134" y="186"/>
                      <a:pt x="138" y="182"/>
                      <a:pt x="142" y="177"/>
                    </a:cubicBezTo>
                    <a:cubicBezTo>
                      <a:pt x="146" y="173"/>
                      <a:pt x="150" y="169"/>
                      <a:pt x="154" y="165"/>
                    </a:cubicBezTo>
                    <a:cubicBezTo>
                      <a:pt x="156" y="163"/>
                      <a:pt x="158" y="161"/>
                      <a:pt x="160" y="159"/>
                    </a:cubicBezTo>
                    <a:cubicBezTo>
                      <a:pt x="166" y="153"/>
                      <a:pt x="166" y="153"/>
                      <a:pt x="166" y="153"/>
                    </a:cubicBezTo>
                    <a:cubicBezTo>
                      <a:pt x="170" y="149"/>
                      <a:pt x="174" y="145"/>
                      <a:pt x="178" y="141"/>
                    </a:cubicBezTo>
                    <a:cubicBezTo>
                      <a:pt x="183" y="137"/>
                      <a:pt x="187" y="134"/>
                      <a:pt x="191" y="130"/>
                    </a:cubicBezTo>
                    <a:cubicBezTo>
                      <a:pt x="196" y="126"/>
                      <a:pt x="200" y="123"/>
                      <a:pt x="204" y="119"/>
                    </a:cubicBezTo>
                    <a:cubicBezTo>
                      <a:pt x="239" y="92"/>
                      <a:pt x="277" y="69"/>
                      <a:pt x="315" y="52"/>
                    </a:cubicBezTo>
                    <a:cubicBezTo>
                      <a:pt x="354" y="35"/>
                      <a:pt x="393" y="23"/>
                      <a:pt x="431" y="15"/>
                    </a:cubicBezTo>
                    <a:cubicBezTo>
                      <a:pt x="507" y="0"/>
                      <a:pt x="580" y="4"/>
                      <a:pt x="642" y="17"/>
                    </a:cubicBezTo>
                    <a:cubicBezTo>
                      <a:pt x="673" y="23"/>
                      <a:pt x="701" y="32"/>
                      <a:pt x="727" y="42"/>
                    </a:cubicBezTo>
                    <a:cubicBezTo>
                      <a:pt x="733" y="44"/>
                      <a:pt x="739" y="47"/>
                      <a:pt x="745" y="50"/>
                    </a:cubicBezTo>
                    <a:cubicBezTo>
                      <a:pt x="751" y="52"/>
                      <a:pt x="757" y="55"/>
                      <a:pt x="763" y="58"/>
                    </a:cubicBezTo>
                    <a:cubicBezTo>
                      <a:pt x="768" y="61"/>
                      <a:pt x="774" y="63"/>
                      <a:pt x="779" y="66"/>
                    </a:cubicBezTo>
                    <a:cubicBezTo>
                      <a:pt x="784" y="69"/>
                      <a:pt x="789" y="72"/>
                      <a:pt x="794" y="74"/>
                    </a:cubicBezTo>
                    <a:cubicBezTo>
                      <a:pt x="834" y="97"/>
                      <a:pt x="862" y="119"/>
                      <a:pt x="880" y="135"/>
                    </a:cubicBezTo>
                    <a:cubicBezTo>
                      <a:pt x="889" y="143"/>
                      <a:pt x="896" y="150"/>
                      <a:pt x="900" y="154"/>
                    </a:cubicBezTo>
                    <a:cubicBezTo>
                      <a:pt x="905" y="158"/>
                      <a:pt x="907" y="161"/>
                      <a:pt x="907" y="161"/>
                    </a:cubicBezTo>
                    <a:close/>
                    <a:moveTo>
                      <a:pt x="907" y="161"/>
                    </a:moveTo>
                    <a:cubicBezTo>
                      <a:pt x="907" y="161"/>
                      <a:pt x="905" y="158"/>
                      <a:pt x="900" y="154"/>
                    </a:cubicBezTo>
                    <a:cubicBezTo>
                      <a:pt x="896" y="150"/>
                      <a:pt x="889" y="143"/>
                      <a:pt x="880" y="135"/>
                    </a:cubicBezTo>
                    <a:cubicBezTo>
                      <a:pt x="862" y="119"/>
                      <a:pt x="834" y="97"/>
                      <a:pt x="794" y="75"/>
                    </a:cubicBezTo>
                    <a:cubicBezTo>
                      <a:pt x="789" y="72"/>
                      <a:pt x="784" y="69"/>
                      <a:pt x="779" y="66"/>
                    </a:cubicBezTo>
                    <a:cubicBezTo>
                      <a:pt x="774" y="64"/>
                      <a:pt x="768" y="61"/>
                      <a:pt x="762" y="58"/>
                    </a:cubicBezTo>
                    <a:cubicBezTo>
                      <a:pt x="757" y="55"/>
                      <a:pt x="751" y="53"/>
                      <a:pt x="745" y="50"/>
                    </a:cubicBezTo>
                    <a:cubicBezTo>
                      <a:pt x="739" y="48"/>
                      <a:pt x="733" y="45"/>
                      <a:pt x="726" y="43"/>
                    </a:cubicBezTo>
                    <a:cubicBezTo>
                      <a:pt x="701" y="33"/>
                      <a:pt x="673" y="24"/>
                      <a:pt x="642" y="18"/>
                    </a:cubicBezTo>
                    <a:cubicBezTo>
                      <a:pt x="580" y="5"/>
                      <a:pt x="507" y="2"/>
                      <a:pt x="431" y="17"/>
                    </a:cubicBezTo>
                    <a:cubicBezTo>
                      <a:pt x="393" y="25"/>
                      <a:pt x="354" y="37"/>
                      <a:pt x="316" y="54"/>
                    </a:cubicBezTo>
                    <a:cubicBezTo>
                      <a:pt x="278" y="72"/>
                      <a:pt x="241" y="95"/>
                      <a:pt x="207" y="122"/>
                    </a:cubicBezTo>
                    <a:cubicBezTo>
                      <a:pt x="202" y="126"/>
                      <a:pt x="198" y="129"/>
                      <a:pt x="194" y="133"/>
                    </a:cubicBezTo>
                    <a:cubicBezTo>
                      <a:pt x="189" y="137"/>
                      <a:pt x="185" y="140"/>
                      <a:pt x="181" y="144"/>
                    </a:cubicBezTo>
                    <a:cubicBezTo>
                      <a:pt x="177" y="148"/>
                      <a:pt x="173" y="152"/>
                      <a:pt x="169" y="156"/>
                    </a:cubicBezTo>
                    <a:cubicBezTo>
                      <a:pt x="163" y="162"/>
                      <a:pt x="163" y="162"/>
                      <a:pt x="163" y="162"/>
                    </a:cubicBezTo>
                    <a:cubicBezTo>
                      <a:pt x="161" y="164"/>
                      <a:pt x="159" y="166"/>
                      <a:pt x="157" y="168"/>
                    </a:cubicBezTo>
                    <a:cubicBezTo>
                      <a:pt x="153" y="172"/>
                      <a:pt x="149" y="176"/>
                      <a:pt x="145" y="180"/>
                    </a:cubicBezTo>
                    <a:cubicBezTo>
                      <a:pt x="141" y="184"/>
                      <a:pt x="138" y="189"/>
                      <a:pt x="134" y="193"/>
                    </a:cubicBezTo>
                    <a:cubicBezTo>
                      <a:pt x="126" y="202"/>
                      <a:pt x="119" y="211"/>
                      <a:pt x="112" y="220"/>
                    </a:cubicBezTo>
                    <a:cubicBezTo>
                      <a:pt x="98" y="239"/>
                      <a:pt x="85" y="259"/>
                      <a:pt x="74" y="280"/>
                    </a:cubicBezTo>
                    <a:cubicBezTo>
                      <a:pt x="68" y="290"/>
                      <a:pt x="63" y="301"/>
                      <a:pt x="58" y="312"/>
                    </a:cubicBezTo>
                    <a:cubicBezTo>
                      <a:pt x="55" y="317"/>
                      <a:pt x="53" y="323"/>
                      <a:pt x="51" y="328"/>
                    </a:cubicBezTo>
                    <a:cubicBezTo>
                      <a:pt x="47" y="336"/>
                      <a:pt x="47" y="336"/>
                      <a:pt x="47" y="336"/>
                    </a:cubicBezTo>
                    <a:cubicBezTo>
                      <a:pt x="44" y="345"/>
                      <a:pt x="44" y="345"/>
                      <a:pt x="44" y="345"/>
                    </a:cubicBezTo>
                    <a:cubicBezTo>
                      <a:pt x="9" y="435"/>
                      <a:pt x="0" y="538"/>
                      <a:pt x="20" y="638"/>
                    </a:cubicBezTo>
                    <a:cubicBezTo>
                      <a:pt x="25" y="663"/>
                      <a:pt x="32" y="687"/>
                      <a:pt x="41" y="711"/>
                    </a:cubicBezTo>
                    <a:cubicBezTo>
                      <a:pt x="49" y="735"/>
                      <a:pt x="60" y="759"/>
                      <a:pt x="72" y="781"/>
                    </a:cubicBezTo>
                    <a:cubicBezTo>
                      <a:pt x="84" y="804"/>
                      <a:pt x="98" y="825"/>
                      <a:pt x="113" y="846"/>
                    </a:cubicBezTo>
                    <a:cubicBezTo>
                      <a:pt x="128" y="867"/>
                      <a:pt x="145" y="886"/>
                      <a:pt x="164" y="905"/>
                    </a:cubicBezTo>
                    <a:cubicBezTo>
                      <a:pt x="182" y="922"/>
                      <a:pt x="201" y="940"/>
                      <a:pt x="222" y="955"/>
                    </a:cubicBezTo>
                    <a:cubicBezTo>
                      <a:pt x="243" y="970"/>
                      <a:pt x="264" y="984"/>
                      <a:pt x="287" y="996"/>
                    </a:cubicBezTo>
                    <a:cubicBezTo>
                      <a:pt x="309" y="1008"/>
                      <a:pt x="333" y="1019"/>
                      <a:pt x="357" y="1027"/>
                    </a:cubicBezTo>
                    <a:cubicBezTo>
                      <a:pt x="381" y="1036"/>
                      <a:pt x="405" y="1043"/>
                      <a:pt x="430" y="1048"/>
                    </a:cubicBezTo>
                    <a:cubicBezTo>
                      <a:pt x="530" y="1068"/>
                      <a:pt x="633" y="1059"/>
                      <a:pt x="723" y="1024"/>
                    </a:cubicBezTo>
                    <a:cubicBezTo>
                      <a:pt x="732" y="1021"/>
                      <a:pt x="732" y="1021"/>
                      <a:pt x="732" y="1021"/>
                    </a:cubicBezTo>
                    <a:cubicBezTo>
                      <a:pt x="740" y="1017"/>
                      <a:pt x="740" y="1017"/>
                      <a:pt x="740" y="1017"/>
                    </a:cubicBezTo>
                    <a:cubicBezTo>
                      <a:pt x="745" y="1015"/>
                      <a:pt x="751" y="1013"/>
                      <a:pt x="756" y="1010"/>
                    </a:cubicBezTo>
                    <a:cubicBezTo>
                      <a:pt x="767" y="1005"/>
                      <a:pt x="778" y="1000"/>
                      <a:pt x="788" y="994"/>
                    </a:cubicBezTo>
                    <a:cubicBezTo>
                      <a:pt x="809" y="983"/>
                      <a:pt x="829" y="970"/>
                      <a:pt x="848" y="956"/>
                    </a:cubicBezTo>
                    <a:cubicBezTo>
                      <a:pt x="857" y="949"/>
                      <a:pt x="866" y="942"/>
                      <a:pt x="875" y="934"/>
                    </a:cubicBezTo>
                    <a:cubicBezTo>
                      <a:pt x="879" y="931"/>
                      <a:pt x="884" y="927"/>
                      <a:pt x="888" y="923"/>
                    </a:cubicBezTo>
                    <a:cubicBezTo>
                      <a:pt x="892" y="919"/>
                      <a:pt x="896" y="915"/>
                      <a:pt x="900" y="911"/>
                    </a:cubicBezTo>
                    <a:cubicBezTo>
                      <a:pt x="902" y="909"/>
                      <a:pt x="905" y="907"/>
                      <a:pt x="906" y="905"/>
                    </a:cubicBezTo>
                    <a:cubicBezTo>
                      <a:pt x="912" y="899"/>
                      <a:pt x="912" y="899"/>
                      <a:pt x="912" y="899"/>
                    </a:cubicBezTo>
                    <a:cubicBezTo>
                      <a:pt x="916" y="895"/>
                      <a:pt x="920" y="891"/>
                      <a:pt x="924" y="887"/>
                    </a:cubicBezTo>
                    <a:cubicBezTo>
                      <a:pt x="928" y="883"/>
                      <a:pt x="931" y="879"/>
                      <a:pt x="935" y="874"/>
                    </a:cubicBezTo>
                    <a:cubicBezTo>
                      <a:pt x="939" y="870"/>
                      <a:pt x="942" y="866"/>
                      <a:pt x="946" y="862"/>
                    </a:cubicBezTo>
                    <a:cubicBezTo>
                      <a:pt x="973" y="827"/>
                      <a:pt x="996" y="790"/>
                      <a:pt x="1014" y="752"/>
                    </a:cubicBezTo>
                    <a:cubicBezTo>
                      <a:pt x="1031" y="714"/>
                      <a:pt x="1043" y="675"/>
                      <a:pt x="1051" y="637"/>
                    </a:cubicBezTo>
                    <a:cubicBezTo>
                      <a:pt x="1066" y="561"/>
                      <a:pt x="1063" y="488"/>
                      <a:pt x="1050" y="426"/>
                    </a:cubicBezTo>
                    <a:cubicBezTo>
                      <a:pt x="1044" y="395"/>
                      <a:pt x="1035" y="367"/>
                      <a:pt x="1025" y="342"/>
                    </a:cubicBezTo>
                    <a:cubicBezTo>
                      <a:pt x="1023" y="335"/>
                      <a:pt x="1020" y="329"/>
                      <a:pt x="1018" y="323"/>
                    </a:cubicBezTo>
                    <a:cubicBezTo>
                      <a:pt x="1015" y="317"/>
                      <a:pt x="1013" y="311"/>
                      <a:pt x="1010" y="306"/>
                    </a:cubicBezTo>
                    <a:cubicBezTo>
                      <a:pt x="1007" y="300"/>
                      <a:pt x="1004" y="294"/>
                      <a:pt x="1002" y="289"/>
                    </a:cubicBezTo>
                    <a:cubicBezTo>
                      <a:pt x="999" y="284"/>
                      <a:pt x="996" y="279"/>
                      <a:pt x="993" y="274"/>
                    </a:cubicBezTo>
                    <a:cubicBezTo>
                      <a:pt x="971" y="234"/>
                      <a:pt x="949" y="206"/>
                      <a:pt x="933" y="188"/>
                    </a:cubicBezTo>
                    <a:cubicBezTo>
                      <a:pt x="925" y="179"/>
                      <a:pt x="918" y="172"/>
                      <a:pt x="914" y="168"/>
                    </a:cubicBezTo>
                    <a:cubicBezTo>
                      <a:pt x="910" y="163"/>
                      <a:pt x="907" y="161"/>
                      <a:pt x="907" y="161"/>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5" name="Freeform 13"/>
              <p:cNvSpPr>
                <a:spLocks noEditPoints="1"/>
              </p:cNvSpPr>
              <p:nvPr/>
            </p:nvSpPr>
            <p:spPr bwMode="auto">
              <a:xfrm rot="5400000">
                <a:off x="6063857" y="3286905"/>
                <a:ext cx="219652" cy="221437"/>
              </a:xfrm>
              <a:custGeom>
                <a:avLst/>
                <a:gdLst>
                  <a:gd name="T0" fmla="*/ 55 w 110"/>
                  <a:gd name="T1" fmla="*/ 0 h 111"/>
                  <a:gd name="T2" fmla="*/ 0 w 110"/>
                  <a:gd name="T3" fmla="*/ 56 h 111"/>
                  <a:gd name="T4" fmla="*/ 55 w 110"/>
                  <a:gd name="T5" fmla="*/ 111 h 111"/>
                  <a:gd name="T6" fmla="*/ 110 w 110"/>
                  <a:gd name="T7" fmla="*/ 56 h 111"/>
                  <a:gd name="T8" fmla="*/ 55 w 110"/>
                  <a:gd name="T9" fmla="*/ 0 h 111"/>
                  <a:gd name="T10" fmla="*/ 55 w 110"/>
                  <a:gd name="T11" fmla="*/ 80 h 111"/>
                  <a:gd name="T12" fmla="*/ 31 w 110"/>
                  <a:gd name="T13" fmla="*/ 56 h 111"/>
                  <a:gd name="T14" fmla="*/ 55 w 110"/>
                  <a:gd name="T15" fmla="*/ 31 h 111"/>
                  <a:gd name="T16" fmla="*/ 80 w 110"/>
                  <a:gd name="T17" fmla="*/ 56 h 111"/>
                  <a:gd name="T18" fmla="*/ 55 w 110"/>
                  <a:gd name="T19" fmla="*/ 8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11">
                    <a:moveTo>
                      <a:pt x="55" y="0"/>
                    </a:moveTo>
                    <a:cubicBezTo>
                      <a:pt x="25" y="0"/>
                      <a:pt x="0" y="25"/>
                      <a:pt x="0" y="56"/>
                    </a:cubicBezTo>
                    <a:cubicBezTo>
                      <a:pt x="0" y="86"/>
                      <a:pt x="25" y="111"/>
                      <a:pt x="55" y="111"/>
                    </a:cubicBezTo>
                    <a:cubicBezTo>
                      <a:pt x="86" y="111"/>
                      <a:pt x="110" y="86"/>
                      <a:pt x="110" y="56"/>
                    </a:cubicBezTo>
                    <a:cubicBezTo>
                      <a:pt x="110" y="25"/>
                      <a:pt x="86" y="0"/>
                      <a:pt x="55" y="0"/>
                    </a:cubicBezTo>
                    <a:close/>
                    <a:moveTo>
                      <a:pt x="55" y="80"/>
                    </a:moveTo>
                    <a:cubicBezTo>
                      <a:pt x="42" y="80"/>
                      <a:pt x="31" y="69"/>
                      <a:pt x="31" y="56"/>
                    </a:cubicBezTo>
                    <a:cubicBezTo>
                      <a:pt x="31" y="42"/>
                      <a:pt x="42" y="31"/>
                      <a:pt x="55" y="31"/>
                    </a:cubicBezTo>
                    <a:cubicBezTo>
                      <a:pt x="69" y="31"/>
                      <a:pt x="80" y="42"/>
                      <a:pt x="80" y="56"/>
                    </a:cubicBezTo>
                    <a:cubicBezTo>
                      <a:pt x="80" y="69"/>
                      <a:pt x="69" y="80"/>
                      <a:pt x="55" y="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6" name="Freeform 14"/>
              <p:cNvSpPr>
                <a:spLocks noEditPoints="1"/>
              </p:cNvSpPr>
              <p:nvPr/>
            </p:nvSpPr>
            <p:spPr bwMode="auto">
              <a:xfrm rot="5400000">
                <a:off x="5642411" y="3992289"/>
                <a:ext cx="251796" cy="253581"/>
              </a:xfrm>
              <a:custGeom>
                <a:avLst/>
                <a:gdLst>
                  <a:gd name="T0" fmla="*/ 63 w 126"/>
                  <a:gd name="T1" fmla="*/ 0 h 127"/>
                  <a:gd name="T2" fmla="*/ 0 w 126"/>
                  <a:gd name="T3" fmla="*/ 63 h 127"/>
                  <a:gd name="T4" fmla="*/ 63 w 126"/>
                  <a:gd name="T5" fmla="*/ 127 h 127"/>
                  <a:gd name="T6" fmla="*/ 126 w 126"/>
                  <a:gd name="T7" fmla="*/ 63 h 127"/>
                  <a:gd name="T8" fmla="*/ 63 w 126"/>
                  <a:gd name="T9" fmla="*/ 0 h 127"/>
                  <a:gd name="T10" fmla="*/ 63 w 126"/>
                  <a:gd name="T11" fmla="*/ 91 h 127"/>
                  <a:gd name="T12" fmla="*/ 35 w 126"/>
                  <a:gd name="T13" fmla="*/ 63 h 127"/>
                  <a:gd name="T14" fmla="*/ 63 w 126"/>
                  <a:gd name="T15" fmla="*/ 35 h 127"/>
                  <a:gd name="T16" fmla="*/ 91 w 126"/>
                  <a:gd name="T17" fmla="*/ 63 h 127"/>
                  <a:gd name="T18" fmla="*/ 63 w 126"/>
                  <a:gd name="T19" fmla="*/ 9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27">
                    <a:moveTo>
                      <a:pt x="63" y="0"/>
                    </a:moveTo>
                    <a:cubicBezTo>
                      <a:pt x="28" y="0"/>
                      <a:pt x="0" y="28"/>
                      <a:pt x="0" y="63"/>
                    </a:cubicBezTo>
                    <a:cubicBezTo>
                      <a:pt x="0" y="98"/>
                      <a:pt x="28" y="127"/>
                      <a:pt x="63" y="127"/>
                    </a:cubicBezTo>
                    <a:cubicBezTo>
                      <a:pt x="98" y="127"/>
                      <a:pt x="126" y="98"/>
                      <a:pt x="126" y="63"/>
                    </a:cubicBezTo>
                    <a:cubicBezTo>
                      <a:pt x="126" y="28"/>
                      <a:pt x="98" y="0"/>
                      <a:pt x="63" y="0"/>
                    </a:cubicBezTo>
                    <a:close/>
                    <a:moveTo>
                      <a:pt x="63" y="91"/>
                    </a:moveTo>
                    <a:cubicBezTo>
                      <a:pt x="47" y="91"/>
                      <a:pt x="35" y="79"/>
                      <a:pt x="35" y="63"/>
                    </a:cubicBezTo>
                    <a:cubicBezTo>
                      <a:pt x="35" y="48"/>
                      <a:pt x="47" y="35"/>
                      <a:pt x="63" y="35"/>
                    </a:cubicBezTo>
                    <a:cubicBezTo>
                      <a:pt x="78" y="35"/>
                      <a:pt x="91" y="48"/>
                      <a:pt x="91" y="63"/>
                    </a:cubicBezTo>
                    <a:cubicBezTo>
                      <a:pt x="91" y="79"/>
                      <a:pt x="78" y="91"/>
                      <a:pt x="63" y="9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7" name="Freeform 15"/>
              <p:cNvSpPr>
                <a:spLocks noEditPoints="1"/>
              </p:cNvSpPr>
              <p:nvPr/>
            </p:nvSpPr>
            <p:spPr bwMode="auto">
              <a:xfrm rot="5400000">
                <a:off x="6469228" y="3881571"/>
                <a:ext cx="158935" cy="160720"/>
              </a:xfrm>
              <a:custGeom>
                <a:avLst/>
                <a:gdLst>
                  <a:gd name="T0" fmla="*/ 40 w 80"/>
                  <a:gd name="T1" fmla="*/ 80 h 80"/>
                  <a:gd name="T2" fmla="*/ 80 w 80"/>
                  <a:gd name="T3" fmla="*/ 40 h 80"/>
                  <a:gd name="T4" fmla="*/ 40 w 80"/>
                  <a:gd name="T5" fmla="*/ 0 h 80"/>
                  <a:gd name="T6" fmla="*/ 0 w 80"/>
                  <a:gd name="T7" fmla="*/ 40 h 80"/>
                  <a:gd name="T8" fmla="*/ 40 w 80"/>
                  <a:gd name="T9" fmla="*/ 80 h 80"/>
                  <a:gd name="T10" fmla="*/ 40 w 80"/>
                  <a:gd name="T11" fmla="*/ 26 h 80"/>
                  <a:gd name="T12" fmla="*/ 53 w 80"/>
                  <a:gd name="T13" fmla="*/ 40 h 80"/>
                  <a:gd name="T14" fmla="*/ 40 w 80"/>
                  <a:gd name="T15" fmla="*/ 53 h 80"/>
                  <a:gd name="T16" fmla="*/ 26 w 80"/>
                  <a:gd name="T17" fmla="*/ 40 h 80"/>
                  <a:gd name="T18" fmla="*/ 40 w 80"/>
                  <a:gd name="T19" fmla="*/ 2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80"/>
                    </a:moveTo>
                    <a:cubicBezTo>
                      <a:pt x="62" y="80"/>
                      <a:pt x="80" y="62"/>
                      <a:pt x="80" y="40"/>
                    </a:cubicBezTo>
                    <a:cubicBezTo>
                      <a:pt x="80" y="18"/>
                      <a:pt x="62" y="0"/>
                      <a:pt x="40" y="0"/>
                    </a:cubicBezTo>
                    <a:cubicBezTo>
                      <a:pt x="17" y="0"/>
                      <a:pt x="0" y="18"/>
                      <a:pt x="0" y="40"/>
                    </a:cubicBezTo>
                    <a:cubicBezTo>
                      <a:pt x="0" y="62"/>
                      <a:pt x="17" y="80"/>
                      <a:pt x="40" y="80"/>
                    </a:cubicBezTo>
                    <a:close/>
                    <a:moveTo>
                      <a:pt x="40" y="26"/>
                    </a:moveTo>
                    <a:cubicBezTo>
                      <a:pt x="47" y="26"/>
                      <a:pt x="53" y="32"/>
                      <a:pt x="53" y="40"/>
                    </a:cubicBezTo>
                    <a:cubicBezTo>
                      <a:pt x="53" y="47"/>
                      <a:pt x="47" y="53"/>
                      <a:pt x="40" y="53"/>
                    </a:cubicBezTo>
                    <a:cubicBezTo>
                      <a:pt x="32" y="53"/>
                      <a:pt x="26" y="47"/>
                      <a:pt x="26" y="40"/>
                    </a:cubicBezTo>
                    <a:cubicBezTo>
                      <a:pt x="26" y="32"/>
                      <a:pt x="32" y="26"/>
                      <a:pt x="40" y="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0" name="Freeform 16"/>
              <p:cNvSpPr>
                <a:spLocks noEditPoints="1"/>
              </p:cNvSpPr>
              <p:nvPr/>
            </p:nvSpPr>
            <p:spPr bwMode="auto">
              <a:xfrm rot="5400000">
                <a:off x="5302221" y="3648526"/>
                <a:ext cx="932177" cy="932177"/>
              </a:xfrm>
              <a:custGeom>
                <a:avLst/>
                <a:gdLst>
                  <a:gd name="T0" fmla="*/ 467 w 467"/>
                  <a:gd name="T1" fmla="*/ 232 h 467"/>
                  <a:gd name="T2" fmla="*/ 425 w 467"/>
                  <a:gd name="T3" fmla="*/ 195 h 467"/>
                  <a:gd name="T4" fmla="*/ 449 w 467"/>
                  <a:gd name="T5" fmla="*/ 144 h 467"/>
                  <a:gd name="T6" fmla="*/ 396 w 467"/>
                  <a:gd name="T7" fmla="*/ 126 h 467"/>
                  <a:gd name="T8" fmla="*/ 397 w 467"/>
                  <a:gd name="T9" fmla="*/ 67 h 467"/>
                  <a:gd name="T10" fmla="*/ 341 w 467"/>
                  <a:gd name="T11" fmla="*/ 71 h 467"/>
                  <a:gd name="T12" fmla="*/ 323 w 467"/>
                  <a:gd name="T13" fmla="*/ 18 h 467"/>
                  <a:gd name="T14" fmla="*/ 272 w 467"/>
                  <a:gd name="T15" fmla="*/ 42 h 467"/>
                  <a:gd name="T16" fmla="*/ 232 w 467"/>
                  <a:gd name="T17" fmla="*/ 0 h 467"/>
                  <a:gd name="T18" fmla="*/ 195 w 467"/>
                  <a:gd name="T19" fmla="*/ 42 h 467"/>
                  <a:gd name="T20" fmla="*/ 144 w 467"/>
                  <a:gd name="T21" fmla="*/ 17 h 467"/>
                  <a:gd name="T22" fmla="*/ 126 w 467"/>
                  <a:gd name="T23" fmla="*/ 71 h 467"/>
                  <a:gd name="T24" fmla="*/ 68 w 467"/>
                  <a:gd name="T25" fmla="*/ 69 h 467"/>
                  <a:gd name="T26" fmla="*/ 71 w 467"/>
                  <a:gd name="T27" fmla="*/ 125 h 467"/>
                  <a:gd name="T28" fmla="*/ 18 w 467"/>
                  <a:gd name="T29" fmla="*/ 144 h 467"/>
                  <a:gd name="T30" fmla="*/ 42 w 467"/>
                  <a:gd name="T31" fmla="*/ 194 h 467"/>
                  <a:gd name="T32" fmla="*/ 0 w 467"/>
                  <a:gd name="T33" fmla="*/ 235 h 467"/>
                  <a:gd name="T34" fmla="*/ 42 w 467"/>
                  <a:gd name="T35" fmla="*/ 272 h 467"/>
                  <a:gd name="T36" fmla="*/ 17 w 467"/>
                  <a:gd name="T37" fmla="*/ 323 h 467"/>
                  <a:gd name="T38" fmla="*/ 71 w 467"/>
                  <a:gd name="T39" fmla="*/ 341 h 467"/>
                  <a:gd name="T40" fmla="*/ 70 w 467"/>
                  <a:gd name="T41" fmla="*/ 399 h 467"/>
                  <a:gd name="T42" fmla="*/ 126 w 467"/>
                  <a:gd name="T43" fmla="*/ 396 h 467"/>
                  <a:gd name="T44" fmla="*/ 144 w 467"/>
                  <a:gd name="T45" fmla="*/ 449 h 467"/>
                  <a:gd name="T46" fmla="*/ 195 w 467"/>
                  <a:gd name="T47" fmla="*/ 424 h 467"/>
                  <a:gd name="T48" fmla="*/ 235 w 467"/>
                  <a:gd name="T49" fmla="*/ 467 h 467"/>
                  <a:gd name="T50" fmla="*/ 272 w 467"/>
                  <a:gd name="T51" fmla="*/ 424 h 467"/>
                  <a:gd name="T52" fmla="*/ 323 w 467"/>
                  <a:gd name="T53" fmla="*/ 449 h 467"/>
                  <a:gd name="T54" fmla="*/ 341 w 467"/>
                  <a:gd name="T55" fmla="*/ 396 h 467"/>
                  <a:gd name="T56" fmla="*/ 399 w 467"/>
                  <a:gd name="T57" fmla="*/ 397 h 467"/>
                  <a:gd name="T58" fmla="*/ 396 w 467"/>
                  <a:gd name="T59" fmla="*/ 341 h 467"/>
                  <a:gd name="T60" fmla="*/ 449 w 467"/>
                  <a:gd name="T61" fmla="*/ 323 h 467"/>
                  <a:gd name="T62" fmla="*/ 425 w 467"/>
                  <a:gd name="T63" fmla="*/ 272 h 467"/>
                  <a:gd name="T64" fmla="*/ 233 w 467"/>
                  <a:gd name="T65" fmla="*/ 383 h 467"/>
                  <a:gd name="T66" fmla="*/ 233 w 467"/>
                  <a:gd name="T67" fmla="*/ 83 h 467"/>
                  <a:gd name="T68" fmla="*/ 233 w 467"/>
                  <a:gd name="T69" fmla="*/ 38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7" h="467">
                    <a:moveTo>
                      <a:pt x="428" y="245"/>
                    </a:moveTo>
                    <a:cubicBezTo>
                      <a:pt x="467" y="232"/>
                      <a:pt x="467" y="232"/>
                      <a:pt x="467" y="232"/>
                    </a:cubicBezTo>
                    <a:cubicBezTo>
                      <a:pt x="465" y="202"/>
                      <a:pt x="465" y="202"/>
                      <a:pt x="465" y="202"/>
                    </a:cubicBezTo>
                    <a:cubicBezTo>
                      <a:pt x="425" y="195"/>
                      <a:pt x="425" y="195"/>
                      <a:pt x="425" y="195"/>
                    </a:cubicBezTo>
                    <a:cubicBezTo>
                      <a:pt x="423" y="187"/>
                      <a:pt x="421" y="179"/>
                      <a:pt x="418" y="171"/>
                    </a:cubicBezTo>
                    <a:cubicBezTo>
                      <a:pt x="449" y="144"/>
                      <a:pt x="449" y="144"/>
                      <a:pt x="449" y="144"/>
                    </a:cubicBezTo>
                    <a:cubicBezTo>
                      <a:pt x="436" y="117"/>
                      <a:pt x="436" y="117"/>
                      <a:pt x="436" y="117"/>
                    </a:cubicBezTo>
                    <a:cubicBezTo>
                      <a:pt x="396" y="126"/>
                      <a:pt x="396" y="126"/>
                      <a:pt x="396" y="126"/>
                    </a:cubicBezTo>
                    <a:cubicBezTo>
                      <a:pt x="391" y="118"/>
                      <a:pt x="385" y="111"/>
                      <a:pt x="379" y="104"/>
                    </a:cubicBezTo>
                    <a:cubicBezTo>
                      <a:pt x="397" y="67"/>
                      <a:pt x="397" y="67"/>
                      <a:pt x="397" y="67"/>
                    </a:cubicBezTo>
                    <a:cubicBezTo>
                      <a:pt x="375" y="48"/>
                      <a:pt x="375" y="48"/>
                      <a:pt x="375" y="48"/>
                    </a:cubicBezTo>
                    <a:cubicBezTo>
                      <a:pt x="341" y="71"/>
                      <a:pt x="341" y="71"/>
                      <a:pt x="341" y="71"/>
                    </a:cubicBezTo>
                    <a:cubicBezTo>
                      <a:pt x="334" y="66"/>
                      <a:pt x="327" y="62"/>
                      <a:pt x="320" y="58"/>
                    </a:cubicBezTo>
                    <a:cubicBezTo>
                      <a:pt x="323" y="18"/>
                      <a:pt x="323" y="18"/>
                      <a:pt x="323" y="18"/>
                    </a:cubicBezTo>
                    <a:cubicBezTo>
                      <a:pt x="295" y="8"/>
                      <a:pt x="295" y="8"/>
                      <a:pt x="295" y="8"/>
                    </a:cubicBezTo>
                    <a:cubicBezTo>
                      <a:pt x="272" y="42"/>
                      <a:pt x="272" y="42"/>
                      <a:pt x="272" y="42"/>
                    </a:cubicBezTo>
                    <a:cubicBezTo>
                      <a:pt x="263" y="40"/>
                      <a:pt x="254" y="39"/>
                      <a:pt x="245" y="39"/>
                    </a:cubicBezTo>
                    <a:cubicBezTo>
                      <a:pt x="232" y="0"/>
                      <a:pt x="232" y="0"/>
                      <a:pt x="232" y="0"/>
                    </a:cubicBezTo>
                    <a:cubicBezTo>
                      <a:pt x="203" y="2"/>
                      <a:pt x="203" y="2"/>
                      <a:pt x="203" y="2"/>
                    </a:cubicBezTo>
                    <a:cubicBezTo>
                      <a:pt x="195" y="42"/>
                      <a:pt x="195" y="42"/>
                      <a:pt x="195" y="42"/>
                    </a:cubicBezTo>
                    <a:cubicBezTo>
                      <a:pt x="187" y="44"/>
                      <a:pt x="179" y="46"/>
                      <a:pt x="171" y="49"/>
                    </a:cubicBezTo>
                    <a:cubicBezTo>
                      <a:pt x="144" y="17"/>
                      <a:pt x="144" y="17"/>
                      <a:pt x="144" y="17"/>
                    </a:cubicBezTo>
                    <a:cubicBezTo>
                      <a:pt x="117" y="30"/>
                      <a:pt x="117" y="30"/>
                      <a:pt x="117" y="30"/>
                    </a:cubicBezTo>
                    <a:cubicBezTo>
                      <a:pt x="126" y="71"/>
                      <a:pt x="126" y="71"/>
                      <a:pt x="126" y="71"/>
                    </a:cubicBezTo>
                    <a:cubicBezTo>
                      <a:pt x="118" y="76"/>
                      <a:pt x="111" y="81"/>
                      <a:pt x="104" y="87"/>
                    </a:cubicBezTo>
                    <a:cubicBezTo>
                      <a:pt x="68" y="69"/>
                      <a:pt x="68" y="69"/>
                      <a:pt x="68" y="69"/>
                    </a:cubicBezTo>
                    <a:cubicBezTo>
                      <a:pt x="48" y="92"/>
                      <a:pt x="48" y="92"/>
                      <a:pt x="48" y="92"/>
                    </a:cubicBezTo>
                    <a:cubicBezTo>
                      <a:pt x="71" y="125"/>
                      <a:pt x="71" y="125"/>
                      <a:pt x="71" y="125"/>
                    </a:cubicBezTo>
                    <a:cubicBezTo>
                      <a:pt x="67" y="132"/>
                      <a:pt x="62" y="139"/>
                      <a:pt x="59" y="147"/>
                    </a:cubicBezTo>
                    <a:cubicBezTo>
                      <a:pt x="18" y="144"/>
                      <a:pt x="18" y="144"/>
                      <a:pt x="18" y="144"/>
                    </a:cubicBezTo>
                    <a:cubicBezTo>
                      <a:pt x="8" y="172"/>
                      <a:pt x="8" y="172"/>
                      <a:pt x="8" y="172"/>
                    </a:cubicBezTo>
                    <a:cubicBezTo>
                      <a:pt x="42" y="194"/>
                      <a:pt x="42" y="194"/>
                      <a:pt x="42" y="194"/>
                    </a:cubicBezTo>
                    <a:cubicBezTo>
                      <a:pt x="41" y="203"/>
                      <a:pt x="39" y="212"/>
                      <a:pt x="39" y="222"/>
                    </a:cubicBezTo>
                    <a:cubicBezTo>
                      <a:pt x="0" y="235"/>
                      <a:pt x="0" y="235"/>
                      <a:pt x="0" y="235"/>
                    </a:cubicBezTo>
                    <a:cubicBezTo>
                      <a:pt x="2" y="264"/>
                      <a:pt x="2" y="264"/>
                      <a:pt x="2" y="264"/>
                    </a:cubicBezTo>
                    <a:cubicBezTo>
                      <a:pt x="42" y="272"/>
                      <a:pt x="42" y="272"/>
                      <a:pt x="42" y="272"/>
                    </a:cubicBezTo>
                    <a:cubicBezTo>
                      <a:pt x="44" y="280"/>
                      <a:pt x="46" y="288"/>
                      <a:pt x="49" y="296"/>
                    </a:cubicBezTo>
                    <a:cubicBezTo>
                      <a:pt x="17" y="323"/>
                      <a:pt x="17" y="323"/>
                      <a:pt x="17" y="323"/>
                    </a:cubicBezTo>
                    <a:cubicBezTo>
                      <a:pt x="31" y="349"/>
                      <a:pt x="31" y="349"/>
                      <a:pt x="31" y="349"/>
                    </a:cubicBezTo>
                    <a:cubicBezTo>
                      <a:pt x="71" y="341"/>
                      <a:pt x="71" y="341"/>
                      <a:pt x="71" y="341"/>
                    </a:cubicBezTo>
                    <a:cubicBezTo>
                      <a:pt x="76" y="349"/>
                      <a:pt x="82" y="356"/>
                      <a:pt x="88" y="363"/>
                    </a:cubicBezTo>
                    <a:cubicBezTo>
                      <a:pt x="70" y="399"/>
                      <a:pt x="70" y="399"/>
                      <a:pt x="70" y="399"/>
                    </a:cubicBezTo>
                    <a:cubicBezTo>
                      <a:pt x="92" y="419"/>
                      <a:pt x="92" y="419"/>
                      <a:pt x="92" y="419"/>
                    </a:cubicBezTo>
                    <a:cubicBezTo>
                      <a:pt x="126" y="396"/>
                      <a:pt x="126" y="396"/>
                      <a:pt x="126" y="396"/>
                    </a:cubicBezTo>
                    <a:cubicBezTo>
                      <a:pt x="133" y="400"/>
                      <a:pt x="140" y="404"/>
                      <a:pt x="147" y="408"/>
                    </a:cubicBezTo>
                    <a:cubicBezTo>
                      <a:pt x="144" y="449"/>
                      <a:pt x="144" y="449"/>
                      <a:pt x="144" y="449"/>
                    </a:cubicBezTo>
                    <a:cubicBezTo>
                      <a:pt x="172" y="458"/>
                      <a:pt x="172" y="458"/>
                      <a:pt x="172" y="458"/>
                    </a:cubicBezTo>
                    <a:cubicBezTo>
                      <a:pt x="195" y="424"/>
                      <a:pt x="195" y="424"/>
                      <a:pt x="195" y="424"/>
                    </a:cubicBezTo>
                    <a:cubicBezTo>
                      <a:pt x="204" y="426"/>
                      <a:pt x="213" y="427"/>
                      <a:pt x="222" y="428"/>
                    </a:cubicBezTo>
                    <a:cubicBezTo>
                      <a:pt x="235" y="467"/>
                      <a:pt x="235" y="467"/>
                      <a:pt x="235" y="467"/>
                    </a:cubicBezTo>
                    <a:cubicBezTo>
                      <a:pt x="264" y="464"/>
                      <a:pt x="264" y="464"/>
                      <a:pt x="264" y="464"/>
                    </a:cubicBezTo>
                    <a:cubicBezTo>
                      <a:pt x="272" y="424"/>
                      <a:pt x="272" y="424"/>
                      <a:pt x="272" y="424"/>
                    </a:cubicBezTo>
                    <a:cubicBezTo>
                      <a:pt x="280" y="423"/>
                      <a:pt x="288" y="421"/>
                      <a:pt x="296" y="418"/>
                    </a:cubicBezTo>
                    <a:cubicBezTo>
                      <a:pt x="323" y="449"/>
                      <a:pt x="323" y="449"/>
                      <a:pt x="323" y="449"/>
                    </a:cubicBezTo>
                    <a:cubicBezTo>
                      <a:pt x="349" y="436"/>
                      <a:pt x="349" y="436"/>
                      <a:pt x="349" y="436"/>
                    </a:cubicBezTo>
                    <a:cubicBezTo>
                      <a:pt x="341" y="396"/>
                      <a:pt x="341" y="396"/>
                      <a:pt x="341" y="396"/>
                    </a:cubicBezTo>
                    <a:cubicBezTo>
                      <a:pt x="349" y="391"/>
                      <a:pt x="356" y="385"/>
                      <a:pt x="363" y="379"/>
                    </a:cubicBezTo>
                    <a:cubicBezTo>
                      <a:pt x="399" y="397"/>
                      <a:pt x="399" y="397"/>
                      <a:pt x="399" y="397"/>
                    </a:cubicBezTo>
                    <a:cubicBezTo>
                      <a:pt x="419" y="375"/>
                      <a:pt x="419" y="375"/>
                      <a:pt x="419" y="375"/>
                    </a:cubicBezTo>
                    <a:cubicBezTo>
                      <a:pt x="396" y="341"/>
                      <a:pt x="396" y="341"/>
                      <a:pt x="396" y="341"/>
                    </a:cubicBezTo>
                    <a:cubicBezTo>
                      <a:pt x="400" y="334"/>
                      <a:pt x="405" y="327"/>
                      <a:pt x="408" y="320"/>
                    </a:cubicBezTo>
                    <a:cubicBezTo>
                      <a:pt x="449" y="323"/>
                      <a:pt x="449" y="323"/>
                      <a:pt x="449" y="323"/>
                    </a:cubicBezTo>
                    <a:cubicBezTo>
                      <a:pt x="459" y="295"/>
                      <a:pt x="459" y="295"/>
                      <a:pt x="459" y="295"/>
                    </a:cubicBezTo>
                    <a:cubicBezTo>
                      <a:pt x="425" y="272"/>
                      <a:pt x="425" y="272"/>
                      <a:pt x="425" y="272"/>
                    </a:cubicBezTo>
                    <a:cubicBezTo>
                      <a:pt x="426" y="263"/>
                      <a:pt x="428" y="254"/>
                      <a:pt x="428" y="245"/>
                    </a:cubicBezTo>
                    <a:close/>
                    <a:moveTo>
                      <a:pt x="233" y="383"/>
                    </a:moveTo>
                    <a:cubicBezTo>
                      <a:pt x="151" y="383"/>
                      <a:pt x="84" y="316"/>
                      <a:pt x="84" y="233"/>
                    </a:cubicBezTo>
                    <a:cubicBezTo>
                      <a:pt x="84" y="150"/>
                      <a:pt x="151" y="83"/>
                      <a:pt x="233" y="83"/>
                    </a:cubicBezTo>
                    <a:cubicBezTo>
                      <a:pt x="316" y="83"/>
                      <a:pt x="383" y="150"/>
                      <a:pt x="383" y="233"/>
                    </a:cubicBezTo>
                    <a:cubicBezTo>
                      <a:pt x="383" y="316"/>
                      <a:pt x="316" y="383"/>
                      <a:pt x="233" y="38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3" name="Freeform 17"/>
              <p:cNvSpPr>
                <a:spLocks noEditPoints="1"/>
              </p:cNvSpPr>
              <p:nvPr/>
            </p:nvSpPr>
            <p:spPr bwMode="auto">
              <a:xfrm rot="5400000">
                <a:off x="5768309" y="2993144"/>
                <a:ext cx="808959" cy="808959"/>
              </a:xfrm>
              <a:custGeom>
                <a:avLst/>
                <a:gdLst>
                  <a:gd name="T0" fmla="*/ 405 w 405"/>
                  <a:gd name="T1" fmla="*/ 212 h 405"/>
                  <a:gd name="T2" fmla="*/ 370 w 405"/>
                  <a:gd name="T3" fmla="*/ 178 h 405"/>
                  <a:gd name="T4" fmla="*/ 394 w 405"/>
                  <a:gd name="T5" fmla="*/ 135 h 405"/>
                  <a:gd name="T6" fmla="*/ 347 w 405"/>
                  <a:gd name="T7" fmla="*/ 115 h 405"/>
                  <a:gd name="T8" fmla="*/ 353 w 405"/>
                  <a:gd name="T9" fmla="*/ 66 h 405"/>
                  <a:gd name="T10" fmla="*/ 304 w 405"/>
                  <a:gd name="T11" fmla="*/ 66 h 405"/>
                  <a:gd name="T12" fmla="*/ 290 w 405"/>
                  <a:gd name="T13" fmla="*/ 19 h 405"/>
                  <a:gd name="T14" fmla="*/ 243 w 405"/>
                  <a:gd name="T15" fmla="*/ 38 h 405"/>
                  <a:gd name="T16" fmla="*/ 212 w 405"/>
                  <a:gd name="T17" fmla="*/ 0 h 405"/>
                  <a:gd name="T18" fmla="*/ 178 w 405"/>
                  <a:gd name="T19" fmla="*/ 35 h 405"/>
                  <a:gd name="T20" fmla="*/ 135 w 405"/>
                  <a:gd name="T21" fmla="*/ 10 h 405"/>
                  <a:gd name="T22" fmla="*/ 114 w 405"/>
                  <a:gd name="T23" fmla="*/ 57 h 405"/>
                  <a:gd name="T24" fmla="*/ 66 w 405"/>
                  <a:gd name="T25" fmla="*/ 52 h 405"/>
                  <a:gd name="T26" fmla="*/ 66 w 405"/>
                  <a:gd name="T27" fmla="*/ 101 h 405"/>
                  <a:gd name="T28" fmla="*/ 19 w 405"/>
                  <a:gd name="T29" fmla="*/ 115 h 405"/>
                  <a:gd name="T30" fmla="*/ 38 w 405"/>
                  <a:gd name="T31" fmla="*/ 162 h 405"/>
                  <a:gd name="T32" fmla="*/ 0 w 405"/>
                  <a:gd name="T33" fmla="*/ 193 h 405"/>
                  <a:gd name="T34" fmla="*/ 35 w 405"/>
                  <a:gd name="T35" fmla="*/ 227 h 405"/>
                  <a:gd name="T36" fmla="*/ 10 w 405"/>
                  <a:gd name="T37" fmla="*/ 270 h 405"/>
                  <a:gd name="T38" fmla="*/ 57 w 405"/>
                  <a:gd name="T39" fmla="*/ 291 h 405"/>
                  <a:gd name="T40" fmla="*/ 52 w 405"/>
                  <a:gd name="T41" fmla="*/ 339 h 405"/>
                  <a:gd name="T42" fmla="*/ 101 w 405"/>
                  <a:gd name="T43" fmla="*/ 339 h 405"/>
                  <a:gd name="T44" fmla="*/ 115 w 405"/>
                  <a:gd name="T45" fmla="*/ 386 h 405"/>
                  <a:gd name="T46" fmla="*/ 162 w 405"/>
                  <a:gd name="T47" fmla="*/ 367 h 405"/>
                  <a:gd name="T48" fmla="*/ 193 w 405"/>
                  <a:gd name="T49" fmla="*/ 405 h 405"/>
                  <a:gd name="T50" fmla="*/ 227 w 405"/>
                  <a:gd name="T51" fmla="*/ 370 h 405"/>
                  <a:gd name="T52" fmla="*/ 270 w 405"/>
                  <a:gd name="T53" fmla="*/ 394 h 405"/>
                  <a:gd name="T54" fmla="*/ 290 w 405"/>
                  <a:gd name="T55" fmla="*/ 348 h 405"/>
                  <a:gd name="T56" fmla="*/ 339 w 405"/>
                  <a:gd name="T57" fmla="*/ 353 h 405"/>
                  <a:gd name="T58" fmla="*/ 339 w 405"/>
                  <a:gd name="T59" fmla="*/ 304 h 405"/>
                  <a:gd name="T60" fmla="*/ 386 w 405"/>
                  <a:gd name="T61" fmla="*/ 290 h 405"/>
                  <a:gd name="T62" fmla="*/ 367 w 405"/>
                  <a:gd name="T63" fmla="*/ 243 h 405"/>
                  <a:gd name="T64" fmla="*/ 202 w 405"/>
                  <a:gd name="T65" fmla="*/ 334 h 405"/>
                  <a:gd name="T66" fmla="*/ 202 w 405"/>
                  <a:gd name="T67" fmla="*/ 72 h 405"/>
                  <a:gd name="T68" fmla="*/ 202 w 405"/>
                  <a:gd name="T69" fmla="*/ 334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5" h="405">
                    <a:moveTo>
                      <a:pt x="402" y="238"/>
                    </a:moveTo>
                    <a:cubicBezTo>
                      <a:pt x="405" y="212"/>
                      <a:pt x="405" y="212"/>
                      <a:pt x="405" y="212"/>
                    </a:cubicBezTo>
                    <a:cubicBezTo>
                      <a:pt x="372" y="199"/>
                      <a:pt x="372" y="199"/>
                      <a:pt x="372" y="199"/>
                    </a:cubicBezTo>
                    <a:cubicBezTo>
                      <a:pt x="372" y="192"/>
                      <a:pt x="371" y="185"/>
                      <a:pt x="370" y="178"/>
                    </a:cubicBezTo>
                    <a:cubicBezTo>
                      <a:pt x="401" y="160"/>
                      <a:pt x="401" y="160"/>
                      <a:pt x="401" y="160"/>
                    </a:cubicBezTo>
                    <a:cubicBezTo>
                      <a:pt x="394" y="135"/>
                      <a:pt x="394" y="135"/>
                      <a:pt x="394" y="135"/>
                    </a:cubicBezTo>
                    <a:cubicBezTo>
                      <a:pt x="358" y="136"/>
                      <a:pt x="358" y="136"/>
                      <a:pt x="358" y="136"/>
                    </a:cubicBezTo>
                    <a:cubicBezTo>
                      <a:pt x="355" y="128"/>
                      <a:pt x="352" y="121"/>
                      <a:pt x="347" y="115"/>
                    </a:cubicBezTo>
                    <a:cubicBezTo>
                      <a:pt x="369" y="86"/>
                      <a:pt x="369" y="86"/>
                      <a:pt x="369" y="86"/>
                    </a:cubicBezTo>
                    <a:cubicBezTo>
                      <a:pt x="353" y="66"/>
                      <a:pt x="353" y="66"/>
                      <a:pt x="353" y="66"/>
                    </a:cubicBezTo>
                    <a:cubicBezTo>
                      <a:pt x="320" y="80"/>
                      <a:pt x="320" y="80"/>
                      <a:pt x="320" y="80"/>
                    </a:cubicBezTo>
                    <a:cubicBezTo>
                      <a:pt x="315" y="75"/>
                      <a:pt x="309" y="71"/>
                      <a:pt x="304" y="66"/>
                    </a:cubicBezTo>
                    <a:cubicBezTo>
                      <a:pt x="313" y="32"/>
                      <a:pt x="313" y="32"/>
                      <a:pt x="313" y="32"/>
                    </a:cubicBezTo>
                    <a:cubicBezTo>
                      <a:pt x="290" y="19"/>
                      <a:pt x="290" y="19"/>
                      <a:pt x="290" y="19"/>
                    </a:cubicBezTo>
                    <a:cubicBezTo>
                      <a:pt x="265" y="45"/>
                      <a:pt x="265" y="45"/>
                      <a:pt x="265" y="45"/>
                    </a:cubicBezTo>
                    <a:cubicBezTo>
                      <a:pt x="258" y="42"/>
                      <a:pt x="251" y="40"/>
                      <a:pt x="243" y="38"/>
                    </a:cubicBezTo>
                    <a:cubicBezTo>
                      <a:pt x="238" y="3"/>
                      <a:pt x="238" y="3"/>
                      <a:pt x="238" y="3"/>
                    </a:cubicBezTo>
                    <a:cubicBezTo>
                      <a:pt x="212" y="0"/>
                      <a:pt x="212" y="0"/>
                      <a:pt x="212" y="0"/>
                    </a:cubicBezTo>
                    <a:cubicBezTo>
                      <a:pt x="199" y="33"/>
                      <a:pt x="199" y="33"/>
                      <a:pt x="199" y="33"/>
                    </a:cubicBezTo>
                    <a:cubicBezTo>
                      <a:pt x="192" y="33"/>
                      <a:pt x="185" y="34"/>
                      <a:pt x="178" y="35"/>
                    </a:cubicBezTo>
                    <a:cubicBezTo>
                      <a:pt x="160" y="3"/>
                      <a:pt x="160" y="3"/>
                      <a:pt x="160" y="3"/>
                    </a:cubicBezTo>
                    <a:cubicBezTo>
                      <a:pt x="135" y="10"/>
                      <a:pt x="135" y="10"/>
                      <a:pt x="135" y="10"/>
                    </a:cubicBezTo>
                    <a:cubicBezTo>
                      <a:pt x="136" y="47"/>
                      <a:pt x="136" y="47"/>
                      <a:pt x="136" y="47"/>
                    </a:cubicBezTo>
                    <a:cubicBezTo>
                      <a:pt x="128" y="50"/>
                      <a:pt x="121" y="53"/>
                      <a:pt x="114" y="57"/>
                    </a:cubicBezTo>
                    <a:cubicBezTo>
                      <a:pt x="86" y="36"/>
                      <a:pt x="86" y="36"/>
                      <a:pt x="86" y="36"/>
                    </a:cubicBezTo>
                    <a:cubicBezTo>
                      <a:pt x="66" y="52"/>
                      <a:pt x="66" y="52"/>
                      <a:pt x="66" y="52"/>
                    </a:cubicBezTo>
                    <a:cubicBezTo>
                      <a:pt x="80" y="85"/>
                      <a:pt x="80" y="85"/>
                      <a:pt x="80" y="85"/>
                    </a:cubicBezTo>
                    <a:cubicBezTo>
                      <a:pt x="75" y="90"/>
                      <a:pt x="71" y="95"/>
                      <a:pt x="66" y="101"/>
                    </a:cubicBezTo>
                    <a:cubicBezTo>
                      <a:pt x="32" y="92"/>
                      <a:pt x="32" y="92"/>
                      <a:pt x="32" y="92"/>
                    </a:cubicBezTo>
                    <a:cubicBezTo>
                      <a:pt x="19" y="115"/>
                      <a:pt x="19" y="115"/>
                      <a:pt x="19" y="115"/>
                    </a:cubicBezTo>
                    <a:cubicBezTo>
                      <a:pt x="45" y="139"/>
                      <a:pt x="45" y="139"/>
                      <a:pt x="45" y="139"/>
                    </a:cubicBezTo>
                    <a:cubicBezTo>
                      <a:pt x="42" y="147"/>
                      <a:pt x="40" y="154"/>
                      <a:pt x="38" y="162"/>
                    </a:cubicBezTo>
                    <a:cubicBezTo>
                      <a:pt x="2" y="167"/>
                      <a:pt x="2" y="167"/>
                      <a:pt x="2" y="167"/>
                    </a:cubicBezTo>
                    <a:cubicBezTo>
                      <a:pt x="0" y="193"/>
                      <a:pt x="0" y="193"/>
                      <a:pt x="0" y="193"/>
                    </a:cubicBezTo>
                    <a:cubicBezTo>
                      <a:pt x="33" y="206"/>
                      <a:pt x="33" y="206"/>
                      <a:pt x="33" y="206"/>
                    </a:cubicBezTo>
                    <a:cubicBezTo>
                      <a:pt x="33" y="213"/>
                      <a:pt x="33" y="220"/>
                      <a:pt x="35" y="227"/>
                    </a:cubicBezTo>
                    <a:cubicBezTo>
                      <a:pt x="3" y="245"/>
                      <a:pt x="3" y="245"/>
                      <a:pt x="3" y="245"/>
                    </a:cubicBezTo>
                    <a:cubicBezTo>
                      <a:pt x="10" y="270"/>
                      <a:pt x="10" y="270"/>
                      <a:pt x="10" y="270"/>
                    </a:cubicBezTo>
                    <a:cubicBezTo>
                      <a:pt x="46" y="269"/>
                      <a:pt x="46" y="269"/>
                      <a:pt x="46" y="269"/>
                    </a:cubicBezTo>
                    <a:cubicBezTo>
                      <a:pt x="50" y="277"/>
                      <a:pt x="53" y="284"/>
                      <a:pt x="57" y="291"/>
                    </a:cubicBezTo>
                    <a:cubicBezTo>
                      <a:pt x="36" y="319"/>
                      <a:pt x="36" y="319"/>
                      <a:pt x="36" y="319"/>
                    </a:cubicBezTo>
                    <a:cubicBezTo>
                      <a:pt x="52" y="339"/>
                      <a:pt x="52" y="339"/>
                      <a:pt x="52" y="339"/>
                    </a:cubicBezTo>
                    <a:cubicBezTo>
                      <a:pt x="85" y="325"/>
                      <a:pt x="85" y="325"/>
                      <a:pt x="85" y="325"/>
                    </a:cubicBezTo>
                    <a:cubicBezTo>
                      <a:pt x="90" y="330"/>
                      <a:pt x="95" y="334"/>
                      <a:pt x="101" y="339"/>
                    </a:cubicBezTo>
                    <a:cubicBezTo>
                      <a:pt x="92" y="373"/>
                      <a:pt x="92" y="373"/>
                      <a:pt x="92" y="373"/>
                    </a:cubicBezTo>
                    <a:cubicBezTo>
                      <a:pt x="115" y="386"/>
                      <a:pt x="115" y="386"/>
                      <a:pt x="115" y="386"/>
                    </a:cubicBezTo>
                    <a:cubicBezTo>
                      <a:pt x="139" y="360"/>
                      <a:pt x="139" y="360"/>
                      <a:pt x="139" y="360"/>
                    </a:cubicBezTo>
                    <a:cubicBezTo>
                      <a:pt x="147" y="363"/>
                      <a:pt x="154" y="365"/>
                      <a:pt x="162" y="367"/>
                    </a:cubicBezTo>
                    <a:cubicBezTo>
                      <a:pt x="167" y="402"/>
                      <a:pt x="167" y="402"/>
                      <a:pt x="167" y="402"/>
                    </a:cubicBezTo>
                    <a:cubicBezTo>
                      <a:pt x="193" y="405"/>
                      <a:pt x="193" y="405"/>
                      <a:pt x="193" y="405"/>
                    </a:cubicBezTo>
                    <a:cubicBezTo>
                      <a:pt x="205" y="372"/>
                      <a:pt x="205" y="372"/>
                      <a:pt x="205" y="372"/>
                    </a:cubicBezTo>
                    <a:cubicBezTo>
                      <a:pt x="213" y="372"/>
                      <a:pt x="220" y="371"/>
                      <a:pt x="227" y="370"/>
                    </a:cubicBezTo>
                    <a:cubicBezTo>
                      <a:pt x="245" y="401"/>
                      <a:pt x="245" y="401"/>
                      <a:pt x="245" y="401"/>
                    </a:cubicBezTo>
                    <a:cubicBezTo>
                      <a:pt x="270" y="394"/>
                      <a:pt x="270" y="394"/>
                      <a:pt x="270" y="394"/>
                    </a:cubicBezTo>
                    <a:cubicBezTo>
                      <a:pt x="269" y="359"/>
                      <a:pt x="269" y="359"/>
                      <a:pt x="269" y="359"/>
                    </a:cubicBezTo>
                    <a:cubicBezTo>
                      <a:pt x="277" y="355"/>
                      <a:pt x="284" y="352"/>
                      <a:pt x="290" y="348"/>
                    </a:cubicBezTo>
                    <a:cubicBezTo>
                      <a:pt x="319" y="369"/>
                      <a:pt x="319" y="369"/>
                      <a:pt x="319" y="369"/>
                    </a:cubicBezTo>
                    <a:cubicBezTo>
                      <a:pt x="339" y="353"/>
                      <a:pt x="339" y="353"/>
                      <a:pt x="339" y="353"/>
                    </a:cubicBezTo>
                    <a:cubicBezTo>
                      <a:pt x="325" y="320"/>
                      <a:pt x="325" y="320"/>
                      <a:pt x="325" y="320"/>
                    </a:cubicBezTo>
                    <a:cubicBezTo>
                      <a:pt x="330" y="315"/>
                      <a:pt x="334" y="310"/>
                      <a:pt x="339" y="304"/>
                    </a:cubicBezTo>
                    <a:cubicBezTo>
                      <a:pt x="373" y="313"/>
                      <a:pt x="373" y="313"/>
                      <a:pt x="373" y="313"/>
                    </a:cubicBezTo>
                    <a:cubicBezTo>
                      <a:pt x="386" y="290"/>
                      <a:pt x="386" y="290"/>
                      <a:pt x="386" y="290"/>
                    </a:cubicBezTo>
                    <a:cubicBezTo>
                      <a:pt x="360" y="266"/>
                      <a:pt x="360" y="266"/>
                      <a:pt x="360" y="266"/>
                    </a:cubicBezTo>
                    <a:cubicBezTo>
                      <a:pt x="363" y="258"/>
                      <a:pt x="365" y="251"/>
                      <a:pt x="367" y="243"/>
                    </a:cubicBezTo>
                    <a:lnTo>
                      <a:pt x="402" y="238"/>
                    </a:lnTo>
                    <a:close/>
                    <a:moveTo>
                      <a:pt x="202" y="334"/>
                    </a:moveTo>
                    <a:cubicBezTo>
                      <a:pt x="130" y="334"/>
                      <a:pt x="71" y="275"/>
                      <a:pt x="71" y="203"/>
                    </a:cubicBezTo>
                    <a:cubicBezTo>
                      <a:pt x="71" y="130"/>
                      <a:pt x="130" y="72"/>
                      <a:pt x="202" y="72"/>
                    </a:cubicBezTo>
                    <a:cubicBezTo>
                      <a:pt x="275" y="72"/>
                      <a:pt x="333" y="130"/>
                      <a:pt x="333" y="203"/>
                    </a:cubicBezTo>
                    <a:cubicBezTo>
                      <a:pt x="333" y="275"/>
                      <a:pt x="275" y="334"/>
                      <a:pt x="202" y="3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6" name="Freeform 18"/>
              <p:cNvSpPr>
                <a:spLocks noEditPoints="1"/>
              </p:cNvSpPr>
              <p:nvPr/>
            </p:nvSpPr>
            <p:spPr bwMode="auto">
              <a:xfrm rot="5400000">
                <a:off x="6256721" y="3665491"/>
                <a:ext cx="585736" cy="587522"/>
              </a:xfrm>
              <a:custGeom>
                <a:avLst/>
                <a:gdLst>
                  <a:gd name="T0" fmla="*/ 294 w 294"/>
                  <a:gd name="T1" fmla="*/ 154 h 295"/>
                  <a:gd name="T2" fmla="*/ 269 w 294"/>
                  <a:gd name="T3" fmla="*/ 129 h 295"/>
                  <a:gd name="T4" fmla="*/ 287 w 294"/>
                  <a:gd name="T5" fmla="*/ 98 h 295"/>
                  <a:gd name="T6" fmla="*/ 253 w 294"/>
                  <a:gd name="T7" fmla="*/ 84 h 295"/>
                  <a:gd name="T8" fmla="*/ 256 w 294"/>
                  <a:gd name="T9" fmla="*/ 48 h 295"/>
                  <a:gd name="T10" fmla="*/ 221 w 294"/>
                  <a:gd name="T11" fmla="*/ 49 h 295"/>
                  <a:gd name="T12" fmla="*/ 211 w 294"/>
                  <a:gd name="T13" fmla="*/ 15 h 295"/>
                  <a:gd name="T14" fmla="*/ 177 w 294"/>
                  <a:gd name="T15" fmla="*/ 28 h 295"/>
                  <a:gd name="T16" fmla="*/ 154 w 294"/>
                  <a:gd name="T17" fmla="*/ 0 h 295"/>
                  <a:gd name="T18" fmla="*/ 129 w 294"/>
                  <a:gd name="T19" fmla="*/ 26 h 295"/>
                  <a:gd name="T20" fmla="*/ 98 w 294"/>
                  <a:gd name="T21" fmla="*/ 8 h 295"/>
                  <a:gd name="T22" fmla="*/ 83 w 294"/>
                  <a:gd name="T23" fmla="*/ 42 h 295"/>
                  <a:gd name="T24" fmla="*/ 48 w 294"/>
                  <a:gd name="T25" fmla="*/ 38 h 295"/>
                  <a:gd name="T26" fmla="*/ 48 w 294"/>
                  <a:gd name="T27" fmla="*/ 74 h 295"/>
                  <a:gd name="T28" fmla="*/ 14 w 294"/>
                  <a:gd name="T29" fmla="*/ 84 h 295"/>
                  <a:gd name="T30" fmla="*/ 28 w 294"/>
                  <a:gd name="T31" fmla="*/ 118 h 295"/>
                  <a:gd name="T32" fmla="*/ 0 w 294"/>
                  <a:gd name="T33" fmla="*/ 140 h 295"/>
                  <a:gd name="T34" fmla="*/ 25 w 294"/>
                  <a:gd name="T35" fmla="*/ 165 h 295"/>
                  <a:gd name="T36" fmla="*/ 8 w 294"/>
                  <a:gd name="T37" fmla="*/ 197 h 295"/>
                  <a:gd name="T38" fmla="*/ 42 w 294"/>
                  <a:gd name="T39" fmla="*/ 211 h 295"/>
                  <a:gd name="T40" fmla="*/ 38 w 294"/>
                  <a:gd name="T41" fmla="*/ 247 h 295"/>
                  <a:gd name="T42" fmla="*/ 74 w 294"/>
                  <a:gd name="T43" fmla="*/ 246 h 295"/>
                  <a:gd name="T44" fmla="*/ 84 w 294"/>
                  <a:gd name="T45" fmla="*/ 280 h 295"/>
                  <a:gd name="T46" fmla="*/ 118 w 294"/>
                  <a:gd name="T47" fmla="*/ 267 h 295"/>
                  <a:gd name="T48" fmla="*/ 140 w 294"/>
                  <a:gd name="T49" fmla="*/ 295 h 295"/>
                  <a:gd name="T50" fmla="*/ 165 w 294"/>
                  <a:gd name="T51" fmla="*/ 269 h 295"/>
                  <a:gd name="T52" fmla="*/ 196 w 294"/>
                  <a:gd name="T53" fmla="*/ 287 h 295"/>
                  <a:gd name="T54" fmla="*/ 211 w 294"/>
                  <a:gd name="T55" fmla="*/ 253 h 295"/>
                  <a:gd name="T56" fmla="*/ 246 w 294"/>
                  <a:gd name="T57" fmla="*/ 256 h 295"/>
                  <a:gd name="T58" fmla="*/ 246 w 294"/>
                  <a:gd name="T59" fmla="*/ 221 h 295"/>
                  <a:gd name="T60" fmla="*/ 280 w 294"/>
                  <a:gd name="T61" fmla="*/ 211 h 295"/>
                  <a:gd name="T62" fmla="*/ 267 w 294"/>
                  <a:gd name="T63" fmla="*/ 177 h 295"/>
                  <a:gd name="T64" fmla="*/ 147 w 294"/>
                  <a:gd name="T65" fmla="*/ 240 h 295"/>
                  <a:gd name="T66" fmla="*/ 147 w 294"/>
                  <a:gd name="T67" fmla="*/ 54 h 295"/>
                  <a:gd name="T68" fmla="*/ 147 w 294"/>
                  <a:gd name="T69" fmla="*/ 24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4" h="295">
                    <a:moveTo>
                      <a:pt x="292" y="173"/>
                    </a:moveTo>
                    <a:cubicBezTo>
                      <a:pt x="294" y="154"/>
                      <a:pt x="294" y="154"/>
                      <a:pt x="294" y="154"/>
                    </a:cubicBezTo>
                    <a:cubicBezTo>
                      <a:pt x="270" y="145"/>
                      <a:pt x="270" y="145"/>
                      <a:pt x="270" y="145"/>
                    </a:cubicBezTo>
                    <a:cubicBezTo>
                      <a:pt x="270" y="140"/>
                      <a:pt x="270" y="135"/>
                      <a:pt x="269" y="129"/>
                    </a:cubicBezTo>
                    <a:cubicBezTo>
                      <a:pt x="292" y="116"/>
                      <a:pt x="292" y="116"/>
                      <a:pt x="292" y="116"/>
                    </a:cubicBezTo>
                    <a:cubicBezTo>
                      <a:pt x="287" y="98"/>
                      <a:pt x="287" y="98"/>
                      <a:pt x="287" y="98"/>
                    </a:cubicBezTo>
                    <a:cubicBezTo>
                      <a:pt x="260" y="99"/>
                      <a:pt x="260" y="99"/>
                      <a:pt x="260" y="99"/>
                    </a:cubicBezTo>
                    <a:cubicBezTo>
                      <a:pt x="258" y="94"/>
                      <a:pt x="256" y="89"/>
                      <a:pt x="253" y="84"/>
                    </a:cubicBezTo>
                    <a:cubicBezTo>
                      <a:pt x="268" y="63"/>
                      <a:pt x="268" y="63"/>
                      <a:pt x="268" y="63"/>
                    </a:cubicBezTo>
                    <a:cubicBezTo>
                      <a:pt x="256" y="48"/>
                      <a:pt x="256" y="48"/>
                      <a:pt x="256" y="48"/>
                    </a:cubicBezTo>
                    <a:cubicBezTo>
                      <a:pt x="233" y="59"/>
                      <a:pt x="233" y="59"/>
                      <a:pt x="233" y="59"/>
                    </a:cubicBezTo>
                    <a:cubicBezTo>
                      <a:pt x="229" y="55"/>
                      <a:pt x="225" y="52"/>
                      <a:pt x="221" y="49"/>
                    </a:cubicBezTo>
                    <a:cubicBezTo>
                      <a:pt x="227" y="24"/>
                      <a:pt x="227" y="24"/>
                      <a:pt x="227" y="24"/>
                    </a:cubicBezTo>
                    <a:cubicBezTo>
                      <a:pt x="211" y="15"/>
                      <a:pt x="211" y="15"/>
                      <a:pt x="211" y="15"/>
                    </a:cubicBezTo>
                    <a:cubicBezTo>
                      <a:pt x="193" y="33"/>
                      <a:pt x="193" y="33"/>
                      <a:pt x="193" y="33"/>
                    </a:cubicBezTo>
                    <a:cubicBezTo>
                      <a:pt x="188" y="31"/>
                      <a:pt x="182" y="29"/>
                      <a:pt x="177" y="28"/>
                    </a:cubicBezTo>
                    <a:cubicBezTo>
                      <a:pt x="173" y="2"/>
                      <a:pt x="173" y="2"/>
                      <a:pt x="173" y="2"/>
                    </a:cubicBezTo>
                    <a:cubicBezTo>
                      <a:pt x="154" y="0"/>
                      <a:pt x="154" y="0"/>
                      <a:pt x="154" y="0"/>
                    </a:cubicBezTo>
                    <a:cubicBezTo>
                      <a:pt x="145" y="24"/>
                      <a:pt x="145" y="24"/>
                      <a:pt x="145" y="24"/>
                    </a:cubicBezTo>
                    <a:cubicBezTo>
                      <a:pt x="140" y="24"/>
                      <a:pt x="135" y="25"/>
                      <a:pt x="129" y="26"/>
                    </a:cubicBezTo>
                    <a:cubicBezTo>
                      <a:pt x="116" y="3"/>
                      <a:pt x="116" y="3"/>
                      <a:pt x="116" y="3"/>
                    </a:cubicBezTo>
                    <a:cubicBezTo>
                      <a:pt x="98" y="8"/>
                      <a:pt x="98" y="8"/>
                      <a:pt x="98" y="8"/>
                    </a:cubicBezTo>
                    <a:cubicBezTo>
                      <a:pt x="99" y="34"/>
                      <a:pt x="99" y="34"/>
                      <a:pt x="99" y="34"/>
                    </a:cubicBezTo>
                    <a:cubicBezTo>
                      <a:pt x="93" y="37"/>
                      <a:pt x="88" y="39"/>
                      <a:pt x="83" y="42"/>
                    </a:cubicBezTo>
                    <a:cubicBezTo>
                      <a:pt x="63" y="27"/>
                      <a:pt x="63" y="27"/>
                      <a:pt x="63" y="27"/>
                    </a:cubicBezTo>
                    <a:cubicBezTo>
                      <a:pt x="48" y="38"/>
                      <a:pt x="48" y="38"/>
                      <a:pt x="48" y="38"/>
                    </a:cubicBezTo>
                    <a:cubicBezTo>
                      <a:pt x="59" y="62"/>
                      <a:pt x="59" y="62"/>
                      <a:pt x="59" y="62"/>
                    </a:cubicBezTo>
                    <a:cubicBezTo>
                      <a:pt x="55" y="66"/>
                      <a:pt x="52" y="70"/>
                      <a:pt x="48" y="74"/>
                    </a:cubicBezTo>
                    <a:cubicBezTo>
                      <a:pt x="23" y="67"/>
                      <a:pt x="23" y="67"/>
                      <a:pt x="23" y="67"/>
                    </a:cubicBezTo>
                    <a:cubicBezTo>
                      <a:pt x="14" y="84"/>
                      <a:pt x="14" y="84"/>
                      <a:pt x="14" y="84"/>
                    </a:cubicBezTo>
                    <a:cubicBezTo>
                      <a:pt x="33" y="102"/>
                      <a:pt x="33" y="102"/>
                      <a:pt x="33" y="102"/>
                    </a:cubicBezTo>
                    <a:cubicBezTo>
                      <a:pt x="31" y="107"/>
                      <a:pt x="29" y="113"/>
                      <a:pt x="28" y="118"/>
                    </a:cubicBezTo>
                    <a:cubicBezTo>
                      <a:pt x="2" y="122"/>
                      <a:pt x="2" y="122"/>
                      <a:pt x="2" y="122"/>
                    </a:cubicBezTo>
                    <a:cubicBezTo>
                      <a:pt x="0" y="140"/>
                      <a:pt x="0" y="140"/>
                      <a:pt x="0" y="140"/>
                    </a:cubicBezTo>
                    <a:cubicBezTo>
                      <a:pt x="24" y="150"/>
                      <a:pt x="24" y="150"/>
                      <a:pt x="24" y="150"/>
                    </a:cubicBezTo>
                    <a:cubicBezTo>
                      <a:pt x="24" y="155"/>
                      <a:pt x="25" y="160"/>
                      <a:pt x="25" y="165"/>
                    </a:cubicBezTo>
                    <a:cubicBezTo>
                      <a:pt x="3" y="179"/>
                      <a:pt x="3" y="179"/>
                      <a:pt x="3" y="179"/>
                    </a:cubicBezTo>
                    <a:cubicBezTo>
                      <a:pt x="8" y="197"/>
                      <a:pt x="8" y="197"/>
                      <a:pt x="8" y="197"/>
                    </a:cubicBezTo>
                    <a:cubicBezTo>
                      <a:pt x="34" y="196"/>
                      <a:pt x="34" y="196"/>
                      <a:pt x="34" y="196"/>
                    </a:cubicBezTo>
                    <a:cubicBezTo>
                      <a:pt x="36" y="201"/>
                      <a:pt x="39" y="206"/>
                      <a:pt x="42" y="211"/>
                    </a:cubicBezTo>
                    <a:cubicBezTo>
                      <a:pt x="27" y="232"/>
                      <a:pt x="27" y="232"/>
                      <a:pt x="27" y="232"/>
                    </a:cubicBezTo>
                    <a:cubicBezTo>
                      <a:pt x="38" y="247"/>
                      <a:pt x="38" y="247"/>
                      <a:pt x="38" y="247"/>
                    </a:cubicBezTo>
                    <a:cubicBezTo>
                      <a:pt x="62" y="236"/>
                      <a:pt x="62" y="236"/>
                      <a:pt x="62" y="236"/>
                    </a:cubicBezTo>
                    <a:cubicBezTo>
                      <a:pt x="66" y="240"/>
                      <a:pt x="70" y="243"/>
                      <a:pt x="74" y="246"/>
                    </a:cubicBezTo>
                    <a:cubicBezTo>
                      <a:pt x="67" y="271"/>
                      <a:pt x="67" y="271"/>
                      <a:pt x="67" y="271"/>
                    </a:cubicBezTo>
                    <a:cubicBezTo>
                      <a:pt x="84" y="280"/>
                      <a:pt x="84" y="280"/>
                      <a:pt x="84" y="280"/>
                    </a:cubicBezTo>
                    <a:cubicBezTo>
                      <a:pt x="101" y="262"/>
                      <a:pt x="101" y="262"/>
                      <a:pt x="101" y="262"/>
                    </a:cubicBezTo>
                    <a:cubicBezTo>
                      <a:pt x="107" y="264"/>
                      <a:pt x="112" y="266"/>
                      <a:pt x="118" y="267"/>
                    </a:cubicBezTo>
                    <a:cubicBezTo>
                      <a:pt x="122" y="293"/>
                      <a:pt x="122" y="293"/>
                      <a:pt x="122" y="293"/>
                    </a:cubicBezTo>
                    <a:cubicBezTo>
                      <a:pt x="140" y="295"/>
                      <a:pt x="140" y="295"/>
                      <a:pt x="140" y="295"/>
                    </a:cubicBezTo>
                    <a:cubicBezTo>
                      <a:pt x="149" y="271"/>
                      <a:pt x="149" y="271"/>
                      <a:pt x="149" y="271"/>
                    </a:cubicBezTo>
                    <a:cubicBezTo>
                      <a:pt x="155" y="270"/>
                      <a:pt x="160" y="270"/>
                      <a:pt x="165" y="269"/>
                    </a:cubicBezTo>
                    <a:cubicBezTo>
                      <a:pt x="178" y="292"/>
                      <a:pt x="178" y="292"/>
                      <a:pt x="178" y="292"/>
                    </a:cubicBezTo>
                    <a:cubicBezTo>
                      <a:pt x="196" y="287"/>
                      <a:pt x="196" y="287"/>
                      <a:pt x="196" y="287"/>
                    </a:cubicBezTo>
                    <a:cubicBezTo>
                      <a:pt x="196" y="261"/>
                      <a:pt x="196" y="261"/>
                      <a:pt x="196" y="261"/>
                    </a:cubicBezTo>
                    <a:cubicBezTo>
                      <a:pt x="201" y="258"/>
                      <a:pt x="206" y="256"/>
                      <a:pt x="211" y="253"/>
                    </a:cubicBezTo>
                    <a:cubicBezTo>
                      <a:pt x="232" y="268"/>
                      <a:pt x="232" y="268"/>
                      <a:pt x="232" y="268"/>
                    </a:cubicBezTo>
                    <a:cubicBezTo>
                      <a:pt x="246" y="256"/>
                      <a:pt x="246" y="256"/>
                      <a:pt x="246" y="256"/>
                    </a:cubicBezTo>
                    <a:cubicBezTo>
                      <a:pt x="236" y="233"/>
                      <a:pt x="236" y="233"/>
                      <a:pt x="236" y="233"/>
                    </a:cubicBezTo>
                    <a:cubicBezTo>
                      <a:pt x="240" y="229"/>
                      <a:pt x="243" y="225"/>
                      <a:pt x="246" y="221"/>
                    </a:cubicBezTo>
                    <a:cubicBezTo>
                      <a:pt x="271" y="227"/>
                      <a:pt x="271" y="227"/>
                      <a:pt x="271" y="227"/>
                    </a:cubicBezTo>
                    <a:cubicBezTo>
                      <a:pt x="280" y="211"/>
                      <a:pt x="280" y="211"/>
                      <a:pt x="280" y="211"/>
                    </a:cubicBezTo>
                    <a:cubicBezTo>
                      <a:pt x="262" y="193"/>
                      <a:pt x="262" y="193"/>
                      <a:pt x="262" y="193"/>
                    </a:cubicBezTo>
                    <a:cubicBezTo>
                      <a:pt x="264" y="188"/>
                      <a:pt x="265" y="182"/>
                      <a:pt x="267" y="177"/>
                    </a:cubicBezTo>
                    <a:lnTo>
                      <a:pt x="292" y="173"/>
                    </a:lnTo>
                    <a:close/>
                    <a:moveTo>
                      <a:pt x="147" y="240"/>
                    </a:moveTo>
                    <a:cubicBezTo>
                      <a:pt x="96" y="240"/>
                      <a:pt x="54" y="199"/>
                      <a:pt x="54" y="147"/>
                    </a:cubicBezTo>
                    <a:cubicBezTo>
                      <a:pt x="54" y="96"/>
                      <a:pt x="96" y="54"/>
                      <a:pt x="147" y="54"/>
                    </a:cubicBezTo>
                    <a:cubicBezTo>
                      <a:pt x="199" y="54"/>
                      <a:pt x="240" y="96"/>
                      <a:pt x="240" y="147"/>
                    </a:cubicBezTo>
                    <a:cubicBezTo>
                      <a:pt x="240" y="199"/>
                      <a:pt x="199" y="240"/>
                      <a:pt x="147" y="24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9" name="Freeform 1151"/>
              <p:cNvSpPr>
                <a:spLocks noEditPoints="1"/>
              </p:cNvSpPr>
              <p:nvPr/>
            </p:nvSpPr>
            <p:spPr bwMode="auto">
              <a:xfrm rot="5400000">
                <a:off x="4739700" y="2505627"/>
                <a:ext cx="2712601" cy="2712601"/>
              </a:xfrm>
              <a:custGeom>
                <a:avLst/>
                <a:gdLst>
                  <a:gd name="T0" fmla="*/ 680 w 1360"/>
                  <a:gd name="T1" fmla="*/ 0 h 1360"/>
                  <a:gd name="T2" fmla="*/ 0 w 1360"/>
                  <a:gd name="T3" fmla="*/ 680 h 1360"/>
                  <a:gd name="T4" fmla="*/ 680 w 1360"/>
                  <a:gd name="T5" fmla="*/ 1360 h 1360"/>
                  <a:gd name="T6" fmla="*/ 1360 w 1360"/>
                  <a:gd name="T7" fmla="*/ 680 h 1360"/>
                  <a:gd name="T8" fmla="*/ 680 w 1360"/>
                  <a:gd name="T9" fmla="*/ 0 h 1360"/>
                  <a:gd name="T10" fmla="*/ 680 w 1360"/>
                  <a:gd name="T11" fmla="*/ 1278 h 1360"/>
                  <a:gd name="T12" fmla="*/ 82 w 1360"/>
                  <a:gd name="T13" fmla="*/ 680 h 1360"/>
                  <a:gd name="T14" fmla="*/ 680 w 1360"/>
                  <a:gd name="T15" fmla="*/ 82 h 1360"/>
                  <a:gd name="T16" fmla="*/ 1278 w 1360"/>
                  <a:gd name="T17" fmla="*/ 680 h 1360"/>
                  <a:gd name="T18" fmla="*/ 680 w 1360"/>
                  <a:gd name="T19" fmla="*/ 127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0" h="1360">
                    <a:moveTo>
                      <a:pt x="680" y="0"/>
                    </a:moveTo>
                    <a:cubicBezTo>
                      <a:pt x="304" y="0"/>
                      <a:pt x="0" y="304"/>
                      <a:pt x="0" y="680"/>
                    </a:cubicBezTo>
                    <a:cubicBezTo>
                      <a:pt x="0" y="1056"/>
                      <a:pt x="304" y="1360"/>
                      <a:pt x="680" y="1360"/>
                    </a:cubicBezTo>
                    <a:cubicBezTo>
                      <a:pt x="1056" y="1360"/>
                      <a:pt x="1360" y="1056"/>
                      <a:pt x="1360" y="680"/>
                    </a:cubicBezTo>
                    <a:cubicBezTo>
                      <a:pt x="1360" y="304"/>
                      <a:pt x="1056" y="0"/>
                      <a:pt x="680" y="0"/>
                    </a:cubicBezTo>
                    <a:close/>
                    <a:moveTo>
                      <a:pt x="680" y="1278"/>
                    </a:moveTo>
                    <a:cubicBezTo>
                      <a:pt x="350" y="1278"/>
                      <a:pt x="82" y="1010"/>
                      <a:pt x="82" y="680"/>
                    </a:cubicBezTo>
                    <a:cubicBezTo>
                      <a:pt x="82" y="350"/>
                      <a:pt x="350" y="82"/>
                      <a:pt x="680" y="82"/>
                    </a:cubicBezTo>
                    <a:cubicBezTo>
                      <a:pt x="1010" y="82"/>
                      <a:pt x="1278" y="350"/>
                      <a:pt x="1278" y="680"/>
                    </a:cubicBezTo>
                    <a:cubicBezTo>
                      <a:pt x="1278" y="1010"/>
                      <a:pt x="1010" y="1278"/>
                      <a:pt x="680" y="1278"/>
                    </a:cubicBezTo>
                    <a:close/>
                  </a:path>
                </a:pathLst>
              </a:custGeom>
              <a:noFill/>
              <a:ln w="7938" cap="flat">
                <a:solidFill>
                  <a:schemeClr val="tx2">
                    <a:lumMod val="60000"/>
                    <a:lumOff val="4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pSp>
        <p:sp>
          <p:nvSpPr>
            <p:cNvPr id="352" name="Oval 1152"/>
            <p:cNvSpPr>
              <a:spLocks noChangeArrowheads="1"/>
            </p:cNvSpPr>
            <p:nvPr/>
          </p:nvSpPr>
          <p:spPr bwMode="auto">
            <a:xfrm rot="5400000">
              <a:off x="7225506" y="3874256"/>
              <a:ext cx="294654" cy="294654"/>
            </a:xfrm>
            <a:prstGeom prst="ellipse">
              <a:avLst/>
            </a:prstGeom>
            <a:solidFill>
              <a:srgbClr val="BC9D58"/>
            </a:solidFill>
            <a:ln>
              <a:noFill/>
            </a:ln>
          </p:spPr>
          <p:txBody>
            <a:bodyPr vert="horz" wrap="square" lIns="91440" tIns="45720" rIns="91440" bIns="45720" numCol="1" anchor="t" anchorCtr="0" compatLnSpc="1"/>
            <a:lstStyle/>
            <a:p>
              <a:endParaRPr lang="en-US"/>
            </a:p>
          </p:txBody>
        </p:sp>
        <p:sp>
          <p:nvSpPr>
            <p:cNvPr id="353" name="Freeform 1153"/>
            <p:cNvSpPr/>
            <p:nvPr/>
          </p:nvSpPr>
          <p:spPr bwMode="auto">
            <a:xfrm rot="5400000">
              <a:off x="6836206" y="2956365"/>
              <a:ext cx="325012" cy="325012"/>
            </a:xfrm>
            <a:custGeom>
              <a:avLst/>
              <a:gdLst>
                <a:gd name="T0" fmla="*/ 134 w 163"/>
                <a:gd name="T1" fmla="*/ 29 h 163"/>
                <a:gd name="T2" fmla="*/ 134 w 163"/>
                <a:gd name="T3" fmla="*/ 134 h 163"/>
                <a:gd name="T4" fmla="*/ 29 w 163"/>
                <a:gd name="T5" fmla="*/ 134 h 163"/>
                <a:gd name="T6" fmla="*/ 29 w 163"/>
                <a:gd name="T7" fmla="*/ 29 h 163"/>
                <a:gd name="T8" fmla="*/ 134 w 163"/>
                <a:gd name="T9" fmla="*/ 29 h 163"/>
              </a:gdLst>
              <a:ahLst/>
              <a:cxnLst>
                <a:cxn ang="0">
                  <a:pos x="T0" y="T1"/>
                </a:cxn>
                <a:cxn ang="0">
                  <a:pos x="T2" y="T3"/>
                </a:cxn>
                <a:cxn ang="0">
                  <a:pos x="T4" y="T5"/>
                </a:cxn>
                <a:cxn ang="0">
                  <a:pos x="T6" y="T7"/>
                </a:cxn>
                <a:cxn ang="0">
                  <a:pos x="T8" y="T9"/>
                </a:cxn>
              </a:cxnLst>
              <a:rect l="0" t="0" r="r" b="b"/>
              <a:pathLst>
                <a:path w="163" h="163">
                  <a:moveTo>
                    <a:pt x="134" y="29"/>
                  </a:moveTo>
                  <a:cubicBezTo>
                    <a:pt x="163" y="58"/>
                    <a:pt x="163" y="105"/>
                    <a:pt x="134" y="134"/>
                  </a:cubicBezTo>
                  <a:cubicBezTo>
                    <a:pt x="105" y="163"/>
                    <a:pt x="58" y="163"/>
                    <a:pt x="29" y="134"/>
                  </a:cubicBezTo>
                  <a:cubicBezTo>
                    <a:pt x="0" y="105"/>
                    <a:pt x="0" y="58"/>
                    <a:pt x="29" y="29"/>
                  </a:cubicBezTo>
                  <a:cubicBezTo>
                    <a:pt x="58" y="0"/>
                    <a:pt x="105" y="0"/>
                    <a:pt x="134" y="29"/>
                  </a:cubicBezTo>
                  <a:close/>
                </a:path>
              </a:pathLst>
            </a:custGeom>
            <a:solidFill>
              <a:srgbClr val="BC9D58"/>
            </a:solidFill>
            <a:ln>
              <a:noFill/>
            </a:ln>
          </p:spPr>
          <p:txBody>
            <a:bodyPr vert="horz" wrap="square" lIns="91440" tIns="45720" rIns="91440" bIns="45720" numCol="1" anchor="t" anchorCtr="0" compatLnSpc="1"/>
            <a:lstStyle/>
            <a:p>
              <a:endParaRPr lang="en-US"/>
            </a:p>
          </p:txBody>
        </p:sp>
        <p:sp>
          <p:nvSpPr>
            <p:cNvPr id="354" name="Freeform 1154"/>
            <p:cNvSpPr/>
            <p:nvPr/>
          </p:nvSpPr>
          <p:spPr bwMode="auto">
            <a:xfrm rot="5400000">
              <a:off x="5030782" y="2956365"/>
              <a:ext cx="325012" cy="325012"/>
            </a:xfrm>
            <a:custGeom>
              <a:avLst/>
              <a:gdLst>
                <a:gd name="T0" fmla="*/ 29 w 163"/>
                <a:gd name="T1" fmla="*/ 29 h 163"/>
                <a:gd name="T2" fmla="*/ 134 w 163"/>
                <a:gd name="T3" fmla="*/ 29 h 163"/>
                <a:gd name="T4" fmla="*/ 134 w 163"/>
                <a:gd name="T5" fmla="*/ 134 h 163"/>
                <a:gd name="T6" fmla="*/ 29 w 163"/>
                <a:gd name="T7" fmla="*/ 134 h 163"/>
                <a:gd name="T8" fmla="*/ 29 w 163"/>
                <a:gd name="T9" fmla="*/ 29 h 163"/>
              </a:gdLst>
              <a:ahLst/>
              <a:cxnLst>
                <a:cxn ang="0">
                  <a:pos x="T0" y="T1"/>
                </a:cxn>
                <a:cxn ang="0">
                  <a:pos x="T2" y="T3"/>
                </a:cxn>
                <a:cxn ang="0">
                  <a:pos x="T4" y="T5"/>
                </a:cxn>
                <a:cxn ang="0">
                  <a:pos x="T6" y="T7"/>
                </a:cxn>
                <a:cxn ang="0">
                  <a:pos x="T8" y="T9"/>
                </a:cxn>
              </a:cxnLst>
              <a:rect l="0" t="0" r="r" b="b"/>
              <a:pathLst>
                <a:path w="163" h="163">
                  <a:moveTo>
                    <a:pt x="29" y="29"/>
                  </a:moveTo>
                  <a:cubicBezTo>
                    <a:pt x="58" y="0"/>
                    <a:pt x="105" y="0"/>
                    <a:pt x="134" y="29"/>
                  </a:cubicBezTo>
                  <a:cubicBezTo>
                    <a:pt x="163" y="58"/>
                    <a:pt x="163" y="105"/>
                    <a:pt x="134" y="134"/>
                  </a:cubicBezTo>
                  <a:cubicBezTo>
                    <a:pt x="105" y="163"/>
                    <a:pt x="58" y="163"/>
                    <a:pt x="29" y="134"/>
                  </a:cubicBezTo>
                  <a:cubicBezTo>
                    <a:pt x="0" y="105"/>
                    <a:pt x="0" y="58"/>
                    <a:pt x="29" y="29"/>
                  </a:cubicBezTo>
                  <a:close/>
                </a:path>
              </a:pathLst>
            </a:custGeom>
            <a:solidFill>
              <a:srgbClr val="BC9D58"/>
            </a:solidFill>
            <a:ln>
              <a:noFill/>
            </a:ln>
          </p:spPr>
          <p:txBody>
            <a:bodyPr vert="horz" wrap="square" lIns="91440" tIns="45720" rIns="91440" bIns="45720" numCol="1" anchor="t" anchorCtr="0" compatLnSpc="1"/>
            <a:lstStyle/>
            <a:p>
              <a:endParaRPr lang="en-US"/>
            </a:p>
          </p:txBody>
        </p:sp>
        <p:sp>
          <p:nvSpPr>
            <p:cNvPr id="355" name="Oval 1155"/>
            <p:cNvSpPr>
              <a:spLocks noChangeArrowheads="1"/>
            </p:cNvSpPr>
            <p:nvPr/>
          </p:nvSpPr>
          <p:spPr bwMode="auto">
            <a:xfrm rot="5400000">
              <a:off x="4671840" y="3874256"/>
              <a:ext cx="294654" cy="294654"/>
            </a:xfrm>
            <a:prstGeom prst="ellipse">
              <a:avLst/>
            </a:prstGeom>
            <a:solidFill>
              <a:srgbClr val="BC9D58"/>
            </a:solidFill>
            <a:ln>
              <a:noFill/>
            </a:ln>
          </p:spPr>
          <p:txBody>
            <a:bodyPr vert="horz" wrap="square" lIns="91440" tIns="45720" rIns="91440" bIns="45720" numCol="1" anchor="t" anchorCtr="0" compatLnSpc="1"/>
            <a:lstStyle/>
            <a:p>
              <a:endParaRPr lang="en-US"/>
            </a:p>
          </p:txBody>
        </p:sp>
        <p:sp>
          <p:nvSpPr>
            <p:cNvPr id="356" name="Freeform 1156"/>
            <p:cNvSpPr/>
            <p:nvPr/>
          </p:nvSpPr>
          <p:spPr bwMode="auto">
            <a:xfrm rot="5400000">
              <a:off x="5030782" y="4761790"/>
              <a:ext cx="325012" cy="325012"/>
            </a:xfrm>
            <a:custGeom>
              <a:avLst/>
              <a:gdLst>
                <a:gd name="T0" fmla="*/ 29 w 163"/>
                <a:gd name="T1" fmla="*/ 134 h 163"/>
                <a:gd name="T2" fmla="*/ 29 w 163"/>
                <a:gd name="T3" fmla="*/ 29 h 163"/>
                <a:gd name="T4" fmla="*/ 134 w 163"/>
                <a:gd name="T5" fmla="*/ 29 h 163"/>
                <a:gd name="T6" fmla="*/ 134 w 163"/>
                <a:gd name="T7" fmla="*/ 134 h 163"/>
                <a:gd name="T8" fmla="*/ 29 w 163"/>
                <a:gd name="T9" fmla="*/ 134 h 163"/>
              </a:gdLst>
              <a:ahLst/>
              <a:cxnLst>
                <a:cxn ang="0">
                  <a:pos x="T0" y="T1"/>
                </a:cxn>
                <a:cxn ang="0">
                  <a:pos x="T2" y="T3"/>
                </a:cxn>
                <a:cxn ang="0">
                  <a:pos x="T4" y="T5"/>
                </a:cxn>
                <a:cxn ang="0">
                  <a:pos x="T6" y="T7"/>
                </a:cxn>
                <a:cxn ang="0">
                  <a:pos x="T8" y="T9"/>
                </a:cxn>
              </a:cxnLst>
              <a:rect l="0" t="0" r="r" b="b"/>
              <a:pathLst>
                <a:path w="163" h="163">
                  <a:moveTo>
                    <a:pt x="29" y="134"/>
                  </a:moveTo>
                  <a:cubicBezTo>
                    <a:pt x="0" y="105"/>
                    <a:pt x="0" y="58"/>
                    <a:pt x="29" y="29"/>
                  </a:cubicBezTo>
                  <a:cubicBezTo>
                    <a:pt x="58" y="0"/>
                    <a:pt x="105" y="0"/>
                    <a:pt x="134" y="29"/>
                  </a:cubicBezTo>
                  <a:cubicBezTo>
                    <a:pt x="163" y="58"/>
                    <a:pt x="163" y="105"/>
                    <a:pt x="134" y="134"/>
                  </a:cubicBezTo>
                  <a:cubicBezTo>
                    <a:pt x="105" y="163"/>
                    <a:pt x="58" y="163"/>
                    <a:pt x="29" y="134"/>
                  </a:cubicBezTo>
                  <a:close/>
                </a:path>
              </a:pathLst>
            </a:custGeom>
            <a:solidFill>
              <a:srgbClr val="BC9D58"/>
            </a:solidFill>
            <a:ln>
              <a:noFill/>
            </a:ln>
          </p:spPr>
          <p:txBody>
            <a:bodyPr vert="horz" wrap="square" lIns="91440" tIns="45720" rIns="91440" bIns="45720" numCol="1" anchor="t" anchorCtr="0" compatLnSpc="1"/>
            <a:lstStyle/>
            <a:p>
              <a:endParaRPr lang="en-US"/>
            </a:p>
          </p:txBody>
        </p:sp>
        <p:sp>
          <p:nvSpPr>
            <p:cNvPr id="357" name="Freeform 1157"/>
            <p:cNvSpPr/>
            <p:nvPr/>
          </p:nvSpPr>
          <p:spPr bwMode="auto">
            <a:xfrm rot="5400000">
              <a:off x="6836206" y="4761790"/>
              <a:ext cx="325012" cy="325012"/>
            </a:xfrm>
            <a:custGeom>
              <a:avLst/>
              <a:gdLst>
                <a:gd name="T0" fmla="*/ 134 w 163"/>
                <a:gd name="T1" fmla="*/ 134 h 163"/>
                <a:gd name="T2" fmla="*/ 29 w 163"/>
                <a:gd name="T3" fmla="*/ 134 h 163"/>
                <a:gd name="T4" fmla="*/ 29 w 163"/>
                <a:gd name="T5" fmla="*/ 29 h 163"/>
                <a:gd name="T6" fmla="*/ 134 w 163"/>
                <a:gd name="T7" fmla="*/ 29 h 163"/>
                <a:gd name="T8" fmla="*/ 134 w 163"/>
                <a:gd name="T9" fmla="*/ 134 h 163"/>
              </a:gdLst>
              <a:ahLst/>
              <a:cxnLst>
                <a:cxn ang="0">
                  <a:pos x="T0" y="T1"/>
                </a:cxn>
                <a:cxn ang="0">
                  <a:pos x="T2" y="T3"/>
                </a:cxn>
                <a:cxn ang="0">
                  <a:pos x="T4" y="T5"/>
                </a:cxn>
                <a:cxn ang="0">
                  <a:pos x="T6" y="T7"/>
                </a:cxn>
                <a:cxn ang="0">
                  <a:pos x="T8" y="T9"/>
                </a:cxn>
              </a:cxnLst>
              <a:rect l="0" t="0" r="r" b="b"/>
              <a:pathLst>
                <a:path w="163" h="163">
                  <a:moveTo>
                    <a:pt x="134" y="134"/>
                  </a:moveTo>
                  <a:cubicBezTo>
                    <a:pt x="105" y="163"/>
                    <a:pt x="58" y="163"/>
                    <a:pt x="29" y="134"/>
                  </a:cubicBezTo>
                  <a:cubicBezTo>
                    <a:pt x="0" y="105"/>
                    <a:pt x="0" y="58"/>
                    <a:pt x="29" y="29"/>
                  </a:cubicBezTo>
                  <a:cubicBezTo>
                    <a:pt x="58" y="0"/>
                    <a:pt x="105" y="0"/>
                    <a:pt x="134" y="29"/>
                  </a:cubicBezTo>
                  <a:cubicBezTo>
                    <a:pt x="163" y="58"/>
                    <a:pt x="163" y="105"/>
                    <a:pt x="134" y="134"/>
                  </a:cubicBezTo>
                  <a:close/>
                </a:path>
              </a:pathLst>
            </a:custGeom>
            <a:solidFill>
              <a:srgbClr val="BC9D58"/>
            </a:solidFill>
            <a:ln>
              <a:noFill/>
            </a:ln>
          </p:spPr>
          <p:txBody>
            <a:bodyPr vert="horz" wrap="square" lIns="91440" tIns="45720" rIns="91440" bIns="45720" numCol="1" anchor="t" anchorCtr="0" compatLnSpc="1"/>
            <a:lstStyle/>
            <a:p>
              <a:endParaRPr lang="en-US"/>
            </a:p>
          </p:txBody>
        </p:sp>
        <p:sp>
          <p:nvSpPr>
            <p:cNvPr id="377" name="Oval 45"/>
            <p:cNvSpPr/>
            <p:nvPr/>
          </p:nvSpPr>
          <p:spPr>
            <a:xfrm>
              <a:off x="3244011" y="1960464"/>
              <a:ext cx="960337" cy="960337"/>
            </a:xfrm>
            <a:prstGeom prst="ellipse">
              <a:avLst/>
            </a:prstGeom>
            <a:solidFill>
              <a:srgbClr val="9E8140"/>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TextBox 46"/>
            <p:cNvSpPr txBox="1"/>
            <p:nvPr/>
          </p:nvSpPr>
          <p:spPr>
            <a:xfrm>
              <a:off x="3345711" y="2149301"/>
              <a:ext cx="756938" cy="584775"/>
            </a:xfrm>
            <a:prstGeom prst="rect">
              <a:avLst/>
            </a:prstGeom>
            <a:noFill/>
          </p:spPr>
          <p:txBody>
            <a:bodyPr wrap="none" rtlCol="0">
              <a:spAutoFit/>
            </a:bodyPr>
            <a:lstStyle/>
            <a:p>
              <a:pPr algn="ctr"/>
              <a:r>
                <a:rPr lang="vi-VN" sz="3200" smtClean="0">
                  <a:solidFill>
                    <a:schemeClr val="bg1"/>
                  </a:solidFill>
                  <a:latin typeface="+mj-lt"/>
                </a:rPr>
                <a:t>20</a:t>
              </a:r>
              <a:r>
                <a:rPr lang="en-US" sz="3200" smtClean="0">
                  <a:solidFill>
                    <a:schemeClr val="bg1"/>
                  </a:solidFill>
                  <a:latin typeface="+mj-lt"/>
                </a:rPr>
                <a:t>%</a:t>
              </a:r>
              <a:endParaRPr lang="en-US" sz="3200">
                <a:solidFill>
                  <a:schemeClr val="bg1"/>
                </a:solidFill>
                <a:latin typeface="+mj-lt"/>
              </a:endParaRPr>
            </a:p>
          </p:txBody>
        </p:sp>
        <p:sp>
          <p:nvSpPr>
            <p:cNvPr id="380" name="Oval 48"/>
            <p:cNvSpPr/>
            <p:nvPr/>
          </p:nvSpPr>
          <p:spPr>
            <a:xfrm>
              <a:off x="3244011" y="5097092"/>
              <a:ext cx="960337" cy="960337"/>
            </a:xfrm>
            <a:prstGeom prst="ellipse">
              <a:avLst/>
            </a:prstGeom>
            <a:solidFill>
              <a:srgbClr val="9E8140"/>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TextBox 49"/>
            <p:cNvSpPr txBox="1"/>
            <p:nvPr/>
          </p:nvSpPr>
          <p:spPr>
            <a:xfrm>
              <a:off x="3356130" y="5284873"/>
              <a:ext cx="736099" cy="584775"/>
            </a:xfrm>
            <a:prstGeom prst="rect">
              <a:avLst/>
            </a:prstGeom>
            <a:noFill/>
          </p:spPr>
          <p:txBody>
            <a:bodyPr wrap="none" rtlCol="0">
              <a:spAutoFit/>
            </a:bodyPr>
            <a:lstStyle/>
            <a:p>
              <a:pPr algn="ctr"/>
              <a:r>
                <a:rPr lang="en-US" sz="3200" smtClean="0">
                  <a:solidFill>
                    <a:schemeClr val="bg1"/>
                  </a:solidFill>
                  <a:latin typeface="+mj-lt"/>
                </a:rPr>
                <a:t>15%</a:t>
              </a:r>
              <a:endParaRPr lang="en-US" sz="3200">
                <a:solidFill>
                  <a:schemeClr val="bg1"/>
                </a:solidFill>
                <a:latin typeface="+mj-lt"/>
              </a:endParaRPr>
            </a:p>
          </p:txBody>
        </p:sp>
        <p:sp>
          <p:nvSpPr>
            <p:cNvPr id="383" name="Oval 51"/>
            <p:cNvSpPr/>
            <p:nvPr/>
          </p:nvSpPr>
          <p:spPr>
            <a:xfrm flipH="1">
              <a:off x="7987653" y="1960464"/>
              <a:ext cx="960337" cy="960337"/>
            </a:xfrm>
            <a:prstGeom prst="ellipse">
              <a:avLst/>
            </a:prstGeom>
            <a:solidFill>
              <a:srgbClr val="9E8140"/>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84" name="TextBox 52"/>
            <p:cNvSpPr txBox="1"/>
            <p:nvPr/>
          </p:nvSpPr>
          <p:spPr>
            <a:xfrm>
              <a:off x="8091432" y="2149301"/>
              <a:ext cx="755335" cy="584775"/>
            </a:xfrm>
            <a:prstGeom prst="rect">
              <a:avLst/>
            </a:prstGeom>
            <a:noFill/>
          </p:spPr>
          <p:txBody>
            <a:bodyPr wrap="none" rtlCol="0">
              <a:spAutoFit/>
            </a:bodyPr>
            <a:lstStyle/>
            <a:p>
              <a:pPr algn="ctr"/>
              <a:r>
                <a:rPr lang="vi-VN" sz="3200" smtClean="0">
                  <a:solidFill>
                    <a:schemeClr val="bg1"/>
                  </a:solidFill>
                  <a:latin typeface="+mj-lt"/>
                </a:rPr>
                <a:t>25</a:t>
              </a:r>
              <a:r>
                <a:rPr lang="en-US" sz="3200" smtClean="0">
                  <a:solidFill>
                    <a:schemeClr val="bg1"/>
                  </a:solidFill>
                  <a:latin typeface="+mj-lt"/>
                </a:rPr>
                <a:t>%</a:t>
              </a:r>
              <a:endParaRPr lang="en-US" sz="3200">
                <a:solidFill>
                  <a:schemeClr val="bg1"/>
                </a:solidFill>
                <a:latin typeface="+mj-lt"/>
              </a:endParaRPr>
            </a:p>
          </p:txBody>
        </p:sp>
        <p:sp>
          <p:nvSpPr>
            <p:cNvPr id="386" name="Oval 54"/>
            <p:cNvSpPr/>
            <p:nvPr/>
          </p:nvSpPr>
          <p:spPr>
            <a:xfrm flipH="1">
              <a:off x="7987653" y="5097092"/>
              <a:ext cx="960337" cy="960337"/>
            </a:xfrm>
            <a:prstGeom prst="ellipse">
              <a:avLst/>
            </a:prstGeom>
            <a:solidFill>
              <a:srgbClr val="9E8140"/>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87" name="TextBox 55"/>
            <p:cNvSpPr txBox="1"/>
            <p:nvPr/>
          </p:nvSpPr>
          <p:spPr>
            <a:xfrm>
              <a:off x="8100249" y="5284873"/>
              <a:ext cx="737702" cy="584775"/>
            </a:xfrm>
            <a:prstGeom prst="rect">
              <a:avLst/>
            </a:prstGeom>
            <a:noFill/>
          </p:spPr>
          <p:txBody>
            <a:bodyPr wrap="none" rtlCol="0">
              <a:spAutoFit/>
            </a:bodyPr>
            <a:lstStyle/>
            <a:p>
              <a:pPr algn="ctr"/>
              <a:r>
                <a:rPr lang="vi-VN" sz="3200" smtClean="0">
                  <a:solidFill>
                    <a:schemeClr val="bg1"/>
                  </a:solidFill>
                  <a:latin typeface="+mj-lt"/>
                </a:rPr>
                <a:t>10</a:t>
              </a:r>
              <a:r>
                <a:rPr lang="en-US" sz="3200" smtClean="0">
                  <a:solidFill>
                    <a:schemeClr val="bg1"/>
                  </a:solidFill>
                  <a:latin typeface="+mj-lt"/>
                </a:rPr>
                <a:t>%</a:t>
              </a:r>
              <a:endParaRPr lang="en-US" sz="3200">
                <a:solidFill>
                  <a:schemeClr val="bg1"/>
                </a:solidFill>
                <a:latin typeface="+mj-lt"/>
              </a:endParaRPr>
            </a:p>
          </p:txBody>
        </p:sp>
        <p:sp>
          <p:nvSpPr>
            <p:cNvPr id="389" name="Oval 57"/>
            <p:cNvSpPr/>
            <p:nvPr/>
          </p:nvSpPr>
          <p:spPr>
            <a:xfrm>
              <a:off x="2660890" y="3529834"/>
              <a:ext cx="960337" cy="960337"/>
            </a:xfrm>
            <a:prstGeom prst="ellipse">
              <a:avLst/>
            </a:prstGeom>
            <a:solidFill>
              <a:srgbClr val="9E8140"/>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TextBox 58"/>
            <p:cNvSpPr txBox="1"/>
            <p:nvPr/>
          </p:nvSpPr>
          <p:spPr>
            <a:xfrm>
              <a:off x="2775443" y="3717615"/>
              <a:ext cx="736099" cy="584775"/>
            </a:xfrm>
            <a:prstGeom prst="rect">
              <a:avLst/>
            </a:prstGeom>
            <a:noFill/>
          </p:spPr>
          <p:txBody>
            <a:bodyPr wrap="none" rtlCol="0">
              <a:spAutoFit/>
            </a:bodyPr>
            <a:lstStyle/>
            <a:p>
              <a:pPr algn="ctr"/>
              <a:r>
                <a:rPr lang="en-US" sz="3200" smtClean="0">
                  <a:solidFill>
                    <a:schemeClr val="bg1"/>
                  </a:solidFill>
                  <a:latin typeface="+mj-lt"/>
                </a:rPr>
                <a:t>15%</a:t>
              </a:r>
              <a:endParaRPr lang="en-US" sz="3200">
                <a:solidFill>
                  <a:schemeClr val="bg1"/>
                </a:solidFill>
                <a:latin typeface="+mj-lt"/>
              </a:endParaRPr>
            </a:p>
          </p:txBody>
        </p:sp>
        <p:sp>
          <p:nvSpPr>
            <p:cNvPr id="392" name="Oval 60"/>
            <p:cNvSpPr/>
            <p:nvPr/>
          </p:nvSpPr>
          <p:spPr>
            <a:xfrm flipH="1">
              <a:off x="8570774" y="3529834"/>
              <a:ext cx="960337" cy="960337"/>
            </a:xfrm>
            <a:prstGeom prst="ellipse">
              <a:avLst/>
            </a:prstGeom>
            <a:solidFill>
              <a:srgbClr val="9E8140"/>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93" name="TextBox 61"/>
            <p:cNvSpPr txBox="1"/>
            <p:nvPr/>
          </p:nvSpPr>
          <p:spPr>
            <a:xfrm>
              <a:off x="8682892" y="3717615"/>
              <a:ext cx="736099" cy="584775"/>
            </a:xfrm>
            <a:prstGeom prst="rect">
              <a:avLst/>
            </a:prstGeom>
            <a:noFill/>
          </p:spPr>
          <p:txBody>
            <a:bodyPr wrap="none" rtlCol="0">
              <a:spAutoFit/>
            </a:bodyPr>
            <a:lstStyle/>
            <a:p>
              <a:pPr algn="ctr"/>
              <a:r>
                <a:rPr lang="en-US" sz="3200" smtClean="0">
                  <a:solidFill>
                    <a:schemeClr val="bg1"/>
                  </a:solidFill>
                  <a:latin typeface="+mj-lt"/>
                </a:rPr>
                <a:t>15%</a:t>
              </a:r>
              <a:endParaRPr lang="en-US" sz="3200">
                <a:solidFill>
                  <a:schemeClr val="bg1"/>
                </a:solidFill>
                <a:latin typeface="+mj-lt"/>
              </a:endParaRPr>
            </a:p>
          </p:txBody>
        </p:sp>
        <p:sp>
          <p:nvSpPr>
            <p:cNvPr id="395" name="Oval 63"/>
            <p:cNvSpPr>
              <a:spLocks noChangeArrowheads="1"/>
            </p:cNvSpPr>
            <p:nvPr/>
          </p:nvSpPr>
          <p:spPr bwMode="auto">
            <a:xfrm>
              <a:off x="7922854" y="3837648"/>
              <a:ext cx="371442" cy="367871"/>
            </a:xfrm>
            <a:prstGeom prst="ellipse">
              <a:avLst/>
            </a:prstGeom>
            <a:solidFill>
              <a:srgbClr val="9E8140"/>
            </a:solidFill>
            <a:ln>
              <a:noFill/>
            </a:ln>
          </p:spPr>
          <p:txBody>
            <a:bodyPr vert="horz" wrap="square" lIns="91440" tIns="45720" rIns="91440" bIns="45720" numCol="1" anchor="t" anchorCtr="0" compatLnSpc="1"/>
            <a:lstStyle/>
            <a:p>
              <a:endParaRPr lang="en-US"/>
            </a:p>
          </p:txBody>
        </p:sp>
        <p:sp>
          <p:nvSpPr>
            <p:cNvPr id="396" name="Freeform 64"/>
            <p:cNvSpPr>
              <a:spLocks noEditPoints="1"/>
            </p:cNvSpPr>
            <p:nvPr/>
          </p:nvSpPr>
          <p:spPr bwMode="auto">
            <a:xfrm>
              <a:off x="7876423" y="3789432"/>
              <a:ext cx="466089" cy="464303"/>
            </a:xfrm>
            <a:custGeom>
              <a:avLst/>
              <a:gdLst>
                <a:gd name="T0" fmla="*/ 117 w 234"/>
                <a:gd name="T1" fmla="*/ 0 h 233"/>
                <a:gd name="T2" fmla="*/ 0 w 234"/>
                <a:gd name="T3" fmla="*/ 117 h 233"/>
                <a:gd name="T4" fmla="*/ 117 w 234"/>
                <a:gd name="T5" fmla="*/ 233 h 233"/>
                <a:gd name="T6" fmla="*/ 234 w 234"/>
                <a:gd name="T7" fmla="*/ 117 h 233"/>
                <a:gd name="T8" fmla="*/ 117 w 234"/>
                <a:gd name="T9" fmla="*/ 0 h 233"/>
                <a:gd name="T10" fmla="*/ 117 w 234"/>
                <a:gd name="T11" fmla="*/ 209 h 233"/>
                <a:gd name="T12" fmla="*/ 24 w 234"/>
                <a:gd name="T13" fmla="*/ 117 h 233"/>
                <a:gd name="T14" fmla="*/ 117 w 234"/>
                <a:gd name="T15" fmla="*/ 24 h 233"/>
                <a:gd name="T16" fmla="*/ 210 w 234"/>
                <a:gd name="T17" fmla="*/ 117 h 233"/>
                <a:gd name="T18" fmla="*/ 117 w 234"/>
                <a:gd name="T19" fmla="*/ 20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3">
                  <a:moveTo>
                    <a:pt x="117" y="0"/>
                  </a:moveTo>
                  <a:cubicBezTo>
                    <a:pt x="53" y="0"/>
                    <a:pt x="0" y="52"/>
                    <a:pt x="0" y="117"/>
                  </a:cubicBezTo>
                  <a:cubicBezTo>
                    <a:pt x="0" y="181"/>
                    <a:pt x="53" y="233"/>
                    <a:pt x="117" y="233"/>
                  </a:cubicBezTo>
                  <a:cubicBezTo>
                    <a:pt x="181" y="233"/>
                    <a:pt x="234" y="181"/>
                    <a:pt x="234" y="117"/>
                  </a:cubicBezTo>
                  <a:cubicBezTo>
                    <a:pt x="234" y="52"/>
                    <a:pt x="181" y="0"/>
                    <a:pt x="117" y="0"/>
                  </a:cubicBezTo>
                  <a:close/>
                  <a:moveTo>
                    <a:pt x="117" y="209"/>
                  </a:moveTo>
                  <a:cubicBezTo>
                    <a:pt x="66" y="209"/>
                    <a:pt x="24" y="168"/>
                    <a:pt x="24" y="117"/>
                  </a:cubicBezTo>
                  <a:cubicBezTo>
                    <a:pt x="24" y="65"/>
                    <a:pt x="66" y="24"/>
                    <a:pt x="117" y="24"/>
                  </a:cubicBezTo>
                  <a:cubicBezTo>
                    <a:pt x="168" y="24"/>
                    <a:pt x="210" y="65"/>
                    <a:pt x="210" y="117"/>
                  </a:cubicBezTo>
                  <a:cubicBezTo>
                    <a:pt x="210" y="168"/>
                    <a:pt x="168" y="209"/>
                    <a:pt x="117" y="209"/>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397" name="Freeform 65"/>
            <p:cNvSpPr>
              <a:spLocks noEditPoints="1"/>
            </p:cNvSpPr>
            <p:nvPr/>
          </p:nvSpPr>
          <p:spPr bwMode="auto">
            <a:xfrm>
              <a:off x="7988927" y="3910865"/>
              <a:ext cx="180364" cy="232152"/>
            </a:xfrm>
            <a:custGeom>
              <a:avLst/>
              <a:gdLst>
                <a:gd name="T0" fmla="*/ 98 w 101"/>
                <a:gd name="T1" fmla="*/ 117 h 130"/>
                <a:gd name="T2" fmla="*/ 55 w 101"/>
                <a:gd name="T3" fmla="*/ 97 h 130"/>
                <a:gd name="T4" fmla="*/ 90 w 101"/>
                <a:gd name="T5" fmla="*/ 17 h 130"/>
                <a:gd name="T6" fmla="*/ 38 w 101"/>
                <a:gd name="T7" fmla="*/ 91 h 130"/>
                <a:gd name="T8" fmla="*/ 0 w 101"/>
                <a:gd name="T9" fmla="*/ 74 h 130"/>
                <a:gd name="T10" fmla="*/ 101 w 101"/>
                <a:gd name="T11" fmla="*/ 0 h 130"/>
                <a:gd name="T12" fmla="*/ 98 w 101"/>
                <a:gd name="T13" fmla="*/ 117 h 130"/>
                <a:gd name="T14" fmla="*/ 43 w 101"/>
                <a:gd name="T15" fmla="*/ 130 h 130"/>
                <a:gd name="T16" fmla="*/ 36 w 101"/>
                <a:gd name="T17" fmla="*/ 102 h 130"/>
                <a:gd name="T18" fmla="*/ 61 w 101"/>
                <a:gd name="T19" fmla="*/ 111 h 130"/>
                <a:gd name="T20" fmla="*/ 43 w 101"/>
                <a:gd name="T2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130">
                  <a:moveTo>
                    <a:pt x="98" y="117"/>
                  </a:moveTo>
                  <a:lnTo>
                    <a:pt x="55" y="97"/>
                  </a:lnTo>
                  <a:lnTo>
                    <a:pt x="90" y="17"/>
                  </a:lnTo>
                  <a:lnTo>
                    <a:pt x="38" y="91"/>
                  </a:lnTo>
                  <a:lnTo>
                    <a:pt x="0" y="74"/>
                  </a:lnTo>
                  <a:lnTo>
                    <a:pt x="101" y="0"/>
                  </a:lnTo>
                  <a:lnTo>
                    <a:pt x="98" y="117"/>
                  </a:lnTo>
                  <a:close/>
                  <a:moveTo>
                    <a:pt x="43" y="130"/>
                  </a:moveTo>
                  <a:lnTo>
                    <a:pt x="36" y="102"/>
                  </a:lnTo>
                  <a:lnTo>
                    <a:pt x="61" y="111"/>
                  </a:lnTo>
                  <a:lnTo>
                    <a:pt x="43" y="1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9" name="Freeform 67"/>
            <p:cNvSpPr/>
            <p:nvPr/>
          </p:nvSpPr>
          <p:spPr bwMode="auto">
            <a:xfrm>
              <a:off x="7319260" y="2394738"/>
              <a:ext cx="405372" cy="405373"/>
            </a:xfrm>
            <a:custGeom>
              <a:avLst/>
              <a:gdLst>
                <a:gd name="T0" fmla="*/ 167 w 203"/>
                <a:gd name="T1" fmla="*/ 36 h 203"/>
                <a:gd name="T2" fmla="*/ 167 w 203"/>
                <a:gd name="T3" fmla="*/ 167 h 203"/>
                <a:gd name="T4" fmla="*/ 36 w 203"/>
                <a:gd name="T5" fmla="*/ 167 h 203"/>
                <a:gd name="T6" fmla="*/ 36 w 203"/>
                <a:gd name="T7" fmla="*/ 36 h 203"/>
                <a:gd name="T8" fmla="*/ 167 w 203"/>
                <a:gd name="T9" fmla="*/ 36 h 203"/>
              </a:gdLst>
              <a:ahLst/>
              <a:cxnLst>
                <a:cxn ang="0">
                  <a:pos x="T0" y="T1"/>
                </a:cxn>
                <a:cxn ang="0">
                  <a:pos x="T2" y="T3"/>
                </a:cxn>
                <a:cxn ang="0">
                  <a:pos x="T4" y="T5"/>
                </a:cxn>
                <a:cxn ang="0">
                  <a:pos x="T6" y="T7"/>
                </a:cxn>
                <a:cxn ang="0">
                  <a:pos x="T8" y="T9"/>
                </a:cxn>
              </a:cxnLst>
              <a:rect l="0" t="0" r="r" b="b"/>
              <a:pathLst>
                <a:path w="203" h="203">
                  <a:moveTo>
                    <a:pt x="167" y="36"/>
                  </a:moveTo>
                  <a:cubicBezTo>
                    <a:pt x="203" y="72"/>
                    <a:pt x="203" y="131"/>
                    <a:pt x="167" y="167"/>
                  </a:cubicBezTo>
                  <a:cubicBezTo>
                    <a:pt x="131" y="203"/>
                    <a:pt x="72" y="203"/>
                    <a:pt x="36" y="167"/>
                  </a:cubicBezTo>
                  <a:cubicBezTo>
                    <a:pt x="0" y="131"/>
                    <a:pt x="0" y="72"/>
                    <a:pt x="36" y="36"/>
                  </a:cubicBezTo>
                  <a:cubicBezTo>
                    <a:pt x="72" y="0"/>
                    <a:pt x="131" y="0"/>
                    <a:pt x="167" y="36"/>
                  </a:cubicBez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400" name="Freeform 68"/>
            <p:cNvSpPr>
              <a:spLocks noEditPoints="1"/>
            </p:cNvSpPr>
            <p:nvPr/>
          </p:nvSpPr>
          <p:spPr bwMode="auto">
            <a:xfrm>
              <a:off x="7263901" y="2341165"/>
              <a:ext cx="512519" cy="510733"/>
            </a:xfrm>
            <a:custGeom>
              <a:avLst/>
              <a:gdLst>
                <a:gd name="T0" fmla="*/ 211 w 256"/>
                <a:gd name="T1" fmla="*/ 46 h 256"/>
                <a:gd name="T2" fmla="*/ 46 w 256"/>
                <a:gd name="T3" fmla="*/ 46 h 256"/>
                <a:gd name="T4" fmla="*/ 46 w 256"/>
                <a:gd name="T5" fmla="*/ 211 h 256"/>
                <a:gd name="T6" fmla="*/ 211 w 256"/>
                <a:gd name="T7" fmla="*/ 211 h 256"/>
                <a:gd name="T8" fmla="*/ 211 w 256"/>
                <a:gd name="T9" fmla="*/ 46 h 256"/>
                <a:gd name="T10" fmla="*/ 194 w 256"/>
                <a:gd name="T11" fmla="*/ 194 h 256"/>
                <a:gd name="T12" fmla="*/ 63 w 256"/>
                <a:gd name="T13" fmla="*/ 194 h 256"/>
                <a:gd name="T14" fmla="*/ 63 w 256"/>
                <a:gd name="T15" fmla="*/ 63 h 256"/>
                <a:gd name="T16" fmla="*/ 194 w 256"/>
                <a:gd name="T17" fmla="*/ 63 h 256"/>
                <a:gd name="T18" fmla="*/ 194 w 256"/>
                <a:gd name="T19" fmla="*/ 19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256">
                  <a:moveTo>
                    <a:pt x="211" y="46"/>
                  </a:moveTo>
                  <a:cubicBezTo>
                    <a:pt x="165" y="0"/>
                    <a:pt x="91" y="0"/>
                    <a:pt x="46" y="46"/>
                  </a:cubicBezTo>
                  <a:cubicBezTo>
                    <a:pt x="0" y="91"/>
                    <a:pt x="0" y="165"/>
                    <a:pt x="46" y="211"/>
                  </a:cubicBezTo>
                  <a:cubicBezTo>
                    <a:pt x="91" y="256"/>
                    <a:pt x="165" y="256"/>
                    <a:pt x="211" y="211"/>
                  </a:cubicBezTo>
                  <a:cubicBezTo>
                    <a:pt x="256" y="165"/>
                    <a:pt x="256" y="91"/>
                    <a:pt x="211" y="46"/>
                  </a:cubicBezTo>
                  <a:close/>
                  <a:moveTo>
                    <a:pt x="194" y="194"/>
                  </a:moveTo>
                  <a:cubicBezTo>
                    <a:pt x="158" y="230"/>
                    <a:pt x="99" y="230"/>
                    <a:pt x="63" y="194"/>
                  </a:cubicBezTo>
                  <a:cubicBezTo>
                    <a:pt x="27" y="158"/>
                    <a:pt x="27" y="99"/>
                    <a:pt x="63" y="63"/>
                  </a:cubicBezTo>
                  <a:cubicBezTo>
                    <a:pt x="99" y="27"/>
                    <a:pt x="158" y="27"/>
                    <a:pt x="194" y="63"/>
                  </a:cubicBezTo>
                  <a:cubicBezTo>
                    <a:pt x="230" y="99"/>
                    <a:pt x="230" y="158"/>
                    <a:pt x="194" y="194"/>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401" name="Freeform 69"/>
            <p:cNvSpPr>
              <a:spLocks noEditPoints="1"/>
            </p:cNvSpPr>
            <p:nvPr/>
          </p:nvSpPr>
          <p:spPr bwMode="auto">
            <a:xfrm>
              <a:off x="7438907" y="2480456"/>
              <a:ext cx="162506" cy="233938"/>
            </a:xfrm>
            <a:custGeom>
              <a:avLst/>
              <a:gdLst>
                <a:gd name="T0" fmla="*/ 41 w 82"/>
                <a:gd name="T1" fmla="*/ 0 h 117"/>
                <a:gd name="T2" fmla="*/ 0 w 82"/>
                <a:gd name="T3" fmla="*/ 41 h 117"/>
                <a:gd name="T4" fmla="*/ 41 w 82"/>
                <a:gd name="T5" fmla="*/ 117 h 117"/>
                <a:gd name="T6" fmla="*/ 82 w 82"/>
                <a:gd name="T7" fmla="*/ 41 h 117"/>
                <a:gd name="T8" fmla="*/ 41 w 82"/>
                <a:gd name="T9" fmla="*/ 0 h 117"/>
                <a:gd name="T10" fmla="*/ 41 w 82"/>
                <a:gd name="T11" fmla="*/ 48 h 117"/>
                <a:gd name="T12" fmla="*/ 29 w 82"/>
                <a:gd name="T13" fmla="*/ 35 h 117"/>
                <a:gd name="T14" fmla="*/ 41 w 82"/>
                <a:gd name="T15" fmla="*/ 22 h 117"/>
                <a:gd name="T16" fmla="*/ 54 w 82"/>
                <a:gd name="T17" fmla="*/ 35 h 117"/>
                <a:gd name="T18" fmla="*/ 41 w 82"/>
                <a:gd name="T19" fmla="*/ 4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17">
                  <a:moveTo>
                    <a:pt x="41" y="0"/>
                  </a:moveTo>
                  <a:cubicBezTo>
                    <a:pt x="19" y="0"/>
                    <a:pt x="0" y="18"/>
                    <a:pt x="0" y="41"/>
                  </a:cubicBezTo>
                  <a:cubicBezTo>
                    <a:pt x="0" y="64"/>
                    <a:pt x="41" y="117"/>
                    <a:pt x="41" y="117"/>
                  </a:cubicBezTo>
                  <a:cubicBezTo>
                    <a:pt x="41" y="117"/>
                    <a:pt x="82" y="64"/>
                    <a:pt x="82" y="41"/>
                  </a:cubicBezTo>
                  <a:cubicBezTo>
                    <a:pt x="82" y="18"/>
                    <a:pt x="64" y="0"/>
                    <a:pt x="41" y="0"/>
                  </a:cubicBezTo>
                  <a:close/>
                  <a:moveTo>
                    <a:pt x="41" y="48"/>
                  </a:moveTo>
                  <a:cubicBezTo>
                    <a:pt x="34" y="48"/>
                    <a:pt x="29" y="42"/>
                    <a:pt x="29" y="35"/>
                  </a:cubicBezTo>
                  <a:cubicBezTo>
                    <a:pt x="29" y="28"/>
                    <a:pt x="34" y="22"/>
                    <a:pt x="41" y="22"/>
                  </a:cubicBezTo>
                  <a:cubicBezTo>
                    <a:pt x="48" y="22"/>
                    <a:pt x="54" y="28"/>
                    <a:pt x="54" y="35"/>
                  </a:cubicBezTo>
                  <a:cubicBezTo>
                    <a:pt x="54" y="42"/>
                    <a:pt x="48" y="48"/>
                    <a:pt x="41" y="4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3" name="Freeform 71"/>
            <p:cNvSpPr/>
            <p:nvPr/>
          </p:nvSpPr>
          <p:spPr bwMode="auto">
            <a:xfrm>
              <a:off x="7316580" y="5243949"/>
              <a:ext cx="405373" cy="405373"/>
            </a:xfrm>
            <a:custGeom>
              <a:avLst/>
              <a:gdLst>
                <a:gd name="T0" fmla="*/ 167 w 203"/>
                <a:gd name="T1" fmla="*/ 167 h 203"/>
                <a:gd name="T2" fmla="*/ 36 w 203"/>
                <a:gd name="T3" fmla="*/ 167 h 203"/>
                <a:gd name="T4" fmla="*/ 36 w 203"/>
                <a:gd name="T5" fmla="*/ 36 h 203"/>
                <a:gd name="T6" fmla="*/ 167 w 203"/>
                <a:gd name="T7" fmla="*/ 36 h 203"/>
                <a:gd name="T8" fmla="*/ 167 w 203"/>
                <a:gd name="T9" fmla="*/ 167 h 203"/>
              </a:gdLst>
              <a:ahLst/>
              <a:cxnLst>
                <a:cxn ang="0">
                  <a:pos x="T0" y="T1"/>
                </a:cxn>
                <a:cxn ang="0">
                  <a:pos x="T2" y="T3"/>
                </a:cxn>
                <a:cxn ang="0">
                  <a:pos x="T4" y="T5"/>
                </a:cxn>
                <a:cxn ang="0">
                  <a:pos x="T6" y="T7"/>
                </a:cxn>
                <a:cxn ang="0">
                  <a:pos x="T8" y="T9"/>
                </a:cxn>
              </a:cxnLst>
              <a:rect l="0" t="0" r="r" b="b"/>
              <a:pathLst>
                <a:path w="203" h="203">
                  <a:moveTo>
                    <a:pt x="167" y="167"/>
                  </a:moveTo>
                  <a:cubicBezTo>
                    <a:pt x="131" y="203"/>
                    <a:pt x="72" y="203"/>
                    <a:pt x="36" y="167"/>
                  </a:cubicBezTo>
                  <a:cubicBezTo>
                    <a:pt x="0" y="131"/>
                    <a:pt x="0" y="72"/>
                    <a:pt x="36" y="36"/>
                  </a:cubicBezTo>
                  <a:cubicBezTo>
                    <a:pt x="72" y="0"/>
                    <a:pt x="131" y="0"/>
                    <a:pt x="167" y="36"/>
                  </a:cubicBezTo>
                  <a:cubicBezTo>
                    <a:pt x="203" y="72"/>
                    <a:pt x="203" y="131"/>
                    <a:pt x="167" y="167"/>
                  </a:cubicBez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404" name="Freeform 72"/>
            <p:cNvSpPr>
              <a:spLocks noEditPoints="1"/>
            </p:cNvSpPr>
            <p:nvPr/>
          </p:nvSpPr>
          <p:spPr bwMode="auto">
            <a:xfrm>
              <a:off x="7264793" y="5190377"/>
              <a:ext cx="510733" cy="510733"/>
            </a:xfrm>
            <a:custGeom>
              <a:avLst/>
              <a:gdLst>
                <a:gd name="T0" fmla="*/ 210 w 256"/>
                <a:gd name="T1" fmla="*/ 46 h 256"/>
                <a:gd name="T2" fmla="*/ 45 w 256"/>
                <a:gd name="T3" fmla="*/ 46 h 256"/>
                <a:gd name="T4" fmla="*/ 45 w 256"/>
                <a:gd name="T5" fmla="*/ 211 h 256"/>
                <a:gd name="T6" fmla="*/ 210 w 256"/>
                <a:gd name="T7" fmla="*/ 211 h 256"/>
                <a:gd name="T8" fmla="*/ 210 w 256"/>
                <a:gd name="T9" fmla="*/ 46 h 256"/>
                <a:gd name="T10" fmla="*/ 193 w 256"/>
                <a:gd name="T11" fmla="*/ 194 h 256"/>
                <a:gd name="T12" fmla="*/ 62 w 256"/>
                <a:gd name="T13" fmla="*/ 194 h 256"/>
                <a:gd name="T14" fmla="*/ 62 w 256"/>
                <a:gd name="T15" fmla="*/ 63 h 256"/>
                <a:gd name="T16" fmla="*/ 193 w 256"/>
                <a:gd name="T17" fmla="*/ 63 h 256"/>
                <a:gd name="T18" fmla="*/ 193 w 256"/>
                <a:gd name="T19" fmla="*/ 19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256">
                  <a:moveTo>
                    <a:pt x="210" y="46"/>
                  </a:moveTo>
                  <a:cubicBezTo>
                    <a:pt x="165" y="0"/>
                    <a:pt x="91" y="0"/>
                    <a:pt x="45" y="46"/>
                  </a:cubicBezTo>
                  <a:cubicBezTo>
                    <a:pt x="0" y="91"/>
                    <a:pt x="0" y="165"/>
                    <a:pt x="45" y="211"/>
                  </a:cubicBezTo>
                  <a:cubicBezTo>
                    <a:pt x="91" y="256"/>
                    <a:pt x="165" y="256"/>
                    <a:pt x="210" y="211"/>
                  </a:cubicBezTo>
                  <a:cubicBezTo>
                    <a:pt x="256" y="165"/>
                    <a:pt x="256" y="91"/>
                    <a:pt x="210" y="46"/>
                  </a:cubicBezTo>
                  <a:close/>
                  <a:moveTo>
                    <a:pt x="193" y="194"/>
                  </a:moveTo>
                  <a:cubicBezTo>
                    <a:pt x="157" y="230"/>
                    <a:pt x="98" y="230"/>
                    <a:pt x="62" y="194"/>
                  </a:cubicBezTo>
                  <a:cubicBezTo>
                    <a:pt x="26" y="158"/>
                    <a:pt x="26" y="99"/>
                    <a:pt x="62" y="63"/>
                  </a:cubicBezTo>
                  <a:cubicBezTo>
                    <a:pt x="98" y="27"/>
                    <a:pt x="157" y="27"/>
                    <a:pt x="193" y="63"/>
                  </a:cubicBezTo>
                  <a:cubicBezTo>
                    <a:pt x="229" y="99"/>
                    <a:pt x="229" y="158"/>
                    <a:pt x="193" y="194"/>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grpSp>
          <p:nvGrpSpPr>
            <p:cNvPr id="405" name="Group 73"/>
            <p:cNvGrpSpPr/>
            <p:nvPr/>
          </p:nvGrpSpPr>
          <p:grpSpPr>
            <a:xfrm rot="16200000">
              <a:off x="7403191" y="5378776"/>
              <a:ext cx="244651" cy="146434"/>
              <a:chOff x="7247734" y="4787107"/>
              <a:chExt cx="217487" cy="130175"/>
            </a:xfrm>
          </p:grpSpPr>
          <p:sp>
            <p:nvSpPr>
              <p:cNvPr id="406" name="Freeform 74"/>
              <p:cNvSpPr/>
              <p:nvPr/>
            </p:nvSpPr>
            <p:spPr bwMode="auto">
              <a:xfrm rot="5400000">
                <a:off x="7282659" y="4752182"/>
                <a:ext cx="112713" cy="182563"/>
              </a:xfrm>
              <a:custGeom>
                <a:avLst/>
                <a:gdLst>
                  <a:gd name="T0" fmla="*/ 1 w 71"/>
                  <a:gd name="T1" fmla="*/ 115 h 115"/>
                  <a:gd name="T2" fmla="*/ 19 w 71"/>
                  <a:gd name="T3" fmla="*/ 102 h 115"/>
                  <a:gd name="T4" fmla="*/ 58 w 71"/>
                  <a:gd name="T5" fmla="*/ 31 h 115"/>
                  <a:gd name="T6" fmla="*/ 71 w 71"/>
                  <a:gd name="T7" fmla="*/ 7 h 115"/>
                  <a:gd name="T8" fmla="*/ 67 w 71"/>
                  <a:gd name="T9" fmla="*/ 6 h 115"/>
                  <a:gd name="T10" fmla="*/ 63 w 71"/>
                  <a:gd name="T11" fmla="*/ 4 h 115"/>
                  <a:gd name="T12" fmla="*/ 60 w 71"/>
                  <a:gd name="T13" fmla="*/ 3 h 115"/>
                  <a:gd name="T14" fmla="*/ 51 w 71"/>
                  <a:gd name="T15" fmla="*/ 0 h 115"/>
                  <a:gd name="T16" fmla="*/ 46 w 71"/>
                  <a:gd name="T17" fmla="*/ 7 h 115"/>
                  <a:gd name="T18" fmla="*/ 44 w 71"/>
                  <a:gd name="T19" fmla="*/ 11 h 115"/>
                  <a:gd name="T20" fmla="*/ 43 w 71"/>
                  <a:gd name="T21" fmla="*/ 15 h 115"/>
                  <a:gd name="T22" fmla="*/ 28 w 71"/>
                  <a:gd name="T23" fmla="*/ 41 h 115"/>
                  <a:gd name="T24" fmla="*/ 0 w 71"/>
                  <a:gd name="T25" fmla="*/ 93 h 115"/>
                  <a:gd name="T26" fmla="*/ 1 w 71"/>
                  <a:gd name="T2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 h="115">
                    <a:moveTo>
                      <a:pt x="1" y="115"/>
                    </a:moveTo>
                    <a:lnTo>
                      <a:pt x="19" y="102"/>
                    </a:lnTo>
                    <a:lnTo>
                      <a:pt x="58" y="31"/>
                    </a:lnTo>
                    <a:lnTo>
                      <a:pt x="71" y="7"/>
                    </a:lnTo>
                    <a:lnTo>
                      <a:pt x="67" y="6"/>
                    </a:lnTo>
                    <a:lnTo>
                      <a:pt x="63" y="4"/>
                    </a:lnTo>
                    <a:lnTo>
                      <a:pt x="60" y="3"/>
                    </a:lnTo>
                    <a:lnTo>
                      <a:pt x="51" y="0"/>
                    </a:lnTo>
                    <a:lnTo>
                      <a:pt x="46" y="7"/>
                    </a:lnTo>
                    <a:lnTo>
                      <a:pt x="44" y="11"/>
                    </a:lnTo>
                    <a:lnTo>
                      <a:pt x="43" y="15"/>
                    </a:lnTo>
                    <a:lnTo>
                      <a:pt x="28" y="41"/>
                    </a:lnTo>
                    <a:lnTo>
                      <a:pt x="0" y="93"/>
                    </a:lnTo>
                    <a:lnTo>
                      <a:pt x="1" y="1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7" name="Freeform 75"/>
              <p:cNvSpPr/>
              <p:nvPr/>
            </p:nvSpPr>
            <p:spPr bwMode="auto">
              <a:xfrm rot="5400000">
                <a:off x="7423946" y="4876007"/>
                <a:ext cx="44450" cy="38100"/>
              </a:xfrm>
              <a:custGeom>
                <a:avLst/>
                <a:gdLst>
                  <a:gd name="T0" fmla="*/ 8 w 28"/>
                  <a:gd name="T1" fmla="*/ 0 h 24"/>
                  <a:gd name="T2" fmla="*/ 0 w 28"/>
                  <a:gd name="T3" fmla="*/ 15 h 24"/>
                  <a:gd name="T4" fmla="*/ 14 w 28"/>
                  <a:gd name="T5" fmla="*/ 22 h 24"/>
                  <a:gd name="T6" fmla="*/ 19 w 28"/>
                  <a:gd name="T7" fmla="*/ 23 h 24"/>
                  <a:gd name="T8" fmla="*/ 20 w 28"/>
                  <a:gd name="T9" fmla="*/ 24 h 24"/>
                  <a:gd name="T10" fmla="*/ 20 w 28"/>
                  <a:gd name="T11" fmla="*/ 23 h 24"/>
                  <a:gd name="T12" fmla="*/ 22 w 28"/>
                  <a:gd name="T13" fmla="*/ 19 h 24"/>
                  <a:gd name="T14" fmla="*/ 28 w 28"/>
                  <a:gd name="T15" fmla="*/ 9 h 24"/>
                  <a:gd name="T16" fmla="*/ 8 w 2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4">
                    <a:moveTo>
                      <a:pt x="8" y="0"/>
                    </a:moveTo>
                    <a:lnTo>
                      <a:pt x="0" y="15"/>
                    </a:lnTo>
                    <a:lnTo>
                      <a:pt x="14" y="22"/>
                    </a:lnTo>
                    <a:lnTo>
                      <a:pt x="19" y="23"/>
                    </a:lnTo>
                    <a:lnTo>
                      <a:pt x="20" y="24"/>
                    </a:lnTo>
                    <a:lnTo>
                      <a:pt x="20" y="23"/>
                    </a:lnTo>
                    <a:lnTo>
                      <a:pt x="22" y="19"/>
                    </a:lnTo>
                    <a:lnTo>
                      <a:pt x="28" y="9"/>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09" name="Oval 77"/>
            <p:cNvSpPr>
              <a:spLocks noChangeArrowheads="1"/>
            </p:cNvSpPr>
            <p:nvPr/>
          </p:nvSpPr>
          <p:spPr bwMode="auto">
            <a:xfrm>
              <a:off x="3895919" y="3837648"/>
              <a:ext cx="371442" cy="367871"/>
            </a:xfrm>
            <a:prstGeom prst="ellipse">
              <a:avLst/>
            </a:prstGeom>
            <a:solidFill>
              <a:srgbClr val="9E8140"/>
            </a:solidFill>
            <a:ln>
              <a:noFill/>
            </a:ln>
          </p:spPr>
          <p:txBody>
            <a:bodyPr vert="horz" wrap="square" lIns="91440" tIns="45720" rIns="91440" bIns="45720" numCol="1" anchor="t" anchorCtr="0" compatLnSpc="1"/>
            <a:lstStyle/>
            <a:p>
              <a:endParaRPr lang="en-US"/>
            </a:p>
          </p:txBody>
        </p:sp>
        <p:sp>
          <p:nvSpPr>
            <p:cNvPr id="410" name="Freeform 78"/>
            <p:cNvSpPr>
              <a:spLocks noEditPoints="1"/>
            </p:cNvSpPr>
            <p:nvPr/>
          </p:nvSpPr>
          <p:spPr bwMode="auto">
            <a:xfrm>
              <a:off x="3849488" y="3789432"/>
              <a:ext cx="466089" cy="464303"/>
            </a:xfrm>
            <a:custGeom>
              <a:avLst/>
              <a:gdLst>
                <a:gd name="T0" fmla="*/ 117 w 234"/>
                <a:gd name="T1" fmla="*/ 0 h 233"/>
                <a:gd name="T2" fmla="*/ 0 w 234"/>
                <a:gd name="T3" fmla="*/ 116 h 233"/>
                <a:gd name="T4" fmla="*/ 117 w 234"/>
                <a:gd name="T5" fmla="*/ 233 h 233"/>
                <a:gd name="T6" fmla="*/ 234 w 234"/>
                <a:gd name="T7" fmla="*/ 116 h 233"/>
                <a:gd name="T8" fmla="*/ 117 w 234"/>
                <a:gd name="T9" fmla="*/ 0 h 233"/>
                <a:gd name="T10" fmla="*/ 117 w 234"/>
                <a:gd name="T11" fmla="*/ 209 h 233"/>
                <a:gd name="T12" fmla="*/ 24 w 234"/>
                <a:gd name="T13" fmla="*/ 116 h 233"/>
                <a:gd name="T14" fmla="*/ 117 w 234"/>
                <a:gd name="T15" fmla="*/ 24 h 233"/>
                <a:gd name="T16" fmla="*/ 210 w 234"/>
                <a:gd name="T17" fmla="*/ 116 h 233"/>
                <a:gd name="T18" fmla="*/ 117 w 234"/>
                <a:gd name="T19" fmla="*/ 20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3">
                  <a:moveTo>
                    <a:pt x="117" y="0"/>
                  </a:moveTo>
                  <a:cubicBezTo>
                    <a:pt x="53" y="0"/>
                    <a:pt x="0" y="52"/>
                    <a:pt x="0" y="116"/>
                  </a:cubicBezTo>
                  <a:cubicBezTo>
                    <a:pt x="0" y="181"/>
                    <a:pt x="53" y="233"/>
                    <a:pt x="117" y="233"/>
                  </a:cubicBezTo>
                  <a:cubicBezTo>
                    <a:pt x="181" y="233"/>
                    <a:pt x="234" y="181"/>
                    <a:pt x="234" y="116"/>
                  </a:cubicBezTo>
                  <a:cubicBezTo>
                    <a:pt x="234" y="52"/>
                    <a:pt x="181" y="0"/>
                    <a:pt x="117" y="0"/>
                  </a:cubicBezTo>
                  <a:close/>
                  <a:moveTo>
                    <a:pt x="117" y="209"/>
                  </a:moveTo>
                  <a:cubicBezTo>
                    <a:pt x="66" y="209"/>
                    <a:pt x="24" y="168"/>
                    <a:pt x="24" y="116"/>
                  </a:cubicBezTo>
                  <a:cubicBezTo>
                    <a:pt x="24" y="65"/>
                    <a:pt x="66" y="24"/>
                    <a:pt x="117" y="24"/>
                  </a:cubicBezTo>
                  <a:cubicBezTo>
                    <a:pt x="168" y="24"/>
                    <a:pt x="210" y="65"/>
                    <a:pt x="210" y="116"/>
                  </a:cubicBezTo>
                  <a:cubicBezTo>
                    <a:pt x="210" y="168"/>
                    <a:pt x="168" y="209"/>
                    <a:pt x="117" y="209"/>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grpSp>
          <p:nvGrpSpPr>
            <p:cNvPr id="411" name="Group 79"/>
            <p:cNvGrpSpPr/>
            <p:nvPr/>
          </p:nvGrpSpPr>
          <p:grpSpPr>
            <a:xfrm rot="16200000">
              <a:off x="3985209" y="3891220"/>
              <a:ext cx="194650" cy="244652"/>
              <a:chOff x="4226722" y="3472658"/>
              <a:chExt cx="173037" cy="217488"/>
            </a:xfrm>
          </p:grpSpPr>
          <p:sp>
            <p:nvSpPr>
              <p:cNvPr id="412" name="Oval 80"/>
              <p:cNvSpPr>
                <a:spLocks noChangeArrowheads="1"/>
              </p:cNvSpPr>
              <p:nvPr/>
            </p:nvSpPr>
            <p:spPr bwMode="auto">
              <a:xfrm rot="5400000">
                <a:off x="4227515" y="3556001"/>
                <a:ext cx="49213" cy="508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3" name="Freeform 81"/>
              <p:cNvSpPr/>
              <p:nvPr/>
            </p:nvSpPr>
            <p:spPr bwMode="auto">
              <a:xfrm rot="5400000">
                <a:off x="4239421" y="3548857"/>
                <a:ext cx="139700" cy="66675"/>
              </a:xfrm>
              <a:custGeom>
                <a:avLst/>
                <a:gdLst>
                  <a:gd name="T0" fmla="*/ 73 w 79"/>
                  <a:gd name="T1" fmla="*/ 18 h 38"/>
                  <a:gd name="T2" fmla="*/ 72 w 79"/>
                  <a:gd name="T3" fmla="*/ 17 h 38"/>
                  <a:gd name="T4" fmla="*/ 72 w 79"/>
                  <a:gd name="T5" fmla="*/ 16 h 38"/>
                  <a:gd name="T6" fmla="*/ 71 w 79"/>
                  <a:gd name="T7" fmla="*/ 16 h 38"/>
                  <a:gd name="T8" fmla="*/ 8 w 79"/>
                  <a:gd name="T9" fmla="*/ 18 h 38"/>
                  <a:gd name="T10" fmla="*/ 6 w 79"/>
                  <a:gd name="T11" fmla="*/ 20 h 38"/>
                  <a:gd name="T12" fmla="*/ 3 w 79"/>
                  <a:gd name="T13" fmla="*/ 23 h 38"/>
                  <a:gd name="T14" fmla="*/ 3 w 79"/>
                  <a:gd name="T15" fmla="*/ 35 h 38"/>
                  <a:gd name="T16" fmla="*/ 16 w 79"/>
                  <a:gd name="T17" fmla="*/ 35 h 38"/>
                  <a:gd name="T18" fmla="*/ 21 w 79"/>
                  <a:gd name="T19" fmla="*/ 30 h 38"/>
                  <a:gd name="T20" fmla="*/ 60 w 79"/>
                  <a:gd name="T21" fmla="*/ 30 h 38"/>
                  <a:gd name="T22" fmla="*/ 64 w 79"/>
                  <a:gd name="T23" fmla="*/ 33 h 38"/>
                  <a:gd name="T24" fmla="*/ 76 w 79"/>
                  <a:gd name="T25" fmla="*/ 33 h 38"/>
                  <a:gd name="T26" fmla="*/ 79 w 79"/>
                  <a:gd name="T27" fmla="*/ 27 h 38"/>
                  <a:gd name="T28" fmla="*/ 76 w 79"/>
                  <a:gd name="T29" fmla="*/ 21 h 38"/>
                  <a:gd name="T30" fmla="*/ 73 w 79"/>
                  <a:gd name="T31"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38">
                    <a:moveTo>
                      <a:pt x="73" y="18"/>
                    </a:moveTo>
                    <a:cubicBezTo>
                      <a:pt x="73" y="17"/>
                      <a:pt x="72" y="17"/>
                      <a:pt x="72" y="17"/>
                    </a:cubicBezTo>
                    <a:cubicBezTo>
                      <a:pt x="72" y="16"/>
                      <a:pt x="72" y="16"/>
                      <a:pt x="72" y="16"/>
                    </a:cubicBezTo>
                    <a:cubicBezTo>
                      <a:pt x="71" y="16"/>
                      <a:pt x="71" y="16"/>
                      <a:pt x="71" y="16"/>
                    </a:cubicBezTo>
                    <a:cubicBezTo>
                      <a:pt x="53" y="0"/>
                      <a:pt x="25" y="0"/>
                      <a:pt x="8" y="18"/>
                    </a:cubicBezTo>
                    <a:cubicBezTo>
                      <a:pt x="6" y="20"/>
                      <a:pt x="6" y="20"/>
                      <a:pt x="6" y="20"/>
                    </a:cubicBezTo>
                    <a:cubicBezTo>
                      <a:pt x="3" y="23"/>
                      <a:pt x="3" y="23"/>
                      <a:pt x="3" y="23"/>
                    </a:cubicBezTo>
                    <a:cubicBezTo>
                      <a:pt x="0" y="26"/>
                      <a:pt x="0" y="32"/>
                      <a:pt x="3" y="35"/>
                    </a:cubicBezTo>
                    <a:cubicBezTo>
                      <a:pt x="7" y="38"/>
                      <a:pt x="12" y="38"/>
                      <a:pt x="16" y="35"/>
                    </a:cubicBezTo>
                    <a:cubicBezTo>
                      <a:pt x="21" y="30"/>
                      <a:pt x="21" y="30"/>
                      <a:pt x="21" y="30"/>
                    </a:cubicBezTo>
                    <a:cubicBezTo>
                      <a:pt x="31" y="19"/>
                      <a:pt x="49" y="19"/>
                      <a:pt x="60" y="30"/>
                    </a:cubicBezTo>
                    <a:cubicBezTo>
                      <a:pt x="64" y="33"/>
                      <a:pt x="64" y="33"/>
                      <a:pt x="64" y="33"/>
                    </a:cubicBezTo>
                    <a:cubicBezTo>
                      <a:pt x="67" y="37"/>
                      <a:pt x="73" y="37"/>
                      <a:pt x="76" y="33"/>
                    </a:cubicBezTo>
                    <a:cubicBezTo>
                      <a:pt x="78" y="32"/>
                      <a:pt x="79" y="30"/>
                      <a:pt x="79" y="27"/>
                    </a:cubicBezTo>
                    <a:cubicBezTo>
                      <a:pt x="79" y="25"/>
                      <a:pt x="78" y="23"/>
                      <a:pt x="76" y="21"/>
                    </a:cubicBezTo>
                    <a:lnTo>
                      <a:pt x="73" y="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4" name="Freeform 82"/>
              <p:cNvSpPr/>
              <p:nvPr/>
            </p:nvSpPr>
            <p:spPr bwMode="auto">
              <a:xfrm rot="5400000">
                <a:off x="4247359" y="3537745"/>
                <a:ext cx="217488" cy="87313"/>
              </a:xfrm>
              <a:custGeom>
                <a:avLst/>
                <a:gdLst>
                  <a:gd name="T0" fmla="*/ 119 w 122"/>
                  <a:gd name="T1" fmla="*/ 32 h 49"/>
                  <a:gd name="T2" fmla="*/ 116 w 122"/>
                  <a:gd name="T3" fmla="*/ 29 h 49"/>
                  <a:gd name="T4" fmla="*/ 116 w 122"/>
                  <a:gd name="T5" fmla="*/ 29 h 49"/>
                  <a:gd name="T6" fmla="*/ 113 w 122"/>
                  <a:gd name="T7" fmla="*/ 27 h 49"/>
                  <a:gd name="T8" fmla="*/ 112 w 122"/>
                  <a:gd name="T9" fmla="*/ 26 h 49"/>
                  <a:gd name="T10" fmla="*/ 9 w 122"/>
                  <a:gd name="T11" fmla="*/ 29 h 49"/>
                  <a:gd name="T12" fmla="*/ 9 w 122"/>
                  <a:gd name="T13" fmla="*/ 29 h 49"/>
                  <a:gd name="T14" fmla="*/ 3 w 122"/>
                  <a:gd name="T15" fmla="*/ 34 h 49"/>
                  <a:gd name="T16" fmla="*/ 3 w 122"/>
                  <a:gd name="T17" fmla="*/ 45 h 49"/>
                  <a:gd name="T18" fmla="*/ 15 w 122"/>
                  <a:gd name="T19" fmla="*/ 45 h 49"/>
                  <a:gd name="T20" fmla="*/ 20 w 122"/>
                  <a:gd name="T21" fmla="*/ 40 h 49"/>
                  <a:gd name="T22" fmla="*/ 20 w 122"/>
                  <a:gd name="T23" fmla="*/ 40 h 49"/>
                  <a:gd name="T24" fmla="*/ 103 w 122"/>
                  <a:gd name="T25" fmla="*/ 40 h 49"/>
                  <a:gd name="T26" fmla="*/ 107 w 122"/>
                  <a:gd name="T27" fmla="*/ 44 h 49"/>
                  <a:gd name="T28" fmla="*/ 119 w 122"/>
                  <a:gd name="T29" fmla="*/ 44 h 49"/>
                  <a:gd name="T30" fmla="*/ 119 w 122"/>
                  <a:gd name="T31"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49">
                    <a:moveTo>
                      <a:pt x="119" y="32"/>
                    </a:moveTo>
                    <a:cubicBezTo>
                      <a:pt x="116" y="29"/>
                      <a:pt x="116" y="29"/>
                      <a:pt x="116" y="29"/>
                    </a:cubicBezTo>
                    <a:cubicBezTo>
                      <a:pt x="116" y="29"/>
                      <a:pt x="116" y="29"/>
                      <a:pt x="116" y="29"/>
                    </a:cubicBezTo>
                    <a:cubicBezTo>
                      <a:pt x="113" y="27"/>
                      <a:pt x="113" y="27"/>
                      <a:pt x="113" y="27"/>
                    </a:cubicBezTo>
                    <a:cubicBezTo>
                      <a:pt x="113" y="27"/>
                      <a:pt x="113" y="26"/>
                      <a:pt x="112" y="26"/>
                    </a:cubicBezTo>
                    <a:cubicBezTo>
                      <a:pt x="83" y="0"/>
                      <a:pt x="38" y="1"/>
                      <a:pt x="9" y="29"/>
                    </a:cubicBezTo>
                    <a:cubicBezTo>
                      <a:pt x="9" y="29"/>
                      <a:pt x="9" y="29"/>
                      <a:pt x="9" y="29"/>
                    </a:cubicBezTo>
                    <a:cubicBezTo>
                      <a:pt x="3" y="34"/>
                      <a:pt x="3" y="34"/>
                      <a:pt x="3" y="34"/>
                    </a:cubicBezTo>
                    <a:cubicBezTo>
                      <a:pt x="0" y="37"/>
                      <a:pt x="0" y="42"/>
                      <a:pt x="3" y="45"/>
                    </a:cubicBezTo>
                    <a:cubicBezTo>
                      <a:pt x="7" y="49"/>
                      <a:pt x="12" y="49"/>
                      <a:pt x="15" y="45"/>
                    </a:cubicBezTo>
                    <a:cubicBezTo>
                      <a:pt x="20" y="40"/>
                      <a:pt x="20" y="40"/>
                      <a:pt x="20" y="40"/>
                    </a:cubicBezTo>
                    <a:cubicBezTo>
                      <a:pt x="20" y="40"/>
                      <a:pt x="20" y="40"/>
                      <a:pt x="20" y="40"/>
                    </a:cubicBezTo>
                    <a:cubicBezTo>
                      <a:pt x="43" y="18"/>
                      <a:pt x="80" y="18"/>
                      <a:pt x="103" y="40"/>
                    </a:cubicBezTo>
                    <a:cubicBezTo>
                      <a:pt x="107" y="44"/>
                      <a:pt x="107" y="44"/>
                      <a:pt x="107" y="44"/>
                    </a:cubicBezTo>
                    <a:cubicBezTo>
                      <a:pt x="110" y="47"/>
                      <a:pt x="116" y="47"/>
                      <a:pt x="119" y="44"/>
                    </a:cubicBezTo>
                    <a:cubicBezTo>
                      <a:pt x="122" y="40"/>
                      <a:pt x="122" y="35"/>
                      <a:pt x="119" y="3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16" name="Freeform 84"/>
            <p:cNvSpPr/>
            <p:nvPr/>
          </p:nvSpPr>
          <p:spPr bwMode="auto">
            <a:xfrm>
              <a:off x="4470940" y="2392952"/>
              <a:ext cx="405372" cy="405373"/>
            </a:xfrm>
            <a:custGeom>
              <a:avLst/>
              <a:gdLst>
                <a:gd name="T0" fmla="*/ 36 w 203"/>
                <a:gd name="T1" fmla="*/ 36 h 203"/>
                <a:gd name="T2" fmla="*/ 167 w 203"/>
                <a:gd name="T3" fmla="*/ 36 h 203"/>
                <a:gd name="T4" fmla="*/ 167 w 203"/>
                <a:gd name="T5" fmla="*/ 167 h 203"/>
                <a:gd name="T6" fmla="*/ 36 w 203"/>
                <a:gd name="T7" fmla="*/ 167 h 203"/>
                <a:gd name="T8" fmla="*/ 36 w 203"/>
                <a:gd name="T9" fmla="*/ 36 h 203"/>
              </a:gdLst>
              <a:ahLst/>
              <a:cxnLst>
                <a:cxn ang="0">
                  <a:pos x="T0" y="T1"/>
                </a:cxn>
                <a:cxn ang="0">
                  <a:pos x="T2" y="T3"/>
                </a:cxn>
                <a:cxn ang="0">
                  <a:pos x="T4" y="T5"/>
                </a:cxn>
                <a:cxn ang="0">
                  <a:pos x="T6" y="T7"/>
                </a:cxn>
                <a:cxn ang="0">
                  <a:pos x="T8" y="T9"/>
                </a:cxn>
              </a:cxnLst>
              <a:rect l="0" t="0" r="r" b="b"/>
              <a:pathLst>
                <a:path w="203" h="203">
                  <a:moveTo>
                    <a:pt x="36" y="36"/>
                  </a:moveTo>
                  <a:cubicBezTo>
                    <a:pt x="72" y="0"/>
                    <a:pt x="131" y="0"/>
                    <a:pt x="167" y="36"/>
                  </a:cubicBezTo>
                  <a:cubicBezTo>
                    <a:pt x="203" y="72"/>
                    <a:pt x="203" y="131"/>
                    <a:pt x="167" y="167"/>
                  </a:cubicBezTo>
                  <a:cubicBezTo>
                    <a:pt x="131" y="203"/>
                    <a:pt x="72" y="203"/>
                    <a:pt x="36" y="167"/>
                  </a:cubicBezTo>
                  <a:cubicBezTo>
                    <a:pt x="0" y="131"/>
                    <a:pt x="0" y="72"/>
                    <a:pt x="36" y="36"/>
                  </a:cubicBez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417" name="Freeform 85"/>
            <p:cNvSpPr>
              <a:spLocks noEditPoints="1"/>
            </p:cNvSpPr>
            <p:nvPr/>
          </p:nvSpPr>
          <p:spPr bwMode="auto">
            <a:xfrm>
              <a:off x="4415581" y="2341165"/>
              <a:ext cx="512519" cy="510733"/>
            </a:xfrm>
            <a:custGeom>
              <a:avLst/>
              <a:gdLst>
                <a:gd name="T0" fmla="*/ 211 w 256"/>
                <a:gd name="T1" fmla="*/ 45 h 256"/>
                <a:gd name="T2" fmla="*/ 46 w 256"/>
                <a:gd name="T3" fmla="*/ 45 h 256"/>
                <a:gd name="T4" fmla="*/ 46 w 256"/>
                <a:gd name="T5" fmla="*/ 210 h 256"/>
                <a:gd name="T6" fmla="*/ 211 w 256"/>
                <a:gd name="T7" fmla="*/ 210 h 256"/>
                <a:gd name="T8" fmla="*/ 211 w 256"/>
                <a:gd name="T9" fmla="*/ 45 h 256"/>
                <a:gd name="T10" fmla="*/ 194 w 256"/>
                <a:gd name="T11" fmla="*/ 193 h 256"/>
                <a:gd name="T12" fmla="*/ 63 w 256"/>
                <a:gd name="T13" fmla="*/ 193 h 256"/>
                <a:gd name="T14" fmla="*/ 63 w 256"/>
                <a:gd name="T15" fmla="*/ 62 h 256"/>
                <a:gd name="T16" fmla="*/ 194 w 256"/>
                <a:gd name="T17" fmla="*/ 62 h 256"/>
                <a:gd name="T18" fmla="*/ 194 w 256"/>
                <a:gd name="T19" fmla="*/ 19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256">
                  <a:moveTo>
                    <a:pt x="211" y="45"/>
                  </a:moveTo>
                  <a:cubicBezTo>
                    <a:pt x="165" y="0"/>
                    <a:pt x="91" y="0"/>
                    <a:pt x="46" y="45"/>
                  </a:cubicBezTo>
                  <a:cubicBezTo>
                    <a:pt x="0" y="91"/>
                    <a:pt x="0" y="165"/>
                    <a:pt x="46" y="210"/>
                  </a:cubicBezTo>
                  <a:cubicBezTo>
                    <a:pt x="91" y="256"/>
                    <a:pt x="165" y="256"/>
                    <a:pt x="211" y="210"/>
                  </a:cubicBezTo>
                  <a:cubicBezTo>
                    <a:pt x="256" y="165"/>
                    <a:pt x="256" y="91"/>
                    <a:pt x="211" y="45"/>
                  </a:cubicBezTo>
                  <a:close/>
                  <a:moveTo>
                    <a:pt x="194" y="193"/>
                  </a:moveTo>
                  <a:cubicBezTo>
                    <a:pt x="158" y="229"/>
                    <a:pt x="99" y="229"/>
                    <a:pt x="63" y="193"/>
                  </a:cubicBezTo>
                  <a:cubicBezTo>
                    <a:pt x="27" y="157"/>
                    <a:pt x="27" y="98"/>
                    <a:pt x="63" y="62"/>
                  </a:cubicBezTo>
                  <a:cubicBezTo>
                    <a:pt x="99" y="26"/>
                    <a:pt x="158" y="26"/>
                    <a:pt x="194" y="62"/>
                  </a:cubicBezTo>
                  <a:cubicBezTo>
                    <a:pt x="230" y="98"/>
                    <a:pt x="230" y="157"/>
                    <a:pt x="194" y="19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grpSp>
          <p:nvGrpSpPr>
            <p:cNvPr id="418" name="Group 86"/>
            <p:cNvGrpSpPr/>
            <p:nvPr/>
          </p:nvGrpSpPr>
          <p:grpSpPr>
            <a:xfrm rot="16200000">
              <a:off x="4568265" y="2500993"/>
              <a:ext cx="207150" cy="191079"/>
              <a:chOff x="4737896" y="2229645"/>
              <a:chExt cx="184150" cy="169863"/>
            </a:xfrm>
          </p:grpSpPr>
          <p:sp>
            <p:nvSpPr>
              <p:cNvPr id="419" name="Freeform 87"/>
              <p:cNvSpPr/>
              <p:nvPr/>
            </p:nvSpPr>
            <p:spPr bwMode="auto">
              <a:xfrm rot="5400000">
                <a:off x="4791871" y="2264570"/>
                <a:ext cx="165100" cy="95250"/>
              </a:xfrm>
              <a:custGeom>
                <a:avLst/>
                <a:gdLst>
                  <a:gd name="T0" fmla="*/ 26 w 93"/>
                  <a:gd name="T1" fmla="*/ 30 h 54"/>
                  <a:gd name="T2" fmla="*/ 66 w 93"/>
                  <a:gd name="T3" fmla="*/ 25 h 54"/>
                  <a:gd name="T4" fmla="*/ 57 w 93"/>
                  <a:gd name="T5" fmla="*/ 34 h 54"/>
                  <a:gd name="T6" fmla="*/ 59 w 93"/>
                  <a:gd name="T7" fmla="*/ 40 h 54"/>
                  <a:gd name="T8" fmla="*/ 82 w 93"/>
                  <a:gd name="T9" fmla="*/ 40 h 54"/>
                  <a:gd name="T10" fmla="*/ 84 w 93"/>
                  <a:gd name="T11" fmla="*/ 40 h 54"/>
                  <a:gd name="T12" fmla="*/ 86 w 93"/>
                  <a:gd name="T13" fmla="*/ 40 h 54"/>
                  <a:gd name="T14" fmla="*/ 90 w 93"/>
                  <a:gd name="T15" fmla="*/ 40 h 54"/>
                  <a:gd name="T16" fmla="*/ 92 w 93"/>
                  <a:gd name="T17" fmla="*/ 38 h 54"/>
                  <a:gd name="T18" fmla="*/ 92 w 93"/>
                  <a:gd name="T19" fmla="*/ 7 h 54"/>
                  <a:gd name="T20" fmla="*/ 86 w 93"/>
                  <a:gd name="T21" fmla="*/ 5 h 54"/>
                  <a:gd name="T22" fmla="*/ 77 w 93"/>
                  <a:gd name="T23" fmla="*/ 14 h 54"/>
                  <a:gd name="T24" fmla="*/ 15 w 93"/>
                  <a:gd name="T25" fmla="*/ 18 h 54"/>
                  <a:gd name="T26" fmla="*/ 1 w 93"/>
                  <a:gd name="T27" fmla="*/ 54 h 54"/>
                  <a:gd name="T28" fmla="*/ 17 w 93"/>
                  <a:gd name="T29" fmla="*/ 54 h 54"/>
                  <a:gd name="T30" fmla="*/ 26 w 93"/>
                  <a:gd name="T31" fmla="*/ 3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54">
                    <a:moveTo>
                      <a:pt x="26" y="30"/>
                    </a:moveTo>
                    <a:cubicBezTo>
                      <a:pt x="37" y="19"/>
                      <a:pt x="53" y="17"/>
                      <a:pt x="66" y="25"/>
                    </a:cubicBezTo>
                    <a:cubicBezTo>
                      <a:pt x="61" y="29"/>
                      <a:pt x="57" y="34"/>
                      <a:pt x="57" y="34"/>
                    </a:cubicBezTo>
                    <a:cubicBezTo>
                      <a:pt x="53" y="38"/>
                      <a:pt x="57" y="40"/>
                      <a:pt x="59" y="40"/>
                    </a:cubicBezTo>
                    <a:cubicBezTo>
                      <a:pt x="82" y="40"/>
                      <a:pt x="82" y="40"/>
                      <a:pt x="82" y="40"/>
                    </a:cubicBezTo>
                    <a:cubicBezTo>
                      <a:pt x="83" y="40"/>
                      <a:pt x="84" y="40"/>
                      <a:pt x="84" y="40"/>
                    </a:cubicBezTo>
                    <a:cubicBezTo>
                      <a:pt x="86" y="40"/>
                      <a:pt x="86" y="40"/>
                      <a:pt x="86" y="40"/>
                    </a:cubicBezTo>
                    <a:cubicBezTo>
                      <a:pt x="90" y="40"/>
                      <a:pt x="90" y="40"/>
                      <a:pt x="90" y="40"/>
                    </a:cubicBezTo>
                    <a:cubicBezTo>
                      <a:pt x="91" y="40"/>
                      <a:pt x="92" y="39"/>
                      <a:pt x="92" y="38"/>
                    </a:cubicBezTo>
                    <a:cubicBezTo>
                      <a:pt x="92" y="7"/>
                      <a:pt x="92" y="7"/>
                      <a:pt x="92" y="7"/>
                    </a:cubicBezTo>
                    <a:cubicBezTo>
                      <a:pt x="93" y="4"/>
                      <a:pt x="89" y="2"/>
                      <a:pt x="86" y="5"/>
                    </a:cubicBezTo>
                    <a:cubicBezTo>
                      <a:pt x="86" y="5"/>
                      <a:pt x="81" y="10"/>
                      <a:pt x="77" y="14"/>
                    </a:cubicBezTo>
                    <a:cubicBezTo>
                      <a:pt x="58" y="0"/>
                      <a:pt x="32" y="1"/>
                      <a:pt x="15" y="18"/>
                    </a:cubicBezTo>
                    <a:cubicBezTo>
                      <a:pt x="5" y="28"/>
                      <a:pt x="0" y="41"/>
                      <a:pt x="1" y="54"/>
                    </a:cubicBezTo>
                    <a:cubicBezTo>
                      <a:pt x="17" y="54"/>
                      <a:pt x="17" y="54"/>
                      <a:pt x="17" y="54"/>
                    </a:cubicBezTo>
                    <a:cubicBezTo>
                      <a:pt x="16" y="46"/>
                      <a:pt x="19" y="36"/>
                      <a:pt x="26" y="3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0" name="Freeform 88"/>
              <p:cNvSpPr/>
              <p:nvPr/>
            </p:nvSpPr>
            <p:spPr bwMode="auto">
              <a:xfrm rot="5400000">
                <a:off x="4705352" y="2268539"/>
                <a:ext cx="163513" cy="98425"/>
              </a:xfrm>
              <a:custGeom>
                <a:avLst/>
                <a:gdLst>
                  <a:gd name="T0" fmla="*/ 76 w 92"/>
                  <a:gd name="T1" fmla="*/ 0 h 55"/>
                  <a:gd name="T2" fmla="*/ 66 w 92"/>
                  <a:gd name="T3" fmla="*/ 25 h 55"/>
                  <a:gd name="T4" fmla="*/ 27 w 92"/>
                  <a:gd name="T5" fmla="*/ 29 h 55"/>
                  <a:gd name="T6" fmla="*/ 36 w 92"/>
                  <a:gd name="T7" fmla="*/ 20 h 55"/>
                  <a:gd name="T8" fmla="*/ 34 w 92"/>
                  <a:gd name="T9" fmla="*/ 14 h 55"/>
                  <a:gd name="T10" fmla="*/ 11 w 92"/>
                  <a:gd name="T11" fmla="*/ 14 h 55"/>
                  <a:gd name="T12" fmla="*/ 9 w 92"/>
                  <a:gd name="T13" fmla="*/ 14 h 55"/>
                  <a:gd name="T14" fmla="*/ 7 w 92"/>
                  <a:gd name="T15" fmla="*/ 14 h 55"/>
                  <a:gd name="T16" fmla="*/ 2 w 92"/>
                  <a:gd name="T17" fmla="*/ 14 h 55"/>
                  <a:gd name="T18" fmla="*/ 0 w 92"/>
                  <a:gd name="T19" fmla="*/ 16 h 55"/>
                  <a:gd name="T20" fmla="*/ 0 w 92"/>
                  <a:gd name="T21" fmla="*/ 47 h 55"/>
                  <a:gd name="T22" fmla="*/ 6 w 92"/>
                  <a:gd name="T23" fmla="*/ 50 h 55"/>
                  <a:gd name="T24" fmla="*/ 15 w 92"/>
                  <a:gd name="T25" fmla="*/ 41 h 55"/>
                  <a:gd name="T26" fmla="*/ 78 w 92"/>
                  <a:gd name="T27" fmla="*/ 36 h 55"/>
                  <a:gd name="T28" fmla="*/ 92 w 92"/>
                  <a:gd name="T29" fmla="*/ 0 h 55"/>
                  <a:gd name="T30" fmla="*/ 76 w 92"/>
                  <a:gd name="T3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5">
                    <a:moveTo>
                      <a:pt x="76" y="0"/>
                    </a:moveTo>
                    <a:cubicBezTo>
                      <a:pt x="76" y="9"/>
                      <a:pt x="73" y="18"/>
                      <a:pt x="66" y="25"/>
                    </a:cubicBezTo>
                    <a:cubicBezTo>
                      <a:pt x="56" y="35"/>
                      <a:pt x="39" y="37"/>
                      <a:pt x="27" y="29"/>
                    </a:cubicBezTo>
                    <a:cubicBezTo>
                      <a:pt x="31" y="25"/>
                      <a:pt x="36" y="20"/>
                      <a:pt x="36" y="20"/>
                    </a:cubicBezTo>
                    <a:cubicBezTo>
                      <a:pt x="39" y="16"/>
                      <a:pt x="36" y="14"/>
                      <a:pt x="34" y="14"/>
                    </a:cubicBezTo>
                    <a:cubicBezTo>
                      <a:pt x="11" y="14"/>
                      <a:pt x="11" y="14"/>
                      <a:pt x="11" y="14"/>
                    </a:cubicBezTo>
                    <a:cubicBezTo>
                      <a:pt x="10" y="14"/>
                      <a:pt x="9" y="14"/>
                      <a:pt x="9" y="14"/>
                    </a:cubicBezTo>
                    <a:cubicBezTo>
                      <a:pt x="7" y="14"/>
                      <a:pt x="7" y="14"/>
                      <a:pt x="7" y="14"/>
                    </a:cubicBezTo>
                    <a:cubicBezTo>
                      <a:pt x="2" y="14"/>
                      <a:pt x="2" y="14"/>
                      <a:pt x="2" y="14"/>
                    </a:cubicBezTo>
                    <a:cubicBezTo>
                      <a:pt x="1" y="14"/>
                      <a:pt x="0" y="15"/>
                      <a:pt x="0" y="16"/>
                    </a:cubicBezTo>
                    <a:cubicBezTo>
                      <a:pt x="0" y="47"/>
                      <a:pt x="0" y="47"/>
                      <a:pt x="0" y="47"/>
                    </a:cubicBezTo>
                    <a:cubicBezTo>
                      <a:pt x="0" y="50"/>
                      <a:pt x="3" y="53"/>
                      <a:pt x="6" y="50"/>
                    </a:cubicBezTo>
                    <a:cubicBezTo>
                      <a:pt x="6" y="50"/>
                      <a:pt x="12" y="45"/>
                      <a:pt x="15" y="41"/>
                    </a:cubicBezTo>
                    <a:cubicBezTo>
                      <a:pt x="34" y="55"/>
                      <a:pt x="61" y="53"/>
                      <a:pt x="78" y="36"/>
                    </a:cubicBezTo>
                    <a:cubicBezTo>
                      <a:pt x="88" y="26"/>
                      <a:pt x="92" y="13"/>
                      <a:pt x="92" y="0"/>
                    </a:cubicBezTo>
                    <a:cubicBezTo>
                      <a:pt x="76" y="0"/>
                      <a:pt x="76" y="0"/>
                      <a:pt x="7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22" name="Freeform 90"/>
            <p:cNvSpPr/>
            <p:nvPr/>
          </p:nvSpPr>
          <p:spPr bwMode="auto">
            <a:xfrm>
              <a:off x="4468261" y="5242164"/>
              <a:ext cx="405373" cy="405373"/>
            </a:xfrm>
            <a:custGeom>
              <a:avLst/>
              <a:gdLst>
                <a:gd name="T0" fmla="*/ 36 w 203"/>
                <a:gd name="T1" fmla="*/ 167 h 203"/>
                <a:gd name="T2" fmla="*/ 36 w 203"/>
                <a:gd name="T3" fmla="*/ 36 h 203"/>
                <a:gd name="T4" fmla="*/ 167 w 203"/>
                <a:gd name="T5" fmla="*/ 36 h 203"/>
                <a:gd name="T6" fmla="*/ 167 w 203"/>
                <a:gd name="T7" fmla="*/ 167 h 203"/>
                <a:gd name="T8" fmla="*/ 36 w 203"/>
                <a:gd name="T9" fmla="*/ 167 h 203"/>
              </a:gdLst>
              <a:ahLst/>
              <a:cxnLst>
                <a:cxn ang="0">
                  <a:pos x="T0" y="T1"/>
                </a:cxn>
                <a:cxn ang="0">
                  <a:pos x="T2" y="T3"/>
                </a:cxn>
                <a:cxn ang="0">
                  <a:pos x="T4" y="T5"/>
                </a:cxn>
                <a:cxn ang="0">
                  <a:pos x="T6" y="T7"/>
                </a:cxn>
                <a:cxn ang="0">
                  <a:pos x="T8" y="T9"/>
                </a:cxn>
              </a:cxnLst>
              <a:rect l="0" t="0" r="r" b="b"/>
              <a:pathLst>
                <a:path w="203" h="203">
                  <a:moveTo>
                    <a:pt x="36" y="167"/>
                  </a:moveTo>
                  <a:cubicBezTo>
                    <a:pt x="0" y="131"/>
                    <a:pt x="0" y="72"/>
                    <a:pt x="36" y="36"/>
                  </a:cubicBezTo>
                  <a:cubicBezTo>
                    <a:pt x="72" y="0"/>
                    <a:pt x="131" y="0"/>
                    <a:pt x="167" y="36"/>
                  </a:cubicBezTo>
                  <a:cubicBezTo>
                    <a:pt x="203" y="72"/>
                    <a:pt x="203" y="131"/>
                    <a:pt x="167" y="167"/>
                  </a:cubicBezTo>
                  <a:cubicBezTo>
                    <a:pt x="131" y="203"/>
                    <a:pt x="72" y="203"/>
                    <a:pt x="36" y="167"/>
                  </a:cubicBez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423" name="Freeform 91"/>
            <p:cNvSpPr>
              <a:spLocks noEditPoints="1"/>
            </p:cNvSpPr>
            <p:nvPr/>
          </p:nvSpPr>
          <p:spPr bwMode="auto">
            <a:xfrm>
              <a:off x="4416474" y="5190377"/>
              <a:ext cx="510733" cy="510733"/>
            </a:xfrm>
            <a:custGeom>
              <a:avLst/>
              <a:gdLst>
                <a:gd name="T0" fmla="*/ 210 w 256"/>
                <a:gd name="T1" fmla="*/ 45 h 256"/>
                <a:gd name="T2" fmla="*/ 45 w 256"/>
                <a:gd name="T3" fmla="*/ 45 h 256"/>
                <a:gd name="T4" fmla="*/ 45 w 256"/>
                <a:gd name="T5" fmla="*/ 210 h 256"/>
                <a:gd name="T6" fmla="*/ 210 w 256"/>
                <a:gd name="T7" fmla="*/ 210 h 256"/>
                <a:gd name="T8" fmla="*/ 210 w 256"/>
                <a:gd name="T9" fmla="*/ 45 h 256"/>
                <a:gd name="T10" fmla="*/ 193 w 256"/>
                <a:gd name="T11" fmla="*/ 193 h 256"/>
                <a:gd name="T12" fmla="*/ 62 w 256"/>
                <a:gd name="T13" fmla="*/ 193 h 256"/>
                <a:gd name="T14" fmla="*/ 62 w 256"/>
                <a:gd name="T15" fmla="*/ 62 h 256"/>
                <a:gd name="T16" fmla="*/ 193 w 256"/>
                <a:gd name="T17" fmla="*/ 62 h 256"/>
                <a:gd name="T18" fmla="*/ 193 w 256"/>
                <a:gd name="T19" fmla="*/ 19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256">
                  <a:moveTo>
                    <a:pt x="210" y="45"/>
                  </a:moveTo>
                  <a:cubicBezTo>
                    <a:pt x="165" y="0"/>
                    <a:pt x="91" y="0"/>
                    <a:pt x="45" y="45"/>
                  </a:cubicBezTo>
                  <a:cubicBezTo>
                    <a:pt x="0" y="91"/>
                    <a:pt x="0" y="165"/>
                    <a:pt x="45" y="210"/>
                  </a:cubicBezTo>
                  <a:cubicBezTo>
                    <a:pt x="91" y="256"/>
                    <a:pt x="165" y="256"/>
                    <a:pt x="210" y="210"/>
                  </a:cubicBezTo>
                  <a:cubicBezTo>
                    <a:pt x="256" y="165"/>
                    <a:pt x="256" y="91"/>
                    <a:pt x="210" y="45"/>
                  </a:cubicBezTo>
                  <a:close/>
                  <a:moveTo>
                    <a:pt x="193" y="193"/>
                  </a:moveTo>
                  <a:cubicBezTo>
                    <a:pt x="157" y="229"/>
                    <a:pt x="98" y="229"/>
                    <a:pt x="62" y="193"/>
                  </a:cubicBezTo>
                  <a:cubicBezTo>
                    <a:pt x="26" y="157"/>
                    <a:pt x="26" y="98"/>
                    <a:pt x="62" y="62"/>
                  </a:cubicBezTo>
                  <a:cubicBezTo>
                    <a:pt x="98" y="26"/>
                    <a:pt x="157" y="26"/>
                    <a:pt x="193" y="62"/>
                  </a:cubicBezTo>
                  <a:cubicBezTo>
                    <a:pt x="229" y="98"/>
                    <a:pt x="229" y="157"/>
                    <a:pt x="193" y="19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grpSp>
          <p:nvGrpSpPr>
            <p:cNvPr id="424" name="Group 92"/>
            <p:cNvGrpSpPr/>
            <p:nvPr/>
          </p:nvGrpSpPr>
          <p:grpSpPr>
            <a:xfrm rot="16200000">
              <a:off x="4570944" y="5343061"/>
              <a:ext cx="187507" cy="203579"/>
              <a:chOff x="4747421" y="4750595"/>
              <a:chExt cx="166688" cy="180975"/>
            </a:xfrm>
          </p:grpSpPr>
          <p:sp>
            <p:nvSpPr>
              <p:cNvPr id="425" name="Freeform 93"/>
              <p:cNvSpPr/>
              <p:nvPr/>
            </p:nvSpPr>
            <p:spPr bwMode="auto">
              <a:xfrm rot="5400000">
                <a:off x="4773615" y="4724401"/>
                <a:ext cx="114300" cy="166688"/>
              </a:xfrm>
              <a:custGeom>
                <a:avLst/>
                <a:gdLst>
                  <a:gd name="T0" fmla="*/ 0 w 72"/>
                  <a:gd name="T1" fmla="*/ 74 h 105"/>
                  <a:gd name="T2" fmla="*/ 19 w 72"/>
                  <a:gd name="T3" fmla="*/ 74 h 105"/>
                  <a:gd name="T4" fmla="*/ 19 w 72"/>
                  <a:gd name="T5" fmla="*/ 83 h 105"/>
                  <a:gd name="T6" fmla="*/ 72 w 72"/>
                  <a:gd name="T7" fmla="*/ 105 h 105"/>
                  <a:gd name="T8" fmla="*/ 72 w 72"/>
                  <a:gd name="T9" fmla="*/ 53 h 105"/>
                  <a:gd name="T10" fmla="*/ 72 w 72"/>
                  <a:gd name="T11" fmla="*/ 0 h 105"/>
                  <a:gd name="T12" fmla="*/ 19 w 72"/>
                  <a:gd name="T13" fmla="*/ 22 h 105"/>
                  <a:gd name="T14" fmla="*/ 19 w 72"/>
                  <a:gd name="T15" fmla="*/ 30 h 105"/>
                  <a:gd name="T16" fmla="*/ 0 w 72"/>
                  <a:gd name="T17" fmla="*/ 30 h 105"/>
                  <a:gd name="T18" fmla="*/ 0 w 72"/>
                  <a:gd name="T19" fmla="*/ 7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05">
                    <a:moveTo>
                      <a:pt x="0" y="74"/>
                    </a:moveTo>
                    <a:lnTo>
                      <a:pt x="19" y="74"/>
                    </a:lnTo>
                    <a:lnTo>
                      <a:pt x="19" y="83"/>
                    </a:lnTo>
                    <a:lnTo>
                      <a:pt x="72" y="105"/>
                    </a:lnTo>
                    <a:lnTo>
                      <a:pt x="72" y="53"/>
                    </a:lnTo>
                    <a:lnTo>
                      <a:pt x="72" y="0"/>
                    </a:lnTo>
                    <a:lnTo>
                      <a:pt x="19" y="22"/>
                    </a:lnTo>
                    <a:lnTo>
                      <a:pt x="19" y="30"/>
                    </a:lnTo>
                    <a:lnTo>
                      <a:pt x="0" y="30"/>
                    </a:lnTo>
                    <a:lnTo>
                      <a:pt x="0" y="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6" name="Freeform 94"/>
              <p:cNvSpPr/>
              <p:nvPr/>
            </p:nvSpPr>
            <p:spPr bwMode="auto">
              <a:xfrm rot="5400000">
                <a:off x="4818065" y="4833939"/>
                <a:ext cx="26988" cy="107950"/>
              </a:xfrm>
              <a:custGeom>
                <a:avLst/>
                <a:gdLst>
                  <a:gd name="T0" fmla="*/ 0 w 15"/>
                  <a:gd name="T1" fmla="*/ 4 h 61"/>
                  <a:gd name="T2" fmla="*/ 6 w 15"/>
                  <a:gd name="T3" fmla="*/ 31 h 61"/>
                  <a:gd name="T4" fmla="*/ 0 w 15"/>
                  <a:gd name="T5" fmla="*/ 57 h 61"/>
                  <a:gd name="T6" fmla="*/ 8 w 15"/>
                  <a:gd name="T7" fmla="*/ 61 h 61"/>
                  <a:gd name="T8" fmla="*/ 15 w 15"/>
                  <a:gd name="T9" fmla="*/ 31 h 61"/>
                  <a:gd name="T10" fmla="*/ 8 w 15"/>
                  <a:gd name="T11" fmla="*/ 0 h 61"/>
                  <a:gd name="T12" fmla="*/ 0 w 15"/>
                  <a:gd name="T13" fmla="*/ 4 h 61"/>
                </a:gdLst>
                <a:ahLst/>
                <a:cxnLst>
                  <a:cxn ang="0">
                    <a:pos x="T0" y="T1"/>
                  </a:cxn>
                  <a:cxn ang="0">
                    <a:pos x="T2" y="T3"/>
                  </a:cxn>
                  <a:cxn ang="0">
                    <a:pos x="T4" y="T5"/>
                  </a:cxn>
                  <a:cxn ang="0">
                    <a:pos x="T6" y="T7"/>
                  </a:cxn>
                  <a:cxn ang="0">
                    <a:pos x="T8" y="T9"/>
                  </a:cxn>
                  <a:cxn ang="0">
                    <a:pos x="T10" y="T11"/>
                  </a:cxn>
                  <a:cxn ang="0">
                    <a:pos x="T12" y="T13"/>
                  </a:cxn>
                </a:cxnLst>
                <a:rect l="0" t="0" r="r" b="b"/>
                <a:pathLst>
                  <a:path w="15" h="61">
                    <a:moveTo>
                      <a:pt x="0" y="4"/>
                    </a:moveTo>
                    <a:cubicBezTo>
                      <a:pt x="4" y="12"/>
                      <a:pt x="6" y="21"/>
                      <a:pt x="6" y="31"/>
                    </a:cubicBezTo>
                    <a:cubicBezTo>
                      <a:pt x="6" y="40"/>
                      <a:pt x="4" y="50"/>
                      <a:pt x="0" y="57"/>
                    </a:cubicBezTo>
                    <a:cubicBezTo>
                      <a:pt x="8" y="61"/>
                      <a:pt x="8" y="61"/>
                      <a:pt x="8" y="61"/>
                    </a:cubicBezTo>
                    <a:cubicBezTo>
                      <a:pt x="12" y="53"/>
                      <a:pt x="15" y="42"/>
                      <a:pt x="15" y="31"/>
                    </a:cubicBezTo>
                    <a:cubicBezTo>
                      <a:pt x="15" y="20"/>
                      <a:pt x="12" y="9"/>
                      <a:pt x="8" y="0"/>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7" name="Freeform 95"/>
              <p:cNvSpPr/>
              <p:nvPr/>
            </p:nvSpPr>
            <p:spPr bwMode="auto">
              <a:xfrm rot="5400000">
                <a:off x="4814096" y="4842670"/>
                <a:ext cx="31750" cy="146050"/>
              </a:xfrm>
              <a:custGeom>
                <a:avLst/>
                <a:gdLst>
                  <a:gd name="T0" fmla="*/ 9 w 18"/>
                  <a:gd name="T1" fmla="*/ 41 h 82"/>
                  <a:gd name="T2" fmla="*/ 0 w 18"/>
                  <a:gd name="T3" fmla="*/ 78 h 82"/>
                  <a:gd name="T4" fmla="*/ 8 w 18"/>
                  <a:gd name="T5" fmla="*/ 82 h 82"/>
                  <a:gd name="T6" fmla="*/ 18 w 18"/>
                  <a:gd name="T7" fmla="*/ 41 h 82"/>
                  <a:gd name="T8" fmla="*/ 8 w 18"/>
                  <a:gd name="T9" fmla="*/ 0 h 82"/>
                  <a:gd name="T10" fmla="*/ 0 w 18"/>
                  <a:gd name="T11" fmla="*/ 4 h 82"/>
                  <a:gd name="T12" fmla="*/ 9 w 18"/>
                  <a:gd name="T13" fmla="*/ 41 h 82"/>
                </a:gdLst>
                <a:ahLst/>
                <a:cxnLst>
                  <a:cxn ang="0">
                    <a:pos x="T0" y="T1"/>
                  </a:cxn>
                  <a:cxn ang="0">
                    <a:pos x="T2" y="T3"/>
                  </a:cxn>
                  <a:cxn ang="0">
                    <a:pos x="T4" y="T5"/>
                  </a:cxn>
                  <a:cxn ang="0">
                    <a:pos x="T6" y="T7"/>
                  </a:cxn>
                  <a:cxn ang="0">
                    <a:pos x="T8" y="T9"/>
                  </a:cxn>
                  <a:cxn ang="0">
                    <a:pos x="T10" y="T11"/>
                  </a:cxn>
                  <a:cxn ang="0">
                    <a:pos x="T12" y="T13"/>
                  </a:cxn>
                </a:cxnLst>
                <a:rect l="0" t="0" r="r" b="b"/>
                <a:pathLst>
                  <a:path w="18" h="82">
                    <a:moveTo>
                      <a:pt x="9" y="41"/>
                    </a:moveTo>
                    <a:cubicBezTo>
                      <a:pt x="9" y="54"/>
                      <a:pt x="6" y="67"/>
                      <a:pt x="0" y="78"/>
                    </a:cubicBezTo>
                    <a:cubicBezTo>
                      <a:pt x="8" y="82"/>
                      <a:pt x="8" y="82"/>
                      <a:pt x="8" y="82"/>
                    </a:cubicBezTo>
                    <a:cubicBezTo>
                      <a:pt x="14" y="70"/>
                      <a:pt x="18" y="56"/>
                      <a:pt x="18" y="41"/>
                    </a:cubicBezTo>
                    <a:cubicBezTo>
                      <a:pt x="18" y="26"/>
                      <a:pt x="14" y="11"/>
                      <a:pt x="8" y="0"/>
                    </a:cubicBezTo>
                    <a:cubicBezTo>
                      <a:pt x="0" y="4"/>
                      <a:pt x="0" y="4"/>
                      <a:pt x="0" y="4"/>
                    </a:cubicBezTo>
                    <a:cubicBezTo>
                      <a:pt x="6" y="14"/>
                      <a:pt x="9" y="27"/>
                      <a:pt x="9" y="4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28" name="文本框 427"/>
            <p:cNvSpPr txBox="1"/>
            <p:nvPr/>
          </p:nvSpPr>
          <p:spPr>
            <a:xfrm>
              <a:off x="9051767" y="2237059"/>
              <a:ext cx="2310628" cy="877903"/>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9" name="文本框 428"/>
            <p:cNvSpPr txBox="1"/>
            <p:nvPr/>
          </p:nvSpPr>
          <p:spPr>
            <a:xfrm>
              <a:off x="9051769" y="1960463"/>
              <a:ext cx="1309243" cy="378703"/>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0" name="文本框 429"/>
            <p:cNvSpPr txBox="1"/>
            <p:nvPr/>
          </p:nvSpPr>
          <p:spPr>
            <a:xfrm>
              <a:off x="9051767" y="5377000"/>
              <a:ext cx="2310628" cy="877903"/>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1" name="文本框 430"/>
            <p:cNvSpPr txBox="1"/>
            <p:nvPr/>
          </p:nvSpPr>
          <p:spPr>
            <a:xfrm>
              <a:off x="9051769" y="5100405"/>
              <a:ext cx="1309243" cy="378703"/>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2" name="文本框 431"/>
            <p:cNvSpPr txBox="1"/>
            <p:nvPr/>
          </p:nvSpPr>
          <p:spPr>
            <a:xfrm>
              <a:off x="9573566" y="3816562"/>
              <a:ext cx="2310628" cy="877903"/>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3" name="文本框 432"/>
            <p:cNvSpPr txBox="1"/>
            <p:nvPr/>
          </p:nvSpPr>
          <p:spPr>
            <a:xfrm>
              <a:off x="9573568" y="3539966"/>
              <a:ext cx="1309243" cy="378703"/>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4" name="文本框 433"/>
            <p:cNvSpPr txBox="1"/>
            <p:nvPr/>
          </p:nvSpPr>
          <p:spPr>
            <a:xfrm>
              <a:off x="869008" y="2237059"/>
              <a:ext cx="2305084" cy="877903"/>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5" name="文本框 434"/>
            <p:cNvSpPr txBox="1"/>
            <p:nvPr/>
          </p:nvSpPr>
          <p:spPr>
            <a:xfrm>
              <a:off x="1952537" y="1960464"/>
              <a:ext cx="1221553" cy="38434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6" name="文本框 435"/>
            <p:cNvSpPr txBox="1"/>
            <p:nvPr/>
          </p:nvSpPr>
          <p:spPr>
            <a:xfrm>
              <a:off x="869008" y="5377001"/>
              <a:ext cx="2305084" cy="877903"/>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7" name="文本框 436"/>
            <p:cNvSpPr txBox="1"/>
            <p:nvPr/>
          </p:nvSpPr>
          <p:spPr>
            <a:xfrm>
              <a:off x="1952537" y="5100406"/>
              <a:ext cx="1221553" cy="38434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8" name="文本框 437"/>
            <p:cNvSpPr txBox="1"/>
            <p:nvPr/>
          </p:nvSpPr>
          <p:spPr>
            <a:xfrm>
              <a:off x="259615" y="3816562"/>
              <a:ext cx="2305084" cy="877903"/>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9" name="文本框 438"/>
            <p:cNvSpPr txBox="1"/>
            <p:nvPr/>
          </p:nvSpPr>
          <p:spPr>
            <a:xfrm>
              <a:off x="1343144" y="3539968"/>
              <a:ext cx="1221553" cy="38434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ECDE"/>
        </a:solidFill>
        <a:effectLst/>
      </p:bgPr>
    </p:bg>
    <p:spTree>
      <p:nvGrpSpPr>
        <p:cNvPr id="1" name=""/>
        <p:cNvGrpSpPr/>
        <p:nvPr/>
      </p:nvGrpSpPr>
      <p:grpSpPr>
        <a:xfrm>
          <a:off x="0" y="0"/>
          <a:ext cx="0" cy="0"/>
          <a:chOff x="0" y="0"/>
          <a:chExt cx="0" cy="0"/>
        </a:xfrm>
      </p:grpSpPr>
      <p:sp>
        <p:nvSpPr>
          <p:cNvPr id="312" name="椭圆 80"/>
          <p:cNvSpPr/>
          <p:nvPr/>
        </p:nvSpPr>
        <p:spPr bwMode="auto">
          <a:xfrm>
            <a:off x="977873" y="460369"/>
            <a:ext cx="866305" cy="868059"/>
          </a:xfrm>
          <a:prstGeom prst="rect">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panose="020B0604020202020204" pitchFamily="34" charset="0"/>
              <a:ea typeface="宋体" panose="02010600030101010101" pitchFamily="2" charset="-122"/>
            </a:endParaRPr>
          </a:p>
        </p:txBody>
      </p:sp>
      <p:sp>
        <p:nvSpPr>
          <p:cNvPr id="313" name="文本框 312"/>
          <p:cNvSpPr txBox="1"/>
          <p:nvPr/>
        </p:nvSpPr>
        <p:spPr>
          <a:xfrm>
            <a:off x="875521" y="487108"/>
            <a:ext cx="1071008" cy="830997"/>
          </a:xfrm>
          <a:prstGeom prst="rect">
            <a:avLst/>
          </a:prstGeom>
          <a:noFill/>
        </p:spPr>
        <p:txBody>
          <a:bodyPr wrap="square" rtlCol="0">
            <a:spAutoFit/>
          </a:bodyPr>
          <a:lstStyle/>
          <a:p>
            <a:pPr algn="ctr"/>
            <a:r>
              <a:rPr lang="en-US" altLang="zh-CN" sz="4800" dirty="0" smtClean="0">
                <a:solidFill>
                  <a:schemeClr val="tx1">
                    <a:lumMod val="75000"/>
                    <a:lumOff val="25000"/>
                  </a:schemeClr>
                </a:solidFill>
                <a:latin typeface="Road Rage" pitchFamily="50" charset="0"/>
              </a:rPr>
              <a:t>o3</a:t>
            </a:r>
            <a:endParaRPr lang="zh-CN" altLang="en-US" sz="4800" dirty="0">
              <a:solidFill>
                <a:schemeClr val="tx1">
                  <a:lumMod val="75000"/>
                  <a:lumOff val="25000"/>
                </a:schemeClr>
              </a:solidFill>
              <a:latin typeface="Road Rage" pitchFamily="50" charset="0"/>
            </a:endParaRPr>
          </a:p>
        </p:txBody>
      </p:sp>
      <p:sp>
        <p:nvSpPr>
          <p:cNvPr id="314" name="矩形 313"/>
          <p:cNvSpPr/>
          <p:nvPr/>
        </p:nvSpPr>
        <p:spPr>
          <a:xfrm>
            <a:off x="2153223" y="343457"/>
            <a:ext cx="1800493"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5" name="文本框 314"/>
          <p:cNvSpPr txBox="1"/>
          <p:nvPr/>
        </p:nvSpPr>
        <p:spPr>
          <a:xfrm>
            <a:off x="841671" y="95102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1190380" y="2278740"/>
            <a:ext cx="9822762" cy="3802015"/>
            <a:chOff x="267874" y="2075965"/>
            <a:chExt cx="10892197" cy="4215954"/>
          </a:xfrm>
        </p:grpSpPr>
        <p:sp>
          <p:nvSpPr>
            <p:cNvPr id="82" name="Freeform 172"/>
            <p:cNvSpPr>
              <a:spLocks noEditPoints="1"/>
            </p:cNvSpPr>
            <p:nvPr/>
          </p:nvSpPr>
          <p:spPr bwMode="auto">
            <a:xfrm>
              <a:off x="4772838" y="3533827"/>
              <a:ext cx="1499859" cy="1498935"/>
            </a:xfrm>
            <a:custGeom>
              <a:avLst/>
              <a:gdLst>
                <a:gd name="T0" fmla="*/ 1041 w 1041"/>
                <a:gd name="T1" fmla="*/ 521 h 1040"/>
                <a:gd name="T2" fmla="*/ 981 w 1041"/>
                <a:gd name="T3" fmla="*/ 446 h 1040"/>
                <a:gd name="T4" fmla="*/ 1019 w 1041"/>
                <a:gd name="T5" fmla="*/ 369 h 1040"/>
                <a:gd name="T6" fmla="*/ 939 w 1041"/>
                <a:gd name="T7" fmla="*/ 314 h 1040"/>
                <a:gd name="T8" fmla="*/ 951 w 1041"/>
                <a:gd name="T9" fmla="*/ 228 h 1040"/>
                <a:gd name="T10" fmla="*/ 859 w 1041"/>
                <a:gd name="T11" fmla="*/ 199 h 1040"/>
                <a:gd name="T12" fmla="*/ 845 w 1041"/>
                <a:gd name="T13" fmla="*/ 114 h 1040"/>
                <a:gd name="T14" fmla="*/ 748 w 1041"/>
                <a:gd name="T15" fmla="*/ 114 h 1040"/>
                <a:gd name="T16" fmla="*/ 709 w 1041"/>
                <a:gd name="T17" fmla="*/ 36 h 1040"/>
                <a:gd name="T18" fmla="*/ 617 w 1041"/>
                <a:gd name="T19" fmla="*/ 64 h 1040"/>
                <a:gd name="T20" fmla="*/ 557 w 1041"/>
                <a:gd name="T21" fmla="*/ 2 h 1040"/>
                <a:gd name="T22" fmla="*/ 485 w 1041"/>
                <a:gd name="T23" fmla="*/ 2 h 1040"/>
                <a:gd name="T24" fmla="*/ 425 w 1041"/>
                <a:gd name="T25" fmla="*/ 64 h 1040"/>
                <a:gd name="T26" fmla="*/ 332 w 1041"/>
                <a:gd name="T27" fmla="*/ 36 h 1040"/>
                <a:gd name="T28" fmla="*/ 293 w 1041"/>
                <a:gd name="T29" fmla="*/ 114 h 1040"/>
                <a:gd name="T30" fmla="*/ 197 w 1041"/>
                <a:gd name="T31" fmla="*/ 114 h 1040"/>
                <a:gd name="T32" fmla="*/ 183 w 1041"/>
                <a:gd name="T33" fmla="*/ 199 h 1040"/>
                <a:gd name="T34" fmla="*/ 91 w 1041"/>
                <a:gd name="T35" fmla="*/ 228 h 1040"/>
                <a:gd name="T36" fmla="*/ 103 w 1041"/>
                <a:gd name="T37" fmla="*/ 314 h 1040"/>
                <a:gd name="T38" fmla="*/ 23 w 1041"/>
                <a:gd name="T39" fmla="*/ 369 h 1040"/>
                <a:gd name="T40" fmla="*/ 60 w 1041"/>
                <a:gd name="T41" fmla="*/ 446 h 1040"/>
                <a:gd name="T42" fmla="*/ 0 w 1041"/>
                <a:gd name="T43" fmla="*/ 521 h 1040"/>
                <a:gd name="T44" fmla="*/ 55 w 1041"/>
                <a:gd name="T45" fmla="*/ 535 h 1040"/>
                <a:gd name="T46" fmla="*/ 7 w 1041"/>
                <a:gd name="T47" fmla="*/ 605 h 1040"/>
                <a:gd name="T48" fmla="*/ 79 w 1041"/>
                <a:gd name="T49" fmla="*/ 672 h 1040"/>
                <a:gd name="T50" fmla="*/ 54 w 1041"/>
                <a:gd name="T51" fmla="*/ 752 h 1040"/>
                <a:gd name="T52" fmla="*/ 143 w 1041"/>
                <a:gd name="T53" fmla="*/ 795 h 1040"/>
                <a:gd name="T54" fmla="*/ 143 w 1041"/>
                <a:gd name="T55" fmla="*/ 878 h 1040"/>
                <a:gd name="T56" fmla="*/ 240 w 1041"/>
                <a:gd name="T57" fmla="*/ 893 h 1040"/>
                <a:gd name="T58" fmla="*/ 264 w 1041"/>
                <a:gd name="T59" fmla="*/ 974 h 1040"/>
                <a:gd name="T60" fmla="*/ 362 w 1041"/>
                <a:gd name="T61" fmla="*/ 959 h 1040"/>
                <a:gd name="T62" fmla="*/ 407 w 1041"/>
                <a:gd name="T63" fmla="*/ 1029 h 1040"/>
                <a:gd name="T64" fmla="*/ 497 w 1041"/>
                <a:gd name="T65" fmla="*/ 987 h 1040"/>
                <a:gd name="T66" fmla="*/ 545 w 1041"/>
                <a:gd name="T67" fmla="*/ 987 h 1040"/>
                <a:gd name="T68" fmla="*/ 634 w 1041"/>
                <a:gd name="T69" fmla="*/ 1029 h 1040"/>
                <a:gd name="T70" fmla="*/ 680 w 1041"/>
                <a:gd name="T71" fmla="*/ 959 h 1040"/>
                <a:gd name="T72" fmla="*/ 778 w 1041"/>
                <a:gd name="T73" fmla="*/ 974 h 1040"/>
                <a:gd name="T74" fmla="*/ 801 w 1041"/>
                <a:gd name="T75" fmla="*/ 893 h 1040"/>
                <a:gd name="T76" fmla="*/ 899 w 1041"/>
                <a:gd name="T77" fmla="*/ 878 h 1040"/>
                <a:gd name="T78" fmla="*/ 898 w 1041"/>
                <a:gd name="T79" fmla="*/ 795 h 1040"/>
                <a:gd name="T80" fmla="*/ 987 w 1041"/>
                <a:gd name="T81" fmla="*/ 752 h 1040"/>
                <a:gd name="T82" fmla="*/ 962 w 1041"/>
                <a:gd name="T83" fmla="*/ 672 h 1040"/>
                <a:gd name="T84" fmla="*/ 1034 w 1041"/>
                <a:gd name="T85" fmla="*/ 605 h 1040"/>
                <a:gd name="T86" fmla="*/ 987 w 1041"/>
                <a:gd name="T87" fmla="*/ 535 h 1040"/>
                <a:gd name="T88" fmla="*/ 521 w 1041"/>
                <a:gd name="T89" fmla="*/ 906 h 1040"/>
                <a:gd name="T90" fmla="*/ 521 w 1041"/>
                <a:gd name="T91" fmla="*/ 134 h 1040"/>
                <a:gd name="T92" fmla="*/ 521 w 1041"/>
                <a:gd name="T93" fmla="*/ 90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1" h="1040">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83" name="Oval 193"/>
            <p:cNvSpPr>
              <a:spLocks noChangeArrowheads="1"/>
            </p:cNvSpPr>
            <p:nvPr/>
          </p:nvSpPr>
          <p:spPr bwMode="auto">
            <a:xfrm>
              <a:off x="5095161" y="3855225"/>
              <a:ext cx="856139" cy="856139"/>
            </a:xfrm>
            <a:prstGeom prst="ellipse">
              <a:avLst/>
            </a:prstGeom>
            <a:solidFill>
              <a:srgbClr val="9E8140"/>
            </a:solidFill>
            <a:ln>
              <a:noFill/>
            </a:ln>
          </p:spPr>
          <p:txBody>
            <a:bodyPr vert="horz" wrap="square" lIns="91440" tIns="45720" rIns="91440" bIns="45720" numCol="1" anchor="t" anchorCtr="0" compatLnSpc="1"/>
            <a:lstStyle/>
            <a:p>
              <a:endParaRPr lang="en-US"/>
            </a:p>
          </p:txBody>
        </p:sp>
        <p:grpSp>
          <p:nvGrpSpPr>
            <p:cNvPr id="84" name="Group 7"/>
            <p:cNvGrpSpPr/>
            <p:nvPr/>
          </p:nvGrpSpPr>
          <p:grpSpPr>
            <a:xfrm>
              <a:off x="5324203" y="4127674"/>
              <a:ext cx="444231" cy="319552"/>
              <a:chOff x="5470526" y="3849688"/>
              <a:chExt cx="763587" cy="549276"/>
            </a:xfrm>
            <a:solidFill>
              <a:schemeClr val="bg1"/>
            </a:solidFill>
          </p:grpSpPr>
          <p:sp>
            <p:nvSpPr>
              <p:cNvPr id="85" name="Freeform 194"/>
              <p:cNvSpPr/>
              <p:nvPr/>
            </p:nvSpPr>
            <p:spPr bwMode="auto">
              <a:xfrm>
                <a:off x="5694363" y="4197351"/>
                <a:ext cx="155575" cy="66675"/>
              </a:xfrm>
              <a:custGeom>
                <a:avLst/>
                <a:gdLst>
                  <a:gd name="T0" fmla="*/ 93 w 98"/>
                  <a:gd name="T1" fmla="*/ 42 h 42"/>
                  <a:gd name="T2" fmla="*/ 98 w 98"/>
                  <a:gd name="T3" fmla="*/ 0 h 42"/>
                  <a:gd name="T4" fmla="*/ 0 w 98"/>
                  <a:gd name="T5" fmla="*/ 0 h 42"/>
                  <a:gd name="T6" fmla="*/ 3 w 98"/>
                  <a:gd name="T7" fmla="*/ 42 h 42"/>
                  <a:gd name="T8" fmla="*/ 93 w 98"/>
                  <a:gd name="T9" fmla="*/ 42 h 42"/>
                </a:gdLst>
                <a:ahLst/>
                <a:cxnLst>
                  <a:cxn ang="0">
                    <a:pos x="T0" y="T1"/>
                  </a:cxn>
                  <a:cxn ang="0">
                    <a:pos x="T2" y="T3"/>
                  </a:cxn>
                  <a:cxn ang="0">
                    <a:pos x="T4" y="T5"/>
                  </a:cxn>
                  <a:cxn ang="0">
                    <a:pos x="T6" y="T7"/>
                  </a:cxn>
                  <a:cxn ang="0">
                    <a:pos x="T8" y="T9"/>
                  </a:cxn>
                </a:cxnLst>
                <a:rect l="0" t="0" r="r" b="b"/>
                <a:pathLst>
                  <a:path w="98" h="42">
                    <a:moveTo>
                      <a:pt x="93" y="42"/>
                    </a:moveTo>
                    <a:lnTo>
                      <a:pt x="98" y="0"/>
                    </a:lnTo>
                    <a:lnTo>
                      <a:pt x="0" y="0"/>
                    </a:lnTo>
                    <a:lnTo>
                      <a:pt x="3" y="42"/>
                    </a:lnTo>
                    <a:lnTo>
                      <a:pt x="93"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6" name="Freeform 195"/>
              <p:cNvSpPr/>
              <p:nvPr/>
            </p:nvSpPr>
            <p:spPr bwMode="auto">
              <a:xfrm>
                <a:off x="5872163" y="4057651"/>
                <a:ext cx="173038" cy="117475"/>
              </a:xfrm>
              <a:custGeom>
                <a:avLst/>
                <a:gdLst>
                  <a:gd name="T0" fmla="*/ 0 w 109"/>
                  <a:gd name="T1" fmla="*/ 74 h 74"/>
                  <a:gd name="T2" fmla="*/ 90 w 109"/>
                  <a:gd name="T3" fmla="*/ 74 h 74"/>
                  <a:gd name="T4" fmla="*/ 109 w 109"/>
                  <a:gd name="T5" fmla="*/ 0 h 74"/>
                  <a:gd name="T6" fmla="*/ 6 w 109"/>
                  <a:gd name="T7" fmla="*/ 0 h 74"/>
                  <a:gd name="T8" fmla="*/ 0 w 109"/>
                  <a:gd name="T9" fmla="*/ 74 h 74"/>
                </a:gdLst>
                <a:ahLst/>
                <a:cxnLst>
                  <a:cxn ang="0">
                    <a:pos x="T0" y="T1"/>
                  </a:cxn>
                  <a:cxn ang="0">
                    <a:pos x="T2" y="T3"/>
                  </a:cxn>
                  <a:cxn ang="0">
                    <a:pos x="T4" y="T5"/>
                  </a:cxn>
                  <a:cxn ang="0">
                    <a:pos x="T6" y="T7"/>
                  </a:cxn>
                  <a:cxn ang="0">
                    <a:pos x="T8" y="T9"/>
                  </a:cxn>
                </a:cxnLst>
                <a:rect l="0" t="0" r="r" b="b"/>
                <a:pathLst>
                  <a:path w="109" h="74">
                    <a:moveTo>
                      <a:pt x="0" y="74"/>
                    </a:moveTo>
                    <a:lnTo>
                      <a:pt x="90" y="74"/>
                    </a:lnTo>
                    <a:lnTo>
                      <a:pt x="109" y="0"/>
                    </a:lnTo>
                    <a:lnTo>
                      <a:pt x="6" y="0"/>
                    </a:lnTo>
                    <a:lnTo>
                      <a:pt x="0"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7" name="Freeform 196"/>
              <p:cNvSpPr/>
              <p:nvPr/>
            </p:nvSpPr>
            <p:spPr bwMode="auto">
              <a:xfrm>
                <a:off x="5532438" y="4197351"/>
                <a:ext cx="144463" cy="66675"/>
              </a:xfrm>
              <a:custGeom>
                <a:avLst/>
                <a:gdLst>
                  <a:gd name="T0" fmla="*/ 0 w 91"/>
                  <a:gd name="T1" fmla="*/ 0 h 42"/>
                  <a:gd name="T2" fmla="*/ 11 w 91"/>
                  <a:gd name="T3" fmla="*/ 42 h 42"/>
                  <a:gd name="T4" fmla="*/ 91 w 91"/>
                  <a:gd name="T5" fmla="*/ 42 h 42"/>
                  <a:gd name="T6" fmla="*/ 87 w 91"/>
                  <a:gd name="T7" fmla="*/ 0 h 42"/>
                  <a:gd name="T8" fmla="*/ 0 w 91"/>
                  <a:gd name="T9" fmla="*/ 0 h 42"/>
                </a:gdLst>
                <a:ahLst/>
                <a:cxnLst>
                  <a:cxn ang="0">
                    <a:pos x="T0" y="T1"/>
                  </a:cxn>
                  <a:cxn ang="0">
                    <a:pos x="T2" y="T3"/>
                  </a:cxn>
                  <a:cxn ang="0">
                    <a:pos x="T4" y="T5"/>
                  </a:cxn>
                  <a:cxn ang="0">
                    <a:pos x="T6" y="T7"/>
                  </a:cxn>
                  <a:cxn ang="0">
                    <a:pos x="T8" y="T9"/>
                  </a:cxn>
                </a:cxnLst>
                <a:rect l="0" t="0" r="r" b="b"/>
                <a:pathLst>
                  <a:path w="91" h="42">
                    <a:moveTo>
                      <a:pt x="0" y="0"/>
                    </a:moveTo>
                    <a:lnTo>
                      <a:pt x="11" y="42"/>
                    </a:lnTo>
                    <a:lnTo>
                      <a:pt x="91" y="42"/>
                    </a:lnTo>
                    <a:lnTo>
                      <a:pt x="87"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8" name="Freeform 197"/>
              <p:cNvSpPr/>
              <p:nvPr/>
            </p:nvSpPr>
            <p:spPr bwMode="auto">
              <a:xfrm>
                <a:off x="5864226" y="4197351"/>
                <a:ext cx="144463" cy="66675"/>
              </a:xfrm>
              <a:custGeom>
                <a:avLst/>
                <a:gdLst>
                  <a:gd name="T0" fmla="*/ 91 w 91"/>
                  <a:gd name="T1" fmla="*/ 0 h 42"/>
                  <a:gd name="T2" fmla="*/ 5 w 91"/>
                  <a:gd name="T3" fmla="*/ 0 h 42"/>
                  <a:gd name="T4" fmla="*/ 0 w 91"/>
                  <a:gd name="T5" fmla="*/ 42 h 42"/>
                  <a:gd name="T6" fmla="*/ 80 w 91"/>
                  <a:gd name="T7" fmla="*/ 42 h 42"/>
                  <a:gd name="T8" fmla="*/ 91 w 91"/>
                  <a:gd name="T9" fmla="*/ 0 h 42"/>
                </a:gdLst>
                <a:ahLst/>
                <a:cxnLst>
                  <a:cxn ang="0">
                    <a:pos x="T0" y="T1"/>
                  </a:cxn>
                  <a:cxn ang="0">
                    <a:pos x="T2" y="T3"/>
                  </a:cxn>
                  <a:cxn ang="0">
                    <a:pos x="T4" y="T5"/>
                  </a:cxn>
                  <a:cxn ang="0">
                    <a:pos x="T6" y="T7"/>
                  </a:cxn>
                  <a:cxn ang="0">
                    <a:pos x="T8" y="T9"/>
                  </a:cxn>
                </a:cxnLst>
                <a:rect l="0" t="0" r="r" b="b"/>
                <a:pathLst>
                  <a:path w="91" h="42">
                    <a:moveTo>
                      <a:pt x="91" y="0"/>
                    </a:moveTo>
                    <a:lnTo>
                      <a:pt x="5" y="0"/>
                    </a:lnTo>
                    <a:lnTo>
                      <a:pt x="0" y="42"/>
                    </a:lnTo>
                    <a:lnTo>
                      <a:pt x="80" y="42"/>
                    </a:lnTo>
                    <a:lnTo>
                      <a:pt x="9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9" name="Freeform 198"/>
              <p:cNvSpPr/>
              <p:nvPr/>
            </p:nvSpPr>
            <p:spPr bwMode="auto">
              <a:xfrm>
                <a:off x="5884863" y="3849688"/>
                <a:ext cx="349250" cy="185738"/>
              </a:xfrm>
              <a:custGeom>
                <a:avLst/>
                <a:gdLst>
                  <a:gd name="T0" fmla="*/ 96 w 141"/>
                  <a:gd name="T1" fmla="*/ 0 h 75"/>
                  <a:gd name="T2" fmla="*/ 89 w 141"/>
                  <a:gd name="T3" fmla="*/ 3 h 75"/>
                  <a:gd name="T4" fmla="*/ 85 w 141"/>
                  <a:gd name="T5" fmla="*/ 5 h 75"/>
                  <a:gd name="T6" fmla="*/ 49 w 141"/>
                  <a:gd name="T7" fmla="*/ 41 h 75"/>
                  <a:gd name="T8" fmla="*/ 46 w 141"/>
                  <a:gd name="T9" fmla="*/ 46 h 75"/>
                  <a:gd name="T10" fmla="*/ 2 w 141"/>
                  <a:gd name="T11" fmla="*/ 46 h 75"/>
                  <a:gd name="T12" fmla="*/ 0 w 141"/>
                  <a:gd name="T13" fmla="*/ 75 h 75"/>
                  <a:gd name="T14" fmla="*/ 67 w 141"/>
                  <a:gd name="T15" fmla="*/ 75 h 75"/>
                  <a:gd name="T16" fmla="*/ 72 w 141"/>
                  <a:gd name="T17" fmla="*/ 56 h 75"/>
                  <a:gd name="T18" fmla="*/ 101 w 141"/>
                  <a:gd name="T19" fmla="*/ 28 h 75"/>
                  <a:gd name="T20" fmla="*/ 124 w 141"/>
                  <a:gd name="T21" fmla="*/ 28 h 75"/>
                  <a:gd name="T22" fmla="*/ 124 w 141"/>
                  <a:gd name="T23" fmla="*/ 0 h 75"/>
                  <a:gd name="T24" fmla="*/ 96 w 141"/>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1" h="75">
                    <a:moveTo>
                      <a:pt x="96" y="0"/>
                    </a:moveTo>
                    <a:cubicBezTo>
                      <a:pt x="93" y="0"/>
                      <a:pt x="91" y="1"/>
                      <a:pt x="89" y="3"/>
                    </a:cubicBezTo>
                    <a:cubicBezTo>
                      <a:pt x="88" y="3"/>
                      <a:pt x="86" y="4"/>
                      <a:pt x="85" y="5"/>
                    </a:cubicBezTo>
                    <a:cubicBezTo>
                      <a:pt x="73" y="17"/>
                      <a:pt x="61" y="29"/>
                      <a:pt x="49" y="41"/>
                    </a:cubicBezTo>
                    <a:cubicBezTo>
                      <a:pt x="48" y="43"/>
                      <a:pt x="47" y="44"/>
                      <a:pt x="46" y="46"/>
                    </a:cubicBezTo>
                    <a:cubicBezTo>
                      <a:pt x="2" y="46"/>
                      <a:pt x="2" y="46"/>
                      <a:pt x="2" y="46"/>
                    </a:cubicBezTo>
                    <a:cubicBezTo>
                      <a:pt x="0" y="75"/>
                      <a:pt x="0" y="75"/>
                      <a:pt x="0" y="75"/>
                    </a:cubicBezTo>
                    <a:cubicBezTo>
                      <a:pt x="67" y="75"/>
                      <a:pt x="67" y="75"/>
                      <a:pt x="67" y="75"/>
                    </a:cubicBezTo>
                    <a:cubicBezTo>
                      <a:pt x="72" y="56"/>
                      <a:pt x="72" y="56"/>
                      <a:pt x="72" y="56"/>
                    </a:cubicBezTo>
                    <a:cubicBezTo>
                      <a:pt x="82" y="47"/>
                      <a:pt x="91" y="37"/>
                      <a:pt x="101" y="28"/>
                    </a:cubicBezTo>
                    <a:cubicBezTo>
                      <a:pt x="124" y="28"/>
                      <a:pt x="124" y="28"/>
                      <a:pt x="124" y="28"/>
                    </a:cubicBezTo>
                    <a:cubicBezTo>
                      <a:pt x="141" y="28"/>
                      <a:pt x="141" y="0"/>
                      <a:pt x="124" y="0"/>
                    </a:cubicBezTo>
                    <a:lnTo>
                      <a:pt x="9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0" name="Freeform 199"/>
              <p:cNvSpPr/>
              <p:nvPr/>
            </p:nvSpPr>
            <p:spPr bwMode="auto">
              <a:xfrm>
                <a:off x="5673726" y="3963988"/>
                <a:ext cx="193675" cy="71438"/>
              </a:xfrm>
              <a:custGeom>
                <a:avLst/>
                <a:gdLst>
                  <a:gd name="T0" fmla="*/ 3 w 122"/>
                  <a:gd name="T1" fmla="*/ 45 h 45"/>
                  <a:gd name="T2" fmla="*/ 119 w 122"/>
                  <a:gd name="T3" fmla="*/ 45 h 45"/>
                  <a:gd name="T4" fmla="*/ 122 w 122"/>
                  <a:gd name="T5" fmla="*/ 0 h 45"/>
                  <a:gd name="T6" fmla="*/ 0 w 122"/>
                  <a:gd name="T7" fmla="*/ 0 h 45"/>
                  <a:gd name="T8" fmla="*/ 3 w 122"/>
                  <a:gd name="T9" fmla="*/ 45 h 45"/>
                </a:gdLst>
                <a:ahLst/>
                <a:cxnLst>
                  <a:cxn ang="0">
                    <a:pos x="T0" y="T1"/>
                  </a:cxn>
                  <a:cxn ang="0">
                    <a:pos x="T2" y="T3"/>
                  </a:cxn>
                  <a:cxn ang="0">
                    <a:pos x="T4" y="T5"/>
                  </a:cxn>
                  <a:cxn ang="0">
                    <a:pos x="T6" y="T7"/>
                  </a:cxn>
                  <a:cxn ang="0">
                    <a:pos x="T8" y="T9"/>
                  </a:cxn>
                </a:cxnLst>
                <a:rect l="0" t="0" r="r" b="b"/>
                <a:pathLst>
                  <a:path w="122" h="45">
                    <a:moveTo>
                      <a:pt x="3" y="45"/>
                    </a:moveTo>
                    <a:lnTo>
                      <a:pt x="119" y="45"/>
                    </a:lnTo>
                    <a:lnTo>
                      <a:pt x="122" y="0"/>
                    </a:lnTo>
                    <a:lnTo>
                      <a:pt x="0" y="0"/>
                    </a:lnTo>
                    <a:lnTo>
                      <a:pt x="3"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1" name="Freeform 200"/>
              <p:cNvSpPr/>
              <p:nvPr/>
            </p:nvSpPr>
            <p:spPr bwMode="auto">
              <a:xfrm>
                <a:off x="5497513" y="4057651"/>
                <a:ext cx="171450" cy="117475"/>
              </a:xfrm>
              <a:custGeom>
                <a:avLst/>
                <a:gdLst>
                  <a:gd name="T0" fmla="*/ 108 w 108"/>
                  <a:gd name="T1" fmla="*/ 74 h 74"/>
                  <a:gd name="T2" fmla="*/ 102 w 108"/>
                  <a:gd name="T3" fmla="*/ 0 h 74"/>
                  <a:gd name="T4" fmla="*/ 0 w 108"/>
                  <a:gd name="T5" fmla="*/ 0 h 74"/>
                  <a:gd name="T6" fmla="*/ 19 w 108"/>
                  <a:gd name="T7" fmla="*/ 74 h 74"/>
                  <a:gd name="T8" fmla="*/ 108 w 108"/>
                  <a:gd name="T9" fmla="*/ 74 h 74"/>
                </a:gdLst>
                <a:ahLst/>
                <a:cxnLst>
                  <a:cxn ang="0">
                    <a:pos x="T0" y="T1"/>
                  </a:cxn>
                  <a:cxn ang="0">
                    <a:pos x="T2" y="T3"/>
                  </a:cxn>
                  <a:cxn ang="0">
                    <a:pos x="T4" y="T5"/>
                  </a:cxn>
                  <a:cxn ang="0">
                    <a:pos x="T6" y="T7"/>
                  </a:cxn>
                  <a:cxn ang="0">
                    <a:pos x="T8" y="T9"/>
                  </a:cxn>
                </a:cxnLst>
                <a:rect l="0" t="0" r="r" b="b"/>
                <a:pathLst>
                  <a:path w="108" h="74">
                    <a:moveTo>
                      <a:pt x="108" y="74"/>
                    </a:moveTo>
                    <a:lnTo>
                      <a:pt x="102" y="0"/>
                    </a:lnTo>
                    <a:lnTo>
                      <a:pt x="0" y="0"/>
                    </a:lnTo>
                    <a:lnTo>
                      <a:pt x="19" y="74"/>
                    </a:lnTo>
                    <a:lnTo>
                      <a:pt x="108"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2" name="Freeform 201"/>
              <p:cNvSpPr/>
              <p:nvPr/>
            </p:nvSpPr>
            <p:spPr bwMode="auto">
              <a:xfrm>
                <a:off x="5470526" y="3963988"/>
                <a:ext cx="188913" cy="71438"/>
              </a:xfrm>
              <a:custGeom>
                <a:avLst/>
                <a:gdLst>
                  <a:gd name="T0" fmla="*/ 0 w 119"/>
                  <a:gd name="T1" fmla="*/ 0 h 45"/>
                  <a:gd name="T2" fmla="*/ 13 w 119"/>
                  <a:gd name="T3" fmla="*/ 45 h 45"/>
                  <a:gd name="T4" fmla="*/ 119 w 119"/>
                  <a:gd name="T5" fmla="*/ 45 h 45"/>
                  <a:gd name="T6" fmla="*/ 114 w 119"/>
                  <a:gd name="T7" fmla="*/ 0 h 45"/>
                  <a:gd name="T8" fmla="*/ 0 w 119"/>
                  <a:gd name="T9" fmla="*/ 0 h 45"/>
                </a:gdLst>
                <a:ahLst/>
                <a:cxnLst>
                  <a:cxn ang="0">
                    <a:pos x="T0" y="T1"/>
                  </a:cxn>
                  <a:cxn ang="0">
                    <a:pos x="T2" y="T3"/>
                  </a:cxn>
                  <a:cxn ang="0">
                    <a:pos x="T4" y="T5"/>
                  </a:cxn>
                  <a:cxn ang="0">
                    <a:pos x="T6" y="T7"/>
                  </a:cxn>
                  <a:cxn ang="0">
                    <a:pos x="T8" y="T9"/>
                  </a:cxn>
                </a:cxnLst>
                <a:rect l="0" t="0" r="r" b="b"/>
                <a:pathLst>
                  <a:path w="119" h="45">
                    <a:moveTo>
                      <a:pt x="0" y="0"/>
                    </a:moveTo>
                    <a:lnTo>
                      <a:pt x="13" y="45"/>
                    </a:lnTo>
                    <a:lnTo>
                      <a:pt x="119" y="45"/>
                    </a:lnTo>
                    <a:lnTo>
                      <a:pt x="11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3" name="Freeform 202"/>
              <p:cNvSpPr/>
              <p:nvPr/>
            </p:nvSpPr>
            <p:spPr bwMode="auto">
              <a:xfrm>
                <a:off x="5681663" y="4057651"/>
                <a:ext cx="177800" cy="117475"/>
              </a:xfrm>
              <a:custGeom>
                <a:avLst/>
                <a:gdLst>
                  <a:gd name="T0" fmla="*/ 112 w 112"/>
                  <a:gd name="T1" fmla="*/ 0 h 74"/>
                  <a:gd name="T2" fmla="*/ 0 w 112"/>
                  <a:gd name="T3" fmla="*/ 0 h 74"/>
                  <a:gd name="T4" fmla="*/ 6 w 112"/>
                  <a:gd name="T5" fmla="*/ 74 h 74"/>
                  <a:gd name="T6" fmla="*/ 106 w 112"/>
                  <a:gd name="T7" fmla="*/ 74 h 74"/>
                  <a:gd name="T8" fmla="*/ 112 w 112"/>
                  <a:gd name="T9" fmla="*/ 0 h 74"/>
                </a:gdLst>
                <a:ahLst/>
                <a:cxnLst>
                  <a:cxn ang="0">
                    <a:pos x="T0" y="T1"/>
                  </a:cxn>
                  <a:cxn ang="0">
                    <a:pos x="T2" y="T3"/>
                  </a:cxn>
                  <a:cxn ang="0">
                    <a:pos x="T4" y="T5"/>
                  </a:cxn>
                  <a:cxn ang="0">
                    <a:pos x="T6" y="T7"/>
                  </a:cxn>
                  <a:cxn ang="0">
                    <a:pos x="T8" y="T9"/>
                  </a:cxn>
                </a:cxnLst>
                <a:rect l="0" t="0" r="r" b="b"/>
                <a:pathLst>
                  <a:path w="112" h="74">
                    <a:moveTo>
                      <a:pt x="112" y="0"/>
                    </a:moveTo>
                    <a:lnTo>
                      <a:pt x="0" y="0"/>
                    </a:lnTo>
                    <a:lnTo>
                      <a:pt x="6" y="74"/>
                    </a:lnTo>
                    <a:lnTo>
                      <a:pt x="106" y="74"/>
                    </a:lnTo>
                    <a:lnTo>
                      <a:pt x="1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4" name="Oval 203"/>
              <p:cNvSpPr>
                <a:spLocks noChangeArrowheads="1"/>
              </p:cNvSpPr>
              <p:nvPr/>
            </p:nvSpPr>
            <p:spPr bwMode="auto">
              <a:xfrm>
                <a:off x="5559426" y="4283076"/>
                <a:ext cx="114300" cy="115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5" name="Oval 204"/>
              <p:cNvSpPr>
                <a:spLocks noChangeArrowheads="1"/>
              </p:cNvSpPr>
              <p:nvPr/>
            </p:nvSpPr>
            <p:spPr bwMode="auto">
              <a:xfrm>
                <a:off x="5867401" y="4283076"/>
                <a:ext cx="115888" cy="115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97" name="Freeform 205"/>
            <p:cNvSpPr>
              <a:spLocks noEditPoints="1"/>
            </p:cNvSpPr>
            <p:nvPr/>
          </p:nvSpPr>
          <p:spPr bwMode="auto">
            <a:xfrm>
              <a:off x="3670110" y="3815511"/>
              <a:ext cx="701904" cy="711139"/>
            </a:xfrm>
            <a:custGeom>
              <a:avLst/>
              <a:gdLst>
                <a:gd name="T0" fmla="*/ 487 w 487"/>
                <a:gd name="T1" fmla="*/ 277 h 494"/>
                <a:gd name="T2" fmla="*/ 487 w 487"/>
                <a:gd name="T3" fmla="*/ 213 h 494"/>
                <a:gd name="T4" fmla="*/ 439 w 487"/>
                <a:gd name="T5" fmla="*/ 206 h 494"/>
                <a:gd name="T6" fmla="*/ 418 w 487"/>
                <a:gd name="T7" fmla="*/ 149 h 494"/>
                <a:gd name="T8" fmla="*/ 449 w 487"/>
                <a:gd name="T9" fmla="*/ 113 h 494"/>
                <a:gd name="T10" fmla="*/ 408 w 487"/>
                <a:gd name="T11" fmla="*/ 63 h 494"/>
                <a:gd name="T12" fmla="*/ 366 w 487"/>
                <a:gd name="T13" fmla="*/ 89 h 494"/>
                <a:gd name="T14" fmla="*/ 313 w 487"/>
                <a:gd name="T15" fmla="*/ 59 h 494"/>
                <a:gd name="T16" fmla="*/ 314 w 487"/>
                <a:gd name="T17" fmla="*/ 11 h 494"/>
                <a:gd name="T18" fmla="*/ 251 w 487"/>
                <a:gd name="T19" fmla="*/ 0 h 494"/>
                <a:gd name="T20" fmla="*/ 235 w 487"/>
                <a:gd name="T21" fmla="*/ 47 h 494"/>
                <a:gd name="T22" fmla="*/ 176 w 487"/>
                <a:gd name="T23" fmla="*/ 59 h 494"/>
                <a:gd name="T24" fmla="*/ 145 w 487"/>
                <a:gd name="T25" fmla="*/ 20 h 494"/>
                <a:gd name="T26" fmla="*/ 90 w 487"/>
                <a:gd name="T27" fmla="*/ 52 h 494"/>
                <a:gd name="T28" fmla="*/ 108 w 487"/>
                <a:gd name="T29" fmla="*/ 100 h 494"/>
                <a:gd name="T30" fmla="*/ 71 w 487"/>
                <a:gd name="T31" fmla="*/ 145 h 494"/>
                <a:gd name="T32" fmla="*/ 22 w 487"/>
                <a:gd name="T33" fmla="*/ 135 h 494"/>
                <a:gd name="T34" fmla="*/ 0 w 487"/>
                <a:gd name="T35" fmla="*/ 196 h 494"/>
                <a:gd name="T36" fmla="*/ 45 w 487"/>
                <a:gd name="T37" fmla="*/ 220 h 494"/>
                <a:gd name="T38" fmla="*/ 43 w 487"/>
                <a:gd name="T39" fmla="*/ 247 h 494"/>
                <a:gd name="T40" fmla="*/ 46 w 487"/>
                <a:gd name="T41" fmla="*/ 279 h 494"/>
                <a:gd name="T42" fmla="*/ 1 w 487"/>
                <a:gd name="T43" fmla="*/ 303 h 494"/>
                <a:gd name="T44" fmla="*/ 23 w 487"/>
                <a:gd name="T45" fmla="*/ 363 h 494"/>
                <a:gd name="T46" fmla="*/ 74 w 487"/>
                <a:gd name="T47" fmla="*/ 353 h 494"/>
                <a:gd name="T48" fmla="*/ 112 w 487"/>
                <a:gd name="T49" fmla="*/ 398 h 494"/>
                <a:gd name="T50" fmla="*/ 93 w 487"/>
                <a:gd name="T51" fmla="*/ 445 h 494"/>
                <a:gd name="T52" fmla="*/ 149 w 487"/>
                <a:gd name="T53" fmla="*/ 477 h 494"/>
                <a:gd name="T54" fmla="*/ 181 w 487"/>
                <a:gd name="T55" fmla="*/ 437 h 494"/>
                <a:gd name="T56" fmla="*/ 239 w 487"/>
                <a:gd name="T57" fmla="*/ 447 h 494"/>
                <a:gd name="T58" fmla="*/ 255 w 487"/>
                <a:gd name="T59" fmla="*/ 494 h 494"/>
                <a:gd name="T60" fmla="*/ 318 w 487"/>
                <a:gd name="T61" fmla="*/ 483 h 494"/>
                <a:gd name="T62" fmla="*/ 317 w 487"/>
                <a:gd name="T63" fmla="*/ 433 h 494"/>
                <a:gd name="T64" fmla="*/ 369 w 487"/>
                <a:gd name="T65" fmla="*/ 403 h 494"/>
                <a:gd name="T66" fmla="*/ 411 w 487"/>
                <a:gd name="T67" fmla="*/ 428 h 494"/>
                <a:gd name="T68" fmla="*/ 452 w 487"/>
                <a:gd name="T69" fmla="*/ 379 h 494"/>
                <a:gd name="T70" fmla="*/ 419 w 487"/>
                <a:gd name="T71" fmla="*/ 342 h 494"/>
                <a:gd name="T72" fmla="*/ 440 w 487"/>
                <a:gd name="T73" fmla="*/ 285 h 494"/>
                <a:gd name="T74" fmla="*/ 487 w 487"/>
                <a:gd name="T75" fmla="*/ 277 h 494"/>
                <a:gd name="T76" fmla="*/ 243 w 487"/>
                <a:gd name="T77" fmla="*/ 393 h 494"/>
                <a:gd name="T78" fmla="*/ 97 w 487"/>
                <a:gd name="T79" fmla="*/ 247 h 494"/>
                <a:gd name="T80" fmla="*/ 243 w 487"/>
                <a:gd name="T81" fmla="*/ 101 h 494"/>
                <a:gd name="T82" fmla="*/ 390 w 487"/>
                <a:gd name="T83" fmla="*/ 247 h 494"/>
                <a:gd name="T84" fmla="*/ 243 w 487"/>
                <a:gd name="T85" fmla="*/ 393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7" h="494">
                  <a:moveTo>
                    <a:pt x="487" y="277"/>
                  </a:moveTo>
                  <a:cubicBezTo>
                    <a:pt x="487" y="213"/>
                    <a:pt x="487" y="213"/>
                    <a:pt x="487" y="213"/>
                  </a:cubicBezTo>
                  <a:cubicBezTo>
                    <a:pt x="439" y="206"/>
                    <a:pt x="439" y="206"/>
                    <a:pt x="439" y="206"/>
                  </a:cubicBezTo>
                  <a:cubicBezTo>
                    <a:pt x="435" y="186"/>
                    <a:pt x="428" y="166"/>
                    <a:pt x="418" y="149"/>
                  </a:cubicBezTo>
                  <a:cubicBezTo>
                    <a:pt x="449" y="113"/>
                    <a:pt x="449" y="113"/>
                    <a:pt x="449" y="113"/>
                  </a:cubicBezTo>
                  <a:cubicBezTo>
                    <a:pt x="408" y="63"/>
                    <a:pt x="408" y="63"/>
                    <a:pt x="408" y="63"/>
                  </a:cubicBezTo>
                  <a:cubicBezTo>
                    <a:pt x="366" y="89"/>
                    <a:pt x="366" y="89"/>
                    <a:pt x="366" y="89"/>
                  </a:cubicBezTo>
                  <a:cubicBezTo>
                    <a:pt x="350" y="77"/>
                    <a:pt x="332" y="67"/>
                    <a:pt x="313" y="59"/>
                  </a:cubicBezTo>
                  <a:cubicBezTo>
                    <a:pt x="314" y="11"/>
                    <a:pt x="314" y="11"/>
                    <a:pt x="314" y="11"/>
                  </a:cubicBezTo>
                  <a:cubicBezTo>
                    <a:pt x="251" y="0"/>
                    <a:pt x="251" y="0"/>
                    <a:pt x="251" y="0"/>
                  </a:cubicBezTo>
                  <a:cubicBezTo>
                    <a:pt x="235" y="47"/>
                    <a:pt x="235" y="47"/>
                    <a:pt x="235" y="47"/>
                  </a:cubicBezTo>
                  <a:cubicBezTo>
                    <a:pt x="214" y="48"/>
                    <a:pt x="195" y="52"/>
                    <a:pt x="176" y="59"/>
                  </a:cubicBezTo>
                  <a:cubicBezTo>
                    <a:pt x="145" y="20"/>
                    <a:pt x="145" y="20"/>
                    <a:pt x="145" y="20"/>
                  </a:cubicBezTo>
                  <a:cubicBezTo>
                    <a:pt x="90" y="52"/>
                    <a:pt x="90" y="52"/>
                    <a:pt x="90" y="52"/>
                  </a:cubicBezTo>
                  <a:cubicBezTo>
                    <a:pt x="108" y="100"/>
                    <a:pt x="108" y="100"/>
                    <a:pt x="108" y="100"/>
                  </a:cubicBezTo>
                  <a:cubicBezTo>
                    <a:pt x="94" y="113"/>
                    <a:pt x="81" y="128"/>
                    <a:pt x="71" y="145"/>
                  </a:cubicBezTo>
                  <a:cubicBezTo>
                    <a:pt x="22" y="135"/>
                    <a:pt x="22" y="135"/>
                    <a:pt x="22" y="135"/>
                  </a:cubicBezTo>
                  <a:cubicBezTo>
                    <a:pt x="0" y="196"/>
                    <a:pt x="0" y="196"/>
                    <a:pt x="0" y="196"/>
                  </a:cubicBezTo>
                  <a:cubicBezTo>
                    <a:pt x="45" y="220"/>
                    <a:pt x="45" y="220"/>
                    <a:pt x="45" y="220"/>
                  </a:cubicBezTo>
                  <a:cubicBezTo>
                    <a:pt x="44" y="229"/>
                    <a:pt x="43" y="238"/>
                    <a:pt x="43" y="247"/>
                  </a:cubicBezTo>
                  <a:cubicBezTo>
                    <a:pt x="43" y="258"/>
                    <a:pt x="44" y="268"/>
                    <a:pt x="46" y="279"/>
                  </a:cubicBezTo>
                  <a:cubicBezTo>
                    <a:pt x="1" y="303"/>
                    <a:pt x="1" y="303"/>
                    <a:pt x="1" y="303"/>
                  </a:cubicBezTo>
                  <a:cubicBezTo>
                    <a:pt x="23" y="363"/>
                    <a:pt x="23" y="363"/>
                    <a:pt x="23" y="363"/>
                  </a:cubicBezTo>
                  <a:cubicBezTo>
                    <a:pt x="74" y="353"/>
                    <a:pt x="74" y="353"/>
                    <a:pt x="74" y="353"/>
                  </a:cubicBezTo>
                  <a:cubicBezTo>
                    <a:pt x="84" y="370"/>
                    <a:pt x="97" y="385"/>
                    <a:pt x="112" y="398"/>
                  </a:cubicBezTo>
                  <a:cubicBezTo>
                    <a:pt x="93" y="445"/>
                    <a:pt x="93" y="445"/>
                    <a:pt x="93" y="445"/>
                  </a:cubicBezTo>
                  <a:cubicBezTo>
                    <a:pt x="149" y="477"/>
                    <a:pt x="149" y="477"/>
                    <a:pt x="149" y="477"/>
                  </a:cubicBezTo>
                  <a:cubicBezTo>
                    <a:pt x="181" y="437"/>
                    <a:pt x="181" y="437"/>
                    <a:pt x="181" y="437"/>
                  </a:cubicBezTo>
                  <a:cubicBezTo>
                    <a:pt x="199" y="443"/>
                    <a:pt x="219" y="446"/>
                    <a:pt x="239" y="447"/>
                  </a:cubicBezTo>
                  <a:cubicBezTo>
                    <a:pt x="255" y="494"/>
                    <a:pt x="255" y="494"/>
                    <a:pt x="255" y="494"/>
                  </a:cubicBezTo>
                  <a:cubicBezTo>
                    <a:pt x="318" y="483"/>
                    <a:pt x="318" y="483"/>
                    <a:pt x="318" y="483"/>
                  </a:cubicBezTo>
                  <a:cubicBezTo>
                    <a:pt x="317" y="433"/>
                    <a:pt x="317" y="433"/>
                    <a:pt x="317" y="433"/>
                  </a:cubicBezTo>
                  <a:cubicBezTo>
                    <a:pt x="336" y="426"/>
                    <a:pt x="353" y="415"/>
                    <a:pt x="369" y="403"/>
                  </a:cubicBezTo>
                  <a:cubicBezTo>
                    <a:pt x="411" y="428"/>
                    <a:pt x="411" y="428"/>
                    <a:pt x="411" y="428"/>
                  </a:cubicBezTo>
                  <a:cubicBezTo>
                    <a:pt x="452" y="379"/>
                    <a:pt x="452" y="379"/>
                    <a:pt x="452" y="379"/>
                  </a:cubicBezTo>
                  <a:cubicBezTo>
                    <a:pt x="419" y="342"/>
                    <a:pt x="419" y="342"/>
                    <a:pt x="419" y="342"/>
                  </a:cubicBezTo>
                  <a:cubicBezTo>
                    <a:pt x="429" y="324"/>
                    <a:pt x="436" y="305"/>
                    <a:pt x="440" y="285"/>
                  </a:cubicBezTo>
                  <a:lnTo>
                    <a:pt x="487" y="277"/>
                  </a:lnTo>
                  <a:close/>
                  <a:moveTo>
                    <a:pt x="243" y="393"/>
                  </a:moveTo>
                  <a:cubicBezTo>
                    <a:pt x="163" y="393"/>
                    <a:pt x="97" y="328"/>
                    <a:pt x="97" y="247"/>
                  </a:cubicBezTo>
                  <a:cubicBezTo>
                    <a:pt x="97" y="166"/>
                    <a:pt x="163" y="101"/>
                    <a:pt x="243" y="101"/>
                  </a:cubicBezTo>
                  <a:cubicBezTo>
                    <a:pt x="324" y="101"/>
                    <a:pt x="390" y="166"/>
                    <a:pt x="390" y="247"/>
                  </a:cubicBezTo>
                  <a:cubicBezTo>
                    <a:pt x="390" y="328"/>
                    <a:pt x="324" y="393"/>
                    <a:pt x="243" y="393"/>
                  </a:cubicBez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98" name="Oval 216"/>
            <p:cNvSpPr>
              <a:spLocks noChangeArrowheads="1"/>
            </p:cNvSpPr>
            <p:nvPr/>
          </p:nvSpPr>
          <p:spPr bwMode="auto">
            <a:xfrm>
              <a:off x="3863134" y="4012229"/>
              <a:ext cx="315857" cy="317704"/>
            </a:xfrm>
            <a:prstGeom prst="ellipse">
              <a:avLst/>
            </a:prstGeom>
            <a:solidFill>
              <a:srgbClr val="9E8140"/>
            </a:solidFill>
            <a:ln>
              <a:noFill/>
            </a:ln>
          </p:spPr>
          <p:txBody>
            <a:bodyPr vert="horz" wrap="square" lIns="91440" tIns="45720" rIns="91440" bIns="45720" numCol="1" anchor="t" anchorCtr="0" compatLnSpc="1"/>
            <a:lstStyle/>
            <a:p>
              <a:endParaRPr lang="en-US"/>
            </a:p>
          </p:txBody>
        </p:sp>
        <p:sp>
          <p:nvSpPr>
            <p:cNvPr id="99" name="Freeform 217"/>
            <p:cNvSpPr>
              <a:spLocks noEditPoints="1"/>
            </p:cNvSpPr>
            <p:nvPr/>
          </p:nvSpPr>
          <p:spPr bwMode="auto">
            <a:xfrm>
              <a:off x="3952720" y="4080573"/>
              <a:ext cx="167165" cy="190253"/>
            </a:xfrm>
            <a:custGeom>
              <a:avLst/>
              <a:gdLst>
                <a:gd name="T0" fmla="*/ 6 w 116"/>
                <a:gd name="T1" fmla="*/ 126 h 132"/>
                <a:gd name="T2" fmla="*/ 9 w 116"/>
                <a:gd name="T3" fmla="*/ 129 h 132"/>
                <a:gd name="T4" fmla="*/ 24 w 116"/>
                <a:gd name="T5" fmla="*/ 126 h 132"/>
                <a:gd name="T6" fmla="*/ 52 w 116"/>
                <a:gd name="T7" fmla="*/ 89 h 132"/>
                <a:gd name="T8" fmla="*/ 54 w 116"/>
                <a:gd name="T9" fmla="*/ 86 h 132"/>
                <a:gd name="T10" fmla="*/ 86 w 116"/>
                <a:gd name="T11" fmla="*/ 84 h 132"/>
                <a:gd name="T12" fmla="*/ 107 w 116"/>
                <a:gd name="T13" fmla="*/ 29 h 132"/>
                <a:gd name="T14" fmla="*/ 51 w 116"/>
                <a:gd name="T15" fmla="*/ 10 h 132"/>
                <a:gd name="T16" fmla="*/ 30 w 116"/>
                <a:gd name="T17" fmla="*/ 65 h 132"/>
                <a:gd name="T18" fmla="*/ 34 w 116"/>
                <a:gd name="T19" fmla="*/ 72 h 132"/>
                <a:gd name="T20" fmla="*/ 32 w 116"/>
                <a:gd name="T21" fmla="*/ 74 h 132"/>
                <a:gd name="T22" fmla="*/ 4 w 116"/>
                <a:gd name="T23" fmla="*/ 112 h 132"/>
                <a:gd name="T24" fmla="*/ 6 w 116"/>
                <a:gd name="T25" fmla="*/ 126 h 132"/>
                <a:gd name="T26" fmla="*/ 56 w 116"/>
                <a:gd name="T27" fmla="*/ 22 h 132"/>
                <a:gd name="T28" fmla="*/ 95 w 116"/>
                <a:gd name="T29" fmla="*/ 34 h 132"/>
                <a:gd name="T30" fmla="*/ 80 w 116"/>
                <a:gd name="T31" fmla="*/ 72 h 132"/>
                <a:gd name="T32" fmla="*/ 42 w 116"/>
                <a:gd name="T33" fmla="*/ 59 h 132"/>
                <a:gd name="T34" fmla="*/ 56 w 116"/>
                <a:gd name="T35" fmla="*/ 2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32">
                  <a:moveTo>
                    <a:pt x="6" y="126"/>
                  </a:moveTo>
                  <a:cubicBezTo>
                    <a:pt x="9" y="129"/>
                    <a:pt x="9" y="129"/>
                    <a:pt x="9" y="129"/>
                  </a:cubicBezTo>
                  <a:cubicBezTo>
                    <a:pt x="14" y="132"/>
                    <a:pt x="20" y="131"/>
                    <a:pt x="24" y="126"/>
                  </a:cubicBezTo>
                  <a:cubicBezTo>
                    <a:pt x="52" y="89"/>
                    <a:pt x="52" y="89"/>
                    <a:pt x="52" y="89"/>
                  </a:cubicBezTo>
                  <a:cubicBezTo>
                    <a:pt x="53" y="88"/>
                    <a:pt x="53" y="87"/>
                    <a:pt x="54" y="86"/>
                  </a:cubicBezTo>
                  <a:cubicBezTo>
                    <a:pt x="64" y="89"/>
                    <a:pt x="75" y="89"/>
                    <a:pt x="86" y="84"/>
                  </a:cubicBezTo>
                  <a:cubicBezTo>
                    <a:pt x="107" y="74"/>
                    <a:pt x="116" y="49"/>
                    <a:pt x="107" y="29"/>
                  </a:cubicBezTo>
                  <a:cubicBezTo>
                    <a:pt x="97" y="8"/>
                    <a:pt x="72" y="0"/>
                    <a:pt x="51" y="10"/>
                  </a:cubicBezTo>
                  <a:cubicBezTo>
                    <a:pt x="30" y="20"/>
                    <a:pt x="20" y="45"/>
                    <a:pt x="30" y="65"/>
                  </a:cubicBezTo>
                  <a:cubicBezTo>
                    <a:pt x="31" y="68"/>
                    <a:pt x="33" y="70"/>
                    <a:pt x="34" y="72"/>
                  </a:cubicBezTo>
                  <a:cubicBezTo>
                    <a:pt x="33" y="72"/>
                    <a:pt x="33" y="73"/>
                    <a:pt x="32" y="74"/>
                  </a:cubicBezTo>
                  <a:cubicBezTo>
                    <a:pt x="4" y="112"/>
                    <a:pt x="4" y="112"/>
                    <a:pt x="4" y="112"/>
                  </a:cubicBezTo>
                  <a:cubicBezTo>
                    <a:pt x="0" y="116"/>
                    <a:pt x="1" y="123"/>
                    <a:pt x="6" y="126"/>
                  </a:cubicBezTo>
                  <a:close/>
                  <a:moveTo>
                    <a:pt x="56" y="22"/>
                  </a:moveTo>
                  <a:cubicBezTo>
                    <a:pt x="71" y="15"/>
                    <a:pt x="88" y="21"/>
                    <a:pt x="95" y="34"/>
                  </a:cubicBezTo>
                  <a:cubicBezTo>
                    <a:pt x="101" y="48"/>
                    <a:pt x="95" y="65"/>
                    <a:pt x="80" y="72"/>
                  </a:cubicBezTo>
                  <a:cubicBezTo>
                    <a:pt x="66" y="79"/>
                    <a:pt x="49" y="73"/>
                    <a:pt x="42" y="59"/>
                  </a:cubicBezTo>
                  <a:cubicBezTo>
                    <a:pt x="35" y="45"/>
                    <a:pt x="42" y="29"/>
                    <a:pt x="56" y="2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1" name="Freeform 218"/>
            <p:cNvSpPr>
              <a:spLocks noEditPoints="1"/>
            </p:cNvSpPr>
            <p:nvPr/>
          </p:nvSpPr>
          <p:spPr bwMode="auto">
            <a:xfrm>
              <a:off x="6101840" y="3180103"/>
              <a:ext cx="707446" cy="710216"/>
            </a:xfrm>
            <a:custGeom>
              <a:avLst/>
              <a:gdLst>
                <a:gd name="T0" fmla="*/ 491 w 491"/>
                <a:gd name="T1" fmla="*/ 209 h 493"/>
                <a:gd name="T2" fmla="*/ 473 w 491"/>
                <a:gd name="T3" fmla="*/ 147 h 493"/>
                <a:gd name="T4" fmla="*/ 425 w 491"/>
                <a:gd name="T5" fmla="*/ 153 h 493"/>
                <a:gd name="T6" fmla="*/ 389 w 491"/>
                <a:gd name="T7" fmla="*/ 104 h 493"/>
                <a:gd name="T8" fmla="*/ 409 w 491"/>
                <a:gd name="T9" fmla="*/ 61 h 493"/>
                <a:gd name="T10" fmla="*/ 356 w 491"/>
                <a:gd name="T11" fmla="*/ 25 h 493"/>
                <a:gd name="T12" fmla="*/ 323 w 491"/>
                <a:gd name="T13" fmla="*/ 61 h 493"/>
                <a:gd name="T14" fmla="*/ 264 w 491"/>
                <a:gd name="T15" fmla="*/ 47 h 493"/>
                <a:gd name="T16" fmla="*/ 252 w 491"/>
                <a:gd name="T17" fmla="*/ 0 h 493"/>
                <a:gd name="T18" fmla="*/ 188 w 491"/>
                <a:gd name="T19" fmla="*/ 6 h 493"/>
                <a:gd name="T20" fmla="*/ 185 w 491"/>
                <a:gd name="T21" fmla="*/ 56 h 493"/>
                <a:gd name="T22" fmla="*/ 132 w 491"/>
                <a:gd name="T23" fmla="*/ 83 h 493"/>
                <a:gd name="T24" fmla="*/ 92 w 491"/>
                <a:gd name="T25" fmla="*/ 54 h 493"/>
                <a:gd name="T26" fmla="*/ 47 w 491"/>
                <a:gd name="T27" fmla="*/ 101 h 493"/>
                <a:gd name="T28" fmla="*/ 78 w 491"/>
                <a:gd name="T29" fmla="*/ 141 h 493"/>
                <a:gd name="T30" fmla="*/ 55 w 491"/>
                <a:gd name="T31" fmla="*/ 195 h 493"/>
                <a:gd name="T32" fmla="*/ 4 w 491"/>
                <a:gd name="T33" fmla="*/ 199 h 493"/>
                <a:gd name="T34" fmla="*/ 0 w 491"/>
                <a:gd name="T35" fmla="*/ 263 h 493"/>
                <a:gd name="T36" fmla="*/ 50 w 491"/>
                <a:gd name="T37" fmla="*/ 275 h 493"/>
                <a:gd name="T38" fmla="*/ 56 w 491"/>
                <a:gd name="T39" fmla="*/ 301 h 493"/>
                <a:gd name="T40" fmla="*/ 67 w 491"/>
                <a:gd name="T41" fmla="*/ 330 h 493"/>
                <a:gd name="T42" fmla="*/ 30 w 491"/>
                <a:gd name="T43" fmla="*/ 366 h 493"/>
                <a:gd name="T44" fmla="*/ 68 w 491"/>
                <a:gd name="T45" fmla="*/ 418 h 493"/>
                <a:gd name="T46" fmla="*/ 114 w 491"/>
                <a:gd name="T47" fmla="*/ 394 h 493"/>
                <a:gd name="T48" fmla="*/ 162 w 491"/>
                <a:gd name="T49" fmla="*/ 427 h 493"/>
                <a:gd name="T50" fmla="*/ 157 w 491"/>
                <a:gd name="T51" fmla="*/ 477 h 493"/>
                <a:gd name="T52" fmla="*/ 220 w 491"/>
                <a:gd name="T53" fmla="*/ 493 h 493"/>
                <a:gd name="T54" fmla="*/ 240 w 491"/>
                <a:gd name="T55" fmla="*/ 446 h 493"/>
                <a:gd name="T56" fmla="*/ 298 w 491"/>
                <a:gd name="T57" fmla="*/ 440 h 493"/>
                <a:gd name="T58" fmla="*/ 327 w 491"/>
                <a:gd name="T59" fmla="*/ 481 h 493"/>
                <a:gd name="T60" fmla="*/ 384 w 491"/>
                <a:gd name="T61" fmla="*/ 453 h 493"/>
                <a:gd name="T62" fmla="*/ 370 w 491"/>
                <a:gd name="T63" fmla="*/ 405 h 493"/>
                <a:gd name="T64" fmla="*/ 411 w 491"/>
                <a:gd name="T65" fmla="*/ 362 h 493"/>
                <a:gd name="T66" fmla="*/ 458 w 491"/>
                <a:gd name="T67" fmla="*/ 375 h 493"/>
                <a:gd name="T68" fmla="*/ 485 w 491"/>
                <a:gd name="T69" fmla="*/ 316 h 493"/>
                <a:gd name="T70" fmla="*/ 443 w 491"/>
                <a:gd name="T71" fmla="*/ 290 h 493"/>
                <a:gd name="T72" fmla="*/ 447 w 491"/>
                <a:gd name="T73" fmla="*/ 229 h 493"/>
                <a:gd name="T74" fmla="*/ 491 w 491"/>
                <a:gd name="T75" fmla="*/ 209 h 493"/>
                <a:gd name="T76" fmla="*/ 288 w 491"/>
                <a:gd name="T77" fmla="*/ 387 h 493"/>
                <a:gd name="T78" fmla="*/ 107 w 491"/>
                <a:gd name="T79" fmla="*/ 286 h 493"/>
                <a:gd name="T80" fmla="*/ 208 w 491"/>
                <a:gd name="T81" fmla="*/ 105 h 493"/>
                <a:gd name="T82" fmla="*/ 389 w 491"/>
                <a:gd name="T83" fmla="*/ 206 h 493"/>
                <a:gd name="T84" fmla="*/ 288 w 491"/>
                <a:gd name="T85" fmla="*/ 387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1" h="493">
                  <a:moveTo>
                    <a:pt x="491" y="209"/>
                  </a:moveTo>
                  <a:cubicBezTo>
                    <a:pt x="473" y="147"/>
                    <a:pt x="473" y="147"/>
                    <a:pt x="473" y="147"/>
                  </a:cubicBezTo>
                  <a:cubicBezTo>
                    <a:pt x="425" y="153"/>
                    <a:pt x="425" y="153"/>
                    <a:pt x="425" y="153"/>
                  </a:cubicBezTo>
                  <a:cubicBezTo>
                    <a:pt x="416" y="135"/>
                    <a:pt x="403" y="118"/>
                    <a:pt x="389" y="104"/>
                  </a:cubicBezTo>
                  <a:cubicBezTo>
                    <a:pt x="409" y="61"/>
                    <a:pt x="409" y="61"/>
                    <a:pt x="409" y="61"/>
                  </a:cubicBezTo>
                  <a:cubicBezTo>
                    <a:pt x="356" y="25"/>
                    <a:pt x="356" y="25"/>
                    <a:pt x="356" y="25"/>
                  </a:cubicBezTo>
                  <a:cubicBezTo>
                    <a:pt x="323" y="61"/>
                    <a:pt x="323" y="61"/>
                    <a:pt x="323" y="61"/>
                  </a:cubicBezTo>
                  <a:cubicBezTo>
                    <a:pt x="304" y="53"/>
                    <a:pt x="284" y="48"/>
                    <a:pt x="264" y="47"/>
                  </a:cubicBezTo>
                  <a:cubicBezTo>
                    <a:pt x="252" y="0"/>
                    <a:pt x="252" y="0"/>
                    <a:pt x="252" y="0"/>
                  </a:cubicBezTo>
                  <a:cubicBezTo>
                    <a:pt x="188" y="6"/>
                    <a:pt x="188" y="6"/>
                    <a:pt x="188" y="6"/>
                  </a:cubicBezTo>
                  <a:cubicBezTo>
                    <a:pt x="185" y="56"/>
                    <a:pt x="185" y="56"/>
                    <a:pt x="185" y="56"/>
                  </a:cubicBezTo>
                  <a:cubicBezTo>
                    <a:pt x="166" y="63"/>
                    <a:pt x="148" y="72"/>
                    <a:pt x="132" y="83"/>
                  </a:cubicBezTo>
                  <a:cubicBezTo>
                    <a:pt x="92" y="54"/>
                    <a:pt x="92" y="54"/>
                    <a:pt x="92" y="54"/>
                  </a:cubicBezTo>
                  <a:cubicBezTo>
                    <a:pt x="47" y="101"/>
                    <a:pt x="47" y="101"/>
                    <a:pt x="47" y="101"/>
                  </a:cubicBezTo>
                  <a:cubicBezTo>
                    <a:pt x="78" y="141"/>
                    <a:pt x="78" y="141"/>
                    <a:pt x="78" y="141"/>
                  </a:cubicBezTo>
                  <a:cubicBezTo>
                    <a:pt x="68" y="158"/>
                    <a:pt x="60" y="176"/>
                    <a:pt x="55" y="195"/>
                  </a:cubicBezTo>
                  <a:cubicBezTo>
                    <a:pt x="4" y="199"/>
                    <a:pt x="4" y="199"/>
                    <a:pt x="4" y="199"/>
                  </a:cubicBezTo>
                  <a:cubicBezTo>
                    <a:pt x="0" y="263"/>
                    <a:pt x="0" y="263"/>
                    <a:pt x="0" y="263"/>
                  </a:cubicBezTo>
                  <a:cubicBezTo>
                    <a:pt x="50" y="275"/>
                    <a:pt x="50" y="275"/>
                    <a:pt x="50" y="275"/>
                  </a:cubicBezTo>
                  <a:cubicBezTo>
                    <a:pt x="51" y="283"/>
                    <a:pt x="53" y="292"/>
                    <a:pt x="56" y="301"/>
                  </a:cubicBezTo>
                  <a:cubicBezTo>
                    <a:pt x="59" y="311"/>
                    <a:pt x="62" y="321"/>
                    <a:pt x="67" y="330"/>
                  </a:cubicBezTo>
                  <a:cubicBezTo>
                    <a:pt x="30" y="366"/>
                    <a:pt x="30" y="366"/>
                    <a:pt x="30" y="366"/>
                  </a:cubicBezTo>
                  <a:cubicBezTo>
                    <a:pt x="68" y="418"/>
                    <a:pt x="68" y="418"/>
                    <a:pt x="68" y="418"/>
                  </a:cubicBezTo>
                  <a:cubicBezTo>
                    <a:pt x="114" y="394"/>
                    <a:pt x="114" y="394"/>
                    <a:pt x="114" y="394"/>
                  </a:cubicBezTo>
                  <a:cubicBezTo>
                    <a:pt x="128" y="408"/>
                    <a:pt x="145" y="418"/>
                    <a:pt x="162" y="427"/>
                  </a:cubicBezTo>
                  <a:cubicBezTo>
                    <a:pt x="157" y="477"/>
                    <a:pt x="157" y="477"/>
                    <a:pt x="157" y="477"/>
                  </a:cubicBezTo>
                  <a:cubicBezTo>
                    <a:pt x="220" y="493"/>
                    <a:pt x="220" y="493"/>
                    <a:pt x="220" y="493"/>
                  </a:cubicBezTo>
                  <a:cubicBezTo>
                    <a:pt x="240" y="446"/>
                    <a:pt x="240" y="446"/>
                    <a:pt x="240" y="446"/>
                  </a:cubicBezTo>
                  <a:cubicBezTo>
                    <a:pt x="259" y="447"/>
                    <a:pt x="279" y="445"/>
                    <a:pt x="298" y="440"/>
                  </a:cubicBezTo>
                  <a:cubicBezTo>
                    <a:pt x="327" y="481"/>
                    <a:pt x="327" y="481"/>
                    <a:pt x="327" y="481"/>
                  </a:cubicBezTo>
                  <a:cubicBezTo>
                    <a:pt x="384" y="453"/>
                    <a:pt x="384" y="453"/>
                    <a:pt x="384" y="453"/>
                  </a:cubicBezTo>
                  <a:cubicBezTo>
                    <a:pt x="370" y="405"/>
                    <a:pt x="370" y="405"/>
                    <a:pt x="370" y="405"/>
                  </a:cubicBezTo>
                  <a:cubicBezTo>
                    <a:pt x="386" y="393"/>
                    <a:pt x="400" y="378"/>
                    <a:pt x="411" y="362"/>
                  </a:cubicBezTo>
                  <a:cubicBezTo>
                    <a:pt x="458" y="375"/>
                    <a:pt x="458" y="375"/>
                    <a:pt x="458" y="375"/>
                  </a:cubicBezTo>
                  <a:cubicBezTo>
                    <a:pt x="485" y="316"/>
                    <a:pt x="485" y="316"/>
                    <a:pt x="485" y="316"/>
                  </a:cubicBezTo>
                  <a:cubicBezTo>
                    <a:pt x="443" y="290"/>
                    <a:pt x="443" y="290"/>
                    <a:pt x="443" y="290"/>
                  </a:cubicBezTo>
                  <a:cubicBezTo>
                    <a:pt x="448" y="270"/>
                    <a:pt x="449" y="249"/>
                    <a:pt x="447" y="229"/>
                  </a:cubicBezTo>
                  <a:lnTo>
                    <a:pt x="491" y="209"/>
                  </a:lnTo>
                  <a:close/>
                  <a:moveTo>
                    <a:pt x="288" y="387"/>
                  </a:moveTo>
                  <a:cubicBezTo>
                    <a:pt x="210" y="409"/>
                    <a:pt x="129" y="364"/>
                    <a:pt x="107" y="286"/>
                  </a:cubicBezTo>
                  <a:cubicBezTo>
                    <a:pt x="85" y="208"/>
                    <a:pt x="130" y="127"/>
                    <a:pt x="208" y="105"/>
                  </a:cubicBezTo>
                  <a:cubicBezTo>
                    <a:pt x="286" y="83"/>
                    <a:pt x="367" y="128"/>
                    <a:pt x="389" y="206"/>
                  </a:cubicBezTo>
                  <a:cubicBezTo>
                    <a:pt x="411" y="284"/>
                    <a:pt x="366" y="365"/>
                    <a:pt x="288" y="387"/>
                  </a:cubicBez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102" name="Oval 228"/>
            <p:cNvSpPr>
              <a:spLocks noChangeArrowheads="1"/>
            </p:cNvSpPr>
            <p:nvPr/>
          </p:nvSpPr>
          <p:spPr bwMode="auto">
            <a:xfrm>
              <a:off x="6317953" y="3391598"/>
              <a:ext cx="285380" cy="285380"/>
            </a:xfrm>
            <a:prstGeom prst="ellipse">
              <a:avLst/>
            </a:prstGeom>
            <a:solidFill>
              <a:srgbClr val="9E8140"/>
            </a:solidFill>
            <a:ln>
              <a:noFill/>
            </a:ln>
          </p:spPr>
          <p:txBody>
            <a:bodyPr vert="horz" wrap="square" lIns="91440" tIns="45720" rIns="91440" bIns="45720" numCol="1" anchor="t" anchorCtr="0" compatLnSpc="1"/>
            <a:lstStyle/>
            <a:p>
              <a:endParaRPr lang="en-US"/>
            </a:p>
          </p:txBody>
        </p:sp>
        <p:sp>
          <p:nvSpPr>
            <p:cNvPr id="103" name="Freeform 229"/>
            <p:cNvSpPr>
              <a:spLocks noEditPoints="1"/>
            </p:cNvSpPr>
            <p:nvPr/>
          </p:nvSpPr>
          <p:spPr bwMode="auto">
            <a:xfrm>
              <a:off x="6402920" y="3440546"/>
              <a:ext cx="117292" cy="215188"/>
            </a:xfrm>
            <a:custGeom>
              <a:avLst/>
              <a:gdLst>
                <a:gd name="T0" fmla="*/ 14 w 81"/>
                <a:gd name="T1" fmla="*/ 127 h 149"/>
                <a:gd name="T2" fmla="*/ 6 w 81"/>
                <a:gd name="T3" fmla="*/ 108 h 149"/>
                <a:gd name="T4" fmla="*/ 11 w 81"/>
                <a:gd name="T5" fmla="*/ 106 h 149"/>
                <a:gd name="T6" fmla="*/ 19 w 81"/>
                <a:gd name="T7" fmla="*/ 110 h 149"/>
                <a:gd name="T8" fmla="*/ 33 w 81"/>
                <a:gd name="T9" fmla="*/ 116 h 149"/>
                <a:gd name="T10" fmla="*/ 24 w 81"/>
                <a:gd name="T11" fmla="*/ 76 h 149"/>
                <a:gd name="T12" fmla="*/ 7 w 81"/>
                <a:gd name="T13" fmla="*/ 61 h 149"/>
                <a:gd name="T14" fmla="*/ 7 w 81"/>
                <a:gd name="T15" fmla="*/ 36 h 149"/>
                <a:gd name="T16" fmla="*/ 26 w 81"/>
                <a:gd name="T17" fmla="*/ 18 h 149"/>
                <a:gd name="T18" fmla="*/ 42 w 81"/>
                <a:gd name="T19" fmla="*/ 5 h 149"/>
                <a:gd name="T20" fmla="*/ 47 w 81"/>
                <a:gd name="T21" fmla="*/ 0 h 149"/>
                <a:gd name="T22" fmla="*/ 53 w 81"/>
                <a:gd name="T23" fmla="*/ 16 h 149"/>
                <a:gd name="T24" fmla="*/ 79 w 81"/>
                <a:gd name="T25" fmla="*/ 28 h 149"/>
                <a:gd name="T26" fmla="*/ 71 w 81"/>
                <a:gd name="T27" fmla="*/ 38 h 149"/>
                <a:gd name="T28" fmla="*/ 66 w 81"/>
                <a:gd name="T29" fmla="*/ 38 h 149"/>
                <a:gd name="T30" fmla="*/ 58 w 81"/>
                <a:gd name="T31" fmla="*/ 34 h 149"/>
                <a:gd name="T32" fmla="*/ 49 w 81"/>
                <a:gd name="T33" fmla="*/ 65 h 149"/>
                <a:gd name="T34" fmla="*/ 71 w 81"/>
                <a:gd name="T35" fmla="*/ 74 h 149"/>
                <a:gd name="T36" fmla="*/ 81 w 81"/>
                <a:gd name="T37" fmla="*/ 95 h 149"/>
                <a:gd name="T38" fmla="*/ 71 w 81"/>
                <a:gd name="T39" fmla="*/ 121 h 149"/>
                <a:gd name="T40" fmla="*/ 43 w 81"/>
                <a:gd name="T41" fmla="*/ 132 h 149"/>
                <a:gd name="T42" fmla="*/ 41 w 81"/>
                <a:gd name="T43" fmla="*/ 148 h 149"/>
                <a:gd name="T44" fmla="*/ 30 w 81"/>
                <a:gd name="T45" fmla="*/ 149 h 149"/>
                <a:gd name="T46" fmla="*/ 23 w 81"/>
                <a:gd name="T47" fmla="*/ 46 h 149"/>
                <a:gd name="T48" fmla="*/ 27 w 81"/>
                <a:gd name="T49" fmla="*/ 55 h 149"/>
                <a:gd name="T50" fmla="*/ 37 w 81"/>
                <a:gd name="T51" fmla="*/ 61 h 149"/>
                <a:gd name="T52" fmla="*/ 32 w 81"/>
                <a:gd name="T53" fmla="*/ 33 h 149"/>
                <a:gd name="T54" fmla="*/ 24 w 81"/>
                <a:gd name="T55" fmla="*/ 41 h 149"/>
                <a:gd name="T56" fmla="*/ 62 w 81"/>
                <a:gd name="T57" fmla="*/ 98 h 149"/>
                <a:gd name="T58" fmla="*/ 58 w 81"/>
                <a:gd name="T59" fmla="*/ 89 h 149"/>
                <a:gd name="T60" fmla="*/ 48 w 81"/>
                <a:gd name="T61" fmla="*/ 84 h 149"/>
                <a:gd name="T62" fmla="*/ 58 w 81"/>
                <a:gd name="T63" fmla="*/ 11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149">
                  <a:moveTo>
                    <a:pt x="31" y="132"/>
                  </a:moveTo>
                  <a:cubicBezTo>
                    <a:pt x="25" y="131"/>
                    <a:pt x="19" y="130"/>
                    <a:pt x="14" y="127"/>
                  </a:cubicBezTo>
                  <a:cubicBezTo>
                    <a:pt x="8" y="124"/>
                    <a:pt x="4" y="121"/>
                    <a:pt x="0" y="117"/>
                  </a:cubicBezTo>
                  <a:cubicBezTo>
                    <a:pt x="6" y="108"/>
                    <a:pt x="6" y="108"/>
                    <a:pt x="6" y="108"/>
                  </a:cubicBezTo>
                  <a:cubicBezTo>
                    <a:pt x="6" y="108"/>
                    <a:pt x="7" y="107"/>
                    <a:pt x="8" y="106"/>
                  </a:cubicBezTo>
                  <a:cubicBezTo>
                    <a:pt x="9" y="106"/>
                    <a:pt x="10" y="106"/>
                    <a:pt x="11" y="106"/>
                  </a:cubicBezTo>
                  <a:cubicBezTo>
                    <a:pt x="12" y="106"/>
                    <a:pt x="13" y="106"/>
                    <a:pt x="14" y="107"/>
                  </a:cubicBezTo>
                  <a:cubicBezTo>
                    <a:pt x="16" y="108"/>
                    <a:pt x="17" y="109"/>
                    <a:pt x="19" y="110"/>
                  </a:cubicBezTo>
                  <a:cubicBezTo>
                    <a:pt x="21" y="111"/>
                    <a:pt x="23" y="112"/>
                    <a:pt x="25" y="113"/>
                  </a:cubicBezTo>
                  <a:cubicBezTo>
                    <a:pt x="27" y="114"/>
                    <a:pt x="30" y="115"/>
                    <a:pt x="33" y="116"/>
                  </a:cubicBezTo>
                  <a:cubicBezTo>
                    <a:pt x="36" y="80"/>
                    <a:pt x="36" y="80"/>
                    <a:pt x="36" y="80"/>
                  </a:cubicBezTo>
                  <a:cubicBezTo>
                    <a:pt x="32" y="79"/>
                    <a:pt x="28" y="78"/>
                    <a:pt x="24" y="76"/>
                  </a:cubicBezTo>
                  <a:cubicBezTo>
                    <a:pt x="21" y="75"/>
                    <a:pt x="17" y="73"/>
                    <a:pt x="14" y="70"/>
                  </a:cubicBezTo>
                  <a:cubicBezTo>
                    <a:pt x="11" y="68"/>
                    <a:pt x="9" y="65"/>
                    <a:pt x="7" y="61"/>
                  </a:cubicBezTo>
                  <a:cubicBezTo>
                    <a:pt x="5" y="58"/>
                    <a:pt x="5" y="53"/>
                    <a:pt x="5" y="48"/>
                  </a:cubicBezTo>
                  <a:cubicBezTo>
                    <a:pt x="5" y="44"/>
                    <a:pt x="5" y="40"/>
                    <a:pt x="7" y="36"/>
                  </a:cubicBezTo>
                  <a:cubicBezTo>
                    <a:pt x="9" y="32"/>
                    <a:pt x="11" y="29"/>
                    <a:pt x="14" y="26"/>
                  </a:cubicBezTo>
                  <a:cubicBezTo>
                    <a:pt x="17" y="22"/>
                    <a:pt x="21" y="20"/>
                    <a:pt x="26" y="18"/>
                  </a:cubicBezTo>
                  <a:cubicBezTo>
                    <a:pt x="30" y="16"/>
                    <a:pt x="35" y="15"/>
                    <a:pt x="41" y="15"/>
                  </a:cubicBezTo>
                  <a:cubicBezTo>
                    <a:pt x="42" y="5"/>
                    <a:pt x="42" y="5"/>
                    <a:pt x="42" y="5"/>
                  </a:cubicBezTo>
                  <a:cubicBezTo>
                    <a:pt x="42" y="4"/>
                    <a:pt x="43" y="2"/>
                    <a:pt x="44" y="1"/>
                  </a:cubicBezTo>
                  <a:cubicBezTo>
                    <a:pt x="45" y="0"/>
                    <a:pt x="46" y="0"/>
                    <a:pt x="47" y="0"/>
                  </a:cubicBezTo>
                  <a:cubicBezTo>
                    <a:pt x="55" y="0"/>
                    <a:pt x="55" y="0"/>
                    <a:pt x="55" y="0"/>
                  </a:cubicBezTo>
                  <a:cubicBezTo>
                    <a:pt x="53" y="16"/>
                    <a:pt x="53" y="16"/>
                    <a:pt x="53" y="16"/>
                  </a:cubicBezTo>
                  <a:cubicBezTo>
                    <a:pt x="59" y="16"/>
                    <a:pt x="64" y="18"/>
                    <a:pt x="68" y="20"/>
                  </a:cubicBezTo>
                  <a:cubicBezTo>
                    <a:pt x="72" y="23"/>
                    <a:pt x="75" y="25"/>
                    <a:pt x="79" y="28"/>
                  </a:cubicBezTo>
                  <a:cubicBezTo>
                    <a:pt x="74" y="35"/>
                    <a:pt x="74" y="35"/>
                    <a:pt x="74" y="35"/>
                  </a:cubicBezTo>
                  <a:cubicBezTo>
                    <a:pt x="73" y="36"/>
                    <a:pt x="72" y="37"/>
                    <a:pt x="71" y="38"/>
                  </a:cubicBezTo>
                  <a:cubicBezTo>
                    <a:pt x="71" y="38"/>
                    <a:pt x="70" y="39"/>
                    <a:pt x="69" y="39"/>
                  </a:cubicBezTo>
                  <a:cubicBezTo>
                    <a:pt x="68" y="39"/>
                    <a:pt x="67" y="38"/>
                    <a:pt x="66" y="38"/>
                  </a:cubicBezTo>
                  <a:cubicBezTo>
                    <a:pt x="65" y="37"/>
                    <a:pt x="64" y="37"/>
                    <a:pt x="62" y="36"/>
                  </a:cubicBezTo>
                  <a:cubicBezTo>
                    <a:pt x="61" y="35"/>
                    <a:pt x="59" y="35"/>
                    <a:pt x="58" y="34"/>
                  </a:cubicBezTo>
                  <a:cubicBezTo>
                    <a:pt x="56" y="33"/>
                    <a:pt x="54" y="32"/>
                    <a:pt x="52" y="32"/>
                  </a:cubicBezTo>
                  <a:cubicBezTo>
                    <a:pt x="49" y="65"/>
                    <a:pt x="49" y="65"/>
                    <a:pt x="49" y="65"/>
                  </a:cubicBezTo>
                  <a:cubicBezTo>
                    <a:pt x="53" y="66"/>
                    <a:pt x="57" y="67"/>
                    <a:pt x="60" y="69"/>
                  </a:cubicBezTo>
                  <a:cubicBezTo>
                    <a:pt x="64" y="70"/>
                    <a:pt x="68" y="72"/>
                    <a:pt x="71" y="74"/>
                  </a:cubicBezTo>
                  <a:cubicBezTo>
                    <a:pt x="74" y="77"/>
                    <a:pt x="76" y="79"/>
                    <a:pt x="78" y="83"/>
                  </a:cubicBezTo>
                  <a:cubicBezTo>
                    <a:pt x="80" y="86"/>
                    <a:pt x="81" y="90"/>
                    <a:pt x="81" y="95"/>
                  </a:cubicBezTo>
                  <a:cubicBezTo>
                    <a:pt x="81" y="100"/>
                    <a:pt x="80" y="105"/>
                    <a:pt x="78" y="109"/>
                  </a:cubicBezTo>
                  <a:cubicBezTo>
                    <a:pt x="77" y="113"/>
                    <a:pt x="74" y="117"/>
                    <a:pt x="71" y="121"/>
                  </a:cubicBezTo>
                  <a:cubicBezTo>
                    <a:pt x="68" y="124"/>
                    <a:pt x="64" y="127"/>
                    <a:pt x="59" y="129"/>
                  </a:cubicBezTo>
                  <a:cubicBezTo>
                    <a:pt x="55" y="131"/>
                    <a:pt x="49" y="132"/>
                    <a:pt x="43" y="132"/>
                  </a:cubicBezTo>
                  <a:cubicBezTo>
                    <a:pt x="42" y="144"/>
                    <a:pt x="42" y="144"/>
                    <a:pt x="42" y="144"/>
                  </a:cubicBezTo>
                  <a:cubicBezTo>
                    <a:pt x="42" y="145"/>
                    <a:pt x="42" y="147"/>
                    <a:pt x="41" y="148"/>
                  </a:cubicBezTo>
                  <a:cubicBezTo>
                    <a:pt x="40" y="149"/>
                    <a:pt x="39" y="149"/>
                    <a:pt x="37" y="149"/>
                  </a:cubicBezTo>
                  <a:cubicBezTo>
                    <a:pt x="30" y="149"/>
                    <a:pt x="30" y="149"/>
                    <a:pt x="30" y="149"/>
                  </a:cubicBezTo>
                  <a:lnTo>
                    <a:pt x="31" y="132"/>
                  </a:lnTo>
                  <a:close/>
                  <a:moveTo>
                    <a:pt x="23" y="46"/>
                  </a:moveTo>
                  <a:cubicBezTo>
                    <a:pt x="23" y="48"/>
                    <a:pt x="24" y="50"/>
                    <a:pt x="24" y="51"/>
                  </a:cubicBezTo>
                  <a:cubicBezTo>
                    <a:pt x="25" y="53"/>
                    <a:pt x="26" y="54"/>
                    <a:pt x="27" y="55"/>
                  </a:cubicBezTo>
                  <a:cubicBezTo>
                    <a:pt x="28" y="57"/>
                    <a:pt x="30" y="58"/>
                    <a:pt x="32" y="59"/>
                  </a:cubicBezTo>
                  <a:cubicBezTo>
                    <a:pt x="33" y="60"/>
                    <a:pt x="35" y="60"/>
                    <a:pt x="37" y="61"/>
                  </a:cubicBezTo>
                  <a:cubicBezTo>
                    <a:pt x="40" y="32"/>
                    <a:pt x="40" y="32"/>
                    <a:pt x="40" y="32"/>
                  </a:cubicBezTo>
                  <a:cubicBezTo>
                    <a:pt x="37" y="32"/>
                    <a:pt x="34" y="33"/>
                    <a:pt x="32" y="33"/>
                  </a:cubicBezTo>
                  <a:cubicBezTo>
                    <a:pt x="30" y="34"/>
                    <a:pt x="28" y="35"/>
                    <a:pt x="27" y="37"/>
                  </a:cubicBezTo>
                  <a:cubicBezTo>
                    <a:pt x="26" y="38"/>
                    <a:pt x="25" y="39"/>
                    <a:pt x="24" y="41"/>
                  </a:cubicBezTo>
                  <a:cubicBezTo>
                    <a:pt x="24" y="43"/>
                    <a:pt x="23" y="44"/>
                    <a:pt x="23" y="46"/>
                  </a:cubicBezTo>
                  <a:close/>
                  <a:moveTo>
                    <a:pt x="62" y="98"/>
                  </a:moveTo>
                  <a:cubicBezTo>
                    <a:pt x="62" y="96"/>
                    <a:pt x="62" y="94"/>
                    <a:pt x="61" y="93"/>
                  </a:cubicBezTo>
                  <a:cubicBezTo>
                    <a:pt x="60" y="91"/>
                    <a:pt x="59" y="90"/>
                    <a:pt x="58" y="89"/>
                  </a:cubicBezTo>
                  <a:cubicBezTo>
                    <a:pt x="57" y="88"/>
                    <a:pt x="55" y="87"/>
                    <a:pt x="53" y="86"/>
                  </a:cubicBezTo>
                  <a:cubicBezTo>
                    <a:pt x="52" y="85"/>
                    <a:pt x="50" y="84"/>
                    <a:pt x="48" y="84"/>
                  </a:cubicBezTo>
                  <a:cubicBezTo>
                    <a:pt x="45" y="116"/>
                    <a:pt x="45" y="116"/>
                    <a:pt x="45" y="116"/>
                  </a:cubicBezTo>
                  <a:cubicBezTo>
                    <a:pt x="50" y="115"/>
                    <a:pt x="55" y="113"/>
                    <a:pt x="58" y="110"/>
                  </a:cubicBezTo>
                  <a:cubicBezTo>
                    <a:pt x="61" y="107"/>
                    <a:pt x="62" y="103"/>
                    <a:pt x="62" y="98"/>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5" name="Freeform 230"/>
            <p:cNvSpPr>
              <a:spLocks noEditPoints="1"/>
            </p:cNvSpPr>
            <p:nvPr/>
          </p:nvSpPr>
          <p:spPr bwMode="auto">
            <a:xfrm>
              <a:off x="5172740" y="2312883"/>
              <a:ext cx="1197855" cy="1192313"/>
            </a:xfrm>
            <a:custGeom>
              <a:avLst/>
              <a:gdLst>
                <a:gd name="T0" fmla="*/ 831 w 831"/>
                <a:gd name="T1" fmla="*/ 435 h 828"/>
                <a:gd name="T2" fmla="*/ 756 w 831"/>
                <a:gd name="T3" fmla="*/ 359 h 828"/>
                <a:gd name="T4" fmla="*/ 803 w 831"/>
                <a:gd name="T5" fmla="*/ 264 h 828"/>
                <a:gd name="T6" fmla="*/ 702 w 831"/>
                <a:gd name="T7" fmla="*/ 224 h 828"/>
                <a:gd name="T8" fmla="*/ 707 w 831"/>
                <a:gd name="T9" fmla="*/ 119 h 828"/>
                <a:gd name="T10" fmla="*/ 597 w 831"/>
                <a:gd name="T11" fmla="*/ 122 h 828"/>
                <a:gd name="T12" fmla="*/ 560 w 831"/>
                <a:gd name="T13" fmla="*/ 26 h 828"/>
                <a:gd name="T14" fmla="*/ 460 w 831"/>
                <a:gd name="T15" fmla="*/ 73 h 828"/>
                <a:gd name="T16" fmla="*/ 416 w 831"/>
                <a:gd name="T17" fmla="*/ 0 h 828"/>
                <a:gd name="T18" fmla="*/ 371 w 831"/>
                <a:gd name="T19" fmla="*/ 73 h 828"/>
                <a:gd name="T20" fmla="*/ 271 w 831"/>
                <a:gd name="T21" fmla="*/ 26 h 828"/>
                <a:gd name="T22" fmla="*/ 234 w 831"/>
                <a:gd name="T23" fmla="*/ 122 h 828"/>
                <a:gd name="T24" fmla="*/ 124 w 831"/>
                <a:gd name="T25" fmla="*/ 119 h 828"/>
                <a:gd name="T26" fmla="*/ 129 w 831"/>
                <a:gd name="T27" fmla="*/ 224 h 828"/>
                <a:gd name="T28" fmla="*/ 28 w 831"/>
                <a:gd name="T29" fmla="*/ 264 h 828"/>
                <a:gd name="T30" fmla="*/ 75 w 831"/>
                <a:gd name="T31" fmla="*/ 359 h 828"/>
                <a:gd name="T32" fmla="*/ 0 w 831"/>
                <a:gd name="T33" fmla="*/ 435 h 828"/>
                <a:gd name="T34" fmla="*/ 82 w 831"/>
                <a:gd name="T35" fmla="*/ 503 h 828"/>
                <a:gd name="T36" fmla="*/ 43 w 831"/>
                <a:gd name="T37" fmla="*/ 601 h 828"/>
                <a:gd name="T38" fmla="*/ 146 w 831"/>
                <a:gd name="T39" fmla="*/ 631 h 828"/>
                <a:gd name="T40" fmla="*/ 149 w 831"/>
                <a:gd name="T41" fmla="*/ 735 h 828"/>
                <a:gd name="T42" fmla="*/ 255 w 831"/>
                <a:gd name="T43" fmla="*/ 721 h 828"/>
                <a:gd name="T44" fmla="*/ 299 w 831"/>
                <a:gd name="T45" fmla="*/ 815 h 828"/>
                <a:gd name="T46" fmla="*/ 391 w 831"/>
                <a:gd name="T47" fmla="*/ 760 h 828"/>
                <a:gd name="T48" fmla="*/ 440 w 831"/>
                <a:gd name="T49" fmla="*/ 760 h 828"/>
                <a:gd name="T50" fmla="*/ 532 w 831"/>
                <a:gd name="T51" fmla="*/ 815 h 828"/>
                <a:gd name="T52" fmla="*/ 576 w 831"/>
                <a:gd name="T53" fmla="*/ 721 h 828"/>
                <a:gd name="T54" fmla="*/ 682 w 831"/>
                <a:gd name="T55" fmla="*/ 735 h 828"/>
                <a:gd name="T56" fmla="*/ 685 w 831"/>
                <a:gd name="T57" fmla="*/ 631 h 828"/>
                <a:gd name="T58" fmla="*/ 788 w 831"/>
                <a:gd name="T59" fmla="*/ 601 h 828"/>
                <a:gd name="T60" fmla="*/ 749 w 831"/>
                <a:gd name="T61" fmla="*/ 503 h 828"/>
                <a:gd name="T62" fmla="*/ 416 w 831"/>
                <a:gd name="T63" fmla="*/ 692 h 828"/>
                <a:gd name="T64" fmla="*/ 416 w 831"/>
                <a:gd name="T65" fmla="*/ 136 h 828"/>
                <a:gd name="T66" fmla="*/ 416 w 831"/>
                <a:gd name="T67" fmla="*/ 692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1" h="828">
                  <a:moveTo>
                    <a:pt x="824" y="496"/>
                  </a:moveTo>
                  <a:cubicBezTo>
                    <a:pt x="828" y="476"/>
                    <a:pt x="830" y="456"/>
                    <a:pt x="831" y="435"/>
                  </a:cubicBezTo>
                  <a:cubicBezTo>
                    <a:pt x="761" y="413"/>
                    <a:pt x="761" y="413"/>
                    <a:pt x="761" y="413"/>
                  </a:cubicBezTo>
                  <a:cubicBezTo>
                    <a:pt x="760" y="394"/>
                    <a:pt x="759" y="376"/>
                    <a:pt x="756" y="359"/>
                  </a:cubicBezTo>
                  <a:cubicBezTo>
                    <a:pt x="821" y="322"/>
                    <a:pt x="821" y="322"/>
                    <a:pt x="821" y="322"/>
                  </a:cubicBezTo>
                  <a:cubicBezTo>
                    <a:pt x="816" y="302"/>
                    <a:pt x="810" y="283"/>
                    <a:pt x="803" y="264"/>
                  </a:cubicBezTo>
                  <a:cubicBezTo>
                    <a:pt x="730" y="273"/>
                    <a:pt x="730" y="273"/>
                    <a:pt x="730" y="273"/>
                  </a:cubicBezTo>
                  <a:cubicBezTo>
                    <a:pt x="722" y="256"/>
                    <a:pt x="713" y="239"/>
                    <a:pt x="702" y="224"/>
                  </a:cubicBezTo>
                  <a:cubicBezTo>
                    <a:pt x="747" y="164"/>
                    <a:pt x="747" y="164"/>
                    <a:pt x="747" y="164"/>
                  </a:cubicBezTo>
                  <a:cubicBezTo>
                    <a:pt x="735" y="148"/>
                    <a:pt x="721" y="133"/>
                    <a:pt x="707" y="119"/>
                  </a:cubicBezTo>
                  <a:cubicBezTo>
                    <a:pt x="644" y="157"/>
                    <a:pt x="644" y="157"/>
                    <a:pt x="644" y="157"/>
                  </a:cubicBezTo>
                  <a:cubicBezTo>
                    <a:pt x="629" y="144"/>
                    <a:pt x="614" y="133"/>
                    <a:pt x="597" y="122"/>
                  </a:cubicBezTo>
                  <a:cubicBezTo>
                    <a:pt x="613" y="50"/>
                    <a:pt x="613" y="50"/>
                    <a:pt x="613" y="50"/>
                  </a:cubicBezTo>
                  <a:cubicBezTo>
                    <a:pt x="596" y="40"/>
                    <a:pt x="578" y="32"/>
                    <a:pt x="560" y="26"/>
                  </a:cubicBezTo>
                  <a:cubicBezTo>
                    <a:pt x="517" y="86"/>
                    <a:pt x="517" y="86"/>
                    <a:pt x="517" y="86"/>
                  </a:cubicBezTo>
                  <a:cubicBezTo>
                    <a:pt x="498" y="80"/>
                    <a:pt x="479" y="76"/>
                    <a:pt x="460" y="73"/>
                  </a:cubicBezTo>
                  <a:cubicBezTo>
                    <a:pt x="445" y="1"/>
                    <a:pt x="445" y="1"/>
                    <a:pt x="445" y="1"/>
                  </a:cubicBezTo>
                  <a:cubicBezTo>
                    <a:pt x="435" y="0"/>
                    <a:pt x="425" y="0"/>
                    <a:pt x="416" y="0"/>
                  </a:cubicBezTo>
                  <a:cubicBezTo>
                    <a:pt x="406" y="0"/>
                    <a:pt x="396" y="0"/>
                    <a:pt x="386" y="1"/>
                  </a:cubicBezTo>
                  <a:cubicBezTo>
                    <a:pt x="371" y="73"/>
                    <a:pt x="371" y="73"/>
                    <a:pt x="371" y="73"/>
                  </a:cubicBezTo>
                  <a:cubicBezTo>
                    <a:pt x="352" y="76"/>
                    <a:pt x="333" y="80"/>
                    <a:pt x="314" y="86"/>
                  </a:cubicBezTo>
                  <a:cubicBezTo>
                    <a:pt x="271" y="26"/>
                    <a:pt x="271" y="26"/>
                    <a:pt x="271" y="26"/>
                  </a:cubicBezTo>
                  <a:cubicBezTo>
                    <a:pt x="253" y="32"/>
                    <a:pt x="235" y="40"/>
                    <a:pt x="218" y="50"/>
                  </a:cubicBezTo>
                  <a:cubicBezTo>
                    <a:pt x="234" y="122"/>
                    <a:pt x="234" y="122"/>
                    <a:pt x="234" y="122"/>
                  </a:cubicBezTo>
                  <a:cubicBezTo>
                    <a:pt x="217" y="133"/>
                    <a:pt x="202" y="144"/>
                    <a:pt x="187" y="157"/>
                  </a:cubicBezTo>
                  <a:cubicBezTo>
                    <a:pt x="124" y="119"/>
                    <a:pt x="124" y="119"/>
                    <a:pt x="124" y="119"/>
                  </a:cubicBezTo>
                  <a:cubicBezTo>
                    <a:pt x="110" y="133"/>
                    <a:pt x="97" y="148"/>
                    <a:pt x="84" y="164"/>
                  </a:cubicBezTo>
                  <a:cubicBezTo>
                    <a:pt x="129" y="224"/>
                    <a:pt x="129" y="224"/>
                    <a:pt x="129" y="224"/>
                  </a:cubicBezTo>
                  <a:cubicBezTo>
                    <a:pt x="118" y="239"/>
                    <a:pt x="109" y="256"/>
                    <a:pt x="101" y="273"/>
                  </a:cubicBezTo>
                  <a:cubicBezTo>
                    <a:pt x="28" y="264"/>
                    <a:pt x="28" y="264"/>
                    <a:pt x="28" y="264"/>
                  </a:cubicBezTo>
                  <a:cubicBezTo>
                    <a:pt x="21" y="283"/>
                    <a:pt x="15" y="302"/>
                    <a:pt x="10" y="322"/>
                  </a:cubicBezTo>
                  <a:cubicBezTo>
                    <a:pt x="75" y="359"/>
                    <a:pt x="75" y="359"/>
                    <a:pt x="75" y="359"/>
                  </a:cubicBezTo>
                  <a:cubicBezTo>
                    <a:pt x="72" y="376"/>
                    <a:pt x="71" y="394"/>
                    <a:pt x="70" y="413"/>
                  </a:cubicBezTo>
                  <a:cubicBezTo>
                    <a:pt x="0" y="435"/>
                    <a:pt x="0" y="435"/>
                    <a:pt x="0" y="435"/>
                  </a:cubicBezTo>
                  <a:cubicBezTo>
                    <a:pt x="1" y="456"/>
                    <a:pt x="3" y="476"/>
                    <a:pt x="7" y="496"/>
                  </a:cubicBezTo>
                  <a:cubicBezTo>
                    <a:pt x="82" y="503"/>
                    <a:pt x="82" y="503"/>
                    <a:pt x="82" y="503"/>
                  </a:cubicBezTo>
                  <a:cubicBezTo>
                    <a:pt x="86" y="520"/>
                    <a:pt x="92" y="536"/>
                    <a:pt x="98" y="552"/>
                  </a:cubicBezTo>
                  <a:cubicBezTo>
                    <a:pt x="43" y="601"/>
                    <a:pt x="43" y="601"/>
                    <a:pt x="43" y="601"/>
                  </a:cubicBezTo>
                  <a:cubicBezTo>
                    <a:pt x="52" y="620"/>
                    <a:pt x="63" y="638"/>
                    <a:pt x="75" y="655"/>
                  </a:cubicBezTo>
                  <a:cubicBezTo>
                    <a:pt x="146" y="631"/>
                    <a:pt x="146" y="631"/>
                    <a:pt x="146" y="631"/>
                  </a:cubicBezTo>
                  <a:cubicBezTo>
                    <a:pt x="156" y="644"/>
                    <a:pt x="168" y="656"/>
                    <a:pt x="180" y="668"/>
                  </a:cubicBezTo>
                  <a:cubicBezTo>
                    <a:pt x="149" y="735"/>
                    <a:pt x="149" y="735"/>
                    <a:pt x="149" y="735"/>
                  </a:cubicBezTo>
                  <a:cubicBezTo>
                    <a:pt x="165" y="749"/>
                    <a:pt x="182" y="761"/>
                    <a:pt x="200" y="772"/>
                  </a:cubicBezTo>
                  <a:cubicBezTo>
                    <a:pt x="255" y="721"/>
                    <a:pt x="255" y="721"/>
                    <a:pt x="255" y="721"/>
                  </a:cubicBezTo>
                  <a:cubicBezTo>
                    <a:pt x="270" y="729"/>
                    <a:pt x="285" y="736"/>
                    <a:pt x="300" y="741"/>
                  </a:cubicBezTo>
                  <a:cubicBezTo>
                    <a:pt x="299" y="815"/>
                    <a:pt x="299" y="815"/>
                    <a:pt x="299" y="815"/>
                  </a:cubicBezTo>
                  <a:cubicBezTo>
                    <a:pt x="320" y="821"/>
                    <a:pt x="340" y="825"/>
                    <a:pt x="362" y="828"/>
                  </a:cubicBezTo>
                  <a:cubicBezTo>
                    <a:pt x="391" y="760"/>
                    <a:pt x="391" y="760"/>
                    <a:pt x="391" y="760"/>
                  </a:cubicBezTo>
                  <a:cubicBezTo>
                    <a:pt x="399" y="761"/>
                    <a:pt x="407" y="761"/>
                    <a:pt x="416" y="761"/>
                  </a:cubicBezTo>
                  <a:cubicBezTo>
                    <a:pt x="424" y="761"/>
                    <a:pt x="432" y="761"/>
                    <a:pt x="440" y="760"/>
                  </a:cubicBezTo>
                  <a:cubicBezTo>
                    <a:pt x="469" y="828"/>
                    <a:pt x="469" y="828"/>
                    <a:pt x="469" y="828"/>
                  </a:cubicBezTo>
                  <a:cubicBezTo>
                    <a:pt x="491" y="825"/>
                    <a:pt x="511" y="821"/>
                    <a:pt x="532" y="815"/>
                  </a:cubicBezTo>
                  <a:cubicBezTo>
                    <a:pt x="531" y="741"/>
                    <a:pt x="531" y="741"/>
                    <a:pt x="531" y="741"/>
                  </a:cubicBezTo>
                  <a:cubicBezTo>
                    <a:pt x="546" y="736"/>
                    <a:pt x="561" y="729"/>
                    <a:pt x="576" y="721"/>
                  </a:cubicBezTo>
                  <a:cubicBezTo>
                    <a:pt x="631" y="772"/>
                    <a:pt x="631" y="772"/>
                    <a:pt x="631" y="772"/>
                  </a:cubicBezTo>
                  <a:cubicBezTo>
                    <a:pt x="649" y="761"/>
                    <a:pt x="666" y="749"/>
                    <a:pt x="682" y="735"/>
                  </a:cubicBezTo>
                  <a:cubicBezTo>
                    <a:pt x="651" y="668"/>
                    <a:pt x="651" y="668"/>
                    <a:pt x="651" y="668"/>
                  </a:cubicBezTo>
                  <a:cubicBezTo>
                    <a:pt x="663" y="656"/>
                    <a:pt x="675" y="644"/>
                    <a:pt x="685" y="631"/>
                  </a:cubicBezTo>
                  <a:cubicBezTo>
                    <a:pt x="756" y="655"/>
                    <a:pt x="756" y="655"/>
                    <a:pt x="756" y="655"/>
                  </a:cubicBezTo>
                  <a:cubicBezTo>
                    <a:pt x="768" y="638"/>
                    <a:pt x="779" y="620"/>
                    <a:pt x="788" y="601"/>
                  </a:cubicBezTo>
                  <a:cubicBezTo>
                    <a:pt x="733" y="552"/>
                    <a:pt x="733" y="552"/>
                    <a:pt x="733" y="552"/>
                  </a:cubicBezTo>
                  <a:cubicBezTo>
                    <a:pt x="739" y="536"/>
                    <a:pt x="745" y="520"/>
                    <a:pt x="749" y="503"/>
                  </a:cubicBezTo>
                  <a:lnTo>
                    <a:pt x="824" y="496"/>
                  </a:lnTo>
                  <a:close/>
                  <a:moveTo>
                    <a:pt x="416" y="692"/>
                  </a:moveTo>
                  <a:cubicBezTo>
                    <a:pt x="262" y="692"/>
                    <a:pt x="138" y="567"/>
                    <a:pt x="138" y="414"/>
                  </a:cubicBezTo>
                  <a:cubicBezTo>
                    <a:pt x="138" y="261"/>
                    <a:pt x="262" y="136"/>
                    <a:pt x="416" y="136"/>
                  </a:cubicBezTo>
                  <a:cubicBezTo>
                    <a:pt x="569" y="136"/>
                    <a:pt x="693" y="261"/>
                    <a:pt x="693" y="414"/>
                  </a:cubicBezTo>
                  <a:cubicBezTo>
                    <a:pt x="693" y="567"/>
                    <a:pt x="569" y="692"/>
                    <a:pt x="416" y="692"/>
                  </a:cubicBez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106" name="Oval 245"/>
            <p:cNvSpPr>
              <a:spLocks noChangeArrowheads="1"/>
            </p:cNvSpPr>
            <p:nvPr/>
          </p:nvSpPr>
          <p:spPr bwMode="auto">
            <a:xfrm>
              <a:off x="5455350" y="2596415"/>
              <a:ext cx="633561" cy="635407"/>
            </a:xfrm>
            <a:prstGeom prst="ellipse">
              <a:avLst/>
            </a:prstGeom>
            <a:solidFill>
              <a:srgbClr val="9E8140"/>
            </a:solidFill>
            <a:ln>
              <a:noFill/>
            </a:ln>
          </p:spPr>
          <p:txBody>
            <a:bodyPr vert="horz" wrap="square" lIns="91440" tIns="45720" rIns="91440" bIns="45720" numCol="1" anchor="t" anchorCtr="0" compatLnSpc="1"/>
            <a:lstStyle/>
            <a:p>
              <a:endParaRPr lang="en-US"/>
            </a:p>
          </p:txBody>
        </p:sp>
        <p:grpSp>
          <p:nvGrpSpPr>
            <p:cNvPr id="107" name="Group 30"/>
            <p:cNvGrpSpPr/>
            <p:nvPr/>
          </p:nvGrpSpPr>
          <p:grpSpPr>
            <a:xfrm>
              <a:off x="5563405" y="2707242"/>
              <a:ext cx="398054" cy="400825"/>
              <a:chOff x="5881688" y="1408113"/>
              <a:chExt cx="684213" cy="688976"/>
            </a:xfrm>
            <a:solidFill>
              <a:schemeClr val="bg1"/>
            </a:solidFill>
          </p:grpSpPr>
          <p:sp>
            <p:nvSpPr>
              <p:cNvPr id="108" name="Freeform 246"/>
              <p:cNvSpPr/>
              <p:nvPr/>
            </p:nvSpPr>
            <p:spPr bwMode="auto">
              <a:xfrm>
                <a:off x="6213476" y="1614488"/>
                <a:ext cx="136525" cy="134938"/>
              </a:xfrm>
              <a:custGeom>
                <a:avLst/>
                <a:gdLst>
                  <a:gd name="T0" fmla="*/ 51 w 55"/>
                  <a:gd name="T1" fmla="*/ 55 h 55"/>
                  <a:gd name="T2" fmla="*/ 47 w 55"/>
                  <a:gd name="T3" fmla="*/ 51 h 55"/>
                  <a:gd name="T4" fmla="*/ 3 w 55"/>
                  <a:gd name="T5" fmla="*/ 8 h 55"/>
                  <a:gd name="T6" fmla="*/ 0 w 55"/>
                  <a:gd name="T7" fmla="*/ 4 h 55"/>
                  <a:gd name="T8" fmla="*/ 3 w 55"/>
                  <a:gd name="T9" fmla="*/ 0 h 55"/>
                  <a:gd name="T10" fmla="*/ 55 w 55"/>
                  <a:gd name="T11" fmla="*/ 51 h 55"/>
                  <a:gd name="T12" fmla="*/ 51 w 55"/>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55" h="55">
                    <a:moveTo>
                      <a:pt x="51" y="55"/>
                    </a:moveTo>
                    <a:cubicBezTo>
                      <a:pt x="49" y="55"/>
                      <a:pt x="47" y="53"/>
                      <a:pt x="47" y="51"/>
                    </a:cubicBezTo>
                    <a:cubicBezTo>
                      <a:pt x="47" y="27"/>
                      <a:pt x="27" y="8"/>
                      <a:pt x="3" y="8"/>
                    </a:cubicBezTo>
                    <a:cubicBezTo>
                      <a:pt x="1" y="8"/>
                      <a:pt x="0" y="6"/>
                      <a:pt x="0" y="4"/>
                    </a:cubicBezTo>
                    <a:cubicBezTo>
                      <a:pt x="0" y="2"/>
                      <a:pt x="1" y="0"/>
                      <a:pt x="3" y="0"/>
                    </a:cubicBezTo>
                    <a:cubicBezTo>
                      <a:pt x="32" y="0"/>
                      <a:pt x="55" y="23"/>
                      <a:pt x="55" y="51"/>
                    </a:cubicBezTo>
                    <a:cubicBezTo>
                      <a:pt x="55" y="53"/>
                      <a:pt x="53" y="55"/>
                      <a:pt x="51"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9" name="Freeform 247"/>
              <p:cNvSpPr/>
              <p:nvPr/>
            </p:nvSpPr>
            <p:spPr bwMode="auto">
              <a:xfrm>
                <a:off x="6243638" y="1816101"/>
                <a:ext cx="44450" cy="176213"/>
              </a:xfrm>
              <a:custGeom>
                <a:avLst/>
                <a:gdLst>
                  <a:gd name="T0" fmla="*/ 9 w 28"/>
                  <a:gd name="T1" fmla="*/ 111 h 111"/>
                  <a:gd name="T2" fmla="*/ 0 w 28"/>
                  <a:gd name="T3" fmla="*/ 110 h 111"/>
                  <a:gd name="T4" fmla="*/ 19 w 28"/>
                  <a:gd name="T5" fmla="*/ 0 h 111"/>
                  <a:gd name="T6" fmla="*/ 28 w 28"/>
                  <a:gd name="T7" fmla="*/ 2 h 111"/>
                  <a:gd name="T8" fmla="*/ 9 w 28"/>
                  <a:gd name="T9" fmla="*/ 111 h 111"/>
                  <a:gd name="T10" fmla="*/ 9 w 28"/>
                  <a:gd name="T11" fmla="*/ 111 h 111"/>
                </a:gdLst>
                <a:ahLst/>
                <a:cxnLst>
                  <a:cxn ang="0">
                    <a:pos x="T0" y="T1"/>
                  </a:cxn>
                  <a:cxn ang="0">
                    <a:pos x="T2" y="T3"/>
                  </a:cxn>
                  <a:cxn ang="0">
                    <a:pos x="T4" y="T5"/>
                  </a:cxn>
                  <a:cxn ang="0">
                    <a:pos x="T6" y="T7"/>
                  </a:cxn>
                  <a:cxn ang="0">
                    <a:pos x="T8" y="T9"/>
                  </a:cxn>
                  <a:cxn ang="0">
                    <a:pos x="T10" y="T11"/>
                  </a:cxn>
                </a:cxnLst>
                <a:rect l="0" t="0" r="r" b="b"/>
                <a:pathLst>
                  <a:path w="28" h="111">
                    <a:moveTo>
                      <a:pt x="9" y="111"/>
                    </a:moveTo>
                    <a:lnTo>
                      <a:pt x="0" y="110"/>
                    </a:lnTo>
                    <a:lnTo>
                      <a:pt x="19" y="0"/>
                    </a:lnTo>
                    <a:lnTo>
                      <a:pt x="28" y="2"/>
                    </a:lnTo>
                    <a:lnTo>
                      <a:pt x="9" y="111"/>
                    </a:lnTo>
                    <a:lnTo>
                      <a:pt x="9"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0" name="Freeform 248"/>
              <p:cNvSpPr/>
              <p:nvPr/>
            </p:nvSpPr>
            <p:spPr bwMode="auto">
              <a:xfrm>
                <a:off x="6156326" y="1816101"/>
                <a:ext cx="44450" cy="176213"/>
              </a:xfrm>
              <a:custGeom>
                <a:avLst/>
                <a:gdLst>
                  <a:gd name="T0" fmla="*/ 19 w 28"/>
                  <a:gd name="T1" fmla="*/ 111 h 111"/>
                  <a:gd name="T2" fmla="*/ 0 w 28"/>
                  <a:gd name="T3" fmla="*/ 2 h 111"/>
                  <a:gd name="T4" fmla="*/ 10 w 28"/>
                  <a:gd name="T5" fmla="*/ 0 h 111"/>
                  <a:gd name="T6" fmla="*/ 28 w 28"/>
                  <a:gd name="T7" fmla="*/ 110 h 111"/>
                  <a:gd name="T8" fmla="*/ 19 w 28"/>
                  <a:gd name="T9" fmla="*/ 111 h 111"/>
                  <a:gd name="T10" fmla="*/ 19 w 28"/>
                  <a:gd name="T11" fmla="*/ 111 h 111"/>
                </a:gdLst>
                <a:ahLst/>
                <a:cxnLst>
                  <a:cxn ang="0">
                    <a:pos x="T0" y="T1"/>
                  </a:cxn>
                  <a:cxn ang="0">
                    <a:pos x="T2" y="T3"/>
                  </a:cxn>
                  <a:cxn ang="0">
                    <a:pos x="T4" y="T5"/>
                  </a:cxn>
                  <a:cxn ang="0">
                    <a:pos x="T6" y="T7"/>
                  </a:cxn>
                  <a:cxn ang="0">
                    <a:pos x="T8" y="T9"/>
                  </a:cxn>
                  <a:cxn ang="0">
                    <a:pos x="T10" y="T11"/>
                  </a:cxn>
                </a:cxnLst>
                <a:rect l="0" t="0" r="r" b="b"/>
                <a:pathLst>
                  <a:path w="28" h="111">
                    <a:moveTo>
                      <a:pt x="19" y="111"/>
                    </a:moveTo>
                    <a:lnTo>
                      <a:pt x="0" y="2"/>
                    </a:lnTo>
                    <a:lnTo>
                      <a:pt x="10" y="0"/>
                    </a:lnTo>
                    <a:lnTo>
                      <a:pt x="28" y="110"/>
                    </a:lnTo>
                    <a:lnTo>
                      <a:pt x="19" y="111"/>
                    </a:lnTo>
                    <a:lnTo>
                      <a:pt x="19"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1" name="Freeform 249"/>
              <p:cNvSpPr/>
              <p:nvPr/>
            </p:nvSpPr>
            <p:spPr bwMode="auto">
              <a:xfrm>
                <a:off x="6169026" y="1816101"/>
                <a:ext cx="109538" cy="25400"/>
              </a:xfrm>
              <a:custGeom>
                <a:avLst/>
                <a:gdLst>
                  <a:gd name="T0" fmla="*/ 44 w 44"/>
                  <a:gd name="T1" fmla="*/ 10 h 10"/>
                  <a:gd name="T2" fmla="*/ 40 w 44"/>
                  <a:gd name="T3" fmla="*/ 5 h 10"/>
                  <a:gd name="T4" fmla="*/ 39 w 44"/>
                  <a:gd name="T5" fmla="*/ 3 h 10"/>
                  <a:gd name="T6" fmla="*/ 37 w 44"/>
                  <a:gd name="T7" fmla="*/ 5 h 10"/>
                  <a:gd name="T8" fmla="*/ 33 w 44"/>
                  <a:gd name="T9" fmla="*/ 10 h 10"/>
                  <a:gd name="T10" fmla="*/ 29 w 44"/>
                  <a:gd name="T11" fmla="*/ 5 h 10"/>
                  <a:gd name="T12" fmla="*/ 28 w 44"/>
                  <a:gd name="T13" fmla="*/ 3 h 10"/>
                  <a:gd name="T14" fmla="*/ 26 w 44"/>
                  <a:gd name="T15" fmla="*/ 5 h 10"/>
                  <a:gd name="T16" fmla="*/ 22 w 44"/>
                  <a:gd name="T17" fmla="*/ 10 h 10"/>
                  <a:gd name="T18" fmla="*/ 18 w 44"/>
                  <a:gd name="T19" fmla="*/ 5 h 10"/>
                  <a:gd name="T20" fmla="*/ 16 w 44"/>
                  <a:gd name="T21" fmla="*/ 3 h 10"/>
                  <a:gd name="T22" fmla="*/ 15 w 44"/>
                  <a:gd name="T23" fmla="*/ 5 h 10"/>
                  <a:gd name="T24" fmla="*/ 11 w 44"/>
                  <a:gd name="T25" fmla="*/ 10 h 10"/>
                  <a:gd name="T26" fmla="*/ 7 w 44"/>
                  <a:gd name="T27" fmla="*/ 5 h 10"/>
                  <a:gd name="T28" fmla="*/ 5 w 44"/>
                  <a:gd name="T29" fmla="*/ 3 h 10"/>
                  <a:gd name="T30" fmla="*/ 4 w 44"/>
                  <a:gd name="T31" fmla="*/ 5 h 10"/>
                  <a:gd name="T32" fmla="*/ 0 w 44"/>
                  <a:gd name="T33" fmla="*/ 10 h 10"/>
                  <a:gd name="T34" fmla="*/ 0 w 44"/>
                  <a:gd name="T35" fmla="*/ 6 h 10"/>
                  <a:gd name="T36" fmla="*/ 1 w 44"/>
                  <a:gd name="T37" fmla="*/ 4 h 10"/>
                  <a:gd name="T38" fmla="*/ 5 w 44"/>
                  <a:gd name="T39" fmla="*/ 0 h 10"/>
                  <a:gd name="T40" fmla="*/ 9 w 44"/>
                  <a:gd name="T41" fmla="*/ 4 h 10"/>
                  <a:gd name="T42" fmla="*/ 11 w 44"/>
                  <a:gd name="T43" fmla="*/ 6 h 10"/>
                  <a:gd name="T44" fmla="*/ 12 w 44"/>
                  <a:gd name="T45" fmla="*/ 4 h 10"/>
                  <a:gd name="T46" fmla="*/ 16 w 44"/>
                  <a:gd name="T47" fmla="*/ 0 h 10"/>
                  <a:gd name="T48" fmla="*/ 21 w 44"/>
                  <a:gd name="T49" fmla="*/ 4 h 10"/>
                  <a:gd name="T50" fmla="*/ 22 w 44"/>
                  <a:gd name="T51" fmla="*/ 6 h 10"/>
                  <a:gd name="T52" fmla="*/ 23 w 44"/>
                  <a:gd name="T53" fmla="*/ 4 h 10"/>
                  <a:gd name="T54" fmla="*/ 28 w 44"/>
                  <a:gd name="T55" fmla="*/ 0 h 10"/>
                  <a:gd name="T56" fmla="*/ 32 w 44"/>
                  <a:gd name="T57" fmla="*/ 4 h 10"/>
                  <a:gd name="T58" fmla="*/ 33 w 44"/>
                  <a:gd name="T59" fmla="*/ 6 h 10"/>
                  <a:gd name="T60" fmla="*/ 35 w 44"/>
                  <a:gd name="T61" fmla="*/ 4 h 10"/>
                  <a:gd name="T62" fmla="*/ 39 w 44"/>
                  <a:gd name="T63" fmla="*/ 0 h 10"/>
                  <a:gd name="T64" fmla="*/ 43 w 44"/>
                  <a:gd name="T65" fmla="*/ 4 h 10"/>
                  <a:gd name="T66" fmla="*/ 44 w 44"/>
                  <a:gd name="T67" fmla="*/ 6 h 10"/>
                  <a:gd name="T68" fmla="*/ 44 w 44"/>
                  <a:gd name="T6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10">
                    <a:moveTo>
                      <a:pt x="44" y="10"/>
                    </a:moveTo>
                    <a:cubicBezTo>
                      <a:pt x="42" y="10"/>
                      <a:pt x="41" y="7"/>
                      <a:pt x="40" y="5"/>
                    </a:cubicBezTo>
                    <a:cubicBezTo>
                      <a:pt x="40" y="5"/>
                      <a:pt x="39" y="3"/>
                      <a:pt x="39" y="3"/>
                    </a:cubicBezTo>
                    <a:cubicBezTo>
                      <a:pt x="38" y="3"/>
                      <a:pt x="38" y="5"/>
                      <a:pt x="37" y="5"/>
                    </a:cubicBezTo>
                    <a:cubicBezTo>
                      <a:pt x="37" y="7"/>
                      <a:pt x="36" y="10"/>
                      <a:pt x="33" y="10"/>
                    </a:cubicBezTo>
                    <a:cubicBezTo>
                      <a:pt x="31" y="10"/>
                      <a:pt x="30" y="7"/>
                      <a:pt x="29" y="5"/>
                    </a:cubicBezTo>
                    <a:cubicBezTo>
                      <a:pt x="29" y="5"/>
                      <a:pt x="28" y="3"/>
                      <a:pt x="28" y="3"/>
                    </a:cubicBezTo>
                    <a:cubicBezTo>
                      <a:pt x="27" y="3"/>
                      <a:pt x="27" y="5"/>
                      <a:pt x="26" y="5"/>
                    </a:cubicBezTo>
                    <a:cubicBezTo>
                      <a:pt x="25" y="7"/>
                      <a:pt x="24" y="10"/>
                      <a:pt x="22" y="10"/>
                    </a:cubicBezTo>
                    <a:cubicBezTo>
                      <a:pt x="20" y="10"/>
                      <a:pt x="19" y="7"/>
                      <a:pt x="18" y="5"/>
                    </a:cubicBezTo>
                    <a:cubicBezTo>
                      <a:pt x="17" y="5"/>
                      <a:pt x="17" y="3"/>
                      <a:pt x="16" y="3"/>
                    </a:cubicBezTo>
                    <a:cubicBezTo>
                      <a:pt x="16" y="3"/>
                      <a:pt x="15" y="5"/>
                      <a:pt x="15" y="5"/>
                    </a:cubicBezTo>
                    <a:cubicBezTo>
                      <a:pt x="14" y="7"/>
                      <a:pt x="13" y="10"/>
                      <a:pt x="11" y="10"/>
                    </a:cubicBezTo>
                    <a:cubicBezTo>
                      <a:pt x="8" y="10"/>
                      <a:pt x="7" y="7"/>
                      <a:pt x="7" y="5"/>
                    </a:cubicBezTo>
                    <a:cubicBezTo>
                      <a:pt x="6" y="5"/>
                      <a:pt x="6" y="3"/>
                      <a:pt x="5" y="3"/>
                    </a:cubicBezTo>
                    <a:cubicBezTo>
                      <a:pt x="5" y="3"/>
                      <a:pt x="4" y="5"/>
                      <a:pt x="4" y="5"/>
                    </a:cubicBezTo>
                    <a:cubicBezTo>
                      <a:pt x="3" y="7"/>
                      <a:pt x="2" y="10"/>
                      <a:pt x="0" y="10"/>
                    </a:cubicBezTo>
                    <a:cubicBezTo>
                      <a:pt x="0" y="6"/>
                      <a:pt x="0" y="6"/>
                      <a:pt x="0" y="6"/>
                    </a:cubicBezTo>
                    <a:cubicBezTo>
                      <a:pt x="0" y="6"/>
                      <a:pt x="1" y="5"/>
                      <a:pt x="1" y="4"/>
                    </a:cubicBezTo>
                    <a:cubicBezTo>
                      <a:pt x="2" y="2"/>
                      <a:pt x="3" y="0"/>
                      <a:pt x="5" y="0"/>
                    </a:cubicBezTo>
                    <a:cubicBezTo>
                      <a:pt x="8" y="0"/>
                      <a:pt x="9" y="2"/>
                      <a:pt x="9" y="4"/>
                    </a:cubicBezTo>
                    <a:cubicBezTo>
                      <a:pt x="10" y="5"/>
                      <a:pt x="10" y="6"/>
                      <a:pt x="11" y="6"/>
                    </a:cubicBezTo>
                    <a:cubicBezTo>
                      <a:pt x="11" y="6"/>
                      <a:pt x="12" y="5"/>
                      <a:pt x="12" y="4"/>
                    </a:cubicBezTo>
                    <a:cubicBezTo>
                      <a:pt x="13" y="2"/>
                      <a:pt x="14" y="0"/>
                      <a:pt x="16" y="0"/>
                    </a:cubicBezTo>
                    <a:cubicBezTo>
                      <a:pt x="19" y="0"/>
                      <a:pt x="20" y="2"/>
                      <a:pt x="21" y="4"/>
                    </a:cubicBezTo>
                    <a:cubicBezTo>
                      <a:pt x="21" y="5"/>
                      <a:pt x="22" y="6"/>
                      <a:pt x="22" y="6"/>
                    </a:cubicBezTo>
                    <a:cubicBezTo>
                      <a:pt x="22" y="6"/>
                      <a:pt x="23" y="5"/>
                      <a:pt x="23" y="4"/>
                    </a:cubicBezTo>
                    <a:cubicBezTo>
                      <a:pt x="24" y="2"/>
                      <a:pt x="25" y="0"/>
                      <a:pt x="28" y="0"/>
                    </a:cubicBezTo>
                    <a:cubicBezTo>
                      <a:pt x="30" y="0"/>
                      <a:pt x="31" y="2"/>
                      <a:pt x="32" y="4"/>
                    </a:cubicBezTo>
                    <a:cubicBezTo>
                      <a:pt x="32" y="5"/>
                      <a:pt x="33" y="6"/>
                      <a:pt x="33" y="6"/>
                    </a:cubicBezTo>
                    <a:cubicBezTo>
                      <a:pt x="34" y="6"/>
                      <a:pt x="34" y="5"/>
                      <a:pt x="35" y="4"/>
                    </a:cubicBezTo>
                    <a:cubicBezTo>
                      <a:pt x="35" y="2"/>
                      <a:pt x="36" y="0"/>
                      <a:pt x="39" y="0"/>
                    </a:cubicBezTo>
                    <a:cubicBezTo>
                      <a:pt x="41" y="0"/>
                      <a:pt x="42" y="2"/>
                      <a:pt x="43" y="4"/>
                    </a:cubicBezTo>
                    <a:cubicBezTo>
                      <a:pt x="43" y="5"/>
                      <a:pt x="44" y="6"/>
                      <a:pt x="44" y="6"/>
                    </a:cubicBezTo>
                    <a:cubicBezTo>
                      <a:pt x="44" y="10"/>
                      <a:pt x="44" y="10"/>
                      <a:pt x="4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2" name="Freeform 250"/>
              <p:cNvSpPr/>
              <p:nvPr/>
            </p:nvSpPr>
            <p:spPr bwMode="auto">
              <a:xfrm>
                <a:off x="6213476" y="1408113"/>
                <a:ext cx="17463" cy="120650"/>
              </a:xfrm>
              <a:custGeom>
                <a:avLst/>
                <a:gdLst>
                  <a:gd name="T0" fmla="*/ 3 w 7"/>
                  <a:gd name="T1" fmla="*/ 49 h 49"/>
                  <a:gd name="T2" fmla="*/ 0 w 7"/>
                  <a:gd name="T3" fmla="*/ 45 h 49"/>
                  <a:gd name="T4" fmla="*/ 0 w 7"/>
                  <a:gd name="T5" fmla="*/ 4 h 49"/>
                  <a:gd name="T6" fmla="*/ 3 w 7"/>
                  <a:gd name="T7" fmla="*/ 0 h 49"/>
                  <a:gd name="T8" fmla="*/ 7 w 7"/>
                  <a:gd name="T9" fmla="*/ 4 h 49"/>
                  <a:gd name="T10" fmla="*/ 7 w 7"/>
                  <a:gd name="T11" fmla="*/ 45 h 49"/>
                  <a:gd name="T12" fmla="*/ 3 w 7"/>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7" h="49">
                    <a:moveTo>
                      <a:pt x="3" y="49"/>
                    </a:moveTo>
                    <a:cubicBezTo>
                      <a:pt x="1" y="49"/>
                      <a:pt x="0" y="47"/>
                      <a:pt x="0" y="45"/>
                    </a:cubicBezTo>
                    <a:cubicBezTo>
                      <a:pt x="0" y="4"/>
                      <a:pt x="0" y="4"/>
                      <a:pt x="0" y="4"/>
                    </a:cubicBezTo>
                    <a:cubicBezTo>
                      <a:pt x="0" y="2"/>
                      <a:pt x="1" y="0"/>
                      <a:pt x="3" y="0"/>
                    </a:cubicBezTo>
                    <a:cubicBezTo>
                      <a:pt x="6" y="0"/>
                      <a:pt x="7" y="2"/>
                      <a:pt x="7" y="4"/>
                    </a:cubicBezTo>
                    <a:cubicBezTo>
                      <a:pt x="7" y="45"/>
                      <a:pt x="7" y="45"/>
                      <a:pt x="7" y="45"/>
                    </a:cubicBezTo>
                    <a:cubicBezTo>
                      <a:pt x="7" y="47"/>
                      <a:pt x="6" y="49"/>
                      <a:pt x="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3" name="Freeform 251"/>
              <p:cNvSpPr/>
              <p:nvPr/>
            </p:nvSpPr>
            <p:spPr bwMode="auto">
              <a:xfrm>
                <a:off x="6324601" y="1452563"/>
                <a:ext cx="74613" cy="106363"/>
              </a:xfrm>
              <a:custGeom>
                <a:avLst/>
                <a:gdLst>
                  <a:gd name="T0" fmla="*/ 5 w 30"/>
                  <a:gd name="T1" fmla="*/ 43 h 43"/>
                  <a:gd name="T2" fmla="*/ 3 w 30"/>
                  <a:gd name="T3" fmla="*/ 43 h 43"/>
                  <a:gd name="T4" fmla="*/ 1 w 30"/>
                  <a:gd name="T5" fmla="*/ 37 h 43"/>
                  <a:gd name="T6" fmla="*/ 22 w 30"/>
                  <a:gd name="T7" fmla="*/ 2 h 43"/>
                  <a:gd name="T8" fmla="*/ 27 w 30"/>
                  <a:gd name="T9" fmla="*/ 1 h 43"/>
                  <a:gd name="T10" fmla="*/ 28 w 30"/>
                  <a:gd name="T11" fmla="*/ 6 h 43"/>
                  <a:gd name="T12" fmla="*/ 8 w 30"/>
                  <a:gd name="T13" fmla="*/ 41 h 43"/>
                  <a:gd name="T14" fmla="*/ 5 w 30"/>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3">
                    <a:moveTo>
                      <a:pt x="5" y="43"/>
                    </a:moveTo>
                    <a:cubicBezTo>
                      <a:pt x="4" y="43"/>
                      <a:pt x="3" y="43"/>
                      <a:pt x="3" y="43"/>
                    </a:cubicBezTo>
                    <a:cubicBezTo>
                      <a:pt x="1" y="41"/>
                      <a:pt x="0" y="39"/>
                      <a:pt x="1" y="37"/>
                    </a:cubicBezTo>
                    <a:cubicBezTo>
                      <a:pt x="22" y="2"/>
                      <a:pt x="22" y="2"/>
                      <a:pt x="22" y="2"/>
                    </a:cubicBezTo>
                    <a:cubicBezTo>
                      <a:pt x="23" y="0"/>
                      <a:pt x="25" y="0"/>
                      <a:pt x="27" y="1"/>
                    </a:cubicBezTo>
                    <a:cubicBezTo>
                      <a:pt x="29" y="2"/>
                      <a:pt x="30" y="4"/>
                      <a:pt x="28" y="6"/>
                    </a:cubicBezTo>
                    <a:cubicBezTo>
                      <a:pt x="8" y="41"/>
                      <a:pt x="8" y="41"/>
                      <a:pt x="8" y="41"/>
                    </a:cubicBezTo>
                    <a:cubicBezTo>
                      <a:pt x="7" y="42"/>
                      <a:pt x="6" y="43"/>
                      <a:pt x="5"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4" name="Freeform 252"/>
              <p:cNvSpPr/>
              <p:nvPr/>
            </p:nvSpPr>
            <p:spPr bwMode="auto">
              <a:xfrm>
                <a:off x="6408738" y="1571626"/>
                <a:ext cx="109538" cy="71438"/>
              </a:xfrm>
              <a:custGeom>
                <a:avLst/>
                <a:gdLst>
                  <a:gd name="T0" fmla="*/ 5 w 44"/>
                  <a:gd name="T1" fmla="*/ 29 h 29"/>
                  <a:gd name="T2" fmla="*/ 1 w 44"/>
                  <a:gd name="T3" fmla="*/ 27 h 29"/>
                  <a:gd name="T4" fmla="*/ 3 w 44"/>
                  <a:gd name="T5" fmla="*/ 22 h 29"/>
                  <a:gd name="T6" fmla="*/ 38 w 44"/>
                  <a:gd name="T7" fmla="*/ 1 h 29"/>
                  <a:gd name="T8" fmla="*/ 43 w 44"/>
                  <a:gd name="T9" fmla="*/ 3 h 29"/>
                  <a:gd name="T10" fmla="*/ 42 w 44"/>
                  <a:gd name="T11" fmla="*/ 8 h 29"/>
                  <a:gd name="T12" fmla="*/ 7 w 44"/>
                  <a:gd name="T13" fmla="*/ 28 h 29"/>
                  <a:gd name="T14" fmla="*/ 5 w 44"/>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29">
                    <a:moveTo>
                      <a:pt x="5" y="29"/>
                    </a:moveTo>
                    <a:cubicBezTo>
                      <a:pt x="3" y="29"/>
                      <a:pt x="2" y="28"/>
                      <a:pt x="1" y="27"/>
                    </a:cubicBezTo>
                    <a:cubicBezTo>
                      <a:pt x="0" y="25"/>
                      <a:pt x="1" y="23"/>
                      <a:pt x="3" y="22"/>
                    </a:cubicBezTo>
                    <a:cubicBezTo>
                      <a:pt x="38" y="1"/>
                      <a:pt x="38" y="1"/>
                      <a:pt x="38" y="1"/>
                    </a:cubicBezTo>
                    <a:cubicBezTo>
                      <a:pt x="40" y="0"/>
                      <a:pt x="42" y="1"/>
                      <a:pt x="43" y="3"/>
                    </a:cubicBezTo>
                    <a:cubicBezTo>
                      <a:pt x="44" y="5"/>
                      <a:pt x="44" y="7"/>
                      <a:pt x="42" y="8"/>
                    </a:cubicBezTo>
                    <a:cubicBezTo>
                      <a:pt x="7" y="28"/>
                      <a:pt x="7" y="28"/>
                      <a:pt x="7" y="28"/>
                    </a:cubicBezTo>
                    <a:cubicBezTo>
                      <a:pt x="6" y="29"/>
                      <a:pt x="5" y="29"/>
                      <a:pt x="5"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5" name="Freeform 253"/>
              <p:cNvSpPr/>
              <p:nvPr/>
            </p:nvSpPr>
            <p:spPr bwMode="auto">
              <a:xfrm>
                <a:off x="6442076" y="1739901"/>
                <a:ext cx="123825" cy="17463"/>
              </a:xfrm>
              <a:custGeom>
                <a:avLst/>
                <a:gdLst>
                  <a:gd name="T0" fmla="*/ 46 w 50"/>
                  <a:gd name="T1" fmla="*/ 7 h 7"/>
                  <a:gd name="T2" fmla="*/ 4 w 50"/>
                  <a:gd name="T3" fmla="*/ 7 h 7"/>
                  <a:gd name="T4" fmla="*/ 0 w 50"/>
                  <a:gd name="T5" fmla="*/ 4 h 7"/>
                  <a:gd name="T6" fmla="*/ 4 w 50"/>
                  <a:gd name="T7" fmla="*/ 0 h 7"/>
                  <a:gd name="T8" fmla="*/ 46 w 50"/>
                  <a:gd name="T9" fmla="*/ 0 h 7"/>
                  <a:gd name="T10" fmla="*/ 50 w 50"/>
                  <a:gd name="T11" fmla="*/ 4 h 7"/>
                  <a:gd name="T12" fmla="*/ 46 w 5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0" h="7">
                    <a:moveTo>
                      <a:pt x="46" y="7"/>
                    </a:moveTo>
                    <a:cubicBezTo>
                      <a:pt x="4" y="7"/>
                      <a:pt x="4" y="7"/>
                      <a:pt x="4" y="7"/>
                    </a:cubicBezTo>
                    <a:cubicBezTo>
                      <a:pt x="2" y="7"/>
                      <a:pt x="0" y="6"/>
                      <a:pt x="0" y="4"/>
                    </a:cubicBezTo>
                    <a:cubicBezTo>
                      <a:pt x="0" y="1"/>
                      <a:pt x="2" y="0"/>
                      <a:pt x="4" y="0"/>
                    </a:cubicBezTo>
                    <a:cubicBezTo>
                      <a:pt x="46" y="0"/>
                      <a:pt x="46" y="0"/>
                      <a:pt x="46" y="0"/>
                    </a:cubicBezTo>
                    <a:cubicBezTo>
                      <a:pt x="48" y="0"/>
                      <a:pt x="50" y="1"/>
                      <a:pt x="50" y="4"/>
                    </a:cubicBezTo>
                    <a:cubicBezTo>
                      <a:pt x="50" y="6"/>
                      <a:pt x="48" y="7"/>
                      <a:pt x="4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6" name="Freeform 254"/>
              <p:cNvSpPr/>
              <p:nvPr/>
            </p:nvSpPr>
            <p:spPr bwMode="auto">
              <a:xfrm>
                <a:off x="6408738" y="1854201"/>
                <a:ext cx="109538" cy="69850"/>
              </a:xfrm>
              <a:custGeom>
                <a:avLst/>
                <a:gdLst>
                  <a:gd name="T0" fmla="*/ 40 w 44"/>
                  <a:gd name="T1" fmla="*/ 28 h 28"/>
                  <a:gd name="T2" fmla="*/ 38 w 44"/>
                  <a:gd name="T3" fmla="*/ 28 h 28"/>
                  <a:gd name="T4" fmla="*/ 3 w 44"/>
                  <a:gd name="T5" fmla="*/ 7 h 28"/>
                  <a:gd name="T6" fmla="*/ 1 w 44"/>
                  <a:gd name="T7" fmla="*/ 2 h 28"/>
                  <a:gd name="T8" fmla="*/ 7 w 44"/>
                  <a:gd name="T9" fmla="*/ 1 h 28"/>
                  <a:gd name="T10" fmla="*/ 42 w 44"/>
                  <a:gd name="T11" fmla="*/ 21 h 28"/>
                  <a:gd name="T12" fmla="*/ 43 w 44"/>
                  <a:gd name="T13" fmla="*/ 26 h 28"/>
                  <a:gd name="T14" fmla="*/ 40 w 44"/>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28">
                    <a:moveTo>
                      <a:pt x="40" y="28"/>
                    </a:moveTo>
                    <a:cubicBezTo>
                      <a:pt x="39" y="28"/>
                      <a:pt x="39" y="28"/>
                      <a:pt x="38" y="28"/>
                    </a:cubicBezTo>
                    <a:cubicBezTo>
                      <a:pt x="3" y="7"/>
                      <a:pt x="3" y="7"/>
                      <a:pt x="3" y="7"/>
                    </a:cubicBezTo>
                    <a:cubicBezTo>
                      <a:pt x="1" y="6"/>
                      <a:pt x="0" y="4"/>
                      <a:pt x="1" y="2"/>
                    </a:cubicBezTo>
                    <a:cubicBezTo>
                      <a:pt x="3" y="0"/>
                      <a:pt x="5" y="0"/>
                      <a:pt x="7" y="1"/>
                    </a:cubicBezTo>
                    <a:cubicBezTo>
                      <a:pt x="42" y="21"/>
                      <a:pt x="42" y="21"/>
                      <a:pt x="42" y="21"/>
                    </a:cubicBezTo>
                    <a:cubicBezTo>
                      <a:pt x="44" y="22"/>
                      <a:pt x="44" y="24"/>
                      <a:pt x="43" y="26"/>
                    </a:cubicBezTo>
                    <a:cubicBezTo>
                      <a:pt x="43" y="27"/>
                      <a:pt x="41" y="28"/>
                      <a:pt x="4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7" name="Freeform 255"/>
              <p:cNvSpPr/>
              <p:nvPr/>
            </p:nvSpPr>
            <p:spPr bwMode="auto">
              <a:xfrm>
                <a:off x="6045201" y="1452563"/>
                <a:ext cx="71438" cy="106363"/>
              </a:xfrm>
              <a:custGeom>
                <a:avLst/>
                <a:gdLst>
                  <a:gd name="T0" fmla="*/ 25 w 29"/>
                  <a:gd name="T1" fmla="*/ 43 h 43"/>
                  <a:gd name="T2" fmla="*/ 22 w 29"/>
                  <a:gd name="T3" fmla="*/ 41 h 43"/>
                  <a:gd name="T4" fmla="*/ 1 w 29"/>
                  <a:gd name="T5" fmla="*/ 6 h 43"/>
                  <a:gd name="T6" fmla="*/ 3 w 29"/>
                  <a:gd name="T7" fmla="*/ 1 h 43"/>
                  <a:gd name="T8" fmla="*/ 8 w 29"/>
                  <a:gd name="T9" fmla="*/ 2 h 43"/>
                  <a:gd name="T10" fmla="*/ 28 w 29"/>
                  <a:gd name="T11" fmla="*/ 37 h 43"/>
                  <a:gd name="T12" fmla="*/ 27 w 29"/>
                  <a:gd name="T13" fmla="*/ 43 h 43"/>
                  <a:gd name="T14" fmla="*/ 25 w 29"/>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3">
                    <a:moveTo>
                      <a:pt x="25" y="43"/>
                    </a:moveTo>
                    <a:cubicBezTo>
                      <a:pt x="24" y="43"/>
                      <a:pt x="22" y="42"/>
                      <a:pt x="22" y="41"/>
                    </a:cubicBezTo>
                    <a:cubicBezTo>
                      <a:pt x="1" y="6"/>
                      <a:pt x="1" y="6"/>
                      <a:pt x="1" y="6"/>
                    </a:cubicBezTo>
                    <a:cubicBezTo>
                      <a:pt x="0" y="4"/>
                      <a:pt x="1" y="2"/>
                      <a:pt x="3" y="1"/>
                    </a:cubicBezTo>
                    <a:cubicBezTo>
                      <a:pt x="5" y="0"/>
                      <a:pt x="7" y="0"/>
                      <a:pt x="8" y="2"/>
                    </a:cubicBezTo>
                    <a:cubicBezTo>
                      <a:pt x="28" y="37"/>
                      <a:pt x="28" y="37"/>
                      <a:pt x="28" y="37"/>
                    </a:cubicBezTo>
                    <a:cubicBezTo>
                      <a:pt x="29" y="39"/>
                      <a:pt x="29" y="41"/>
                      <a:pt x="27" y="43"/>
                    </a:cubicBezTo>
                    <a:cubicBezTo>
                      <a:pt x="26" y="43"/>
                      <a:pt x="26" y="43"/>
                      <a:pt x="25"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8" name="Freeform 256"/>
              <p:cNvSpPr/>
              <p:nvPr/>
            </p:nvSpPr>
            <p:spPr bwMode="auto">
              <a:xfrm>
                <a:off x="5924551" y="1571626"/>
                <a:ext cx="107950" cy="71438"/>
              </a:xfrm>
              <a:custGeom>
                <a:avLst/>
                <a:gdLst>
                  <a:gd name="T0" fmla="*/ 40 w 44"/>
                  <a:gd name="T1" fmla="*/ 29 h 29"/>
                  <a:gd name="T2" fmla="*/ 38 w 44"/>
                  <a:gd name="T3" fmla="*/ 29 h 29"/>
                  <a:gd name="T4" fmla="*/ 3 w 44"/>
                  <a:gd name="T5" fmla="*/ 8 h 29"/>
                  <a:gd name="T6" fmla="*/ 1 w 44"/>
                  <a:gd name="T7" fmla="*/ 3 h 29"/>
                  <a:gd name="T8" fmla="*/ 7 w 44"/>
                  <a:gd name="T9" fmla="*/ 2 h 29"/>
                  <a:gd name="T10" fmla="*/ 42 w 44"/>
                  <a:gd name="T11" fmla="*/ 22 h 29"/>
                  <a:gd name="T12" fmla="*/ 43 w 44"/>
                  <a:gd name="T13" fmla="*/ 27 h 29"/>
                  <a:gd name="T14" fmla="*/ 40 w 44"/>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29">
                    <a:moveTo>
                      <a:pt x="40" y="29"/>
                    </a:moveTo>
                    <a:cubicBezTo>
                      <a:pt x="39" y="29"/>
                      <a:pt x="39" y="29"/>
                      <a:pt x="38" y="29"/>
                    </a:cubicBezTo>
                    <a:cubicBezTo>
                      <a:pt x="3" y="8"/>
                      <a:pt x="3" y="8"/>
                      <a:pt x="3" y="8"/>
                    </a:cubicBezTo>
                    <a:cubicBezTo>
                      <a:pt x="1" y="7"/>
                      <a:pt x="0" y="5"/>
                      <a:pt x="1" y="3"/>
                    </a:cubicBezTo>
                    <a:cubicBezTo>
                      <a:pt x="3" y="1"/>
                      <a:pt x="5" y="0"/>
                      <a:pt x="7" y="2"/>
                    </a:cubicBezTo>
                    <a:cubicBezTo>
                      <a:pt x="42" y="22"/>
                      <a:pt x="42" y="22"/>
                      <a:pt x="42" y="22"/>
                    </a:cubicBezTo>
                    <a:cubicBezTo>
                      <a:pt x="44" y="23"/>
                      <a:pt x="44" y="25"/>
                      <a:pt x="43" y="27"/>
                    </a:cubicBezTo>
                    <a:cubicBezTo>
                      <a:pt x="43" y="28"/>
                      <a:pt x="41" y="29"/>
                      <a:pt x="40"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9" name="Freeform 257"/>
              <p:cNvSpPr/>
              <p:nvPr/>
            </p:nvSpPr>
            <p:spPr bwMode="auto">
              <a:xfrm>
                <a:off x="5881688" y="1739901"/>
                <a:ext cx="119063" cy="17463"/>
              </a:xfrm>
              <a:custGeom>
                <a:avLst/>
                <a:gdLst>
                  <a:gd name="T0" fmla="*/ 45 w 48"/>
                  <a:gd name="T1" fmla="*/ 7 h 7"/>
                  <a:gd name="T2" fmla="*/ 4 w 48"/>
                  <a:gd name="T3" fmla="*/ 7 h 7"/>
                  <a:gd name="T4" fmla="*/ 0 w 48"/>
                  <a:gd name="T5" fmla="*/ 4 h 7"/>
                  <a:gd name="T6" fmla="*/ 4 w 48"/>
                  <a:gd name="T7" fmla="*/ 0 h 7"/>
                  <a:gd name="T8" fmla="*/ 45 w 48"/>
                  <a:gd name="T9" fmla="*/ 0 h 7"/>
                  <a:gd name="T10" fmla="*/ 48 w 48"/>
                  <a:gd name="T11" fmla="*/ 4 h 7"/>
                  <a:gd name="T12" fmla="*/ 45 w 48"/>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8" h="7">
                    <a:moveTo>
                      <a:pt x="45" y="7"/>
                    </a:moveTo>
                    <a:cubicBezTo>
                      <a:pt x="4" y="7"/>
                      <a:pt x="4" y="7"/>
                      <a:pt x="4" y="7"/>
                    </a:cubicBezTo>
                    <a:cubicBezTo>
                      <a:pt x="2" y="7"/>
                      <a:pt x="0" y="6"/>
                      <a:pt x="0" y="4"/>
                    </a:cubicBezTo>
                    <a:cubicBezTo>
                      <a:pt x="0" y="1"/>
                      <a:pt x="2" y="0"/>
                      <a:pt x="4" y="0"/>
                    </a:cubicBezTo>
                    <a:cubicBezTo>
                      <a:pt x="45" y="0"/>
                      <a:pt x="45" y="0"/>
                      <a:pt x="45" y="0"/>
                    </a:cubicBezTo>
                    <a:cubicBezTo>
                      <a:pt x="47" y="0"/>
                      <a:pt x="48" y="1"/>
                      <a:pt x="48" y="4"/>
                    </a:cubicBezTo>
                    <a:cubicBezTo>
                      <a:pt x="48" y="6"/>
                      <a:pt x="47" y="7"/>
                      <a:pt x="4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0" name="Freeform 258"/>
              <p:cNvSpPr/>
              <p:nvPr/>
            </p:nvSpPr>
            <p:spPr bwMode="auto">
              <a:xfrm>
                <a:off x="5924551" y="1854201"/>
                <a:ext cx="107950" cy="69850"/>
              </a:xfrm>
              <a:custGeom>
                <a:avLst/>
                <a:gdLst>
                  <a:gd name="T0" fmla="*/ 5 w 44"/>
                  <a:gd name="T1" fmla="*/ 28 h 28"/>
                  <a:gd name="T2" fmla="*/ 2 w 44"/>
                  <a:gd name="T3" fmla="*/ 26 h 28"/>
                  <a:gd name="T4" fmla="*/ 3 w 44"/>
                  <a:gd name="T5" fmla="*/ 21 h 28"/>
                  <a:gd name="T6" fmla="*/ 38 w 44"/>
                  <a:gd name="T7" fmla="*/ 1 h 28"/>
                  <a:gd name="T8" fmla="*/ 43 w 44"/>
                  <a:gd name="T9" fmla="*/ 2 h 28"/>
                  <a:gd name="T10" fmla="*/ 42 w 44"/>
                  <a:gd name="T11" fmla="*/ 7 h 28"/>
                  <a:gd name="T12" fmla="*/ 7 w 44"/>
                  <a:gd name="T13" fmla="*/ 28 h 28"/>
                  <a:gd name="T14" fmla="*/ 5 w 44"/>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28">
                    <a:moveTo>
                      <a:pt x="5" y="28"/>
                    </a:moveTo>
                    <a:cubicBezTo>
                      <a:pt x="4" y="28"/>
                      <a:pt x="2" y="27"/>
                      <a:pt x="2" y="26"/>
                    </a:cubicBezTo>
                    <a:cubicBezTo>
                      <a:pt x="0" y="24"/>
                      <a:pt x="1" y="22"/>
                      <a:pt x="3" y="21"/>
                    </a:cubicBezTo>
                    <a:cubicBezTo>
                      <a:pt x="38" y="1"/>
                      <a:pt x="38" y="1"/>
                      <a:pt x="38" y="1"/>
                    </a:cubicBezTo>
                    <a:cubicBezTo>
                      <a:pt x="40" y="0"/>
                      <a:pt x="42" y="0"/>
                      <a:pt x="43" y="2"/>
                    </a:cubicBezTo>
                    <a:cubicBezTo>
                      <a:pt x="44" y="4"/>
                      <a:pt x="44" y="6"/>
                      <a:pt x="42" y="7"/>
                    </a:cubicBezTo>
                    <a:cubicBezTo>
                      <a:pt x="7" y="28"/>
                      <a:pt x="7" y="28"/>
                      <a:pt x="7" y="28"/>
                    </a:cubicBezTo>
                    <a:cubicBezTo>
                      <a:pt x="6" y="28"/>
                      <a:pt x="6" y="28"/>
                      <a:pt x="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1" name="Freeform 259"/>
              <p:cNvSpPr>
                <a:spLocks noEditPoints="1"/>
              </p:cNvSpPr>
              <p:nvPr/>
            </p:nvSpPr>
            <p:spPr bwMode="auto">
              <a:xfrm>
                <a:off x="6037263" y="1557338"/>
                <a:ext cx="366713" cy="438150"/>
              </a:xfrm>
              <a:custGeom>
                <a:avLst/>
                <a:gdLst>
                  <a:gd name="T0" fmla="*/ 109 w 148"/>
                  <a:gd name="T1" fmla="*/ 177 h 177"/>
                  <a:gd name="T2" fmla="*/ 109 w 148"/>
                  <a:gd name="T3" fmla="*/ 177 h 177"/>
                  <a:gd name="T4" fmla="*/ 40 w 148"/>
                  <a:gd name="T5" fmla="*/ 177 h 177"/>
                  <a:gd name="T6" fmla="*/ 33 w 148"/>
                  <a:gd name="T7" fmla="*/ 170 h 177"/>
                  <a:gd name="T8" fmla="*/ 34 w 148"/>
                  <a:gd name="T9" fmla="*/ 169 h 177"/>
                  <a:gd name="T10" fmla="*/ 29 w 148"/>
                  <a:gd name="T11" fmla="*/ 144 h 177"/>
                  <a:gd name="T12" fmla="*/ 0 w 148"/>
                  <a:gd name="T13" fmla="*/ 74 h 177"/>
                  <a:gd name="T14" fmla="*/ 74 w 148"/>
                  <a:gd name="T15" fmla="*/ 0 h 177"/>
                  <a:gd name="T16" fmla="*/ 148 w 148"/>
                  <a:gd name="T17" fmla="*/ 74 h 177"/>
                  <a:gd name="T18" fmla="*/ 120 w 148"/>
                  <a:gd name="T19" fmla="*/ 144 h 177"/>
                  <a:gd name="T20" fmla="*/ 115 w 148"/>
                  <a:gd name="T21" fmla="*/ 169 h 177"/>
                  <a:gd name="T22" fmla="*/ 115 w 148"/>
                  <a:gd name="T23" fmla="*/ 170 h 177"/>
                  <a:gd name="T24" fmla="*/ 109 w 148"/>
                  <a:gd name="T25" fmla="*/ 177 h 177"/>
                  <a:gd name="T26" fmla="*/ 40 w 148"/>
                  <a:gd name="T27" fmla="*/ 164 h 177"/>
                  <a:gd name="T28" fmla="*/ 34 w 148"/>
                  <a:gd name="T29" fmla="*/ 169 h 177"/>
                  <a:gd name="T30" fmla="*/ 40 w 148"/>
                  <a:gd name="T31" fmla="*/ 164 h 177"/>
                  <a:gd name="T32" fmla="*/ 110 w 148"/>
                  <a:gd name="T33" fmla="*/ 164 h 177"/>
                  <a:gd name="T34" fmla="*/ 112 w 148"/>
                  <a:gd name="T35" fmla="*/ 165 h 177"/>
                  <a:gd name="T36" fmla="*/ 110 w 148"/>
                  <a:gd name="T37" fmla="*/ 164 h 177"/>
                  <a:gd name="T38" fmla="*/ 47 w 148"/>
                  <a:gd name="T39" fmla="*/ 164 h 177"/>
                  <a:gd name="T40" fmla="*/ 102 w 148"/>
                  <a:gd name="T41" fmla="*/ 164 h 177"/>
                  <a:gd name="T42" fmla="*/ 103 w 148"/>
                  <a:gd name="T43" fmla="*/ 158 h 177"/>
                  <a:gd name="T44" fmla="*/ 110 w 148"/>
                  <a:gd name="T45" fmla="*/ 137 h 177"/>
                  <a:gd name="T46" fmla="*/ 135 w 148"/>
                  <a:gd name="T47" fmla="*/ 74 h 177"/>
                  <a:gd name="T48" fmla="*/ 74 w 148"/>
                  <a:gd name="T49" fmla="*/ 13 h 177"/>
                  <a:gd name="T50" fmla="*/ 13 w 148"/>
                  <a:gd name="T51" fmla="*/ 74 h 177"/>
                  <a:gd name="T52" fmla="*/ 39 w 148"/>
                  <a:gd name="T53" fmla="*/ 137 h 177"/>
                  <a:gd name="T54" fmla="*/ 46 w 148"/>
                  <a:gd name="T55" fmla="*/ 158 h 177"/>
                  <a:gd name="T56" fmla="*/ 47 w 148"/>
                  <a:gd name="T57" fmla="*/ 16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177">
                    <a:moveTo>
                      <a:pt x="109" y="177"/>
                    </a:moveTo>
                    <a:cubicBezTo>
                      <a:pt x="109" y="177"/>
                      <a:pt x="109" y="177"/>
                      <a:pt x="109" y="177"/>
                    </a:cubicBezTo>
                    <a:cubicBezTo>
                      <a:pt x="40" y="177"/>
                      <a:pt x="40" y="177"/>
                      <a:pt x="40" y="177"/>
                    </a:cubicBezTo>
                    <a:cubicBezTo>
                      <a:pt x="36" y="177"/>
                      <a:pt x="33" y="174"/>
                      <a:pt x="33" y="170"/>
                    </a:cubicBezTo>
                    <a:cubicBezTo>
                      <a:pt x="33" y="170"/>
                      <a:pt x="34" y="170"/>
                      <a:pt x="34" y="169"/>
                    </a:cubicBezTo>
                    <a:cubicBezTo>
                      <a:pt x="34" y="165"/>
                      <a:pt x="34" y="151"/>
                      <a:pt x="29" y="144"/>
                    </a:cubicBezTo>
                    <a:cubicBezTo>
                      <a:pt x="1" y="109"/>
                      <a:pt x="0" y="75"/>
                      <a:pt x="0" y="74"/>
                    </a:cubicBezTo>
                    <a:cubicBezTo>
                      <a:pt x="0" y="33"/>
                      <a:pt x="34" y="0"/>
                      <a:pt x="74" y="0"/>
                    </a:cubicBezTo>
                    <a:cubicBezTo>
                      <a:pt x="115" y="0"/>
                      <a:pt x="148" y="33"/>
                      <a:pt x="148" y="74"/>
                    </a:cubicBezTo>
                    <a:cubicBezTo>
                      <a:pt x="148" y="75"/>
                      <a:pt x="148" y="109"/>
                      <a:pt x="120" y="144"/>
                    </a:cubicBezTo>
                    <a:cubicBezTo>
                      <a:pt x="115" y="151"/>
                      <a:pt x="115" y="165"/>
                      <a:pt x="115" y="169"/>
                    </a:cubicBezTo>
                    <a:cubicBezTo>
                      <a:pt x="115" y="169"/>
                      <a:pt x="115" y="170"/>
                      <a:pt x="115" y="170"/>
                    </a:cubicBezTo>
                    <a:cubicBezTo>
                      <a:pt x="115" y="174"/>
                      <a:pt x="112" y="177"/>
                      <a:pt x="109" y="177"/>
                    </a:cubicBezTo>
                    <a:close/>
                    <a:moveTo>
                      <a:pt x="40" y="164"/>
                    </a:moveTo>
                    <a:cubicBezTo>
                      <a:pt x="36" y="164"/>
                      <a:pt x="34" y="167"/>
                      <a:pt x="34" y="169"/>
                    </a:cubicBezTo>
                    <a:cubicBezTo>
                      <a:pt x="34" y="166"/>
                      <a:pt x="37" y="164"/>
                      <a:pt x="40" y="164"/>
                    </a:cubicBezTo>
                    <a:close/>
                    <a:moveTo>
                      <a:pt x="110" y="164"/>
                    </a:moveTo>
                    <a:cubicBezTo>
                      <a:pt x="111" y="164"/>
                      <a:pt x="112" y="164"/>
                      <a:pt x="112" y="165"/>
                    </a:cubicBezTo>
                    <a:cubicBezTo>
                      <a:pt x="112" y="164"/>
                      <a:pt x="111" y="164"/>
                      <a:pt x="110" y="164"/>
                    </a:cubicBezTo>
                    <a:close/>
                    <a:moveTo>
                      <a:pt x="47" y="164"/>
                    </a:moveTo>
                    <a:cubicBezTo>
                      <a:pt x="102" y="164"/>
                      <a:pt x="102" y="164"/>
                      <a:pt x="102" y="164"/>
                    </a:cubicBezTo>
                    <a:cubicBezTo>
                      <a:pt x="102" y="161"/>
                      <a:pt x="103" y="158"/>
                      <a:pt x="103" y="158"/>
                    </a:cubicBezTo>
                    <a:cubicBezTo>
                      <a:pt x="104" y="149"/>
                      <a:pt x="106" y="142"/>
                      <a:pt x="110" y="137"/>
                    </a:cubicBezTo>
                    <a:cubicBezTo>
                      <a:pt x="135" y="105"/>
                      <a:pt x="135" y="75"/>
                      <a:pt x="135" y="74"/>
                    </a:cubicBezTo>
                    <a:cubicBezTo>
                      <a:pt x="135" y="41"/>
                      <a:pt x="108" y="13"/>
                      <a:pt x="74" y="13"/>
                    </a:cubicBezTo>
                    <a:cubicBezTo>
                      <a:pt x="41" y="13"/>
                      <a:pt x="13" y="41"/>
                      <a:pt x="13" y="74"/>
                    </a:cubicBezTo>
                    <a:cubicBezTo>
                      <a:pt x="13" y="75"/>
                      <a:pt x="14" y="105"/>
                      <a:pt x="39" y="137"/>
                    </a:cubicBezTo>
                    <a:cubicBezTo>
                      <a:pt x="43" y="142"/>
                      <a:pt x="45" y="149"/>
                      <a:pt x="46" y="158"/>
                    </a:cubicBezTo>
                    <a:cubicBezTo>
                      <a:pt x="46" y="158"/>
                      <a:pt x="46" y="161"/>
                      <a:pt x="47"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2" name="Freeform 260"/>
              <p:cNvSpPr/>
              <p:nvPr/>
            </p:nvSpPr>
            <p:spPr bwMode="auto">
              <a:xfrm>
                <a:off x="6126163" y="1997076"/>
                <a:ext cx="192088" cy="33338"/>
              </a:xfrm>
              <a:custGeom>
                <a:avLst/>
                <a:gdLst>
                  <a:gd name="T0" fmla="*/ 71 w 77"/>
                  <a:gd name="T1" fmla="*/ 13 h 13"/>
                  <a:gd name="T2" fmla="*/ 6 w 77"/>
                  <a:gd name="T3" fmla="*/ 13 h 13"/>
                  <a:gd name="T4" fmla="*/ 0 w 77"/>
                  <a:gd name="T5" fmla="*/ 6 h 13"/>
                  <a:gd name="T6" fmla="*/ 6 w 77"/>
                  <a:gd name="T7" fmla="*/ 0 h 13"/>
                  <a:gd name="T8" fmla="*/ 71 w 77"/>
                  <a:gd name="T9" fmla="*/ 0 h 13"/>
                  <a:gd name="T10" fmla="*/ 77 w 77"/>
                  <a:gd name="T11" fmla="*/ 6 h 13"/>
                  <a:gd name="T12" fmla="*/ 71 w 7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7" h="13">
                    <a:moveTo>
                      <a:pt x="71" y="13"/>
                    </a:moveTo>
                    <a:cubicBezTo>
                      <a:pt x="6" y="13"/>
                      <a:pt x="6" y="13"/>
                      <a:pt x="6" y="13"/>
                    </a:cubicBezTo>
                    <a:cubicBezTo>
                      <a:pt x="3" y="13"/>
                      <a:pt x="0" y="10"/>
                      <a:pt x="0" y="6"/>
                    </a:cubicBezTo>
                    <a:cubicBezTo>
                      <a:pt x="0" y="2"/>
                      <a:pt x="3" y="0"/>
                      <a:pt x="6" y="0"/>
                    </a:cubicBezTo>
                    <a:cubicBezTo>
                      <a:pt x="71" y="0"/>
                      <a:pt x="71" y="0"/>
                      <a:pt x="71" y="0"/>
                    </a:cubicBezTo>
                    <a:cubicBezTo>
                      <a:pt x="74" y="0"/>
                      <a:pt x="77" y="2"/>
                      <a:pt x="77" y="6"/>
                    </a:cubicBezTo>
                    <a:cubicBezTo>
                      <a:pt x="77" y="10"/>
                      <a:pt x="74" y="13"/>
                      <a:pt x="7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3" name="Freeform 261"/>
              <p:cNvSpPr/>
              <p:nvPr/>
            </p:nvSpPr>
            <p:spPr bwMode="auto">
              <a:xfrm>
                <a:off x="6138863" y="2030413"/>
                <a:ext cx="166688" cy="31750"/>
              </a:xfrm>
              <a:custGeom>
                <a:avLst/>
                <a:gdLst>
                  <a:gd name="T0" fmla="*/ 61 w 67"/>
                  <a:gd name="T1" fmla="*/ 13 h 13"/>
                  <a:gd name="T2" fmla="*/ 6 w 67"/>
                  <a:gd name="T3" fmla="*/ 13 h 13"/>
                  <a:gd name="T4" fmla="*/ 0 w 67"/>
                  <a:gd name="T5" fmla="*/ 7 h 13"/>
                  <a:gd name="T6" fmla="*/ 6 w 67"/>
                  <a:gd name="T7" fmla="*/ 0 h 13"/>
                  <a:gd name="T8" fmla="*/ 61 w 67"/>
                  <a:gd name="T9" fmla="*/ 0 h 13"/>
                  <a:gd name="T10" fmla="*/ 67 w 67"/>
                  <a:gd name="T11" fmla="*/ 7 h 13"/>
                  <a:gd name="T12" fmla="*/ 61 w 6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67" h="13">
                    <a:moveTo>
                      <a:pt x="61" y="13"/>
                    </a:moveTo>
                    <a:cubicBezTo>
                      <a:pt x="6" y="13"/>
                      <a:pt x="6" y="13"/>
                      <a:pt x="6" y="13"/>
                    </a:cubicBezTo>
                    <a:cubicBezTo>
                      <a:pt x="2" y="13"/>
                      <a:pt x="0" y="10"/>
                      <a:pt x="0" y="7"/>
                    </a:cubicBezTo>
                    <a:cubicBezTo>
                      <a:pt x="0" y="3"/>
                      <a:pt x="2" y="0"/>
                      <a:pt x="6" y="0"/>
                    </a:cubicBezTo>
                    <a:cubicBezTo>
                      <a:pt x="61" y="0"/>
                      <a:pt x="61" y="0"/>
                      <a:pt x="61" y="0"/>
                    </a:cubicBezTo>
                    <a:cubicBezTo>
                      <a:pt x="64" y="0"/>
                      <a:pt x="67" y="3"/>
                      <a:pt x="67" y="7"/>
                    </a:cubicBezTo>
                    <a:cubicBezTo>
                      <a:pt x="67" y="10"/>
                      <a:pt x="64" y="13"/>
                      <a:pt x="6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4" name="Freeform 262"/>
              <p:cNvSpPr/>
              <p:nvPr/>
            </p:nvSpPr>
            <p:spPr bwMode="auto">
              <a:xfrm>
                <a:off x="6159501" y="2063751"/>
                <a:ext cx="125413" cy="33338"/>
              </a:xfrm>
              <a:custGeom>
                <a:avLst/>
                <a:gdLst>
                  <a:gd name="T0" fmla="*/ 45 w 51"/>
                  <a:gd name="T1" fmla="*/ 13 h 13"/>
                  <a:gd name="T2" fmla="*/ 6 w 51"/>
                  <a:gd name="T3" fmla="*/ 13 h 13"/>
                  <a:gd name="T4" fmla="*/ 0 w 51"/>
                  <a:gd name="T5" fmla="*/ 6 h 13"/>
                  <a:gd name="T6" fmla="*/ 6 w 51"/>
                  <a:gd name="T7" fmla="*/ 0 h 13"/>
                  <a:gd name="T8" fmla="*/ 45 w 51"/>
                  <a:gd name="T9" fmla="*/ 0 h 13"/>
                  <a:gd name="T10" fmla="*/ 51 w 51"/>
                  <a:gd name="T11" fmla="*/ 6 h 13"/>
                  <a:gd name="T12" fmla="*/ 45 w 5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51" h="13">
                    <a:moveTo>
                      <a:pt x="45" y="13"/>
                    </a:moveTo>
                    <a:cubicBezTo>
                      <a:pt x="6" y="13"/>
                      <a:pt x="6" y="13"/>
                      <a:pt x="6" y="13"/>
                    </a:cubicBezTo>
                    <a:cubicBezTo>
                      <a:pt x="3" y="13"/>
                      <a:pt x="0" y="10"/>
                      <a:pt x="0" y="6"/>
                    </a:cubicBezTo>
                    <a:cubicBezTo>
                      <a:pt x="0" y="3"/>
                      <a:pt x="3" y="0"/>
                      <a:pt x="6" y="0"/>
                    </a:cubicBezTo>
                    <a:cubicBezTo>
                      <a:pt x="45" y="0"/>
                      <a:pt x="45" y="0"/>
                      <a:pt x="45" y="0"/>
                    </a:cubicBezTo>
                    <a:cubicBezTo>
                      <a:pt x="48" y="0"/>
                      <a:pt x="51" y="3"/>
                      <a:pt x="51" y="6"/>
                    </a:cubicBezTo>
                    <a:cubicBezTo>
                      <a:pt x="51" y="10"/>
                      <a:pt x="48" y="13"/>
                      <a:pt x="4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26" name="Freeform 263"/>
            <p:cNvSpPr>
              <a:spLocks noEditPoints="1"/>
            </p:cNvSpPr>
            <p:nvPr/>
          </p:nvSpPr>
          <p:spPr bwMode="auto">
            <a:xfrm>
              <a:off x="6523905" y="3623412"/>
              <a:ext cx="1180308" cy="1177537"/>
            </a:xfrm>
            <a:custGeom>
              <a:avLst/>
              <a:gdLst>
                <a:gd name="T0" fmla="*/ 819 w 819"/>
                <a:gd name="T1" fmla="*/ 409 h 817"/>
                <a:gd name="T2" fmla="*/ 754 w 819"/>
                <a:gd name="T3" fmla="*/ 340 h 817"/>
                <a:gd name="T4" fmla="*/ 791 w 819"/>
                <a:gd name="T5" fmla="*/ 260 h 817"/>
                <a:gd name="T6" fmla="*/ 706 w 819"/>
                <a:gd name="T7" fmla="*/ 220 h 817"/>
                <a:gd name="T8" fmla="*/ 710 w 819"/>
                <a:gd name="T9" fmla="*/ 132 h 817"/>
                <a:gd name="T10" fmla="*/ 617 w 819"/>
                <a:gd name="T11" fmla="*/ 126 h 817"/>
                <a:gd name="T12" fmla="*/ 588 w 819"/>
                <a:gd name="T13" fmla="*/ 41 h 817"/>
                <a:gd name="T14" fmla="*/ 499 w 819"/>
                <a:gd name="T15" fmla="*/ 70 h 817"/>
                <a:gd name="T16" fmla="*/ 441 w 819"/>
                <a:gd name="T17" fmla="*/ 2 h 817"/>
                <a:gd name="T18" fmla="*/ 379 w 819"/>
                <a:gd name="T19" fmla="*/ 2 h 817"/>
                <a:gd name="T20" fmla="*/ 321 w 819"/>
                <a:gd name="T21" fmla="*/ 70 h 817"/>
                <a:gd name="T22" fmla="*/ 231 w 819"/>
                <a:gd name="T23" fmla="*/ 41 h 817"/>
                <a:gd name="T24" fmla="*/ 203 w 819"/>
                <a:gd name="T25" fmla="*/ 126 h 817"/>
                <a:gd name="T26" fmla="*/ 109 w 819"/>
                <a:gd name="T27" fmla="*/ 132 h 817"/>
                <a:gd name="T28" fmla="*/ 114 w 819"/>
                <a:gd name="T29" fmla="*/ 220 h 817"/>
                <a:gd name="T30" fmla="*/ 28 w 819"/>
                <a:gd name="T31" fmla="*/ 260 h 817"/>
                <a:gd name="T32" fmla="*/ 65 w 819"/>
                <a:gd name="T33" fmla="*/ 340 h 817"/>
                <a:gd name="T34" fmla="*/ 0 w 819"/>
                <a:gd name="T35" fmla="*/ 409 h 817"/>
                <a:gd name="T36" fmla="*/ 63 w 819"/>
                <a:gd name="T37" fmla="*/ 469 h 817"/>
                <a:gd name="T38" fmla="*/ 27 w 819"/>
                <a:gd name="T39" fmla="*/ 557 h 817"/>
                <a:gd name="T40" fmla="*/ 107 w 819"/>
                <a:gd name="T41" fmla="*/ 589 h 817"/>
                <a:gd name="T42" fmla="*/ 106 w 819"/>
                <a:gd name="T43" fmla="*/ 685 h 817"/>
                <a:gd name="T44" fmla="*/ 191 w 819"/>
                <a:gd name="T45" fmla="*/ 685 h 817"/>
                <a:gd name="T46" fmla="*/ 225 w 819"/>
                <a:gd name="T47" fmla="*/ 776 h 817"/>
                <a:gd name="T48" fmla="*/ 304 w 819"/>
                <a:gd name="T49" fmla="*/ 745 h 817"/>
                <a:gd name="T50" fmla="*/ 368 w 819"/>
                <a:gd name="T51" fmla="*/ 817 h 817"/>
                <a:gd name="T52" fmla="*/ 410 w 819"/>
                <a:gd name="T53" fmla="*/ 762 h 817"/>
                <a:gd name="T54" fmla="*/ 451 w 819"/>
                <a:gd name="T55" fmla="*/ 817 h 817"/>
                <a:gd name="T56" fmla="*/ 516 w 819"/>
                <a:gd name="T57" fmla="*/ 745 h 817"/>
                <a:gd name="T58" fmla="*/ 594 w 819"/>
                <a:gd name="T59" fmla="*/ 776 h 817"/>
                <a:gd name="T60" fmla="*/ 628 w 819"/>
                <a:gd name="T61" fmla="*/ 685 h 817"/>
                <a:gd name="T62" fmla="*/ 713 w 819"/>
                <a:gd name="T63" fmla="*/ 685 h 817"/>
                <a:gd name="T64" fmla="*/ 712 w 819"/>
                <a:gd name="T65" fmla="*/ 589 h 817"/>
                <a:gd name="T66" fmla="*/ 792 w 819"/>
                <a:gd name="T67" fmla="*/ 557 h 817"/>
                <a:gd name="T68" fmla="*/ 756 w 819"/>
                <a:gd name="T69" fmla="*/ 469 h 817"/>
                <a:gd name="T70" fmla="*/ 410 w 819"/>
                <a:gd name="T71" fmla="*/ 704 h 817"/>
                <a:gd name="T72" fmla="*/ 410 w 819"/>
                <a:gd name="T73" fmla="*/ 114 h 817"/>
                <a:gd name="T74" fmla="*/ 410 w 819"/>
                <a:gd name="T75" fmla="*/ 704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9" h="817">
                  <a:moveTo>
                    <a:pt x="761" y="425"/>
                  </a:moveTo>
                  <a:cubicBezTo>
                    <a:pt x="819" y="409"/>
                    <a:pt x="819" y="409"/>
                    <a:pt x="819" y="409"/>
                  </a:cubicBezTo>
                  <a:cubicBezTo>
                    <a:pt x="819" y="387"/>
                    <a:pt x="818" y="366"/>
                    <a:pt x="814" y="345"/>
                  </a:cubicBezTo>
                  <a:cubicBezTo>
                    <a:pt x="754" y="340"/>
                    <a:pt x="754" y="340"/>
                    <a:pt x="754" y="340"/>
                  </a:cubicBezTo>
                  <a:cubicBezTo>
                    <a:pt x="751" y="325"/>
                    <a:pt x="748" y="311"/>
                    <a:pt x="743" y="297"/>
                  </a:cubicBezTo>
                  <a:cubicBezTo>
                    <a:pt x="791" y="260"/>
                    <a:pt x="791" y="260"/>
                    <a:pt x="791" y="260"/>
                  </a:cubicBezTo>
                  <a:cubicBezTo>
                    <a:pt x="783" y="241"/>
                    <a:pt x="774" y="222"/>
                    <a:pt x="764" y="204"/>
                  </a:cubicBezTo>
                  <a:cubicBezTo>
                    <a:pt x="706" y="220"/>
                    <a:pt x="706" y="220"/>
                    <a:pt x="706" y="220"/>
                  </a:cubicBezTo>
                  <a:cubicBezTo>
                    <a:pt x="698" y="207"/>
                    <a:pt x="688" y="195"/>
                    <a:pt x="678" y="183"/>
                  </a:cubicBezTo>
                  <a:cubicBezTo>
                    <a:pt x="710" y="132"/>
                    <a:pt x="710" y="132"/>
                    <a:pt x="710" y="132"/>
                  </a:cubicBezTo>
                  <a:cubicBezTo>
                    <a:pt x="696" y="116"/>
                    <a:pt x="681" y="102"/>
                    <a:pt x="664" y="89"/>
                  </a:cubicBezTo>
                  <a:cubicBezTo>
                    <a:pt x="617" y="126"/>
                    <a:pt x="617" y="126"/>
                    <a:pt x="617" y="126"/>
                  </a:cubicBezTo>
                  <a:cubicBezTo>
                    <a:pt x="604" y="116"/>
                    <a:pt x="591" y="108"/>
                    <a:pt x="577" y="100"/>
                  </a:cubicBezTo>
                  <a:cubicBezTo>
                    <a:pt x="588" y="41"/>
                    <a:pt x="588" y="41"/>
                    <a:pt x="588" y="41"/>
                  </a:cubicBezTo>
                  <a:cubicBezTo>
                    <a:pt x="569" y="32"/>
                    <a:pt x="550" y="24"/>
                    <a:pt x="530" y="18"/>
                  </a:cubicBezTo>
                  <a:cubicBezTo>
                    <a:pt x="499" y="70"/>
                    <a:pt x="499" y="70"/>
                    <a:pt x="499" y="70"/>
                  </a:cubicBezTo>
                  <a:cubicBezTo>
                    <a:pt x="483" y="66"/>
                    <a:pt x="468" y="63"/>
                    <a:pt x="452" y="61"/>
                  </a:cubicBezTo>
                  <a:cubicBezTo>
                    <a:pt x="441" y="2"/>
                    <a:pt x="441" y="2"/>
                    <a:pt x="441" y="2"/>
                  </a:cubicBezTo>
                  <a:cubicBezTo>
                    <a:pt x="431" y="1"/>
                    <a:pt x="420" y="0"/>
                    <a:pt x="410" y="0"/>
                  </a:cubicBezTo>
                  <a:cubicBezTo>
                    <a:pt x="399" y="0"/>
                    <a:pt x="389" y="1"/>
                    <a:pt x="379" y="2"/>
                  </a:cubicBezTo>
                  <a:cubicBezTo>
                    <a:pt x="368" y="61"/>
                    <a:pt x="368" y="61"/>
                    <a:pt x="368" y="61"/>
                  </a:cubicBezTo>
                  <a:cubicBezTo>
                    <a:pt x="352" y="63"/>
                    <a:pt x="336" y="66"/>
                    <a:pt x="321" y="70"/>
                  </a:cubicBezTo>
                  <a:cubicBezTo>
                    <a:pt x="289" y="18"/>
                    <a:pt x="289" y="18"/>
                    <a:pt x="289" y="18"/>
                  </a:cubicBezTo>
                  <a:cubicBezTo>
                    <a:pt x="269" y="24"/>
                    <a:pt x="250" y="32"/>
                    <a:pt x="231" y="41"/>
                  </a:cubicBezTo>
                  <a:cubicBezTo>
                    <a:pt x="243" y="100"/>
                    <a:pt x="243" y="100"/>
                    <a:pt x="243" y="100"/>
                  </a:cubicBezTo>
                  <a:cubicBezTo>
                    <a:pt x="229" y="108"/>
                    <a:pt x="216" y="116"/>
                    <a:pt x="203" y="126"/>
                  </a:cubicBezTo>
                  <a:cubicBezTo>
                    <a:pt x="155" y="89"/>
                    <a:pt x="155" y="89"/>
                    <a:pt x="155" y="89"/>
                  </a:cubicBezTo>
                  <a:cubicBezTo>
                    <a:pt x="139" y="102"/>
                    <a:pt x="123" y="116"/>
                    <a:pt x="109" y="132"/>
                  </a:cubicBezTo>
                  <a:cubicBezTo>
                    <a:pt x="141" y="183"/>
                    <a:pt x="141" y="183"/>
                    <a:pt x="141" y="183"/>
                  </a:cubicBezTo>
                  <a:cubicBezTo>
                    <a:pt x="131" y="195"/>
                    <a:pt x="122" y="207"/>
                    <a:pt x="114" y="220"/>
                  </a:cubicBezTo>
                  <a:cubicBezTo>
                    <a:pt x="56" y="204"/>
                    <a:pt x="56" y="204"/>
                    <a:pt x="56" y="204"/>
                  </a:cubicBezTo>
                  <a:cubicBezTo>
                    <a:pt x="45" y="222"/>
                    <a:pt x="36" y="241"/>
                    <a:pt x="28" y="260"/>
                  </a:cubicBezTo>
                  <a:cubicBezTo>
                    <a:pt x="77" y="297"/>
                    <a:pt x="77" y="297"/>
                    <a:pt x="77" y="297"/>
                  </a:cubicBezTo>
                  <a:cubicBezTo>
                    <a:pt x="72" y="311"/>
                    <a:pt x="68" y="325"/>
                    <a:pt x="65" y="340"/>
                  </a:cubicBezTo>
                  <a:cubicBezTo>
                    <a:pt x="5" y="345"/>
                    <a:pt x="5" y="345"/>
                    <a:pt x="5" y="345"/>
                  </a:cubicBezTo>
                  <a:cubicBezTo>
                    <a:pt x="2" y="366"/>
                    <a:pt x="0" y="387"/>
                    <a:pt x="0" y="409"/>
                  </a:cubicBezTo>
                  <a:cubicBezTo>
                    <a:pt x="58" y="425"/>
                    <a:pt x="58" y="425"/>
                    <a:pt x="58" y="425"/>
                  </a:cubicBezTo>
                  <a:cubicBezTo>
                    <a:pt x="59" y="440"/>
                    <a:pt x="61" y="455"/>
                    <a:pt x="63" y="469"/>
                  </a:cubicBezTo>
                  <a:cubicBezTo>
                    <a:pt x="9" y="495"/>
                    <a:pt x="9" y="495"/>
                    <a:pt x="9" y="495"/>
                  </a:cubicBezTo>
                  <a:cubicBezTo>
                    <a:pt x="14" y="517"/>
                    <a:pt x="20" y="537"/>
                    <a:pt x="27" y="557"/>
                  </a:cubicBezTo>
                  <a:cubicBezTo>
                    <a:pt x="88" y="551"/>
                    <a:pt x="88" y="551"/>
                    <a:pt x="88" y="551"/>
                  </a:cubicBezTo>
                  <a:cubicBezTo>
                    <a:pt x="93" y="564"/>
                    <a:pt x="100" y="577"/>
                    <a:pt x="107" y="589"/>
                  </a:cubicBezTo>
                  <a:cubicBezTo>
                    <a:pt x="66" y="633"/>
                    <a:pt x="66" y="633"/>
                    <a:pt x="66" y="633"/>
                  </a:cubicBezTo>
                  <a:cubicBezTo>
                    <a:pt x="78" y="652"/>
                    <a:pt x="92" y="669"/>
                    <a:pt x="106" y="685"/>
                  </a:cubicBezTo>
                  <a:cubicBezTo>
                    <a:pt x="160" y="658"/>
                    <a:pt x="160" y="658"/>
                    <a:pt x="160" y="658"/>
                  </a:cubicBezTo>
                  <a:cubicBezTo>
                    <a:pt x="170" y="668"/>
                    <a:pt x="180" y="677"/>
                    <a:pt x="191" y="685"/>
                  </a:cubicBezTo>
                  <a:cubicBezTo>
                    <a:pt x="169" y="741"/>
                    <a:pt x="169" y="741"/>
                    <a:pt x="169" y="741"/>
                  </a:cubicBezTo>
                  <a:cubicBezTo>
                    <a:pt x="187" y="754"/>
                    <a:pt x="205" y="766"/>
                    <a:pt x="225" y="776"/>
                  </a:cubicBezTo>
                  <a:cubicBezTo>
                    <a:pt x="265" y="731"/>
                    <a:pt x="265" y="731"/>
                    <a:pt x="265" y="731"/>
                  </a:cubicBezTo>
                  <a:cubicBezTo>
                    <a:pt x="278" y="736"/>
                    <a:pt x="291" y="741"/>
                    <a:pt x="304" y="745"/>
                  </a:cubicBezTo>
                  <a:cubicBezTo>
                    <a:pt x="303" y="806"/>
                    <a:pt x="303" y="806"/>
                    <a:pt x="303" y="806"/>
                  </a:cubicBezTo>
                  <a:cubicBezTo>
                    <a:pt x="324" y="811"/>
                    <a:pt x="346" y="815"/>
                    <a:pt x="368" y="817"/>
                  </a:cubicBezTo>
                  <a:cubicBezTo>
                    <a:pt x="389" y="761"/>
                    <a:pt x="389" y="761"/>
                    <a:pt x="389" y="761"/>
                  </a:cubicBezTo>
                  <a:cubicBezTo>
                    <a:pt x="396" y="761"/>
                    <a:pt x="403" y="762"/>
                    <a:pt x="410" y="762"/>
                  </a:cubicBezTo>
                  <a:cubicBezTo>
                    <a:pt x="417" y="762"/>
                    <a:pt x="423" y="761"/>
                    <a:pt x="430" y="761"/>
                  </a:cubicBezTo>
                  <a:cubicBezTo>
                    <a:pt x="451" y="817"/>
                    <a:pt x="451" y="817"/>
                    <a:pt x="451" y="817"/>
                  </a:cubicBezTo>
                  <a:cubicBezTo>
                    <a:pt x="474" y="815"/>
                    <a:pt x="495" y="811"/>
                    <a:pt x="516" y="806"/>
                  </a:cubicBezTo>
                  <a:cubicBezTo>
                    <a:pt x="516" y="745"/>
                    <a:pt x="516" y="745"/>
                    <a:pt x="516" y="745"/>
                  </a:cubicBezTo>
                  <a:cubicBezTo>
                    <a:pt x="529" y="741"/>
                    <a:pt x="542" y="736"/>
                    <a:pt x="554" y="731"/>
                  </a:cubicBezTo>
                  <a:cubicBezTo>
                    <a:pt x="594" y="776"/>
                    <a:pt x="594" y="776"/>
                    <a:pt x="594" y="776"/>
                  </a:cubicBezTo>
                  <a:cubicBezTo>
                    <a:pt x="614" y="766"/>
                    <a:pt x="633" y="754"/>
                    <a:pt x="650" y="741"/>
                  </a:cubicBezTo>
                  <a:cubicBezTo>
                    <a:pt x="628" y="685"/>
                    <a:pt x="628" y="685"/>
                    <a:pt x="628" y="685"/>
                  </a:cubicBezTo>
                  <a:cubicBezTo>
                    <a:pt x="639" y="677"/>
                    <a:pt x="649" y="668"/>
                    <a:pt x="659" y="658"/>
                  </a:cubicBezTo>
                  <a:cubicBezTo>
                    <a:pt x="713" y="685"/>
                    <a:pt x="713" y="685"/>
                    <a:pt x="713" y="685"/>
                  </a:cubicBezTo>
                  <a:cubicBezTo>
                    <a:pt x="728" y="669"/>
                    <a:pt x="741" y="652"/>
                    <a:pt x="753" y="633"/>
                  </a:cubicBezTo>
                  <a:cubicBezTo>
                    <a:pt x="712" y="589"/>
                    <a:pt x="712" y="589"/>
                    <a:pt x="712" y="589"/>
                  </a:cubicBezTo>
                  <a:cubicBezTo>
                    <a:pt x="719" y="577"/>
                    <a:pt x="726" y="564"/>
                    <a:pt x="732" y="551"/>
                  </a:cubicBezTo>
                  <a:cubicBezTo>
                    <a:pt x="792" y="557"/>
                    <a:pt x="792" y="557"/>
                    <a:pt x="792" y="557"/>
                  </a:cubicBezTo>
                  <a:cubicBezTo>
                    <a:pt x="800" y="537"/>
                    <a:pt x="806" y="517"/>
                    <a:pt x="810" y="495"/>
                  </a:cubicBezTo>
                  <a:cubicBezTo>
                    <a:pt x="756" y="469"/>
                    <a:pt x="756" y="469"/>
                    <a:pt x="756" y="469"/>
                  </a:cubicBezTo>
                  <a:cubicBezTo>
                    <a:pt x="759" y="455"/>
                    <a:pt x="760" y="440"/>
                    <a:pt x="761" y="425"/>
                  </a:cubicBezTo>
                  <a:close/>
                  <a:moveTo>
                    <a:pt x="410" y="704"/>
                  </a:moveTo>
                  <a:cubicBezTo>
                    <a:pt x="247" y="704"/>
                    <a:pt x="114" y="572"/>
                    <a:pt x="114" y="409"/>
                  </a:cubicBezTo>
                  <a:cubicBezTo>
                    <a:pt x="114" y="246"/>
                    <a:pt x="247" y="114"/>
                    <a:pt x="410" y="114"/>
                  </a:cubicBezTo>
                  <a:cubicBezTo>
                    <a:pt x="573" y="114"/>
                    <a:pt x="705" y="246"/>
                    <a:pt x="705" y="409"/>
                  </a:cubicBezTo>
                  <a:cubicBezTo>
                    <a:pt x="705" y="572"/>
                    <a:pt x="573" y="704"/>
                    <a:pt x="410" y="704"/>
                  </a:cubicBez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127" name="Oval 280"/>
            <p:cNvSpPr>
              <a:spLocks noChangeArrowheads="1"/>
            </p:cNvSpPr>
            <p:nvPr/>
          </p:nvSpPr>
          <p:spPr bwMode="auto">
            <a:xfrm>
              <a:off x="6767725" y="3868155"/>
              <a:ext cx="692669" cy="693593"/>
            </a:xfrm>
            <a:prstGeom prst="ellipse">
              <a:avLst/>
            </a:prstGeom>
            <a:solidFill>
              <a:srgbClr val="9E8140"/>
            </a:solidFill>
            <a:ln>
              <a:noFill/>
            </a:ln>
          </p:spPr>
          <p:txBody>
            <a:bodyPr vert="horz" wrap="square" lIns="91440" tIns="45720" rIns="91440" bIns="45720" numCol="1" anchor="t" anchorCtr="0" compatLnSpc="1"/>
            <a:lstStyle/>
            <a:p>
              <a:endParaRPr lang="en-US"/>
            </a:p>
          </p:txBody>
        </p:sp>
        <p:grpSp>
          <p:nvGrpSpPr>
            <p:cNvPr id="128" name="Group 51"/>
            <p:cNvGrpSpPr/>
            <p:nvPr/>
          </p:nvGrpSpPr>
          <p:grpSpPr>
            <a:xfrm>
              <a:off x="6921960" y="4047325"/>
              <a:ext cx="351876" cy="306621"/>
              <a:chOff x="8216901" y="3711576"/>
              <a:chExt cx="604838" cy="527050"/>
            </a:xfrm>
            <a:solidFill>
              <a:schemeClr val="bg1"/>
            </a:solidFill>
          </p:grpSpPr>
          <p:sp>
            <p:nvSpPr>
              <p:cNvPr id="129" name="Freeform 281"/>
              <p:cNvSpPr/>
              <p:nvPr/>
            </p:nvSpPr>
            <p:spPr bwMode="auto">
              <a:xfrm>
                <a:off x="8216901" y="4008438"/>
                <a:ext cx="133350" cy="230188"/>
              </a:xfrm>
              <a:custGeom>
                <a:avLst/>
                <a:gdLst>
                  <a:gd name="T0" fmla="*/ 84 w 84"/>
                  <a:gd name="T1" fmla="*/ 145 h 145"/>
                  <a:gd name="T2" fmla="*/ 84 w 84"/>
                  <a:gd name="T3" fmla="*/ 0 h 145"/>
                  <a:gd name="T4" fmla="*/ 8 w 84"/>
                  <a:gd name="T5" fmla="*/ 76 h 145"/>
                  <a:gd name="T6" fmla="*/ 0 w 84"/>
                  <a:gd name="T7" fmla="*/ 69 h 145"/>
                  <a:gd name="T8" fmla="*/ 0 w 84"/>
                  <a:gd name="T9" fmla="*/ 145 h 145"/>
                  <a:gd name="T10" fmla="*/ 84 w 84"/>
                  <a:gd name="T11" fmla="*/ 145 h 145"/>
                </a:gdLst>
                <a:ahLst/>
                <a:cxnLst>
                  <a:cxn ang="0">
                    <a:pos x="T0" y="T1"/>
                  </a:cxn>
                  <a:cxn ang="0">
                    <a:pos x="T2" y="T3"/>
                  </a:cxn>
                  <a:cxn ang="0">
                    <a:pos x="T4" y="T5"/>
                  </a:cxn>
                  <a:cxn ang="0">
                    <a:pos x="T6" y="T7"/>
                  </a:cxn>
                  <a:cxn ang="0">
                    <a:pos x="T8" y="T9"/>
                  </a:cxn>
                  <a:cxn ang="0">
                    <a:pos x="T10" y="T11"/>
                  </a:cxn>
                </a:cxnLst>
                <a:rect l="0" t="0" r="r" b="b"/>
                <a:pathLst>
                  <a:path w="84" h="145">
                    <a:moveTo>
                      <a:pt x="84" y="145"/>
                    </a:moveTo>
                    <a:lnTo>
                      <a:pt x="84" y="0"/>
                    </a:lnTo>
                    <a:lnTo>
                      <a:pt x="8" y="76"/>
                    </a:lnTo>
                    <a:lnTo>
                      <a:pt x="0" y="69"/>
                    </a:lnTo>
                    <a:lnTo>
                      <a:pt x="0" y="145"/>
                    </a:lnTo>
                    <a:lnTo>
                      <a:pt x="84" y="1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0" name="Freeform 282"/>
              <p:cNvSpPr/>
              <p:nvPr/>
            </p:nvSpPr>
            <p:spPr bwMode="auto">
              <a:xfrm>
                <a:off x="8372476" y="3941763"/>
                <a:ext cx="134938" cy="296863"/>
              </a:xfrm>
              <a:custGeom>
                <a:avLst/>
                <a:gdLst>
                  <a:gd name="T0" fmla="*/ 85 w 85"/>
                  <a:gd name="T1" fmla="*/ 187 h 187"/>
                  <a:gd name="T2" fmla="*/ 85 w 85"/>
                  <a:gd name="T3" fmla="*/ 65 h 187"/>
                  <a:gd name="T4" fmla="*/ 24 w 85"/>
                  <a:gd name="T5" fmla="*/ 0 h 187"/>
                  <a:gd name="T6" fmla="*/ 0 w 85"/>
                  <a:gd name="T7" fmla="*/ 22 h 187"/>
                  <a:gd name="T8" fmla="*/ 0 w 85"/>
                  <a:gd name="T9" fmla="*/ 187 h 187"/>
                  <a:gd name="T10" fmla="*/ 85 w 85"/>
                  <a:gd name="T11" fmla="*/ 187 h 187"/>
                </a:gdLst>
                <a:ahLst/>
                <a:cxnLst>
                  <a:cxn ang="0">
                    <a:pos x="T0" y="T1"/>
                  </a:cxn>
                  <a:cxn ang="0">
                    <a:pos x="T2" y="T3"/>
                  </a:cxn>
                  <a:cxn ang="0">
                    <a:pos x="T4" y="T5"/>
                  </a:cxn>
                  <a:cxn ang="0">
                    <a:pos x="T6" y="T7"/>
                  </a:cxn>
                  <a:cxn ang="0">
                    <a:pos x="T8" y="T9"/>
                  </a:cxn>
                  <a:cxn ang="0">
                    <a:pos x="T10" y="T11"/>
                  </a:cxn>
                </a:cxnLst>
                <a:rect l="0" t="0" r="r" b="b"/>
                <a:pathLst>
                  <a:path w="85" h="187">
                    <a:moveTo>
                      <a:pt x="85" y="187"/>
                    </a:moveTo>
                    <a:lnTo>
                      <a:pt x="85" y="65"/>
                    </a:lnTo>
                    <a:lnTo>
                      <a:pt x="24" y="0"/>
                    </a:lnTo>
                    <a:lnTo>
                      <a:pt x="0" y="22"/>
                    </a:lnTo>
                    <a:lnTo>
                      <a:pt x="0" y="187"/>
                    </a:lnTo>
                    <a:lnTo>
                      <a:pt x="85" y="1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1" name="Freeform 283"/>
              <p:cNvSpPr/>
              <p:nvPr/>
            </p:nvSpPr>
            <p:spPr bwMode="auto">
              <a:xfrm>
                <a:off x="8531226" y="3989388"/>
                <a:ext cx="131763" cy="249238"/>
              </a:xfrm>
              <a:custGeom>
                <a:avLst/>
                <a:gdLst>
                  <a:gd name="T0" fmla="*/ 83 w 83"/>
                  <a:gd name="T1" fmla="*/ 157 h 157"/>
                  <a:gd name="T2" fmla="*/ 83 w 83"/>
                  <a:gd name="T3" fmla="*/ 0 h 157"/>
                  <a:gd name="T4" fmla="*/ 13 w 83"/>
                  <a:gd name="T5" fmla="*/ 65 h 157"/>
                  <a:gd name="T6" fmla="*/ 0 w 83"/>
                  <a:gd name="T7" fmla="*/ 51 h 157"/>
                  <a:gd name="T8" fmla="*/ 0 w 83"/>
                  <a:gd name="T9" fmla="*/ 157 h 157"/>
                  <a:gd name="T10" fmla="*/ 83 w 83"/>
                  <a:gd name="T11" fmla="*/ 157 h 157"/>
                </a:gdLst>
                <a:ahLst/>
                <a:cxnLst>
                  <a:cxn ang="0">
                    <a:pos x="T0" y="T1"/>
                  </a:cxn>
                  <a:cxn ang="0">
                    <a:pos x="T2" y="T3"/>
                  </a:cxn>
                  <a:cxn ang="0">
                    <a:pos x="T4" y="T5"/>
                  </a:cxn>
                  <a:cxn ang="0">
                    <a:pos x="T6" y="T7"/>
                  </a:cxn>
                  <a:cxn ang="0">
                    <a:pos x="T8" y="T9"/>
                  </a:cxn>
                  <a:cxn ang="0">
                    <a:pos x="T10" y="T11"/>
                  </a:cxn>
                </a:cxnLst>
                <a:rect l="0" t="0" r="r" b="b"/>
                <a:pathLst>
                  <a:path w="83" h="157">
                    <a:moveTo>
                      <a:pt x="83" y="157"/>
                    </a:moveTo>
                    <a:lnTo>
                      <a:pt x="83" y="0"/>
                    </a:lnTo>
                    <a:lnTo>
                      <a:pt x="13" y="65"/>
                    </a:lnTo>
                    <a:lnTo>
                      <a:pt x="0" y="51"/>
                    </a:lnTo>
                    <a:lnTo>
                      <a:pt x="0" y="157"/>
                    </a:lnTo>
                    <a:lnTo>
                      <a:pt x="83" y="1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2" name="Freeform 284"/>
              <p:cNvSpPr/>
              <p:nvPr/>
            </p:nvSpPr>
            <p:spPr bwMode="auto">
              <a:xfrm>
                <a:off x="8686801" y="3844926"/>
                <a:ext cx="134938" cy="393700"/>
              </a:xfrm>
              <a:custGeom>
                <a:avLst/>
                <a:gdLst>
                  <a:gd name="T0" fmla="*/ 85 w 85"/>
                  <a:gd name="T1" fmla="*/ 248 h 248"/>
                  <a:gd name="T2" fmla="*/ 85 w 85"/>
                  <a:gd name="T3" fmla="*/ 0 h 248"/>
                  <a:gd name="T4" fmla="*/ 0 w 85"/>
                  <a:gd name="T5" fmla="*/ 76 h 248"/>
                  <a:gd name="T6" fmla="*/ 0 w 85"/>
                  <a:gd name="T7" fmla="*/ 248 h 248"/>
                  <a:gd name="T8" fmla="*/ 85 w 85"/>
                  <a:gd name="T9" fmla="*/ 248 h 248"/>
                </a:gdLst>
                <a:ahLst/>
                <a:cxnLst>
                  <a:cxn ang="0">
                    <a:pos x="T0" y="T1"/>
                  </a:cxn>
                  <a:cxn ang="0">
                    <a:pos x="T2" y="T3"/>
                  </a:cxn>
                  <a:cxn ang="0">
                    <a:pos x="T4" y="T5"/>
                  </a:cxn>
                  <a:cxn ang="0">
                    <a:pos x="T6" y="T7"/>
                  </a:cxn>
                  <a:cxn ang="0">
                    <a:pos x="T8" y="T9"/>
                  </a:cxn>
                </a:cxnLst>
                <a:rect l="0" t="0" r="r" b="b"/>
                <a:pathLst>
                  <a:path w="85" h="248">
                    <a:moveTo>
                      <a:pt x="85" y="248"/>
                    </a:moveTo>
                    <a:lnTo>
                      <a:pt x="85" y="0"/>
                    </a:lnTo>
                    <a:lnTo>
                      <a:pt x="0" y="76"/>
                    </a:lnTo>
                    <a:lnTo>
                      <a:pt x="0" y="248"/>
                    </a:lnTo>
                    <a:lnTo>
                      <a:pt x="85" y="2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3" name="Freeform 285"/>
              <p:cNvSpPr/>
              <p:nvPr/>
            </p:nvSpPr>
            <p:spPr bwMode="auto">
              <a:xfrm>
                <a:off x="8216901" y="3711576"/>
                <a:ext cx="604838" cy="361950"/>
              </a:xfrm>
              <a:custGeom>
                <a:avLst/>
                <a:gdLst>
                  <a:gd name="T0" fmla="*/ 243 w 244"/>
                  <a:gd name="T1" fmla="*/ 0 h 146"/>
                  <a:gd name="T2" fmla="*/ 137 w 244"/>
                  <a:gd name="T3" fmla="*/ 96 h 146"/>
                  <a:gd name="T4" fmla="*/ 88 w 244"/>
                  <a:gd name="T5" fmla="*/ 46 h 146"/>
                  <a:gd name="T6" fmla="*/ 79 w 244"/>
                  <a:gd name="T7" fmla="*/ 42 h 146"/>
                  <a:gd name="T8" fmla="*/ 71 w 244"/>
                  <a:gd name="T9" fmla="*/ 46 h 146"/>
                  <a:gd name="T10" fmla="*/ 0 w 244"/>
                  <a:gd name="T11" fmla="*/ 117 h 146"/>
                  <a:gd name="T12" fmla="*/ 0 w 244"/>
                  <a:gd name="T13" fmla="*/ 142 h 146"/>
                  <a:gd name="T14" fmla="*/ 5 w 244"/>
                  <a:gd name="T15" fmla="*/ 146 h 146"/>
                  <a:gd name="T16" fmla="*/ 79 w 244"/>
                  <a:gd name="T17" fmla="*/ 71 h 146"/>
                  <a:gd name="T18" fmla="*/ 128 w 244"/>
                  <a:gd name="T19" fmla="*/ 121 h 146"/>
                  <a:gd name="T20" fmla="*/ 144 w 244"/>
                  <a:gd name="T21" fmla="*/ 122 h 146"/>
                  <a:gd name="T22" fmla="*/ 244 w 244"/>
                  <a:gd name="T23" fmla="*/ 31 h 146"/>
                  <a:gd name="T24" fmla="*/ 244 w 244"/>
                  <a:gd name="T25" fmla="*/ 2 h 146"/>
                  <a:gd name="T26" fmla="*/ 243 w 244"/>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146">
                    <a:moveTo>
                      <a:pt x="243" y="0"/>
                    </a:moveTo>
                    <a:cubicBezTo>
                      <a:pt x="137" y="96"/>
                      <a:pt x="137" y="96"/>
                      <a:pt x="137" y="96"/>
                    </a:cubicBezTo>
                    <a:cubicBezTo>
                      <a:pt x="88" y="46"/>
                      <a:pt x="88" y="46"/>
                      <a:pt x="88" y="46"/>
                    </a:cubicBezTo>
                    <a:cubicBezTo>
                      <a:pt x="85" y="43"/>
                      <a:pt x="82" y="42"/>
                      <a:pt x="79" y="42"/>
                    </a:cubicBezTo>
                    <a:cubicBezTo>
                      <a:pt x="76" y="42"/>
                      <a:pt x="73" y="43"/>
                      <a:pt x="71" y="46"/>
                    </a:cubicBezTo>
                    <a:cubicBezTo>
                      <a:pt x="0" y="117"/>
                      <a:pt x="0" y="117"/>
                      <a:pt x="0" y="117"/>
                    </a:cubicBezTo>
                    <a:cubicBezTo>
                      <a:pt x="0" y="142"/>
                      <a:pt x="0" y="142"/>
                      <a:pt x="0" y="142"/>
                    </a:cubicBezTo>
                    <a:cubicBezTo>
                      <a:pt x="5" y="146"/>
                      <a:pt x="5" y="146"/>
                      <a:pt x="5" y="146"/>
                    </a:cubicBezTo>
                    <a:cubicBezTo>
                      <a:pt x="79" y="71"/>
                      <a:pt x="79" y="71"/>
                      <a:pt x="79" y="71"/>
                    </a:cubicBezTo>
                    <a:cubicBezTo>
                      <a:pt x="128" y="121"/>
                      <a:pt x="128" y="121"/>
                      <a:pt x="128" y="121"/>
                    </a:cubicBezTo>
                    <a:cubicBezTo>
                      <a:pt x="132" y="126"/>
                      <a:pt x="140" y="126"/>
                      <a:pt x="144" y="122"/>
                    </a:cubicBezTo>
                    <a:cubicBezTo>
                      <a:pt x="244" y="31"/>
                      <a:pt x="244" y="31"/>
                      <a:pt x="244" y="31"/>
                    </a:cubicBezTo>
                    <a:cubicBezTo>
                      <a:pt x="244" y="2"/>
                      <a:pt x="244" y="2"/>
                      <a:pt x="244" y="2"/>
                    </a:cubicBezTo>
                    <a:lnTo>
                      <a:pt x="2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35" name="Freeform 286"/>
            <p:cNvSpPr>
              <a:spLocks noEditPoints="1"/>
            </p:cNvSpPr>
            <p:nvPr/>
          </p:nvSpPr>
          <p:spPr bwMode="auto">
            <a:xfrm>
              <a:off x="3919472" y="2746031"/>
              <a:ext cx="1181232" cy="1177537"/>
            </a:xfrm>
            <a:custGeom>
              <a:avLst/>
              <a:gdLst>
                <a:gd name="T0" fmla="*/ 820 w 820"/>
                <a:gd name="T1" fmla="*/ 409 h 817"/>
                <a:gd name="T2" fmla="*/ 755 w 820"/>
                <a:gd name="T3" fmla="*/ 340 h 817"/>
                <a:gd name="T4" fmla="*/ 791 w 820"/>
                <a:gd name="T5" fmla="*/ 260 h 817"/>
                <a:gd name="T6" fmla="*/ 706 w 820"/>
                <a:gd name="T7" fmla="*/ 220 h 817"/>
                <a:gd name="T8" fmla="*/ 711 w 820"/>
                <a:gd name="T9" fmla="*/ 131 h 817"/>
                <a:gd name="T10" fmla="*/ 617 w 820"/>
                <a:gd name="T11" fmla="*/ 125 h 817"/>
                <a:gd name="T12" fmla="*/ 588 w 820"/>
                <a:gd name="T13" fmla="*/ 41 h 817"/>
                <a:gd name="T14" fmla="*/ 499 w 820"/>
                <a:gd name="T15" fmla="*/ 69 h 817"/>
                <a:gd name="T16" fmla="*/ 441 w 820"/>
                <a:gd name="T17" fmla="*/ 1 h 817"/>
                <a:gd name="T18" fmla="*/ 379 w 820"/>
                <a:gd name="T19" fmla="*/ 1 h 817"/>
                <a:gd name="T20" fmla="*/ 321 w 820"/>
                <a:gd name="T21" fmla="*/ 69 h 817"/>
                <a:gd name="T22" fmla="*/ 232 w 820"/>
                <a:gd name="T23" fmla="*/ 41 h 817"/>
                <a:gd name="T24" fmla="*/ 203 w 820"/>
                <a:gd name="T25" fmla="*/ 125 h 817"/>
                <a:gd name="T26" fmla="*/ 109 w 820"/>
                <a:gd name="T27" fmla="*/ 131 h 817"/>
                <a:gd name="T28" fmla="*/ 114 w 820"/>
                <a:gd name="T29" fmla="*/ 220 h 817"/>
                <a:gd name="T30" fmla="*/ 28 w 820"/>
                <a:gd name="T31" fmla="*/ 260 h 817"/>
                <a:gd name="T32" fmla="*/ 65 w 820"/>
                <a:gd name="T33" fmla="*/ 340 h 817"/>
                <a:gd name="T34" fmla="*/ 0 w 820"/>
                <a:gd name="T35" fmla="*/ 409 h 817"/>
                <a:gd name="T36" fmla="*/ 63 w 820"/>
                <a:gd name="T37" fmla="*/ 468 h 817"/>
                <a:gd name="T38" fmla="*/ 28 w 820"/>
                <a:gd name="T39" fmla="*/ 557 h 817"/>
                <a:gd name="T40" fmla="*/ 107 w 820"/>
                <a:gd name="T41" fmla="*/ 589 h 817"/>
                <a:gd name="T42" fmla="*/ 106 w 820"/>
                <a:gd name="T43" fmla="*/ 684 h 817"/>
                <a:gd name="T44" fmla="*/ 191 w 820"/>
                <a:gd name="T45" fmla="*/ 685 h 817"/>
                <a:gd name="T46" fmla="*/ 225 w 820"/>
                <a:gd name="T47" fmla="*/ 775 h 817"/>
                <a:gd name="T48" fmla="*/ 304 w 820"/>
                <a:gd name="T49" fmla="*/ 745 h 817"/>
                <a:gd name="T50" fmla="*/ 368 w 820"/>
                <a:gd name="T51" fmla="*/ 817 h 817"/>
                <a:gd name="T52" fmla="*/ 410 w 820"/>
                <a:gd name="T53" fmla="*/ 761 h 817"/>
                <a:gd name="T54" fmla="*/ 452 w 820"/>
                <a:gd name="T55" fmla="*/ 817 h 817"/>
                <a:gd name="T56" fmla="*/ 516 w 820"/>
                <a:gd name="T57" fmla="*/ 745 h 817"/>
                <a:gd name="T58" fmla="*/ 595 w 820"/>
                <a:gd name="T59" fmla="*/ 775 h 817"/>
                <a:gd name="T60" fmla="*/ 629 w 820"/>
                <a:gd name="T61" fmla="*/ 685 h 817"/>
                <a:gd name="T62" fmla="*/ 713 w 820"/>
                <a:gd name="T63" fmla="*/ 684 h 817"/>
                <a:gd name="T64" fmla="*/ 712 w 820"/>
                <a:gd name="T65" fmla="*/ 589 h 817"/>
                <a:gd name="T66" fmla="*/ 792 w 820"/>
                <a:gd name="T67" fmla="*/ 557 h 817"/>
                <a:gd name="T68" fmla="*/ 757 w 820"/>
                <a:gd name="T69" fmla="*/ 468 h 817"/>
                <a:gd name="T70" fmla="*/ 410 w 820"/>
                <a:gd name="T71" fmla="*/ 694 h 817"/>
                <a:gd name="T72" fmla="*/ 410 w 820"/>
                <a:gd name="T73" fmla="*/ 122 h 817"/>
                <a:gd name="T74" fmla="*/ 410 w 820"/>
                <a:gd name="T75" fmla="*/ 694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0" h="817">
                  <a:moveTo>
                    <a:pt x="761" y="425"/>
                  </a:moveTo>
                  <a:cubicBezTo>
                    <a:pt x="820" y="409"/>
                    <a:pt x="820" y="409"/>
                    <a:pt x="820" y="409"/>
                  </a:cubicBezTo>
                  <a:cubicBezTo>
                    <a:pt x="819" y="387"/>
                    <a:pt x="818" y="366"/>
                    <a:pt x="814" y="345"/>
                  </a:cubicBezTo>
                  <a:cubicBezTo>
                    <a:pt x="755" y="340"/>
                    <a:pt x="755" y="340"/>
                    <a:pt x="755" y="340"/>
                  </a:cubicBezTo>
                  <a:cubicBezTo>
                    <a:pt x="752" y="325"/>
                    <a:pt x="748" y="310"/>
                    <a:pt x="743" y="296"/>
                  </a:cubicBezTo>
                  <a:cubicBezTo>
                    <a:pt x="791" y="260"/>
                    <a:pt x="791" y="260"/>
                    <a:pt x="791" y="260"/>
                  </a:cubicBezTo>
                  <a:cubicBezTo>
                    <a:pt x="784" y="240"/>
                    <a:pt x="774" y="221"/>
                    <a:pt x="764" y="203"/>
                  </a:cubicBezTo>
                  <a:cubicBezTo>
                    <a:pt x="706" y="220"/>
                    <a:pt x="706" y="220"/>
                    <a:pt x="706" y="220"/>
                  </a:cubicBezTo>
                  <a:cubicBezTo>
                    <a:pt x="698" y="207"/>
                    <a:pt x="688" y="194"/>
                    <a:pt x="678" y="182"/>
                  </a:cubicBezTo>
                  <a:cubicBezTo>
                    <a:pt x="711" y="131"/>
                    <a:pt x="711" y="131"/>
                    <a:pt x="711" y="131"/>
                  </a:cubicBezTo>
                  <a:cubicBezTo>
                    <a:pt x="696" y="116"/>
                    <a:pt x="681" y="102"/>
                    <a:pt x="665" y="89"/>
                  </a:cubicBezTo>
                  <a:cubicBezTo>
                    <a:pt x="617" y="125"/>
                    <a:pt x="617" y="125"/>
                    <a:pt x="617" y="125"/>
                  </a:cubicBezTo>
                  <a:cubicBezTo>
                    <a:pt x="604" y="116"/>
                    <a:pt x="591" y="107"/>
                    <a:pt x="577" y="100"/>
                  </a:cubicBezTo>
                  <a:cubicBezTo>
                    <a:pt x="588" y="41"/>
                    <a:pt x="588" y="41"/>
                    <a:pt x="588" y="41"/>
                  </a:cubicBezTo>
                  <a:cubicBezTo>
                    <a:pt x="570" y="31"/>
                    <a:pt x="550" y="24"/>
                    <a:pt x="530" y="18"/>
                  </a:cubicBezTo>
                  <a:cubicBezTo>
                    <a:pt x="499" y="69"/>
                    <a:pt x="499" y="69"/>
                    <a:pt x="499" y="69"/>
                  </a:cubicBezTo>
                  <a:cubicBezTo>
                    <a:pt x="484" y="65"/>
                    <a:pt x="468" y="62"/>
                    <a:pt x="452" y="60"/>
                  </a:cubicBezTo>
                  <a:cubicBezTo>
                    <a:pt x="441" y="1"/>
                    <a:pt x="441" y="1"/>
                    <a:pt x="441" y="1"/>
                  </a:cubicBezTo>
                  <a:cubicBezTo>
                    <a:pt x="431" y="0"/>
                    <a:pt x="420" y="0"/>
                    <a:pt x="410" y="0"/>
                  </a:cubicBezTo>
                  <a:cubicBezTo>
                    <a:pt x="399" y="0"/>
                    <a:pt x="389" y="0"/>
                    <a:pt x="379" y="1"/>
                  </a:cubicBezTo>
                  <a:cubicBezTo>
                    <a:pt x="368" y="60"/>
                    <a:pt x="368" y="60"/>
                    <a:pt x="368" y="60"/>
                  </a:cubicBezTo>
                  <a:cubicBezTo>
                    <a:pt x="352" y="62"/>
                    <a:pt x="336" y="65"/>
                    <a:pt x="321" y="69"/>
                  </a:cubicBezTo>
                  <a:cubicBezTo>
                    <a:pt x="290" y="18"/>
                    <a:pt x="290" y="18"/>
                    <a:pt x="290" y="18"/>
                  </a:cubicBezTo>
                  <a:cubicBezTo>
                    <a:pt x="270" y="24"/>
                    <a:pt x="250" y="31"/>
                    <a:pt x="232" y="41"/>
                  </a:cubicBezTo>
                  <a:cubicBezTo>
                    <a:pt x="243" y="100"/>
                    <a:pt x="243" y="100"/>
                    <a:pt x="243" y="100"/>
                  </a:cubicBezTo>
                  <a:cubicBezTo>
                    <a:pt x="229" y="107"/>
                    <a:pt x="216" y="116"/>
                    <a:pt x="203" y="125"/>
                  </a:cubicBezTo>
                  <a:cubicBezTo>
                    <a:pt x="155" y="89"/>
                    <a:pt x="155" y="89"/>
                    <a:pt x="155" y="89"/>
                  </a:cubicBezTo>
                  <a:cubicBezTo>
                    <a:pt x="139" y="102"/>
                    <a:pt x="123" y="116"/>
                    <a:pt x="109" y="131"/>
                  </a:cubicBezTo>
                  <a:cubicBezTo>
                    <a:pt x="141" y="182"/>
                    <a:pt x="141" y="182"/>
                    <a:pt x="141" y="182"/>
                  </a:cubicBezTo>
                  <a:cubicBezTo>
                    <a:pt x="131" y="194"/>
                    <a:pt x="122" y="207"/>
                    <a:pt x="114" y="220"/>
                  </a:cubicBezTo>
                  <a:cubicBezTo>
                    <a:pt x="56" y="203"/>
                    <a:pt x="56" y="203"/>
                    <a:pt x="56" y="203"/>
                  </a:cubicBezTo>
                  <a:cubicBezTo>
                    <a:pt x="46" y="221"/>
                    <a:pt x="36" y="240"/>
                    <a:pt x="28" y="260"/>
                  </a:cubicBezTo>
                  <a:cubicBezTo>
                    <a:pt x="77" y="296"/>
                    <a:pt x="77" y="296"/>
                    <a:pt x="77" y="296"/>
                  </a:cubicBezTo>
                  <a:cubicBezTo>
                    <a:pt x="72" y="310"/>
                    <a:pt x="68" y="325"/>
                    <a:pt x="65" y="340"/>
                  </a:cubicBezTo>
                  <a:cubicBezTo>
                    <a:pt x="5" y="345"/>
                    <a:pt x="5" y="345"/>
                    <a:pt x="5" y="345"/>
                  </a:cubicBezTo>
                  <a:cubicBezTo>
                    <a:pt x="2" y="366"/>
                    <a:pt x="0" y="387"/>
                    <a:pt x="0" y="409"/>
                  </a:cubicBezTo>
                  <a:cubicBezTo>
                    <a:pt x="59" y="425"/>
                    <a:pt x="59" y="425"/>
                    <a:pt x="59" y="425"/>
                  </a:cubicBezTo>
                  <a:cubicBezTo>
                    <a:pt x="59" y="440"/>
                    <a:pt x="61" y="454"/>
                    <a:pt x="63" y="468"/>
                  </a:cubicBezTo>
                  <a:cubicBezTo>
                    <a:pt x="9" y="495"/>
                    <a:pt x="9" y="495"/>
                    <a:pt x="9" y="495"/>
                  </a:cubicBezTo>
                  <a:cubicBezTo>
                    <a:pt x="14" y="516"/>
                    <a:pt x="20" y="537"/>
                    <a:pt x="28" y="557"/>
                  </a:cubicBezTo>
                  <a:cubicBezTo>
                    <a:pt x="88" y="551"/>
                    <a:pt x="88" y="551"/>
                    <a:pt x="88" y="551"/>
                  </a:cubicBezTo>
                  <a:cubicBezTo>
                    <a:pt x="94" y="564"/>
                    <a:pt x="100" y="577"/>
                    <a:pt x="107" y="589"/>
                  </a:cubicBezTo>
                  <a:cubicBezTo>
                    <a:pt x="67" y="633"/>
                    <a:pt x="67" y="633"/>
                    <a:pt x="67" y="633"/>
                  </a:cubicBezTo>
                  <a:cubicBezTo>
                    <a:pt x="79" y="651"/>
                    <a:pt x="92" y="668"/>
                    <a:pt x="106" y="684"/>
                  </a:cubicBezTo>
                  <a:cubicBezTo>
                    <a:pt x="160" y="657"/>
                    <a:pt x="160" y="657"/>
                    <a:pt x="160" y="657"/>
                  </a:cubicBezTo>
                  <a:cubicBezTo>
                    <a:pt x="170" y="667"/>
                    <a:pt x="180" y="676"/>
                    <a:pt x="191" y="685"/>
                  </a:cubicBezTo>
                  <a:cubicBezTo>
                    <a:pt x="169" y="741"/>
                    <a:pt x="169" y="741"/>
                    <a:pt x="169" y="741"/>
                  </a:cubicBezTo>
                  <a:cubicBezTo>
                    <a:pt x="187" y="754"/>
                    <a:pt x="206" y="765"/>
                    <a:pt x="225" y="775"/>
                  </a:cubicBezTo>
                  <a:cubicBezTo>
                    <a:pt x="266" y="730"/>
                    <a:pt x="266" y="730"/>
                    <a:pt x="266" y="730"/>
                  </a:cubicBezTo>
                  <a:cubicBezTo>
                    <a:pt x="278" y="736"/>
                    <a:pt x="291" y="741"/>
                    <a:pt x="304" y="745"/>
                  </a:cubicBezTo>
                  <a:cubicBezTo>
                    <a:pt x="303" y="805"/>
                    <a:pt x="303" y="805"/>
                    <a:pt x="303" y="805"/>
                  </a:cubicBezTo>
                  <a:cubicBezTo>
                    <a:pt x="324" y="811"/>
                    <a:pt x="346" y="815"/>
                    <a:pt x="368" y="817"/>
                  </a:cubicBezTo>
                  <a:cubicBezTo>
                    <a:pt x="390" y="760"/>
                    <a:pt x="390" y="760"/>
                    <a:pt x="390" y="760"/>
                  </a:cubicBezTo>
                  <a:cubicBezTo>
                    <a:pt x="396" y="761"/>
                    <a:pt x="403" y="761"/>
                    <a:pt x="410" y="761"/>
                  </a:cubicBezTo>
                  <a:cubicBezTo>
                    <a:pt x="417" y="761"/>
                    <a:pt x="423" y="761"/>
                    <a:pt x="430" y="760"/>
                  </a:cubicBezTo>
                  <a:cubicBezTo>
                    <a:pt x="452" y="817"/>
                    <a:pt x="452" y="817"/>
                    <a:pt x="452" y="817"/>
                  </a:cubicBezTo>
                  <a:cubicBezTo>
                    <a:pt x="474" y="815"/>
                    <a:pt x="495" y="811"/>
                    <a:pt x="516" y="805"/>
                  </a:cubicBezTo>
                  <a:cubicBezTo>
                    <a:pt x="516" y="745"/>
                    <a:pt x="516" y="745"/>
                    <a:pt x="516" y="745"/>
                  </a:cubicBezTo>
                  <a:cubicBezTo>
                    <a:pt x="529" y="741"/>
                    <a:pt x="542" y="736"/>
                    <a:pt x="554" y="730"/>
                  </a:cubicBezTo>
                  <a:cubicBezTo>
                    <a:pt x="595" y="775"/>
                    <a:pt x="595" y="775"/>
                    <a:pt x="595" y="775"/>
                  </a:cubicBezTo>
                  <a:cubicBezTo>
                    <a:pt x="614" y="765"/>
                    <a:pt x="633" y="754"/>
                    <a:pt x="651" y="741"/>
                  </a:cubicBezTo>
                  <a:cubicBezTo>
                    <a:pt x="629" y="685"/>
                    <a:pt x="629" y="685"/>
                    <a:pt x="629" y="685"/>
                  </a:cubicBezTo>
                  <a:cubicBezTo>
                    <a:pt x="639" y="676"/>
                    <a:pt x="650" y="667"/>
                    <a:pt x="659" y="657"/>
                  </a:cubicBezTo>
                  <a:cubicBezTo>
                    <a:pt x="713" y="684"/>
                    <a:pt x="713" y="684"/>
                    <a:pt x="713" y="684"/>
                  </a:cubicBezTo>
                  <a:cubicBezTo>
                    <a:pt x="728" y="668"/>
                    <a:pt x="741" y="651"/>
                    <a:pt x="753" y="633"/>
                  </a:cubicBezTo>
                  <a:cubicBezTo>
                    <a:pt x="712" y="589"/>
                    <a:pt x="712" y="589"/>
                    <a:pt x="712" y="589"/>
                  </a:cubicBezTo>
                  <a:cubicBezTo>
                    <a:pt x="720" y="577"/>
                    <a:pt x="726" y="564"/>
                    <a:pt x="732" y="551"/>
                  </a:cubicBezTo>
                  <a:cubicBezTo>
                    <a:pt x="792" y="557"/>
                    <a:pt x="792" y="557"/>
                    <a:pt x="792" y="557"/>
                  </a:cubicBezTo>
                  <a:cubicBezTo>
                    <a:pt x="800" y="537"/>
                    <a:pt x="806" y="516"/>
                    <a:pt x="811" y="495"/>
                  </a:cubicBezTo>
                  <a:cubicBezTo>
                    <a:pt x="757" y="468"/>
                    <a:pt x="757" y="468"/>
                    <a:pt x="757" y="468"/>
                  </a:cubicBezTo>
                  <a:cubicBezTo>
                    <a:pt x="759" y="454"/>
                    <a:pt x="761" y="440"/>
                    <a:pt x="761" y="425"/>
                  </a:cubicBezTo>
                  <a:close/>
                  <a:moveTo>
                    <a:pt x="410" y="694"/>
                  </a:moveTo>
                  <a:cubicBezTo>
                    <a:pt x="252" y="694"/>
                    <a:pt x="124" y="566"/>
                    <a:pt x="124" y="408"/>
                  </a:cubicBezTo>
                  <a:cubicBezTo>
                    <a:pt x="124" y="250"/>
                    <a:pt x="252" y="122"/>
                    <a:pt x="410" y="122"/>
                  </a:cubicBezTo>
                  <a:cubicBezTo>
                    <a:pt x="568" y="122"/>
                    <a:pt x="696" y="250"/>
                    <a:pt x="696" y="408"/>
                  </a:cubicBezTo>
                  <a:cubicBezTo>
                    <a:pt x="696" y="566"/>
                    <a:pt x="568" y="694"/>
                    <a:pt x="410" y="694"/>
                  </a:cubicBez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136" name="Oval 303"/>
            <p:cNvSpPr>
              <a:spLocks noChangeArrowheads="1"/>
            </p:cNvSpPr>
            <p:nvPr/>
          </p:nvSpPr>
          <p:spPr bwMode="auto">
            <a:xfrm>
              <a:off x="4216857" y="3038799"/>
              <a:ext cx="587383" cy="587383"/>
            </a:xfrm>
            <a:prstGeom prst="ellipse">
              <a:avLst/>
            </a:prstGeom>
            <a:solidFill>
              <a:srgbClr val="9E8140"/>
            </a:solidFill>
            <a:ln>
              <a:noFill/>
            </a:ln>
          </p:spPr>
          <p:txBody>
            <a:bodyPr vert="horz" wrap="square" lIns="91440" tIns="45720" rIns="91440" bIns="45720" numCol="1" anchor="t" anchorCtr="0" compatLnSpc="1"/>
            <a:lstStyle/>
            <a:p>
              <a:endParaRPr lang="en-US"/>
            </a:p>
          </p:txBody>
        </p:sp>
        <p:grpSp>
          <p:nvGrpSpPr>
            <p:cNvPr id="137" name="Group 60"/>
            <p:cNvGrpSpPr/>
            <p:nvPr/>
          </p:nvGrpSpPr>
          <p:grpSpPr>
            <a:xfrm>
              <a:off x="4314755" y="3221663"/>
              <a:ext cx="391590" cy="226272"/>
              <a:chOff x="3735388" y="2292351"/>
              <a:chExt cx="673101" cy="388938"/>
            </a:xfrm>
            <a:solidFill>
              <a:schemeClr val="bg1"/>
            </a:solidFill>
          </p:grpSpPr>
          <p:sp>
            <p:nvSpPr>
              <p:cNvPr id="138" name="Freeform 304"/>
              <p:cNvSpPr/>
              <p:nvPr/>
            </p:nvSpPr>
            <p:spPr bwMode="auto">
              <a:xfrm>
                <a:off x="3735388" y="2301876"/>
                <a:ext cx="231775" cy="277813"/>
              </a:xfrm>
              <a:custGeom>
                <a:avLst/>
                <a:gdLst>
                  <a:gd name="T0" fmla="*/ 94 w 94"/>
                  <a:gd name="T1" fmla="*/ 88 h 112"/>
                  <a:gd name="T2" fmla="*/ 94 w 94"/>
                  <a:gd name="T3" fmla="*/ 88 h 112"/>
                  <a:gd name="T4" fmla="*/ 64 w 94"/>
                  <a:gd name="T5" fmla="*/ 78 h 112"/>
                  <a:gd name="T6" fmla="*/ 64 w 94"/>
                  <a:gd name="T7" fmla="*/ 75 h 112"/>
                  <a:gd name="T8" fmla="*/ 66 w 94"/>
                  <a:gd name="T9" fmla="*/ 67 h 112"/>
                  <a:gd name="T10" fmla="*/ 69 w 94"/>
                  <a:gd name="T11" fmla="*/ 57 h 112"/>
                  <a:gd name="T12" fmla="*/ 73 w 94"/>
                  <a:gd name="T13" fmla="*/ 47 h 112"/>
                  <a:gd name="T14" fmla="*/ 73 w 94"/>
                  <a:gd name="T15" fmla="*/ 38 h 112"/>
                  <a:gd name="T16" fmla="*/ 73 w 94"/>
                  <a:gd name="T17" fmla="*/ 37 h 112"/>
                  <a:gd name="T18" fmla="*/ 74 w 94"/>
                  <a:gd name="T19" fmla="*/ 25 h 112"/>
                  <a:gd name="T20" fmla="*/ 69 w 94"/>
                  <a:gd name="T21" fmla="*/ 9 h 112"/>
                  <a:gd name="T22" fmla="*/ 50 w 94"/>
                  <a:gd name="T23" fmla="*/ 0 h 112"/>
                  <a:gd name="T24" fmla="*/ 44 w 94"/>
                  <a:gd name="T25" fmla="*/ 0 h 112"/>
                  <a:gd name="T26" fmla="*/ 26 w 94"/>
                  <a:gd name="T27" fmla="*/ 9 h 112"/>
                  <a:gd name="T28" fmla="*/ 21 w 94"/>
                  <a:gd name="T29" fmla="*/ 25 h 112"/>
                  <a:gd name="T30" fmla="*/ 22 w 94"/>
                  <a:gd name="T31" fmla="*/ 37 h 112"/>
                  <a:gd name="T32" fmla="*/ 22 w 94"/>
                  <a:gd name="T33" fmla="*/ 38 h 112"/>
                  <a:gd name="T34" fmla="*/ 22 w 94"/>
                  <a:gd name="T35" fmla="*/ 47 h 112"/>
                  <a:gd name="T36" fmla="*/ 26 w 94"/>
                  <a:gd name="T37" fmla="*/ 57 h 112"/>
                  <a:gd name="T38" fmla="*/ 29 w 94"/>
                  <a:gd name="T39" fmla="*/ 67 h 112"/>
                  <a:gd name="T40" fmla="*/ 30 w 94"/>
                  <a:gd name="T41" fmla="*/ 75 h 112"/>
                  <a:gd name="T42" fmla="*/ 30 w 94"/>
                  <a:gd name="T43" fmla="*/ 78 h 112"/>
                  <a:gd name="T44" fmla="*/ 0 w 94"/>
                  <a:gd name="T45" fmla="*/ 89 h 112"/>
                  <a:gd name="T46" fmla="*/ 0 w 94"/>
                  <a:gd name="T47" fmla="*/ 89 h 112"/>
                  <a:gd name="T48" fmla="*/ 0 w 94"/>
                  <a:gd name="T49" fmla="*/ 112 h 112"/>
                  <a:gd name="T50" fmla="*/ 94 w 94"/>
                  <a:gd name="T51" fmla="*/ 112 h 112"/>
                  <a:gd name="T52" fmla="*/ 94 w 94"/>
                  <a:gd name="T53"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 h="112">
                    <a:moveTo>
                      <a:pt x="94" y="88"/>
                    </a:moveTo>
                    <a:cubicBezTo>
                      <a:pt x="94" y="88"/>
                      <a:pt x="94" y="88"/>
                      <a:pt x="94" y="88"/>
                    </a:cubicBezTo>
                    <a:cubicBezTo>
                      <a:pt x="88" y="86"/>
                      <a:pt x="73" y="81"/>
                      <a:pt x="64" y="78"/>
                    </a:cubicBezTo>
                    <a:cubicBezTo>
                      <a:pt x="64" y="78"/>
                      <a:pt x="64" y="78"/>
                      <a:pt x="64" y="75"/>
                    </a:cubicBezTo>
                    <a:cubicBezTo>
                      <a:pt x="64" y="72"/>
                      <a:pt x="65" y="70"/>
                      <a:pt x="66" y="67"/>
                    </a:cubicBezTo>
                    <a:cubicBezTo>
                      <a:pt x="67" y="65"/>
                      <a:pt x="68" y="61"/>
                      <a:pt x="69" y="57"/>
                    </a:cubicBezTo>
                    <a:cubicBezTo>
                      <a:pt x="70" y="56"/>
                      <a:pt x="72" y="53"/>
                      <a:pt x="73" y="47"/>
                    </a:cubicBezTo>
                    <a:cubicBezTo>
                      <a:pt x="74" y="42"/>
                      <a:pt x="73" y="40"/>
                      <a:pt x="73" y="38"/>
                    </a:cubicBezTo>
                    <a:cubicBezTo>
                      <a:pt x="73" y="38"/>
                      <a:pt x="73" y="38"/>
                      <a:pt x="73" y="37"/>
                    </a:cubicBezTo>
                    <a:cubicBezTo>
                      <a:pt x="72" y="36"/>
                      <a:pt x="73" y="30"/>
                      <a:pt x="74" y="25"/>
                    </a:cubicBezTo>
                    <a:cubicBezTo>
                      <a:pt x="74" y="22"/>
                      <a:pt x="73" y="15"/>
                      <a:pt x="69" y="9"/>
                    </a:cubicBezTo>
                    <a:cubicBezTo>
                      <a:pt x="66" y="5"/>
                      <a:pt x="60" y="0"/>
                      <a:pt x="50" y="0"/>
                    </a:cubicBezTo>
                    <a:cubicBezTo>
                      <a:pt x="44" y="0"/>
                      <a:pt x="44" y="0"/>
                      <a:pt x="44" y="0"/>
                    </a:cubicBezTo>
                    <a:cubicBezTo>
                      <a:pt x="34" y="0"/>
                      <a:pt x="29" y="5"/>
                      <a:pt x="26" y="9"/>
                    </a:cubicBezTo>
                    <a:cubicBezTo>
                      <a:pt x="21" y="15"/>
                      <a:pt x="21" y="22"/>
                      <a:pt x="21" y="25"/>
                    </a:cubicBezTo>
                    <a:cubicBezTo>
                      <a:pt x="22" y="30"/>
                      <a:pt x="22" y="36"/>
                      <a:pt x="22" y="37"/>
                    </a:cubicBezTo>
                    <a:cubicBezTo>
                      <a:pt x="22" y="38"/>
                      <a:pt x="22" y="38"/>
                      <a:pt x="22" y="38"/>
                    </a:cubicBezTo>
                    <a:cubicBezTo>
                      <a:pt x="21" y="40"/>
                      <a:pt x="21" y="42"/>
                      <a:pt x="22" y="47"/>
                    </a:cubicBezTo>
                    <a:cubicBezTo>
                      <a:pt x="23" y="53"/>
                      <a:pt x="25" y="56"/>
                      <a:pt x="26" y="57"/>
                    </a:cubicBezTo>
                    <a:cubicBezTo>
                      <a:pt x="27" y="61"/>
                      <a:pt x="28" y="65"/>
                      <a:pt x="29" y="67"/>
                    </a:cubicBezTo>
                    <a:cubicBezTo>
                      <a:pt x="30" y="69"/>
                      <a:pt x="30" y="72"/>
                      <a:pt x="30" y="75"/>
                    </a:cubicBezTo>
                    <a:cubicBezTo>
                      <a:pt x="30" y="78"/>
                      <a:pt x="30" y="78"/>
                      <a:pt x="30" y="78"/>
                    </a:cubicBezTo>
                    <a:cubicBezTo>
                      <a:pt x="20" y="81"/>
                      <a:pt x="6" y="86"/>
                      <a:pt x="0" y="89"/>
                    </a:cubicBezTo>
                    <a:cubicBezTo>
                      <a:pt x="0" y="89"/>
                      <a:pt x="0" y="89"/>
                      <a:pt x="0" y="89"/>
                    </a:cubicBezTo>
                    <a:cubicBezTo>
                      <a:pt x="0" y="112"/>
                      <a:pt x="0" y="112"/>
                      <a:pt x="0" y="112"/>
                    </a:cubicBezTo>
                    <a:cubicBezTo>
                      <a:pt x="94" y="112"/>
                      <a:pt x="94" y="112"/>
                      <a:pt x="94" y="112"/>
                    </a:cubicBezTo>
                    <a:lnTo>
                      <a:pt x="94"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9" name="Freeform 305"/>
              <p:cNvSpPr/>
              <p:nvPr/>
            </p:nvSpPr>
            <p:spPr bwMode="auto">
              <a:xfrm>
                <a:off x="4175126" y="2301876"/>
                <a:ext cx="233363" cy="277813"/>
              </a:xfrm>
              <a:custGeom>
                <a:avLst/>
                <a:gdLst>
                  <a:gd name="T0" fmla="*/ 94 w 94"/>
                  <a:gd name="T1" fmla="*/ 88 h 112"/>
                  <a:gd name="T2" fmla="*/ 94 w 94"/>
                  <a:gd name="T3" fmla="*/ 88 h 112"/>
                  <a:gd name="T4" fmla="*/ 64 w 94"/>
                  <a:gd name="T5" fmla="*/ 78 h 112"/>
                  <a:gd name="T6" fmla="*/ 64 w 94"/>
                  <a:gd name="T7" fmla="*/ 75 h 112"/>
                  <a:gd name="T8" fmla="*/ 66 w 94"/>
                  <a:gd name="T9" fmla="*/ 67 h 112"/>
                  <a:gd name="T10" fmla="*/ 69 w 94"/>
                  <a:gd name="T11" fmla="*/ 57 h 112"/>
                  <a:gd name="T12" fmla="*/ 73 w 94"/>
                  <a:gd name="T13" fmla="*/ 47 h 112"/>
                  <a:gd name="T14" fmla="*/ 73 w 94"/>
                  <a:gd name="T15" fmla="*/ 38 h 112"/>
                  <a:gd name="T16" fmla="*/ 73 w 94"/>
                  <a:gd name="T17" fmla="*/ 37 h 112"/>
                  <a:gd name="T18" fmla="*/ 74 w 94"/>
                  <a:gd name="T19" fmla="*/ 25 h 112"/>
                  <a:gd name="T20" fmla="*/ 69 w 94"/>
                  <a:gd name="T21" fmla="*/ 9 h 112"/>
                  <a:gd name="T22" fmla="*/ 50 w 94"/>
                  <a:gd name="T23" fmla="*/ 0 h 112"/>
                  <a:gd name="T24" fmla="*/ 44 w 94"/>
                  <a:gd name="T25" fmla="*/ 0 h 112"/>
                  <a:gd name="T26" fmla="*/ 26 w 94"/>
                  <a:gd name="T27" fmla="*/ 9 h 112"/>
                  <a:gd name="T28" fmla="*/ 21 w 94"/>
                  <a:gd name="T29" fmla="*/ 25 h 112"/>
                  <a:gd name="T30" fmla="*/ 22 w 94"/>
                  <a:gd name="T31" fmla="*/ 37 h 112"/>
                  <a:gd name="T32" fmla="*/ 22 w 94"/>
                  <a:gd name="T33" fmla="*/ 38 h 112"/>
                  <a:gd name="T34" fmla="*/ 22 w 94"/>
                  <a:gd name="T35" fmla="*/ 47 h 112"/>
                  <a:gd name="T36" fmla="*/ 26 w 94"/>
                  <a:gd name="T37" fmla="*/ 57 h 112"/>
                  <a:gd name="T38" fmla="*/ 29 w 94"/>
                  <a:gd name="T39" fmla="*/ 67 h 112"/>
                  <a:gd name="T40" fmla="*/ 30 w 94"/>
                  <a:gd name="T41" fmla="*/ 75 h 112"/>
                  <a:gd name="T42" fmla="*/ 30 w 94"/>
                  <a:gd name="T43" fmla="*/ 78 h 112"/>
                  <a:gd name="T44" fmla="*/ 0 w 94"/>
                  <a:gd name="T45" fmla="*/ 89 h 112"/>
                  <a:gd name="T46" fmla="*/ 0 w 94"/>
                  <a:gd name="T47" fmla="*/ 89 h 112"/>
                  <a:gd name="T48" fmla="*/ 0 w 94"/>
                  <a:gd name="T49" fmla="*/ 112 h 112"/>
                  <a:gd name="T50" fmla="*/ 94 w 94"/>
                  <a:gd name="T51" fmla="*/ 112 h 112"/>
                  <a:gd name="T52" fmla="*/ 94 w 94"/>
                  <a:gd name="T53"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 h="112">
                    <a:moveTo>
                      <a:pt x="94" y="88"/>
                    </a:moveTo>
                    <a:cubicBezTo>
                      <a:pt x="94" y="88"/>
                      <a:pt x="94" y="88"/>
                      <a:pt x="94" y="88"/>
                    </a:cubicBezTo>
                    <a:cubicBezTo>
                      <a:pt x="88" y="86"/>
                      <a:pt x="73" y="81"/>
                      <a:pt x="64" y="78"/>
                    </a:cubicBezTo>
                    <a:cubicBezTo>
                      <a:pt x="64" y="78"/>
                      <a:pt x="64" y="78"/>
                      <a:pt x="64" y="75"/>
                    </a:cubicBezTo>
                    <a:cubicBezTo>
                      <a:pt x="64" y="72"/>
                      <a:pt x="65" y="70"/>
                      <a:pt x="66" y="67"/>
                    </a:cubicBezTo>
                    <a:cubicBezTo>
                      <a:pt x="67" y="65"/>
                      <a:pt x="68" y="61"/>
                      <a:pt x="69" y="57"/>
                    </a:cubicBezTo>
                    <a:cubicBezTo>
                      <a:pt x="70" y="56"/>
                      <a:pt x="72" y="53"/>
                      <a:pt x="73" y="47"/>
                    </a:cubicBezTo>
                    <a:cubicBezTo>
                      <a:pt x="74" y="42"/>
                      <a:pt x="73" y="40"/>
                      <a:pt x="73" y="38"/>
                    </a:cubicBezTo>
                    <a:cubicBezTo>
                      <a:pt x="73" y="38"/>
                      <a:pt x="73" y="38"/>
                      <a:pt x="73" y="37"/>
                    </a:cubicBezTo>
                    <a:cubicBezTo>
                      <a:pt x="72" y="36"/>
                      <a:pt x="73" y="30"/>
                      <a:pt x="74" y="25"/>
                    </a:cubicBezTo>
                    <a:cubicBezTo>
                      <a:pt x="74" y="22"/>
                      <a:pt x="73" y="15"/>
                      <a:pt x="69" y="9"/>
                    </a:cubicBezTo>
                    <a:cubicBezTo>
                      <a:pt x="66" y="5"/>
                      <a:pt x="60" y="0"/>
                      <a:pt x="50" y="0"/>
                    </a:cubicBezTo>
                    <a:cubicBezTo>
                      <a:pt x="44" y="0"/>
                      <a:pt x="44" y="0"/>
                      <a:pt x="44" y="0"/>
                    </a:cubicBezTo>
                    <a:cubicBezTo>
                      <a:pt x="34" y="0"/>
                      <a:pt x="29" y="5"/>
                      <a:pt x="26" y="9"/>
                    </a:cubicBezTo>
                    <a:cubicBezTo>
                      <a:pt x="21" y="15"/>
                      <a:pt x="21" y="22"/>
                      <a:pt x="21" y="25"/>
                    </a:cubicBezTo>
                    <a:cubicBezTo>
                      <a:pt x="22" y="30"/>
                      <a:pt x="22" y="36"/>
                      <a:pt x="22" y="37"/>
                    </a:cubicBezTo>
                    <a:cubicBezTo>
                      <a:pt x="22" y="38"/>
                      <a:pt x="22" y="38"/>
                      <a:pt x="22" y="38"/>
                    </a:cubicBezTo>
                    <a:cubicBezTo>
                      <a:pt x="21" y="40"/>
                      <a:pt x="21" y="42"/>
                      <a:pt x="22" y="47"/>
                    </a:cubicBezTo>
                    <a:cubicBezTo>
                      <a:pt x="23" y="53"/>
                      <a:pt x="25" y="56"/>
                      <a:pt x="26" y="57"/>
                    </a:cubicBezTo>
                    <a:cubicBezTo>
                      <a:pt x="27" y="61"/>
                      <a:pt x="28" y="65"/>
                      <a:pt x="29" y="67"/>
                    </a:cubicBezTo>
                    <a:cubicBezTo>
                      <a:pt x="30" y="69"/>
                      <a:pt x="30" y="72"/>
                      <a:pt x="30" y="75"/>
                    </a:cubicBezTo>
                    <a:cubicBezTo>
                      <a:pt x="30" y="78"/>
                      <a:pt x="30" y="78"/>
                      <a:pt x="30" y="78"/>
                    </a:cubicBezTo>
                    <a:cubicBezTo>
                      <a:pt x="20" y="81"/>
                      <a:pt x="6" y="86"/>
                      <a:pt x="0" y="89"/>
                    </a:cubicBezTo>
                    <a:cubicBezTo>
                      <a:pt x="0" y="89"/>
                      <a:pt x="0" y="89"/>
                      <a:pt x="0" y="89"/>
                    </a:cubicBezTo>
                    <a:cubicBezTo>
                      <a:pt x="0" y="112"/>
                      <a:pt x="0" y="112"/>
                      <a:pt x="0" y="112"/>
                    </a:cubicBezTo>
                    <a:cubicBezTo>
                      <a:pt x="94" y="112"/>
                      <a:pt x="94" y="112"/>
                      <a:pt x="94" y="112"/>
                    </a:cubicBezTo>
                    <a:lnTo>
                      <a:pt x="94"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0" name="Freeform 306"/>
              <p:cNvSpPr/>
              <p:nvPr/>
            </p:nvSpPr>
            <p:spPr bwMode="auto">
              <a:xfrm>
                <a:off x="3905251" y="2292351"/>
                <a:ext cx="327025" cy="388938"/>
              </a:xfrm>
              <a:custGeom>
                <a:avLst/>
                <a:gdLst>
                  <a:gd name="T0" fmla="*/ 132 w 132"/>
                  <a:gd name="T1" fmla="*/ 125 h 157"/>
                  <a:gd name="T2" fmla="*/ 132 w 132"/>
                  <a:gd name="T3" fmla="*/ 125 h 157"/>
                  <a:gd name="T4" fmla="*/ 91 w 132"/>
                  <a:gd name="T5" fmla="*/ 110 h 157"/>
                  <a:gd name="T6" fmla="*/ 89 w 132"/>
                  <a:gd name="T7" fmla="*/ 106 h 157"/>
                  <a:gd name="T8" fmla="*/ 92 w 132"/>
                  <a:gd name="T9" fmla="*/ 95 h 157"/>
                  <a:gd name="T10" fmla="*/ 97 w 132"/>
                  <a:gd name="T11" fmla="*/ 81 h 157"/>
                  <a:gd name="T12" fmla="*/ 103 w 132"/>
                  <a:gd name="T13" fmla="*/ 66 h 157"/>
                  <a:gd name="T14" fmla="*/ 103 w 132"/>
                  <a:gd name="T15" fmla="*/ 54 h 157"/>
                  <a:gd name="T16" fmla="*/ 102 w 132"/>
                  <a:gd name="T17" fmla="*/ 53 h 157"/>
                  <a:gd name="T18" fmla="*/ 104 w 132"/>
                  <a:gd name="T19" fmla="*/ 36 h 157"/>
                  <a:gd name="T20" fmla="*/ 97 w 132"/>
                  <a:gd name="T21" fmla="*/ 12 h 157"/>
                  <a:gd name="T22" fmla="*/ 71 w 132"/>
                  <a:gd name="T23" fmla="*/ 0 h 157"/>
                  <a:gd name="T24" fmla="*/ 63 w 132"/>
                  <a:gd name="T25" fmla="*/ 0 h 157"/>
                  <a:gd name="T26" fmla="*/ 37 w 132"/>
                  <a:gd name="T27" fmla="*/ 12 h 157"/>
                  <a:gd name="T28" fmla="*/ 30 w 132"/>
                  <a:gd name="T29" fmla="*/ 36 h 157"/>
                  <a:gd name="T30" fmla="*/ 31 w 132"/>
                  <a:gd name="T31" fmla="*/ 53 h 157"/>
                  <a:gd name="T32" fmla="*/ 31 w 132"/>
                  <a:gd name="T33" fmla="*/ 54 h 157"/>
                  <a:gd name="T34" fmla="*/ 31 w 132"/>
                  <a:gd name="T35" fmla="*/ 66 h 157"/>
                  <a:gd name="T36" fmla="*/ 37 w 132"/>
                  <a:gd name="T37" fmla="*/ 81 h 157"/>
                  <a:gd name="T38" fmla="*/ 41 w 132"/>
                  <a:gd name="T39" fmla="*/ 95 h 157"/>
                  <a:gd name="T40" fmla="*/ 43 w 132"/>
                  <a:gd name="T41" fmla="*/ 106 h 157"/>
                  <a:gd name="T42" fmla="*/ 42 w 132"/>
                  <a:gd name="T43" fmla="*/ 111 h 157"/>
                  <a:gd name="T44" fmla="*/ 1 w 132"/>
                  <a:gd name="T45" fmla="*/ 125 h 157"/>
                  <a:gd name="T46" fmla="*/ 0 w 132"/>
                  <a:gd name="T47" fmla="*/ 125 h 157"/>
                  <a:gd name="T48" fmla="*/ 0 w 132"/>
                  <a:gd name="T49" fmla="*/ 157 h 157"/>
                  <a:gd name="T50" fmla="*/ 132 w 132"/>
                  <a:gd name="T51" fmla="*/ 157 h 157"/>
                  <a:gd name="T52" fmla="*/ 132 w 132"/>
                  <a:gd name="T53" fmla="*/ 1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 h="157">
                    <a:moveTo>
                      <a:pt x="132" y="125"/>
                    </a:moveTo>
                    <a:cubicBezTo>
                      <a:pt x="132" y="125"/>
                      <a:pt x="132" y="125"/>
                      <a:pt x="132" y="125"/>
                    </a:cubicBezTo>
                    <a:cubicBezTo>
                      <a:pt x="123" y="121"/>
                      <a:pt x="103" y="114"/>
                      <a:pt x="91" y="110"/>
                    </a:cubicBezTo>
                    <a:cubicBezTo>
                      <a:pt x="90" y="110"/>
                      <a:pt x="89" y="110"/>
                      <a:pt x="89" y="106"/>
                    </a:cubicBezTo>
                    <a:cubicBezTo>
                      <a:pt x="89" y="102"/>
                      <a:pt x="91" y="98"/>
                      <a:pt x="92" y="95"/>
                    </a:cubicBezTo>
                    <a:cubicBezTo>
                      <a:pt x="94" y="92"/>
                      <a:pt x="96" y="86"/>
                      <a:pt x="97" y="81"/>
                    </a:cubicBezTo>
                    <a:cubicBezTo>
                      <a:pt x="98" y="79"/>
                      <a:pt x="101" y="74"/>
                      <a:pt x="103" y="66"/>
                    </a:cubicBezTo>
                    <a:cubicBezTo>
                      <a:pt x="104" y="59"/>
                      <a:pt x="103" y="56"/>
                      <a:pt x="103" y="54"/>
                    </a:cubicBezTo>
                    <a:cubicBezTo>
                      <a:pt x="102" y="54"/>
                      <a:pt x="102" y="53"/>
                      <a:pt x="102" y="53"/>
                    </a:cubicBezTo>
                    <a:cubicBezTo>
                      <a:pt x="102" y="51"/>
                      <a:pt x="102" y="42"/>
                      <a:pt x="104" y="36"/>
                    </a:cubicBezTo>
                    <a:cubicBezTo>
                      <a:pt x="104" y="31"/>
                      <a:pt x="103" y="21"/>
                      <a:pt x="97" y="12"/>
                    </a:cubicBezTo>
                    <a:cubicBezTo>
                      <a:pt x="93" y="7"/>
                      <a:pt x="85" y="1"/>
                      <a:pt x="71" y="0"/>
                    </a:cubicBezTo>
                    <a:cubicBezTo>
                      <a:pt x="63" y="0"/>
                      <a:pt x="63" y="0"/>
                      <a:pt x="63" y="0"/>
                    </a:cubicBezTo>
                    <a:cubicBezTo>
                      <a:pt x="49" y="1"/>
                      <a:pt x="41" y="7"/>
                      <a:pt x="37" y="12"/>
                    </a:cubicBezTo>
                    <a:cubicBezTo>
                      <a:pt x="30" y="21"/>
                      <a:pt x="29" y="31"/>
                      <a:pt x="30" y="36"/>
                    </a:cubicBezTo>
                    <a:cubicBezTo>
                      <a:pt x="31" y="42"/>
                      <a:pt x="32" y="51"/>
                      <a:pt x="31" y="53"/>
                    </a:cubicBezTo>
                    <a:cubicBezTo>
                      <a:pt x="31" y="53"/>
                      <a:pt x="31" y="54"/>
                      <a:pt x="31" y="54"/>
                    </a:cubicBezTo>
                    <a:cubicBezTo>
                      <a:pt x="30" y="56"/>
                      <a:pt x="29" y="59"/>
                      <a:pt x="31" y="66"/>
                    </a:cubicBezTo>
                    <a:cubicBezTo>
                      <a:pt x="32" y="74"/>
                      <a:pt x="35" y="79"/>
                      <a:pt x="37" y="81"/>
                    </a:cubicBezTo>
                    <a:cubicBezTo>
                      <a:pt x="38" y="86"/>
                      <a:pt x="40" y="92"/>
                      <a:pt x="41" y="95"/>
                    </a:cubicBezTo>
                    <a:cubicBezTo>
                      <a:pt x="42" y="98"/>
                      <a:pt x="43" y="101"/>
                      <a:pt x="43" y="106"/>
                    </a:cubicBezTo>
                    <a:cubicBezTo>
                      <a:pt x="43" y="110"/>
                      <a:pt x="43" y="110"/>
                      <a:pt x="42" y="111"/>
                    </a:cubicBezTo>
                    <a:cubicBezTo>
                      <a:pt x="29" y="114"/>
                      <a:pt x="8" y="122"/>
                      <a:pt x="1" y="125"/>
                    </a:cubicBezTo>
                    <a:cubicBezTo>
                      <a:pt x="0" y="125"/>
                      <a:pt x="0" y="125"/>
                      <a:pt x="0" y="125"/>
                    </a:cubicBezTo>
                    <a:cubicBezTo>
                      <a:pt x="0" y="157"/>
                      <a:pt x="0" y="157"/>
                      <a:pt x="0" y="157"/>
                    </a:cubicBezTo>
                    <a:cubicBezTo>
                      <a:pt x="132" y="157"/>
                      <a:pt x="132" y="157"/>
                      <a:pt x="132" y="157"/>
                    </a:cubicBezTo>
                    <a:lnTo>
                      <a:pt x="132"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43" name="Rectangle 66"/>
            <p:cNvSpPr/>
            <p:nvPr/>
          </p:nvSpPr>
          <p:spPr>
            <a:xfrm>
              <a:off x="3005048" y="2204964"/>
              <a:ext cx="568605" cy="568605"/>
            </a:xfrm>
            <a:prstGeom prst="rect">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67"/>
            <p:cNvSpPr/>
            <p:nvPr/>
          </p:nvSpPr>
          <p:spPr>
            <a:xfrm>
              <a:off x="3052993" y="2252909"/>
              <a:ext cx="472714" cy="472714"/>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217"/>
            <p:cNvSpPr>
              <a:spLocks noEditPoints="1"/>
            </p:cNvSpPr>
            <p:nvPr/>
          </p:nvSpPr>
          <p:spPr bwMode="auto">
            <a:xfrm>
              <a:off x="3134373" y="2312884"/>
              <a:ext cx="309956" cy="352766"/>
            </a:xfrm>
            <a:custGeom>
              <a:avLst/>
              <a:gdLst>
                <a:gd name="T0" fmla="*/ 6 w 116"/>
                <a:gd name="T1" fmla="*/ 126 h 132"/>
                <a:gd name="T2" fmla="*/ 9 w 116"/>
                <a:gd name="T3" fmla="*/ 129 h 132"/>
                <a:gd name="T4" fmla="*/ 24 w 116"/>
                <a:gd name="T5" fmla="*/ 126 h 132"/>
                <a:gd name="T6" fmla="*/ 52 w 116"/>
                <a:gd name="T7" fmla="*/ 89 h 132"/>
                <a:gd name="T8" fmla="*/ 54 w 116"/>
                <a:gd name="T9" fmla="*/ 86 h 132"/>
                <a:gd name="T10" fmla="*/ 86 w 116"/>
                <a:gd name="T11" fmla="*/ 84 h 132"/>
                <a:gd name="T12" fmla="*/ 107 w 116"/>
                <a:gd name="T13" fmla="*/ 29 h 132"/>
                <a:gd name="T14" fmla="*/ 51 w 116"/>
                <a:gd name="T15" fmla="*/ 10 h 132"/>
                <a:gd name="T16" fmla="*/ 30 w 116"/>
                <a:gd name="T17" fmla="*/ 65 h 132"/>
                <a:gd name="T18" fmla="*/ 34 w 116"/>
                <a:gd name="T19" fmla="*/ 72 h 132"/>
                <a:gd name="T20" fmla="*/ 32 w 116"/>
                <a:gd name="T21" fmla="*/ 74 h 132"/>
                <a:gd name="T22" fmla="*/ 4 w 116"/>
                <a:gd name="T23" fmla="*/ 112 h 132"/>
                <a:gd name="T24" fmla="*/ 6 w 116"/>
                <a:gd name="T25" fmla="*/ 126 h 132"/>
                <a:gd name="T26" fmla="*/ 56 w 116"/>
                <a:gd name="T27" fmla="*/ 22 h 132"/>
                <a:gd name="T28" fmla="*/ 95 w 116"/>
                <a:gd name="T29" fmla="*/ 34 h 132"/>
                <a:gd name="T30" fmla="*/ 80 w 116"/>
                <a:gd name="T31" fmla="*/ 72 h 132"/>
                <a:gd name="T32" fmla="*/ 42 w 116"/>
                <a:gd name="T33" fmla="*/ 59 h 132"/>
                <a:gd name="T34" fmla="*/ 56 w 116"/>
                <a:gd name="T35" fmla="*/ 2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32">
                  <a:moveTo>
                    <a:pt x="6" y="126"/>
                  </a:moveTo>
                  <a:cubicBezTo>
                    <a:pt x="9" y="129"/>
                    <a:pt x="9" y="129"/>
                    <a:pt x="9" y="129"/>
                  </a:cubicBezTo>
                  <a:cubicBezTo>
                    <a:pt x="14" y="132"/>
                    <a:pt x="20" y="131"/>
                    <a:pt x="24" y="126"/>
                  </a:cubicBezTo>
                  <a:cubicBezTo>
                    <a:pt x="52" y="89"/>
                    <a:pt x="52" y="89"/>
                    <a:pt x="52" y="89"/>
                  </a:cubicBezTo>
                  <a:cubicBezTo>
                    <a:pt x="53" y="88"/>
                    <a:pt x="53" y="87"/>
                    <a:pt x="54" y="86"/>
                  </a:cubicBezTo>
                  <a:cubicBezTo>
                    <a:pt x="64" y="89"/>
                    <a:pt x="75" y="89"/>
                    <a:pt x="86" y="84"/>
                  </a:cubicBezTo>
                  <a:cubicBezTo>
                    <a:pt x="107" y="74"/>
                    <a:pt x="116" y="49"/>
                    <a:pt x="107" y="29"/>
                  </a:cubicBezTo>
                  <a:cubicBezTo>
                    <a:pt x="97" y="8"/>
                    <a:pt x="72" y="0"/>
                    <a:pt x="51" y="10"/>
                  </a:cubicBezTo>
                  <a:cubicBezTo>
                    <a:pt x="30" y="20"/>
                    <a:pt x="20" y="45"/>
                    <a:pt x="30" y="65"/>
                  </a:cubicBezTo>
                  <a:cubicBezTo>
                    <a:pt x="31" y="68"/>
                    <a:pt x="33" y="70"/>
                    <a:pt x="34" y="72"/>
                  </a:cubicBezTo>
                  <a:cubicBezTo>
                    <a:pt x="33" y="72"/>
                    <a:pt x="33" y="73"/>
                    <a:pt x="32" y="74"/>
                  </a:cubicBezTo>
                  <a:cubicBezTo>
                    <a:pt x="4" y="112"/>
                    <a:pt x="4" y="112"/>
                    <a:pt x="4" y="112"/>
                  </a:cubicBezTo>
                  <a:cubicBezTo>
                    <a:pt x="0" y="116"/>
                    <a:pt x="1" y="123"/>
                    <a:pt x="6" y="126"/>
                  </a:cubicBezTo>
                  <a:close/>
                  <a:moveTo>
                    <a:pt x="56" y="22"/>
                  </a:moveTo>
                  <a:cubicBezTo>
                    <a:pt x="71" y="15"/>
                    <a:pt x="88" y="21"/>
                    <a:pt x="95" y="34"/>
                  </a:cubicBezTo>
                  <a:cubicBezTo>
                    <a:pt x="101" y="48"/>
                    <a:pt x="95" y="65"/>
                    <a:pt x="80" y="72"/>
                  </a:cubicBezTo>
                  <a:cubicBezTo>
                    <a:pt x="66" y="79"/>
                    <a:pt x="49" y="73"/>
                    <a:pt x="42" y="59"/>
                  </a:cubicBezTo>
                  <a:cubicBezTo>
                    <a:pt x="35" y="45"/>
                    <a:pt x="42" y="29"/>
                    <a:pt x="56" y="2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58" name="Rectangle 81"/>
            <p:cNvSpPr/>
            <p:nvPr/>
          </p:nvSpPr>
          <p:spPr>
            <a:xfrm flipH="1">
              <a:off x="7805474" y="2204964"/>
              <a:ext cx="568605" cy="568605"/>
            </a:xfrm>
            <a:prstGeom prst="rect">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59" name="Rectangle 82"/>
            <p:cNvSpPr/>
            <p:nvPr/>
          </p:nvSpPr>
          <p:spPr>
            <a:xfrm flipH="1">
              <a:off x="7853419" y="2252909"/>
              <a:ext cx="472714" cy="472714"/>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160" name="Group 83"/>
            <p:cNvGrpSpPr/>
            <p:nvPr/>
          </p:nvGrpSpPr>
          <p:grpSpPr>
            <a:xfrm>
              <a:off x="7920826" y="2391642"/>
              <a:ext cx="337902" cy="195250"/>
              <a:chOff x="3735388" y="2292351"/>
              <a:chExt cx="673101" cy="388938"/>
            </a:xfrm>
            <a:solidFill>
              <a:schemeClr val="bg1"/>
            </a:solidFill>
          </p:grpSpPr>
          <p:sp>
            <p:nvSpPr>
              <p:cNvPr id="161" name="Freeform 304"/>
              <p:cNvSpPr/>
              <p:nvPr/>
            </p:nvSpPr>
            <p:spPr bwMode="auto">
              <a:xfrm>
                <a:off x="3735388" y="2301876"/>
                <a:ext cx="231775" cy="277813"/>
              </a:xfrm>
              <a:custGeom>
                <a:avLst/>
                <a:gdLst>
                  <a:gd name="T0" fmla="*/ 94 w 94"/>
                  <a:gd name="T1" fmla="*/ 88 h 112"/>
                  <a:gd name="T2" fmla="*/ 94 w 94"/>
                  <a:gd name="T3" fmla="*/ 88 h 112"/>
                  <a:gd name="T4" fmla="*/ 64 w 94"/>
                  <a:gd name="T5" fmla="*/ 78 h 112"/>
                  <a:gd name="T6" fmla="*/ 64 w 94"/>
                  <a:gd name="T7" fmla="*/ 75 h 112"/>
                  <a:gd name="T8" fmla="*/ 66 w 94"/>
                  <a:gd name="T9" fmla="*/ 67 h 112"/>
                  <a:gd name="T10" fmla="*/ 69 w 94"/>
                  <a:gd name="T11" fmla="*/ 57 h 112"/>
                  <a:gd name="T12" fmla="*/ 73 w 94"/>
                  <a:gd name="T13" fmla="*/ 47 h 112"/>
                  <a:gd name="T14" fmla="*/ 73 w 94"/>
                  <a:gd name="T15" fmla="*/ 38 h 112"/>
                  <a:gd name="T16" fmla="*/ 73 w 94"/>
                  <a:gd name="T17" fmla="*/ 37 h 112"/>
                  <a:gd name="T18" fmla="*/ 74 w 94"/>
                  <a:gd name="T19" fmla="*/ 25 h 112"/>
                  <a:gd name="T20" fmla="*/ 69 w 94"/>
                  <a:gd name="T21" fmla="*/ 9 h 112"/>
                  <a:gd name="T22" fmla="*/ 50 w 94"/>
                  <a:gd name="T23" fmla="*/ 0 h 112"/>
                  <a:gd name="T24" fmla="*/ 44 w 94"/>
                  <a:gd name="T25" fmla="*/ 0 h 112"/>
                  <a:gd name="T26" fmla="*/ 26 w 94"/>
                  <a:gd name="T27" fmla="*/ 9 h 112"/>
                  <a:gd name="T28" fmla="*/ 21 w 94"/>
                  <a:gd name="T29" fmla="*/ 25 h 112"/>
                  <a:gd name="T30" fmla="*/ 22 w 94"/>
                  <a:gd name="T31" fmla="*/ 37 h 112"/>
                  <a:gd name="T32" fmla="*/ 22 w 94"/>
                  <a:gd name="T33" fmla="*/ 38 h 112"/>
                  <a:gd name="T34" fmla="*/ 22 w 94"/>
                  <a:gd name="T35" fmla="*/ 47 h 112"/>
                  <a:gd name="T36" fmla="*/ 26 w 94"/>
                  <a:gd name="T37" fmla="*/ 57 h 112"/>
                  <a:gd name="T38" fmla="*/ 29 w 94"/>
                  <a:gd name="T39" fmla="*/ 67 h 112"/>
                  <a:gd name="T40" fmla="*/ 30 w 94"/>
                  <a:gd name="T41" fmla="*/ 75 h 112"/>
                  <a:gd name="T42" fmla="*/ 30 w 94"/>
                  <a:gd name="T43" fmla="*/ 78 h 112"/>
                  <a:gd name="T44" fmla="*/ 0 w 94"/>
                  <a:gd name="T45" fmla="*/ 89 h 112"/>
                  <a:gd name="T46" fmla="*/ 0 w 94"/>
                  <a:gd name="T47" fmla="*/ 89 h 112"/>
                  <a:gd name="T48" fmla="*/ 0 w 94"/>
                  <a:gd name="T49" fmla="*/ 112 h 112"/>
                  <a:gd name="T50" fmla="*/ 94 w 94"/>
                  <a:gd name="T51" fmla="*/ 112 h 112"/>
                  <a:gd name="T52" fmla="*/ 94 w 94"/>
                  <a:gd name="T53"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 h="112">
                    <a:moveTo>
                      <a:pt x="94" y="88"/>
                    </a:moveTo>
                    <a:cubicBezTo>
                      <a:pt x="94" y="88"/>
                      <a:pt x="94" y="88"/>
                      <a:pt x="94" y="88"/>
                    </a:cubicBezTo>
                    <a:cubicBezTo>
                      <a:pt x="88" y="86"/>
                      <a:pt x="73" y="81"/>
                      <a:pt x="64" y="78"/>
                    </a:cubicBezTo>
                    <a:cubicBezTo>
                      <a:pt x="64" y="78"/>
                      <a:pt x="64" y="78"/>
                      <a:pt x="64" y="75"/>
                    </a:cubicBezTo>
                    <a:cubicBezTo>
                      <a:pt x="64" y="72"/>
                      <a:pt x="65" y="70"/>
                      <a:pt x="66" y="67"/>
                    </a:cubicBezTo>
                    <a:cubicBezTo>
                      <a:pt x="67" y="65"/>
                      <a:pt x="68" y="61"/>
                      <a:pt x="69" y="57"/>
                    </a:cubicBezTo>
                    <a:cubicBezTo>
                      <a:pt x="70" y="56"/>
                      <a:pt x="72" y="53"/>
                      <a:pt x="73" y="47"/>
                    </a:cubicBezTo>
                    <a:cubicBezTo>
                      <a:pt x="74" y="42"/>
                      <a:pt x="73" y="40"/>
                      <a:pt x="73" y="38"/>
                    </a:cubicBezTo>
                    <a:cubicBezTo>
                      <a:pt x="73" y="38"/>
                      <a:pt x="73" y="38"/>
                      <a:pt x="73" y="37"/>
                    </a:cubicBezTo>
                    <a:cubicBezTo>
                      <a:pt x="72" y="36"/>
                      <a:pt x="73" y="30"/>
                      <a:pt x="74" y="25"/>
                    </a:cubicBezTo>
                    <a:cubicBezTo>
                      <a:pt x="74" y="22"/>
                      <a:pt x="73" y="15"/>
                      <a:pt x="69" y="9"/>
                    </a:cubicBezTo>
                    <a:cubicBezTo>
                      <a:pt x="66" y="5"/>
                      <a:pt x="60" y="0"/>
                      <a:pt x="50" y="0"/>
                    </a:cubicBezTo>
                    <a:cubicBezTo>
                      <a:pt x="44" y="0"/>
                      <a:pt x="44" y="0"/>
                      <a:pt x="44" y="0"/>
                    </a:cubicBezTo>
                    <a:cubicBezTo>
                      <a:pt x="34" y="0"/>
                      <a:pt x="29" y="5"/>
                      <a:pt x="26" y="9"/>
                    </a:cubicBezTo>
                    <a:cubicBezTo>
                      <a:pt x="21" y="15"/>
                      <a:pt x="21" y="22"/>
                      <a:pt x="21" y="25"/>
                    </a:cubicBezTo>
                    <a:cubicBezTo>
                      <a:pt x="22" y="30"/>
                      <a:pt x="22" y="36"/>
                      <a:pt x="22" y="37"/>
                    </a:cubicBezTo>
                    <a:cubicBezTo>
                      <a:pt x="22" y="38"/>
                      <a:pt x="22" y="38"/>
                      <a:pt x="22" y="38"/>
                    </a:cubicBezTo>
                    <a:cubicBezTo>
                      <a:pt x="21" y="40"/>
                      <a:pt x="21" y="42"/>
                      <a:pt x="22" y="47"/>
                    </a:cubicBezTo>
                    <a:cubicBezTo>
                      <a:pt x="23" y="53"/>
                      <a:pt x="25" y="56"/>
                      <a:pt x="26" y="57"/>
                    </a:cubicBezTo>
                    <a:cubicBezTo>
                      <a:pt x="27" y="61"/>
                      <a:pt x="28" y="65"/>
                      <a:pt x="29" y="67"/>
                    </a:cubicBezTo>
                    <a:cubicBezTo>
                      <a:pt x="30" y="69"/>
                      <a:pt x="30" y="72"/>
                      <a:pt x="30" y="75"/>
                    </a:cubicBezTo>
                    <a:cubicBezTo>
                      <a:pt x="30" y="78"/>
                      <a:pt x="30" y="78"/>
                      <a:pt x="30" y="78"/>
                    </a:cubicBezTo>
                    <a:cubicBezTo>
                      <a:pt x="20" y="81"/>
                      <a:pt x="6" y="86"/>
                      <a:pt x="0" y="89"/>
                    </a:cubicBezTo>
                    <a:cubicBezTo>
                      <a:pt x="0" y="89"/>
                      <a:pt x="0" y="89"/>
                      <a:pt x="0" y="89"/>
                    </a:cubicBezTo>
                    <a:cubicBezTo>
                      <a:pt x="0" y="112"/>
                      <a:pt x="0" y="112"/>
                      <a:pt x="0" y="112"/>
                    </a:cubicBezTo>
                    <a:cubicBezTo>
                      <a:pt x="94" y="112"/>
                      <a:pt x="94" y="112"/>
                      <a:pt x="94" y="112"/>
                    </a:cubicBezTo>
                    <a:lnTo>
                      <a:pt x="94"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2" name="Freeform 305"/>
              <p:cNvSpPr/>
              <p:nvPr/>
            </p:nvSpPr>
            <p:spPr bwMode="auto">
              <a:xfrm>
                <a:off x="4175126" y="2301876"/>
                <a:ext cx="233363" cy="277813"/>
              </a:xfrm>
              <a:custGeom>
                <a:avLst/>
                <a:gdLst>
                  <a:gd name="T0" fmla="*/ 94 w 94"/>
                  <a:gd name="T1" fmla="*/ 88 h 112"/>
                  <a:gd name="T2" fmla="*/ 94 w 94"/>
                  <a:gd name="T3" fmla="*/ 88 h 112"/>
                  <a:gd name="T4" fmla="*/ 64 w 94"/>
                  <a:gd name="T5" fmla="*/ 78 h 112"/>
                  <a:gd name="T6" fmla="*/ 64 w 94"/>
                  <a:gd name="T7" fmla="*/ 75 h 112"/>
                  <a:gd name="T8" fmla="*/ 66 w 94"/>
                  <a:gd name="T9" fmla="*/ 67 h 112"/>
                  <a:gd name="T10" fmla="*/ 69 w 94"/>
                  <a:gd name="T11" fmla="*/ 57 h 112"/>
                  <a:gd name="T12" fmla="*/ 73 w 94"/>
                  <a:gd name="T13" fmla="*/ 47 h 112"/>
                  <a:gd name="T14" fmla="*/ 73 w 94"/>
                  <a:gd name="T15" fmla="*/ 38 h 112"/>
                  <a:gd name="T16" fmla="*/ 73 w 94"/>
                  <a:gd name="T17" fmla="*/ 37 h 112"/>
                  <a:gd name="T18" fmla="*/ 74 w 94"/>
                  <a:gd name="T19" fmla="*/ 25 h 112"/>
                  <a:gd name="T20" fmla="*/ 69 w 94"/>
                  <a:gd name="T21" fmla="*/ 9 h 112"/>
                  <a:gd name="T22" fmla="*/ 50 w 94"/>
                  <a:gd name="T23" fmla="*/ 0 h 112"/>
                  <a:gd name="T24" fmla="*/ 44 w 94"/>
                  <a:gd name="T25" fmla="*/ 0 h 112"/>
                  <a:gd name="T26" fmla="*/ 26 w 94"/>
                  <a:gd name="T27" fmla="*/ 9 h 112"/>
                  <a:gd name="T28" fmla="*/ 21 w 94"/>
                  <a:gd name="T29" fmla="*/ 25 h 112"/>
                  <a:gd name="T30" fmla="*/ 22 w 94"/>
                  <a:gd name="T31" fmla="*/ 37 h 112"/>
                  <a:gd name="T32" fmla="*/ 22 w 94"/>
                  <a:gd name="T33" fmla="*/ 38 h 112"/>
                  <a:gd name="T34" fmla="*/ 22 w 94"/>
                  <a:gd name="T35" fmla="*/ 47 h 112"/>
                  <a:gd name="T36" fmla="*/ 26 w 94"/>
                  <a:gd name="T37" fmla="*/ 57 h 112"/>
                  <a:gd name="T38" fmla="*/ 29 w 94"/>
                  <a:gd name="T39" fmla="*/ 67 h 112"/>
                  <a:gd name="T40" fmla="*/ 30 w 94"/>
                  <a:gd name="T41" fmla="*/ 75 h 112"/>
                  <a:gd name="T42" fmla="*/ 30 w 94"/>
                  <a:gd name="T43" fmla="*/ 78 h 112"/>
                  <a:gd name="T44" fmla="*/ 0 w 94"/>
                  <a:gd name="T45" fmla="*/ 89 h 112"/>
                  <a:gd name="T46" fmla="*/ 0 w 94"/>
                  <a:gd name="T47" fmla="*/ 89 h 112"/>
                  <a:gd name="T48" fmla="*/ 0 w 94"/>
                  <a:gd name="T49" fmla="*/ 112 h 112"/>
                  <a:gd name="T50" fmla="*/ 94 w 94"/>
                  <a:gd name="T51" fmla="*/ 112 h 112"/>
                  <a:gd name="T52" fmla="*/ 94 w 94"/>
                  <a:gd name="T53"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 h="112">
                    <a:moveTo>
                      <a:pt x="94" y="88"/>
                    </a:moveTo>
                    <a:cubicBezTo>
                      <a:pt x="94" y="88"/>
                      <a:pt x="94" y="88"/>
                      <a:pt x="94" y="88"/>
                    </a:cubicBezTo>
                    <a:cubicBezTo>
                      <a:pt x="88" y="86"/>
                      <a:pt x="73" y="81"/>
                      <a:pt x="64" y="78"/>
                    </a:cubicBezTo>
                    <a:cubicBezTo>
                      <a:pt x="64" y="78"/>
                      <a:pt x="64" y="78"/>
                      <a:pt x="64" y="75"/>
                    </a:cubicBezTo>
                    <a:cubicBezTo>
                      <a:pt x="64" y="72"/>
                      <a:pt x="65" y="70"/>
                      <a:pt x="66" y="67"/>
                    </a:cubicBezTo>
                    <a:cubicBezTo>
                      <a:pt x="67" y="65"/>
                      <a:pt x="68" y="61"/>
                      <a:pt x="69" y="57"/>
                    </a:cubicBezTo>
                    <a:cubicBezTo>
                      <a:pt x="70" y="56"/>
                      <a:pt x="72" y="53"/>
                      <a:pt x="73" y="47"/>
                    </a:cubicBezTo>
                    <a:cubicBezTo>
                      <a:pt x="74" y="42"/>
                      <a:pt x="73" y="40"/>
                      <a:pt x="73" y="38"/>
                    </a:cubicBezTo>
                    <a:cubicBezTo>
                      <a:pt x="73" y="38"/>
                      <a:pt x="73" y="38"/>
                      <a:pt x="73" y="37"/>
                    </a:cubicBezTo>
                    <a:cubicBezTo>
                      <a:pt x="72" y="36"/>
                      <a:pt x="73" y="30"/>
                      <a:pt x="74" y="25"/>
                    </a:cubicBezTo>
                    <a:cubicBezTo>
                      <a:pt x="74" y="22"/>
                      <a:pt x="73" y="15"/>
                      <a:pt x="69" y="9"/>
                    </a:cubicBezTo>
                    <a:cubicBezTo>
                      <a:pt x="66" y="5"/>
                      <a:pt x="60" y="0"/>
                      <a:pt x="50" y="0"/>
                    </a:cubicBezTo>
                    <a:cubicBezTo>
                      <a:pt x="44" y="0"/>
                      <a:pt x="44" y="0"/>
                      <a:pt x="44" y="0"/>
                    </a:cubicBezTo>
                    <a:cubicBezTo>
                      <a:pt x="34" y="0"/>
                      <a:pt x="29" y="5"/>
                      <a:pt x="26" y="9"/>
                    </a:cubicBezTo>
                    <a:cubicBezTo>
                      <a:pt x="21" y="15"/>
                      <a:pt x="21" y="22"/>
                      <a:pt x="21" y="25"/>
                    </a:cubicBezTo>
                    <a:cubicBezTo>
                      <a:pt x="22" y="30"/>
                      <a:pt x="22" y="36"/>
                      <a:pt x="22" y="37"/>
                    </a:cubicBezTo>
                    <a:cubicBezTo>
                      <a:pt x="22" y="38"/>
                      <a:pt x="22" y="38"/>
                      <a:pt x="22" y="38"/>
                    </a:cubicBezTo>
                    <a:cubicBezTo>
                      <a:pt x="21" y="40"/>
                      <a:pt x="21" y="42"/>
                      <a:pt x="22" y="47"/>
                    </a:cubicBezTo>
                    <a:cubicBezTo>
                      <a:pt x="23" y="53"/>
                      <a:pt x="25" y="56"/>
                      <a:pt x="26" y="57"/>
                    </a:cubicBezTo>
                    <a:cubicBezTo>
                      <a:pt x="27" y="61"/>
                      <a:pt x="28" y="65"/>
                      <a:pt x="29" y="67"/>
                    </a:cubicBezTo>
                    <a:cubicBezTo>
                      <a:pt x="30" y="69"/>
                      <a:pt x="30" y="72"/>
                      <a:pt x="30" y="75"/>
                    </a:cubicBezTo>
                    <a:cubicBezTo>
                      <a:pt x="30" y="78"/>
                      <a:pt x="30" y="78"/>
                      <a:pt x="30" y="78"/>
                    </a:cubicBezTo>
                    <a:cubicBezTo>
                      <a:pt x="20" y="81"/>
                      <a:pt x="6" y="86"/>
                      <a:pt x="0" y="89"/>
                    </a:cubicBezTo>
                    <a:cubicBezTo>
                      <a:pt x="0" y="89"/>
                      <a:pt x="0" y="89"/>
                      <a:pt x="0" y="89"/>
                    </a:cubicBezTo>
                    <a:cubicBezTo>
                      <a:pt x="0" y="112"/>
                      <a:pt x="0" y="112"/>
                      <a:pt x="0" y="112"/>
                    </a:cubicBezTo>
                    <a:cubicBezTo>
                      <a:pt x="94" y="112"/>
                      <a:pt x="94" y="112"/>
                      <a:pt x="94" y="112"/>
                    </a:cubicBezTo>
                    <a:lnTo>
                      <a:pt x="94"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3" name="Freeform 306"/>
              <p:cNvSpPr/>
              <p:nvPr/>
            </p:nvSpPr>
            <p:spPr bwMode="auto">
              <a:xfrm>
                <a:off x="3905251" y="2292351"/>
                <a:ext cx="327025" cy="388938"/>
              </a:xfrm>
              <a:custGeom>
                <a:avLst/>
                <a:gdLst>
                  <a:gd name="T0" fmla="*/ 132 w 132"/>
                  <a:gd name="T1" fmla="*/ 125 h 157"/>
                  <a:gd name="T2" fmla="*/ 132 w 132"/>
                  <a:gd name="T3" fmla="*/ 125 h 157"/>
                  <a:gd name="T4" fmla="*/ 91 w 132"/>
                  <a:gd name="T5" fmla="*/ 110 h 157"/>
                  <a:gd name="T6" fmla="*/ 89 w 132"/>
                  <a:gd name="T7" fmla="*/ 106 h 157"/>
                  <a:gd name="T8" fmla="*/ 92 w 132"/>
                  <a:gd name="T9" fmla="*/ 95 h 157"/>
                  <a:gd name="T10" fmla="*/ 97 w 132"/>
                  <a:gd name="T11" fmla="*/ 81 h 157"/>
                  <a:gd name="T12" fmla="*/ 103 w 132"/>
                  <a:gd name="T13" fmla="*/ 66 h 157"/>
                  <a:gd name="T14" fmla="*/ 103 w 132"/>
                  <a:gd name="T15" fmla="*/ 54 h 157"/>
                  <a:gd name="T16" fmla="*/ 102 w 132"/>
                  <a:gd name="T17" fmla="*/ 53 h 157"/>
                  <a:gd name="T18" fmla="*/ 104 w 132"/>
                  <a:gd name="T19" fmla="*/ 36 h 157"/>
                  <a:gd name="T20" fmla="*/ 97 w 132"/>
                  <a:gd name="T21" fmla="*/ 12 h 157"/>
                  <a:gd name="T22" fmla="*/ 71 w 132"/>
                  <a:gd name="T23" fmla="*/ 0 h 157"/>
                  <a:gd name="T24" fmla="*/ 63 w 132"/>
                  <a:gd name="T25" fmla="*/ 0 h 157"/>
                  <a:gd name="T26" fmla="*/ 37 w 132"/>
                  <a:gd name="T27" fmla="*/ 12 h 157"/>
                  <a:gd name="T28" fmla="*/ 30 w 132"/>
                  <a:gd name="T29" fmla="*/ 36 h 157"/>
                  <a:gd name="T30" fmla="*/ 31 w 132"/>
                  <a:gd name="T31" fmla="*/ 53 h 157"/>
                  <a:gd name="T32" fmla="*/ 31 w 132"/>
                  <a:gd name="T33" fmla="*/ 54 h 157"/>
                  <a:gd name="T34" fmla="*/ 31 w 132"/>
                  <a:gd name="T35" fmla="*/ 66 h 157"/>
                  <a:gd name="T36" fmla="*/ 37 w 132"/>
                  <a:gd name="T37" fmla="*/ 81 h 157"/>
                  <a:gd name="T38" fmla="*/ 41 w 132"/>
                  <a:gd name="T39" fmla="*/ 95 h 157"/>
                  <a:gd name="T40" fmla="*/ 43 w 132"/>
                  <a:gd name="T41" fmla="*/ 106 h 157"/>
                  <a:gd name="T42" fmla="*/ 42 w 132"/>
                  <a:gd name="T43" fmla="*/ 111 h 157"/>
                  <a:gd name="T44" fmla="*/ 1 w 132"/>
                  <a:gd name="T45" fmla="*/ 125 h 157"/>
                  <a:gd name="T46" fmla="*/ 0 w 132"/>
                  <a:gd name="T47" fmla="*/ 125 h 157"/>
                  <a:gd name="T48" fmla="*/ 0 w 132"/>
                  <a:gd name="T49" fmla="*/ 157 h 157"/>
                  <a:gd name="T50" fmla="*/ 132 w 132"/>
                  <a:gd name="T51" fmla="*/ 157 h 157"/>
                  <a:gd name="T52" fmla="*/ 132 w 132"/>
                  <a:gd name="T53" fmla="*/ 1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 h="157">
                    <a:moveTo>
                      <a:pt x="132" y="125"/>
                    </a:moveTo>
                    <a:cubicBezTo>
                      <a:pt x="132" y="125"/>
                      <a:pt x="132" y="125"/>
                      <a:pt x="132" y="125"/>
                    </a:cubicBezTo>
                    <a:cubicBezTo>
                      <a:pt x="123" y="121"/>
                      <a:pt x="103" y="114"/>
                      <a:pt x="91" y="110"/>
                    </a:cubicBezTo>
                    <a:cubicBezTo>
                      <a:pt x="90" y="110"/>
                      <a:pt x="89" y="110"/>
                      <a:pt x="89" y="106"/>
                    </a:cubicBezTo>
                    <a:cubicBezTo>
                      <a:pt x="89" y="102"/>
                      <a:pt x="91" y="98"/>
                      <a:pt x="92" y="95"/>
                    </a:cubicBezTo>
                    <a:cubicBezTo>
                      <a:pt x="94" y="92"/>
                      <a:pt x="96" y="86"/>
                      <a:pt x="97" y="81"/>
                    </a:cubicBezTo>
                    <a:cubicBezTo>
                      <a:pt x="98" y="79"/>
                      <a:pt x="101" y="74"/>
                      <a:pt x="103" y="66"/>
                    </a:cubicBezTo>
                    <a:cubicBezTo>
                      <a:pt x="104" y="59"/>
                      <a:pt x="103" y="56"/>
                      <a:pt x="103" y="54"/>
                    </a:cubicBezTo>
                    <a:cubicBezTo>
                      <a:pt x="102" y="54"/>
                      <a:pt x="102" y="53"/>
                      <a:pt x="102" y="53"/>
                    </a:cubicBezTo>
                    <a:cubicBezTo>
                      <a:pt x="102" y="51"/>
                      <a:pt x="102" y="42"/>
                      <a:pt x="104" y="36"/>
                    </a:cubicBezTo>
                    <a:cubicBezTo>
                      <a:pt x="104" y="31"/>
                      <a:pt x="103" y="21"/>
                      <a:pt x="97" y="12"/>
                    </a:cubicBezTo>
                    <a:cubicBezTo>
                      <a:pt x="93" y="7"/>
                      <a:pt x="85" y="1"/>
                      <a:pt x="71" y="0"/>
                    </a:cubicBezTo>
                    <a:cubicBezTo>
                      <a:pt x="63" y="0"/>
                      <a:pt x="63" y="0"/>
                      <a:pt x="63" y="0"/>
                    </a:cubicBezTo>
                    <a:cubicBezTo>
                      <a:pt x="49" y="1"/>
                      <a:pt x="41" y="7"/>
                      <a:pt x="37" y="12"/>
                    </a:cubicBezTo>
                    <a:cubicBezTo>
                      <a:pt x="30" y="21"/>
                      <a:pt x="29" y="31"/>
                      <a:pt x="30" y="36"/>
                    </a:cubicBezTo>
                    <a:cubicBezTo>
                      <a:pt x="31" y="42"/>
                      <a:pt x="32" y="51"/>
                      <a:pt x="31" y="53"/>
                    </a:cubicBezTo>
                    <a:cubicBezTo>
                      <a:pt x="31" y="53"/>
                      <a:pt x="31" y="54"/>
                      <a:pt x="31" y="54"/>
                    </a:cubicBezTo>
                    <a:cubicBezTo>
                      <a:pt x="30" y="56"/>
                      <a:pt x="29" y="59"/>
                      <a:pt x="31" y="66"/>
                    </a:cubicBezTo>
                    <a:cubicBezTo>
                      <a:pt x="32" y="74"/>
                      <a:pt x="35" y="79"/>
                      <a:pt x="37" y="81"/>
                    </a:cubicBezTo>
                    <a:cubicBezTo>
                      <a:pt x="38" y="86"/>
                      <a:pt x="40" y="92"/>
                      <a:pt x="41" y="95"/>
                    </a:cubicBezTo>
                    <a:cubicBezTo>
                      <a:pt x="42" y="98"/>
                      <a:pt x="43" y="101"/>
                      <a:pt x="43" y="106"/>
                    </a:cubicBezTo>
                    <a:cubicBezTo>
                      <a:pt x="43" y="110"/>
                      <a:pt x="43" y="110"/>
                      <a:pt x="42" y="111"/>
                    </a:cubicBezTo>
                    <a:cubicBezTo>
                      <a:pt x="29" y="114"/>
                      <a:pt x="8" y="122"/>
                      <a:pt x="1" y="125"/>
                    </a:cubicBezTo>
                    <a:cubicBezTo>
                      <a:pt x="0" y="125"/>
                      <a:pt x="0" y="125"/>
                      <a:pt x="0" y="125"/>
                    </a:cubicBezTo>
                    <a:cubicBezTo>
                      <a:pt x="0" y="157"/>
                      <a:pt x="0" y="157"/>
                      <a:pt x="0" y="157"/>
                    </a:cubicBezTo>
                    <a:cubicBezTo>
                      <a:pt x="132" y="157"/>
                      <a:pt x="132" y="157"/>
                      <a:pt x="132" y="157"/>
                    </a:cubicBezTo>
                    <a:lnTo>
                      <a:pt x="132"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65" name="Rectangle 88"/>
            <p:cNvSpPr/>
            <p:nvPr/>
          </p:nvSpPr>
          <p:spPr>
            <a:xfrm flipH="1">
              <a:off x="6543145" y="5421532"/>
              <a:ext cx="568605" cy="568605"/>
            </a:xfrm>
            <a:prstGeom prst="rect">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66" name="Rectangle 89"/>
            <p:cNvSpPr/>
            <p:nvPr/>
          </p:nvSpPr>
          <p:spPr>
            <a:xfrm flipH="1">
              <a:off x="6591090" y="5469477"/>
              <a:ext cx="472714" cy="472714"/>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167" name="Group 90"/>
            <p:cNvGrpSpPr/>
            <p:nvPr/>
          </p:nvGrpSpPr>
          <p:grpSpPr>
            <a:xfrm>
              <a:off x="6670678" y="5569227"/>
              <a:ext cx="313541" cy="273215"/>
              <a:chOff x="8216901" y="3711576"/>
              <a:chExt cx="604838" cy="527050"/>
            </a:xfrm>
            <a:solidFill>
              <a:schemeClr val="bg1"/>
            </a:solidFill>
          </p:grpSpPr>
          <p:sp>
            <p:nvSpPr>
              <p:cNvPr id="168" name="Freeform 281"/>
              <p:cNvSpPr/>
              <p:nvPr/>
            </p:nvSpPr>
            <p:spPr bwMode="auto">
              <a:xfrm>
                <a:off x="8216901" y="4008438"/>
                <a:ext cx="133350" cy="230188"/>
              </a:xfrm>
              <a:custGeom>
                <a:avLst/>
                <a:gdLst>
                  <a:gd name="T0" fmla="*/ 84 w 84"/>
                  <a:gd name="T1" fmla="*/ 145 h 145"/>
                  <a:gd name="T2" fmla="*/ 84 w 84"/>
                  <a:gd name="T3" fmla="*/ 0 h 145"/>
                  <a:gd name="T4" fmla="*/ 8 w 84"/>
                  <a:gd name="T5" fmla="*/ 76 h 145"/>
                  <a:gd name="T6" fmla="*/ 0 w 84"/>
                  <a:gd name="T7" fmla="*/ 69 h 145"/>
                  <a:gd name="T8" fmla="*/ 0 w 84"/>
                  <a:gd name="T9" fmla="*/ 145 h 145"/>
                  <a:gd name="T10" fmla="*/ 84 w 84"/>
                  <a:gd name="T11" fmla="*/ 145 h 145"/>
                </a:gdLst>
                <a:ahLst/>
                <a:cxnLst>
                  <a:cxn ang="0">
                    <a:pos x="T0" y="T1"/>
                  </a:cxn>
                  <a:cxn ang="0">
                    <a:pos x="T2" y="T3"/>
                  </a:cxn>
                  <a:cxn ang="0">
                    <a:pos x="T4" y="T5"/>
                  </a:cxn>
                  <a:cxn ang="0">
                    <a:pos x="T6" y="T7"/>
                  </a:cxn>
                  <a:cxn ang="0">
                    <a:pos x="T8" y="T9"/>
                  </a:cxn>
                  <a:cxn ang="0">
                    <a:pos x="T10" y="T11"/>
                  </a:cxn>
                </a:cxnLst>
                <a:rect l="0" t="0" r="r" b="b"/>
                <a:pathLst>
                  <a:path w="84" h="145">
                    <a:moveTo>
                      <a:pt x="84" y="145"/>
                    </a:moveTo>
                    <a:lnTo>
                      <a:pt x="84" y="0"/>
                    </a:lnTo>
                    <a:lnTo>
                      <a:pt x="8" y="76"/>
                    </a:lnTo>
                    <a:lnTo>
                      <a:pt x="0" y="69"/>
                    </a:lnTo>
                    <a:lnTo>
                      <a:pt x="0" y="145"/>
                    </a:lnTo>
                    <a:lnTo>
                      <a:pt x="84" y="1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9" name="Freeform 282"/>
              <p:cNvSpPr/>
              <p:nvPr/>
            </p:nvSpPr>
            <p:spPr bwMode="auto">
              <a:xfrm>
                <a:off x="8372476" y="3941763"/>
                <a:ext cx="134938" cy="296863"/>
              </a:xfrm>
              <a:custGeom>
                <a:avLst/>
                <a:gdLst>
                  <a:gd name="T0" fmla="*/ 85 w 85"/>
                  <a:gd name="T1" fmla="*/ 187 h 187"/>
                  <a:gd name="T2" fmla="*/ 85 w 85"/>
                  <a:gd name="T3" fmla="*/ 65 h 187"/>
                  <a:gd name="T4" fmla="*/ 24 w 85"/>
                  <a:gd name="T5" fmla="*/ 0 h 187"/>
                  <a:gd name="T6" fmla="*/ 0 w 85"/>
                  <a:gd name="T7" fmla="*/ 22 h 187"/>
                  <a:gd name="T8" fmla="*/ 0 w 85"/>
                  <a:gd name="T9" fmla="*/ 187 h 187"/>
                  <a:gd name="T10" fmla="*/ 85 w 85"/>
                  <a:gd name="T11" fmla="*/ 187 h 187"/>
                </a:gdLst>
                <a:ahLst/>
                <a:cxnLst>
                  <a:cxn ang="0">
                    <a:pos x="T0" y="T1"/>
                  </a:cxn>
                  <a:cxn ang="0">
                    <a:pos x="T2" y="T3"/>
                  </a:cxn>
                  <a:cxn ang="0">
                    <a:pos x="T4" y="T5"/>
                  </a:cxn>
                  <a:cxn ang="0">
                    <a:pos x="T6" y="T7"/>
                  </a:cxn>
                  <a:cxn ang="0">
                    <a:pos x="T8" y="T9"/>
                  </a:cxn>
                  <a:cxn ang="0">
                    <a:pos x="T10" y="T11"/>
                  </a:cxn>
                </a:cxnLst>
                <a:rect l="0" t="0" r="r" b="b"/>
                <a:pathLst>
                  <a:path w="85" h="187">
                    <a:moveTo>
                      <a:pt x="85" y="187"/>
                    </a:moveTo>
                    <a:lnTo>
                      <a:pt x="85" y="65"/>
                    </a:lnTo>
                    <a:lnTo>
                      <a:pt x="24" y="0"/>
                    </a:lnTo>
                    <a:lnTo>
                      <a:pt x="0" y="22"/>
                    </a:lnTo>
                    <a:lnTo>
                      <a:pt x="0" y="187"/>
                    </a:lnTo>
                    <a:lnTo>
                      <a:pt x="85" y="1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0" name="Freeform 283"/>
              <p:cNvSpPr/>
              <p:nvPr/>
            </p:nvSpPr>
            <p:spPr bwMode="auto">
              <a:xfrm>
                <a:off x="8531226" y="3989388"/>
                <a:ext cx="131763" cy="249238"/>
              </a:xfrm>
              <a:custGeom>
                <a:avLst/>
                <a:gdLst>
                  <a:gd name="T0" fmla="*/ 83 w 83"/>
                  <a:gd name="T1" fmla="*/ 157 h 157"/>
                  <a:gd name="T2" fmla="*/ 83 w 83"/>
                  <a:gd name="T3" fmla="*/ 0 h 157"/>
                  <a:gd name="T4" fmla="*/ 13 w 83"/>
                  <a:gd name="T5" fmla="*/ 65 h 157"/>
                  <a:gd name="T6" fmla="*/ 0 w 83"/>
                  <a:gd name="T7" fmla="*/ 51 h 157"/>
                  <a:gd name="T8" fmla="*/ 0 w 83"/>
                  <a:gd name="T9" fmla="*/ 157 h 157"/>
                  <a:gd name="T10" fmla="*/ 83 w 83"/>
                  <a:gd name="T11" fmla="*/ 157 h 157"/>
                </a:gdLst>
                <a:ahLst/>
                <a:cxnLst>
                  <a:cxn ang="0">
                    <a:pos x="T0" y="T1"/>
                  </a:cxn>
                  <a:cxn ang="0">
                    <a:pos x="T2" y="T3"/>
                  </a:cxn>
                  <a:cxn ang="0">
                    <a:pos x="T4" y="T5"/>
                  </a:cxn>
                  <a:cxn ang="0">
                    <a:pos x="T6" y="T7"/>
                  </a:cxn>
                  <a:cxn ang="0">
                    <a:pos x="T8" y="T9"/>
                  </a:cxn>
                  <a:cxn ang="0">
                    <a:pos x="T10" y="T11"/>
                  </a:cxn>
                </a:cxnLst>
                <a:rect l="0" t="0" r="r" b="b"/>
                <a:pathLst>
                  <a:path w="83" h="157">
                    <a:moveTo>
                      <a:pt x="83" y="157"/>
                    </a:moveTo>
                    <a:lnTo>
                      <a:pt x="83" y="0"/>
                    </a:lnTo>
                    <a:lnTo>
                      <a:pt x="13" y="65"/>
                    </a:lnTo>
                    <a:lnTo>
                      <a:pt x="0" y="51"/>
                    </a:lnTo>
                    <a:lnTo>
                      <a:pt x="0" y="157"/>
                    </a:lnTo>
                    <a:lnTo>
                      <a:pt x="83" y="1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1" name="Freeform 284"/>
              <p:cNvSpPr/>
              <p:nvPr/>
            </p:nvSpPr>
            <p:spPr bwMode="auto">
              <a:xfrm>
                <a:off x="8686801" y="3844926"/>
                <a:ext cx="134938" cy="393700"/>
              </a:xfrm>
              <a:custGeom>
                <a:avLst/>
                <a:gdLst>
                  <a:gd name="T0" fmla="*/ 85 w 85"/>
                  <a:gd name="T1" fmla="*/ 248 h 248"/>
                  <a:gd name="T2" fmla="*/ 85 w 85"/>
                  <a:gd name="T3" fmla="*/ 0 h 248"/>
                  <a:gd name="T4" fmla="*/ 0 w 85"/>
                  <a:gd name="T5" fmla="*/ 76 h 248"/>
                  <a:gd name="T6" fmla="*/ 0 w 85"/>
                  <a:gd name="T7" fmla="*/ 248 h 248"/>
                  <a:gd name="T8" fmla="*/ 85 w 85"/>
                  <a:gd name="T9" fmla="*/ 248 h 248"/>
                </a:gdLst>
                <a:ahLst/>
                <a:cxnLst>
                  <a:cxn ang="0">
                    <a:pos x="T0" y="T1"/>
                  </a:cxn>
                  <a:cxn ang="0">
                    <a:pos x="T2" y="T3"/>
                  </a:cxn>
                  <a:cxn ang="0">
                    <a:pos x="T4" y="T5"/>
                  </a:cxn>
                  <a:cxn ang="0">
                    <a:pos x="T6" y="T7"/>
                  </a:cxn>
                  <a:cxn ang="0">
                    <a:pos x="T8" y="T9"/>
                  </a:cxn>
                </a:cxnLst>
                <a:rect l="0" t="0" r="r" b="b"/>
                <a:pathLst>
                  <a:path w="85" h="248">
                    <a:moveTo>
                      <a:pt x="85" y="248"/>
                    </a:moveTo>
                    <a:lnTo>
                      <a:pt x="85" y="0"/>
                    </a:lnTo>
                    <a:lnTo>
                      <a:pt x="0" y="76"/>
                    </a:lnTo>
                    <a:lnTo>
                      <a:pt x="0" y="248"/>
                    </a:lnTo>
                    <a:lnTo>
                      <a:pt x="85" y="2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2" name="Freeform 285"/>
              <p:cNvSpPr/>
              <p:nvPr/>
            </p:nvSpPr>
            <p:spPr bwMode="auto">
              <a:xfrm>
                <a:off x="8216901" y="3711576"/>
                <a:ext cx="604838" cy="361950"/>
              </a:xfrm>
              <a:custGeom>
                <a:avLst/>
                <a:gdLst>
                  <a:gd name="T0" fmla="*/ 243 w 244"/>
                  <a:gd name="T1" fmla="*/ 0 h 146"/>
                  <a:gd name="T2" fmla="*/ 137 w 244"/>
                  <a:gd name="T3" fmla="*/ 96 h 146"/>
                  <a:gd name="T4" fmla="*/ 88 w 244"/>
                  <a:gd name="T5" fmla="*/ 46 h 146"/>
                  <a:gd name="T6" fmla="*/ 79 w 244"/>
                  <a:gd name="T7" fmla="*/ 42 h 146"/>
                  <a:gd name="T8" fmla="*/ 71 w 244"/>
                  <a:gd name="T9" fmla="*/ 46 h 146"/>
                  <a:gd name="T10" fmla="*/ 0 w 244"/>
                  <a:gd name="T11" fmla="*/ 117 h 146"/>
                  <a:gd name="T12" fmla="*/ 0 w 244"/>
                  <a:gd name="T13" fmla="*/ 142 h 146"/>
                  <a:gd name="T14" fmla="*/ 5 w 244"/>
                  <a:gd name="T15" fmla="*/ 146 h 146"/>
                  <a:gd name="T16" fmla="*/ 79 w 244"/>
                  <a:gd name="T17" fmla="*/ 71 h 146"/>
                  <a:gd name="T18" fmla="*/ 128 w 244"/>
                  <a:gd name="T19" fmla="*/ 121 h 146"/>
                  <a:gd name="T20" fmla="*/ 144 w 244"/>
                  <a:gd name="T21" fmla="*/ 122 h 146"/>
                  <a:gd name="T22" fmla="*/ 244 w 244"/>
                  <a:gd name="T23" fmla="*/ 31 h 146"/>
                  <a:gd name="T24" fmla="*/ 244 w 244"/>
                  <a:gd name="T25" fmla="*/ 2 h 146"/>
                  <a:gd name="T26" fmla="*/ 243 w 244"/>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146">
                    <a:moveTo>
                      <a:pt x="243" y="0"/>
                    </a:moveTo>
                    <a:cubicBezTo>
                      <a:pt x="137" y="96"/>
                      <a:pt x="137" y="96"/>
                      <a:pt x="137" y="96"/>
                    </a:cubicBezTo>
                    <a:cubicBezTo>
                      <a:pt x="88" y="46"/>
                      <a:pt x="88" y="46"/>
                      <a:pt x="88" y="46"/>
                    </a:cubicBezTo>
                    <a:cubicBezTo>
                      <a:pt x="85" y="43"/>
                      <a:pt x="82" y="42"/>
                      <a:pt x="79" y="42"/>
                    </a:cubicBezTo>
                    <a:cubicBezTo>
                      <a:pt x="76" y="42"/>
                      <a:pt x="73" y="43"/>
                      <a:pt x="71" y="46"/>
                    </a:cubicBezTo>
                    <a:cubicBezTo>
                      <a:pt x="0" y="117"/>
                      <a:pt x="0" y="117"/>
                      <a:pt x="0" y="117"/>
                    </a:cubicBezTo>
                    <a:cubicBezTo>
                      <a:pt x="0" y="142"/>
                      <a:pt x="0" y="142"/>
                      <a:pt x="0" y="142"/>
                    </a:cubicBezTo>
                    <a:cubicBezTo>
                      <a:pt x="5" y="146"/>
                      <a:pt x="5" y="146"/>
                      <a:pt x="5" y="146"/>
                    </a:cubicBezTo>
                    <a:cubicBezTo>
                      <a:pt x="79" y="71"/>
                      <a:pt x="79" y="71"/>
                      <a:pt x="79" y="71"/>
                    </a:cubicBezTo>
                    <a:cubicBezTo>
                      <a:pt x="128" y="121"/>
                      <a:pt x="128" y="121"/>
                      <a:pt x="128" y="121"/>
                    </a:cubicBezTo>
                    <a:cubicBezTo>
                      <a:pt x="132" y="126"/>
                      <a:pt x="140" y="126"/>
                      <a:pt x="144" y="122"/>
                    </a:cubicBezTo>
                    <a:cubicBezTo>
                      <a:pt x="244" y="31"/>
                      <a:pt x="244" y="31"/>
                      <a:pt x="244" y="31"/>
                    </a:cubicBezTo>
                    <a:cubicBezTo>
                      <a:pt x="244" y="2"/>
                      <a:pt x="244" y="2"/>
                      <a:pt x="244" y="2"/>
                    </a:cubicBezTo>
                    <a:lnTo>
                      <a:pt x="2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74" name="Rectangle 97"/>
            <p:cNvSpPr/>
            <p:nvPr/>
          </p:nvSpPr>
          <p:spPr>
            <a:xfrm>
              <a:off x="2568525" y="3926833"/>
              <a:ext cx="568605" cy="568605"/>
            </a:xfrm>
            <a:prstGeom prst="rect">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98"/>
            <p:cNvSpPr/>
            <p:nvPr/>
          </p:nvSpPr>
          <p:spPr>
            <a:xfrm>
              <a:off x="2616470" y="3974778"/>
              <a:ext cx="472714" cy="472714"/>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6" name="Group 99"/>
            <p:cNvGrpSpPr/>
            <p:nvPr/>
          </p:nvGrpSpPr>
          <p:grpSpPr>
            <a:xfrm>
              <a:off x="2684174" y="4077588"/>
              <a:ext cx="371310" cy="267097"/>
              <a:chOff x="5470526" y="3849688"/>
              <a:chExt cx="763587" cy="549276"/>
            </a:xfrm>
            <a:solidFill>
              <a:schemeClr val="bg1"/>
            </a:solidFill>
          </p:grpSpPr>
          <p:sp>
            <p:nvSpPr>
              <p:cNvPr id="177" name="Freeform 194"/>
              <p:cNvSpPr/>
              <p:nvPr/>
            </p:nvSpPr>
            <p:spPr bwMode="auto">
              <a:xfrm>
                <a:off x="5694363" y="4197351"/>
                <a:ext cx="155575" cy="66675"/>
              </a:xfrm>
              <a:custGeom>
                <a:avLst/>
                <a:gdLst>
                  <a:gd name="T0" fmla="*/ 93 w 98"/>
                  <a:gd name="T1" fmla="*/ 42 h 42"/>
                  <a:gd name="T2" fmla="*/ 98 w 98"/>
                  <a:gd name="T3" fmla="*/ 0 h 42"/>
                  <a:gd name="T4" fmla="*/ 0 w 98"/>
                  <a:gd name="T5" fmla="*/ 0 h 42"/>
                  <a:gd name="T6" fmla="*/ 3 w 98"/>
                  <a:gd name="T7" fmla="*/ 42 h 42"/>
                  <a:gd name="T8" fmla="*/ 93 w 98"/>
                  <a:gd name="T9" fmla="*/ 42 h 42"/>
                </a:gdLst>
                <a:ahLst/>
                <a:cxnLst>
                  <a:cxn ang="0">
                    <a:pos x="T0" y="T1"/>
                  </a:cxn>
                  <a:cxn ang="0">
                    <a:pos x="T2" y="T3"/>
                  </a:cxn>
                  <a:cxn ang="0">
                    <a:pos x="T4" y="T5"/>
                  </a:cxn>
                  <a:cxn ang="0">
                    <a:pos x="T6" y="T7"/>
                  </a:cxn>
                  <a:cxn ang="0">
                    <a:pos x="T8" y="T9"/>
                  </a:cxn>
                </a:cxnLst>
                <a:rect l="0" t="0" r="r" b="b"/>
                <a:pathLst>
                  <a:path w="98" h="42">
                    <a:moveTo>
                      <a:pt x="93" y="42"/>
                    </a:moveTo>
                    <a:lnTo>
                      <a:pt x="98" y="0"/>
                    </a:lnTo>
                    <a:lnTo>
                      <a:pt x="0" y="0"/>
                    </a:lnTo>
                    <a:lnTo>
                      <a:pt x="3" y="42"/>
                    </a:lnTo>
                    <a:lnTo>
                      <a:pt x="93"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8" name="Freeform 195"/>
              <p:cNvSpPr/>
              <p:nvPr/>
            </p:nvSpPr>
            <p:spPr bwMode="auto">
              <a:xfrm>
                <a:off x="5872163" y="4057651"/>
                <a:ext cx="173038" cy="117475"/>
              </a:xfrm>
              <a:custGeom>
                <a:avLst/>
                <a:gdLst>
                  <a:gd name="T0" fmla="*/ 0 w 109"/>
                  <a:gd name="T1" fmla="*/ 74 h 74"/>
                  <a:gd name="T2" fmla="*/ 90 w 109"/>
                  <a:gd name="T3" fmla="*/ 74 h 74"/>
                  <a:gd name="T4" fmla="*/ 109 w 109"/>
                  <a:gd name="T5" fmla="*/ 0 h 74"/>
                  <a:gd name="T6" fmla="*/ 6 w 109"/>
                  <a:gd name="T7" fmla="*/ 0 h 74"/>
                  <a:gd name="T8" fmla="*/ 0 w 109"/>
                  <a:gd name="T9" fmla="*/ 74 h 74"/>
                </a:gdLst>
                <a:ahLst/>
                <a:cxnLst>
                  <a:cxn ang="0">
                    <a:pos x="T0" y="T1"/>
                  </a:cxn>
                  <a:cxn ang="0">
                    <a:pos x="T2" y="T3"/>
                  </a:cxn>
                  <a:cxn ang="0">
                    <a:pos x="T4" y="T5"/>
                  </a:cxn>
                  <a:cxn ang="0">
                    <a:pos x="T6" y="T7"/>
                  </a:cxn>
                  <a:cxn ang="0">
                    <a:pos x="T8" y="T9"/>
                  </a:cxn>
                </a:cxnLst>
                <a:rect l="0" t="0" r="r" b="b"/>
                <a:pathLst>
                  <a:path w="109" h="74">
                    <a:moveTo>
                      <a:pt x="0" y="74"/>
                    </a:moveTo>
                    <a:lnTo>
                      <a:pt x="90" y="74"/>
                    </a:lnTo>
                    <a:lnTo>
                      <a:pt x="109" y="0"/>
                    </a:lnTo>
                    <a:lnTo>
                      <a:pt x="6" y="0"/>
                    </a:lnTo>
                    <a:lnTo>
                      <a:pt x="0"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9" name="Freeform 196"/>
              <p:cNvSpPr/>
              <p:nvPr/>
            </p:nvSpPr>
            <p:spPr bwMode="auto">
              <a:xfrm>
                <a:off x="5532438" y="4197351"/>
                <a:ext cx="144463" cy="66675"/>
              </a:xfrm>
              <a:custGeom>
                <a:avLst/>
                <a:gdLst>
                  <a:gd name="T0" fmla="*/ 0 w 91"/>
                  <a:gd name="T1" fmla="*/ 0 h 42"/>
                  <a:gd name="T2" fmla="*/ 11 w 91"/>
                  <a:gd name="T3" fmla="*/ 42 h 42"/>
                  <a:gd name="T4" fmla="*/ 91 w 91"/>
                  <a:gd name="T5" fmla="*/ 42 h 42"/>
                  <a:gd name="T6" fmla="*/ 87 w 91"/>
                  <a:gd name="T7" fmla="*/ 0 h 42"/>
                  <a:gd name="T8" fmla="*/ 0 w 91"/>
                  <a:gd name="T9" fmla="*/ 0 h 42"/>
                </a:gdLst>
                <a:ahLst/>
                <a:cxnLst>
                  <a:cxn ang="0">
                    <a:pos x="T0" y="T1"/>
                  </a:cxn>
                  <a:cxn ang="0">
                    <a:pos x="T2" y="T3"/>
                  </a:cxn>
                  <a:cxn ang="0">
                    <a:pos x="T4" y="T5"/>
                  </a:cxn>
                  <a:cxn ang="0">
                    <a:pos x="T6" y="T7"/>
                  </a:cxn>
                  <a:cxn ang="0">
                    <a:pos x="T8" y="T9"/>
                  </a:cxn>
                </a:cxnLst>
                <a:rect l="0" t="0" r="r" b="b"/>
                <a:pathLst>
                  <a:path w="91" h="42">
                    <a:moveTo>
                      <a:pt x="0" y="0"/>
                    </a:moveTo>
                    <a:lnTo>
                      <a:pt x="11" y="42"/>
                    </a:lnTo>
                    <a:lnTo>
                      <a:pt x="91" y="42"/>
                    </a:lnTo>
                    <a:lnTo>
                      <a:pt x="87"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0" name="Freeform 197"/>
              <p:cNvSpPr/>
              <p:nvPr/>
            </p:nvSpPr>
            <p:spPr bwMode="auto">
              <a:xfrm>
                <a:off x="5864226" y="4197351"/>
                <a:ext cx="144463" cy="66675"/>
              </a:xfrm>
              <a:custGeom>
                <a:avLst/>
                <a:gdLst>
                  <a:gd name="T0" fmla="*/ 91 w 91"/>
                  <a:gd name="T1" fmla="*/ 0 h 42"/>
                  <a:gd name="T2" fmla="*/ 5 w 91"/>
                  <a:gd name="T3" fmla="*/ 0 h 42"/>
                  <a:gd name="T4" fmla="*/ 0 w 91"/>
                  <a:gd name="T5" fmla="*/ 42 h 42"/>
                  <a:gd name="T6" fmla="*/ 80 w 91"/>
                  <a:gd name="T7" fmla="*/ 42 h 42"/>
                  <a:gd name="T8" fmla="*/ 91 w 91"/>
                  <a:gd name="T9" fmla="*/ 0 h 42"/>
                </a:gdLst>
                <a:ahLst/>
                <a:cxnLst>
                  <a:cxn ang="0">
                    <a:pos x="T0" y="T1"/>
                  </a:cxn>
                  <a:cxn ang="0">
                    <a:pos x="T2" y="T3"/>
                  </a:cxn>
                  <a:cxn ang="0">
                    <a:pos x="T4" y="T5"/>
                  </a:cxn>
                  <a:cxn ang="0">
                    <a:pos x="T6" y="T7"/>
                  </a:cxn>
                  <a:cxn ang="0">
                    <a:pos x="T8" y="T9"/>
                  </a:cxn>
                </a:cxnLst>
                <a:rect l="0" t="0" r="r" b="b"/>
                <a:pathLst>
                  <a:path w="91" h="42">
                    <a:moveTo>
                      <a:pt x="91" y="0"/>
                    </a:moveTo>
                    <a:lnTo>
                      <a:pt x="5" y="0"/>
                    </a:lnTo>
                    <a:lnTo>
                      <a:pt x="0" y="42"/>
                    </a:lnTo>
                    <a:lnTo>
                      <a:pt x="80" y="42"/>
                    </a:lnTo>
                    <a:lnTo>
                      <a:pt x="9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1" name="Freeform 198"/>
              <p:cNvSpPr/>
              <p:nvPr/>
            </p:nvSpPr>
            <p:spPr bwMode="auto">
              <a:xfrm>
                <a:off x="5884863" y="3849688"/>
                <a:ext cx="349250" cy="185738"/>
              </a:xfrm>
              <a:custGeom>
                <a:avLst/>
                <a:gdLst>
                  <a:gd name="T0" fmla="*/ 96 w 141"/>
                  <a:gd name="T1" fmla="*/ 0 h 75"/>
                  <a:gd name="T2" fmla="*/ 89 w 141"/>
                  <a:gd name="T3" fmla="*/ 3 h 75"/>
                  <a:gd name="T4" fmla="*/ 85 w 141"/>
                  <a:gd name="T5" fmla="*/ 5 h 75"/>
                  <a:gd name="T6" fmla="*/ 49 w 141"/>
                  <a:gd name="T7" fmla="*/ 41 h 75"/>
                  <a:gd name="T8" fmla="*/ 46 w 141"/>
                  <a:gd name="T9" fmla="*/ 46 h 75"/>
                  <a:gd name="T10" fmla="*/ 2 w 141"/>
                  <a:gd name="T11" fmla="*/ 46 h 75"/>
                  <a:gd name="T12" fmla="*/ 0 w 141"/>
                  <a:gd name="T13" fmla="*/ 75 h 75"/>
                  <a:gd name="T14" fmla="*/ 67 w 141"/>
                  <a:gd name="T15" fmla="*/ 75 h 75"/>
                  <a:gd name="T16" fmla="*/ 72 w 141"/>
                  <a:gd name="T17" fmla="*/ 56 h 75"/>
                  <a:gd name="T18" fmla="*/ 101 w 141"/>
                  <a:gd name="T19" fmla="*/ 28 h 75"/>
                  <a:gd name="T20" fmla="*/ 124 w 141"/>
                  <a:gd name="T21" fmla="*/ 28 h 75"/>
                  <a:gd name="T22" fmla="*/ 124 w 141"/>
                  <a:gd name="T23" fmla="*/ 0 h 75"/>
                  <a:gd name="T24" fmla="*/ 96 w 141"/>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1" h="75">
                    <a:moveTo>
                      <a:pt x="96" y="0"/>
                    </a:moveTo>
                    <a:cubicBezTo>
                      <a:pt x="93" y="0"/>
                      <a:pt x="91" y="1"/>
                      <a:pt x="89" y="3"/>
                    </a:cubicBezTo>
                    <a:cubicBezTo>
                      <a:pt x="88" y="3"/>
                      <a:pt x="86" y="4"/>
                      <a:pt x="85" y="5"/>
                    </a:cubicBezTo>
                    <a:cubicBezTo>
                      <a:pt x="73" y="17"/>
                      <a:pt x="61" y="29"/>
                      <a:pt x="49" y="41"/>
                    </a:cubicBezTo>
                    <a:cubicBezTo>
                      <a:pt x="48" y="43"/>
                      <a:pt x="47" y="44"/>
                      <a:pt x="46" y="46"/>
                    </a:cubicBezTo>
                    <a:cubicBezTo>
                      <a:pt x="2" y="46"/>
                      <a:pt x="2" y="46"/>
                      <a:pt x="2" y="46"/>
                    </a:cubicBezTo>
                    <a:cubicBezTo>
                      <a:pt x="0" y="75"/>
                      <a:pt x="0" y="75"/>
                      <a:pt x="0" y="75"/>
                    </a:cubicBezTo>
                    <a:cubicBezTo>
                      <a:pt x="67" y="75"/>
                      <a:pt x="67" y="75"/>
                      <a:pt x="67" y="75"/>
                    </a:cubicBezTo>
                    <a:cubicBezTo>
                      <a:pt x="72" y="56"/>
                      <a:pt x="72" y="56"/>
                      <a:pt x="72" y="56"/>
                    </a:cubicBezTo>
                    <a:cubicBezTo>
                      <a:pt x="82" y="47"/>
                      <a:pt x="91" y="37"/>
                      <a:pt x="101" y="28"/>
                    </a:cubicBezTo>
                    <a:cubicBezTo>
                      <a:pt x="124" y="28"/>
                      <a:pt x="124" y="28"/>
                      <a:pt x="124" y="28"/>
                    </a:cubicBezTo>
                    <a:cubicBezTo>
                      <a:pt x="141" y="28"/>
                      <a:pt x="141" y="0"/>
                      <a:pt x="124" y="0"/>
                    </a:cubicBezTo>
                    <a:lnTo>
                      <a:pt x="9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2" name="Freeform 199"/>
              <p:cNvSpPr/>
              <p:nvPr/>
            </p:nvSpPr>
            <p:spPr bwMode="auto">
              <a:xfrm>
                <a:off x="5673726" y="3963988"/>
                <a:ext cx="193675" cy="71438"/>
              </a:xfrm>
              <a:custGeom>
                <a:avLst/>
                <a:gdLst>
                  <a:gd name="T0" fmla="*/ 3 w 122"/>
                  <a:gd name="T1" fmla="*/ 45 h 45"/>
                  <a:gd name="T2" fmla="*/ 119 w 122"/>
                  <a:gd name="T3" fmla="*/ 45 h 45"/>
                  <a:gd name="T4" fmla="*/ 122 w 122"/>
                  <a:gd name="T5" fmla="*/ 0 h 45"/>
                  <a:gd name="T6" fmla="*/ 0 w 122"/>
                  <a:gd name="T7" fmla="*/ 0 h 45"/>
                  <a:gd name="T8" fmla="*/ 3 w 122"/>
                  <a:gd name="T9" fmla="*/ 45 h 45"/>
                </a:gdLst>
                <a:ahLst/>
                <a:cxnLst>
                  <a:cxn ang="0">
                    <a:pos x="T0" y="T1"/>
                  </a:cxn>
                  <a:cxn ang="0">
                    <a:pos x="T2" y="T3"/>
                  </a:cxn>
                  <a:cxn ang="0">
                    <a:pos x="T4" y="T5"/>
                  </a:cxn>
                  <a:cxn ang="0">
                    <a:pos x="T6" y="T7"/>
                  </a:cxn>
                  <a:cxn ang="0">
                    <a:pos x="T8" y="T9"/>
                  </a:cxn>
                </a:cxnLst>
                <a:rect l="0" t="0" r="r" b="b"/>
                <a:pathLst>
                  <a:path w="122" h="45">
                    <a:moveTo>
                      <a:pt x="3" y="45"/>
                    </a:moveTo>
                    <a:lnTo>
                      <a:pt x="119" y="45"/>
                    </a:lnTo>
                    <a:lnTo>
                      <a:pt x="122" y="0"/>
                    </a:lnTo>
                    <a:lnTo>
                      <a:pt x="0" y="0"/>
                    </a:lnTo>
                    <a:lnTo>
                      <a:pt x="3"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3" name="Freeform 200"/>
              <p:cNvSpPr/>
              <p:nvPr/>
            </p:nvSpPr>
            <p:spPr bwMode="auto">
              <a:xfrm>
                <a:off x="5497513" y="4057651"/>
                <a:ext cx="171450" cy="117475"/>
              </a:xfrm>
              <a:custGeom>
                <a:avLst/>
                <a:gdLst>
                  <a:gd name="T0" fmla="*/ 108 w 108"/>
                  <a:gd name="T1" fmla="*/ 74 h 74"/>
                  <a:gd name="T2" fmla="*/ 102 w 108"/>
                  <a:gd name="T3" fmla="*/ 0 h 74"/>
                  <a:gd name="T4" fmla="*/ 0 w 108"/>
                  <a:gd name="T5" fmla="*/ 0 h 74"/>
                  <a:gd name="T6" fmla="*/ 19 w 108"/>
                  <a:gd name="T7" fmla="*/ 74 h 74"/>
                  <a:gd name="T8" fmla="*/ 108 w 108"/>
                  <a:gd name="T9" fmla="*/ 74 h 74"/>
                </a:gdLst>
                <a:ahLst/>
                <a:cxnLst>
                  <a:cxn ang="0">
                    <a:pos x="T0" y="T1"/>
                  </a:cxn>
                  <a:cxn ang="0">
                    <a:pos x="T2" y="T3"/>
                  </a:cxn>
                  <a:cxn ang="0">
                    <a:pos x="T4" y="T5"/>
                  </a:cxn>
                  <a:cxn ang="0">
                    <a:pos x="T6" y="T7"/>
                  </a:cxn>
                  <a:cxn ang="0">
                    <a:pos x="T8" y="T9"/>
                  </a:cxn>
                </a:cxnLst>
                <a:rect l="0" t="0" r="r" b="b"/>
                <a:pathLst>
                  <a:path w="108" h="74">
                    <a:moveTo>
                      <a:pt x="108" y="74"/>
                    </a:moveTo>
                    <a:lnTo>
                      <a:pt x="102" y="0"/>
                    </a:lnTo>
                    <a:lnTo>
                      <a:pt x="0" y="0"/>
                    </a:lnTo>
                    <a:lnTo>
                      <a:pt x="19" y="74"/>
                    </a:lnTo>
                    <a:lnTo>
                      <a:pt x="108"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4" name="Freeform 201"/>
              <p:cNvSpPr/>
              <p:nvPr/>
            </p:nvSpPr>
            <p:spPr bwMode="auto">
              <a:xfrm>
                <a:off x="5470526" y="3963988"/>
                <a:ext cx="188913" cy="71438"/>
              </a:xfrm>
              <a:custGeom>
                <a:avLst/>
                <a:gdLst>
                  <a:gd name="T0" fmla="*/ 0 w 119"/>
                  <a:gd name="T1" fmla="*/ 0 h 45"/>
                  <a:gd name="T2" fmla="*/ 13 w 119"/>
                  <a:gd name="T3" fmla="*/ 45 h 45"/>
                  <a:gd name="T4" fmla="*/ 119 w 119"/>
                  <a:gd name="T5" fmla="*/ 45 h 45"/>
                  <a:gd name="T6" fmla="*/ 114 w 119"/>
                  <a:gd name="T7" fmla="*/ 0 h 45"/>
                  <a:gd name="T8" fmla="*/ 0 w 119"/>
                  <a:gd name="T9" fmla="*/ 0 h 45"/>
                </a:gdLst>
                <a:ahLst/>
                <a:cxnLst>
                  <a:cxn ang="0">
                    <a:pos x="T0" y="T1"/>
                  </a:cxn>
                  <a:cxn ang="0">
                    <a:pos x="T2" y="T3"/>
                  </a:cxn>
                  <a:cxn ang="0">
                    <a:pos x="T4" y="T5"/>
                  </a:cxn>
                  <a:cxn ang="0">
                    <a:pos x="T6" y="T7"/>
                  </a:cxn>
                  <a:cxn ang="0">
                    <a:pos x="T8" y="T9"/>
                  </a:cxn>
                </a:cxnLst>
                <a:rect l="0" t="0" r="r" b="b"/>
                <a:pathLst>
                  <a:path w="119" h="45">
                    <a:moveTo>
                      <a:pt x="0" y="0"/>
                    </a:moveTo>
                    <a:lnTo>
                      <a:pt x="13" y="45"/>
                    </a:lnTo>
                    <a:lnTo>
                      <a:pt x="119" y="45"/>
                    </a:lnTo>
                    <a:lnTo>
                      <a:pt x="11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5" name="Freeform 202"/>
              <p:cNvSpPr/>
              <p:nvPr/>
            </p:nvSpPr>
            <p:spPr bwMode="auto">
              <a:xfrm>
                <a:off x="5681663" y="4057651"/>
                <a:ext cx="177800" cy="117475"/>
              </a:xfrm>
              <a:custGeom>
                <a:avLst/>
                <a:gdLst>
                  <a:gd name="T0" fmla="*/ 112 w 112"/>
                  <a:gd name="T1" fmla="*/ 0 h 74"/>
                  <a:gd name="T2" fmla="*/ 0 w 112"/>
                  <a:gd name="T3" fmla="*/ 0 h 74"/>
                  <a:gd name="T4" fmla="*/ 6 w 112"/>
                  <a:gd name="T5" fmla="*/ 74 h 74"/>
                  <a:gd name="T6" fmla="*/ 106 w 112"/>
                  <a:gd name="T7" fmla="*/ 74 h 74"/>
                  <a:gd name="T8" fmla="*/ 112 w 112"/>
                  <a:gd name="T9" fmla="*/ 0 h 74"/>
                </a:gdLst>
                <a:ahLst/>
                <a:cxnLst>
                  <a:cxn ang="0">
                    <a:pos x="T0" y="T1"/>
                  </a:cxn>
                  <a:cxn ang="0">
                    <a:pos x="T2" y="T3"/>
                  </a:cxn>
                  <a:cxn ang="0">
                    <a:pos x="T4" y="T5"/>
                  </a:cxn>
                  <a:cxn ang="0">
                    <a:pos x="T6" y="T7"/>
                  </a:cxn>
                  <a:cxn ang="0">
                    <a:pos x="T8" y="T9"/>
                  </a:cxn>
                </a:cxnLst>
                <a:rect l="0" t="0" r="r" b="b"/>
                <a:pathLst>
                  <a:path w="112" h="74">
                    <a:moveTo>
                      <a:pt x="112" y="0"/>
                    </a:moveTo>
                    <a:lnTo>
                      <a:pt x="0" y="0"/>
                    </a:lnTo>
                    <a:lnTo>
                      <a:pt x="6" y="74"/>
                    </a:lnTo>
                    <a:lnTo>
                      <a:pt x="106" y="74"/>
                    </a:lnTo>
                    <a:lnTo>
                      <a:pt x="1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6" name="Oval 203"/>
              <p:cNvSpPr>
                <a:spLocks noChangeArrowheads="1"/>
              </p:cNvSpPr>
              <p:nvPr/>
            </p:nvSpPr>
            <p:spPr bwMode="auto">
              <a:xfrm>
                <a:off x="5559426" y="4283076"/>
                <a:ext cx="114300" cy="115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7" name="Oval 204"/>
              <p:cNvSpPr>
                <a:spLocks noChangeArrowheads="1"/>
              </p:cNvSpPr>
              <p:nvPr/>
            </p:nvSpPr>
            <p:spPr bwMode="auto">
              <a:xfrm>
                <a:off x="5867401" y="4283076"/>
                <a:ext cx="115888" cy="115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89" name="Rectangle 112"/>
            <p:cNvSpPr/>
            <p:nvPr/>
          </p:nvSpPr>
          <p:spPr>
            <a:xfrm flipH="1">
              <a:off x="8241998" y="3926833"/>
              <a:ext cx="568605" cy="568605"/>
            </a:xfrm>
            <a:prstGeom prst="rect">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0" name="Rectangle 113"/>
            <p:cNvSpPr/>
            <p:nvPr/>
          </p:nvSpPr>
          <p:spPr>
            <a:xfrm flipH="1">
              <a:off x="8289943" y="3974778"/>
              <a:ext cx="472714" cy="472714"/>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191" name="Group 114"/>
            <p:cNvGrpSpPr/>
            <p:nvPr/>
          </p:nvGrpSpPr>
          <p:grpSpPr>
            <a:xfrm>
              <a:off x="8363341" y="4047042"/>
              <a:ext cx="325918" cy="328187"/>
              <a:chOff x="5881688" y="1408113"/>
              <a:chExt cx="684213" cy="688976"/>
            </a:xfrm>
            <a:solidFill>
              <a:schemeClr val="bg1"/>
            </a:solidFill>
          </p:grpSpPr>
          <p:sp>
            <p:nvSpPr>
              <p:cNvPr id="192" name="Freeform 246"/>
              <p:cNvSpPr/>
              <p:nvPr/>
            </p:nvSpPr>
            <p:spPr bwMode="auto">
              <a:xfrm>
                <a:off x="6213476" y="1614488"/>
                <a:ext cx="136525" cy="134938"/>
              </a:xfrm>
              <a:custGeom>
                <a:avLst/>
                <a:gdLst>
                  <a:gd name="T0" fmla="*/ 51 w 55"/>
                  <a:gd name="T1" fmla="*/ 55 h 55"/>
                  <a:gd name="T2" fmla="*/ 47 w 55"/>
                  <a:gd name="T3" fmla="*/ 51 h 55"/>
                  <a:gd name="T4" fmla="*/ 3 w 55"/>
                  <a:gd name="T5" fmla="*/ 8 h 55"/>
                  <a:gd name="T6" fmla="*/ 0 w 55"/>
                  <a:gd name="T7" fmla="*/ 4 h 55"/>
                  <a:gd name="T8" fmla="*/ 3 w 55"/>
                  <a:gd name="T9" fmla="*/ 0 h 55"/>
                  <a:gd name="T10" fmla="*/ 55 w 55"/>
                  <a:gd name="T11" fmla="*/ 51 h 55"/>
                  <a:gd name="T12" fmla="*/ 51 w 55"/>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55" h="55">
                    <a:moveTo>
                      <a:pt x="51" y="55"/>
                    </a:moveTo>
                    <a:cubicBezTo>
                      <a:pt x="49" y="55"/>
                      <a:pt x="47" y="53"/>
                      <a:pt x="47" y="51"/>
                    </a:cubicBezTo>
                    <a:cubicBezTo>
                      <a:pt x="47" y="27"/>
                      <a:pt x="27" y="8"/>
                      <a:pt x="3" y="8"/>
                    </a:cubicBezTo>
                    <a:cubicBezTo>
                      <a:pt x="1" y="8"/>
                      <a:pt x="0" y="6"/>
                      <a:pt x="0" y="4"/>
                    </a:cubicBezTo>
                    <a:cubicBezTo>
                      <a:pt x="0" y="2"/>
                      <a:pt x="1" y="0"/>
                      <a:pt x="3" y="0"/>
                    </a:cubicBezTo>
                    <a:cubicBezTo>
                      <a:pt x="32" y="0"/>
                      <a:pt x="55" y="23"/>
                      <a:pt x="55" y="51"/>
                    </a:cubicBezTo>
                    <a:cubicBezTo>
                      <a:pt x="55" y="53"/>
                      <a:pt x="53" y="55"/>
                      <a:pt x="51"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3" name="Freeform 247"/>
              <p:cNvSpPr/>
              <p:nvPr/>
            </p:nvSpPr>
            <p:spPr bwMode="auto">
              <a:xfrm>
                <a:off x="6243638" y="1816101"/>
                <a:ext cx="44450" cy="176213"/>
              </a:xfrm>
              <a:custGeom>
                <a:avLst/>
                <a:gdLst>
                  <a:gd name="T0" fmla="*/ 9 w 28"/>
                  <a:gd name="T1" fmla="*/ 111 h 111"/>
                  <a:gd name="T2" fmla="*/ 0 w 28"/>
                  <a:gd name="T3" fmla="*/ 110 h 111"/>
                  <a:gd name="T4" fmla="*/ 19 w 28"/>
                  <a:gd name="T5" fmla="*/ 0 h 111"/>
                  <a:gd name="T6" fmla="*/ 28 w 28"/>
                  <a:gd name="T7" fmla="*/ 2 h 111"/>
                  <a:gd name="T8" fmla="*/ 9 w 28"/>
                  <a:gd name="T9" fmla="*/ 111 h 111"/>
                  <a:gd name="T10" fmla="*/ 9 w 28"/>
                  <a:gd name="T11" fmla="*/ 111 h 111"/>
                </a:gdLst>
                <a:ahLst/>
                <a:cxnLst>
                  <a:cxn ang="0">
                    <a:pos x="T0" y="T1"/>
                  </a:cxn>
                  <a:cxn ang="0">
                    <a:pos x="T2" y="T3"/>
                  </a:cxn>
                  <a:cxn ang="0">
                    <a:pos x="T4" y="T5"/>
                  </a:cxn>
                  <a:cxn ang="0">
                    <a:pos x="T6" y="T7"/>
                  </a:cxn>
                  <a:cxn ang="0">
                    <a:pos x="T8" y="T9"/>
                  </a:cxn>
                  <a:cxn ang="0">
                    <a:pos x="T10" y="T11"/>
                  </a:cxn>
                </a:cxnLst>
                <a:rect l="0" t="0" r="r" b="b"/>
                <a:pathLst>
                  <a:path w="28" h="111">
                    <a:moveTo>
                      <a:pt x="9" y="111"/>
                    </a:moveTo>
                    <a:lnTo>
                      <a:pt x="0" y="110"/>
                    </a:lnTo>
                    <a:lnTo>
                      <a:pt x="19" y="0"/>
                    </a:lnTo>
                    <a:lnTo>
                      <a:pt x="28" y="2"/>
                    </a:lnTo>
                    <a:lnTo>
                      <a:pt x="9" y="111"/>
                    </a:lnTo>
                    <a:lnTo>
                      <a:pt x="9"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4" name="Freeform 248"/>
              <p:cNvSpPr/>
              <p:nvPr/>
            </p:nvSpPr>
            <p:spPr bwMode="auto">
              <a:xfrm>
                <a:off x="6156326" y="1816101"/>
                <a:ext cx="44450" cy="176213"/>
              </a:xfrm>
              <a:custGeom>
                <a:avLst/>
                <a:gdLst>
                  <a:gd name="T0" fmla="*/ 19 w 28"/>
                  <a:gd name="T1" fmla="*/ 111 h 111"/>
                  <a:gd name="T2" fmla="*/ 0 w 28"/>
                  <a:gd name="T3" fmla="*/ 2 h 111"/>
                  <a:gd name="T4" fmla="*/ 10 w 28"/>
                  <a:gd name="T5" fmla="*/ 0 h 111"/>
                  <a:gd name="T6" fmla="*/ 28 w 28"/>
                  <a:gd name="T7" fmla="*/ 110 h 111"/>
                  <a:gd name="T8" fmla="*/ 19 w 28"/>
                  <a:gd name="T9" fmla="*/ 111 h 111"/>
                  <a:gd name="T10" fmla="*/ 19 w 28"/>
                  <a:gd name="T11" fmla="*/ 111 h 111"/>
                </a:gdLst>
                <a:ahLst/>
                <a:cxnLst>
                  <a:cxn ang="0">
                    <a:pos x="T0" y="T1"/>
                  </a:cxn>
                  <a:cxn ang="0">
                    <a:pos x="T2" y="T3"/>
                  </a:cxn>
                  <a:cxn ang="0">
                    <a:pos x="T4" y="T5"/>
                  </a:cxn>
                  <a:cxn ang="0">
                    <a:pos x="T6" y="T7"/>
                  </a:cxn>
                  <a:cxn ang="0">
                    <a:pos x="T8" y="T9"/>
                  </a:cxn>
                  <a:cxn ang="0">
                    <a:pos x="T10" y="T11"/>
                  </a:cxn>
                </a:cxnLst>
                <a:rect l="0" t="0" r="r" b="b"/>
                <a:pathLst>
                  <a:path w="28" h="111">
                    <a:moveTo>
                      <a:pt x="19" y="111"/>
                    </a:moveTo>
                    <a:lnTo>
                      <a:pt x="0" y="2"/>
                    </a:lnTo>
                    <a:lnTo>
                      <a:pt x="10" y="0"/>
                    </a:lnTo>
                    <a:lnTo>
                      <a:pt x="28" y="110"/>
                    </a:lnTo>
                    <a:lnTo>
                      <a:pt x="19" y="111"/>
                    </a:lnTo>
                    <a:lnTo>
                      <a:pt x="19"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5" name="Freeform 249"/>
              <p:cNvSpPr/>
              <p:nvPr/>
            </p:nvSpPr>
            <p:spPr bwMode="auto">
              <a:xfrm>
                <a:off x="6169026" y="1816101"/>
                <a:ext cx="109538" cy="25400"/>
              </a:xfrm>
              <a:custGeom>
                <a:avLst/>
                <a:gdLst>
                  <a:gd name="T0" fmla="*/ 44 w 44"/>
                  <a:gd name="T1" fmla="*/ 10 h 10"/>
                  <a:gd name="T2" fmla="*/ 40 w 44"/>
                  <a:gd name="T3" fmla="*/ 5 h 10"/>
                  <a:gd name="T4" fmla="*/ 39 w 44"/>
                  <a:gd name="T5" fmla="*/ 3 h 10"/>
                  <a:gd name="T6" fmla="*/ 37 w 44"/>
                  <a:gd name="T7" fmla="*/ 5 h 10"/>
                  <a:gd name="T8" fmla="*/ 33 w 44"/>
                  <a:gd name="T9" fmla="*/ 10 h 10"/>
                  <a:gd name="T10" fmla="*/ 29 w 44"/>
                  <a:gd name="T11" fmla="*/ 5 h 10"/>
                  <a:gd name="T12" fmla="*/ 28 w 44"/>
                  <a:gd name="T13" fmla="*/ 3 h 10"/>
                  <a:gd name="T14" fmla="*/ 26 w 44"/>
                  <a:gd name="T15" fmla="*/ 5 h 10"/>
                  <a:gd name="T16" fmla="*/ 22 w 44"/>
                  <a:gd name="T17" fmla="*/ 10 h 10"/>
                  <a:gd name="T18" fmla="*/ 18 w 44"/>
                  <a:gd name="T19" fmla="*/ 5 h 10"/>
                  <a:gd name="T20" fmla="*/ 16 w 44"/>
                  <a:gd name="T21" fmla="*/ 3 h 10"/>
                  <a:gd name="T22" fmla="*/ 15 w 44"/>
                  <a:gd name="T23" fmla="*/ 5 h 10"/>
                  <a:gd name="T24" fmla="*/ 11 w 44"/>
                  <a:gd name="T25" fmla="*/ 10 h 10"/>
                  <a:gd name="T26" fmla="*/ 7 w 44"/>
                  <a:gd name="T27" fmla="*/ 5 h 10"/>
                  <a:gd name="T28" fmla="*/ 5 w 44"/>
                  <a:gd name="T29" fmla="*/ 3 h 10"/>
                  <a:gd name="T30" fmla="*/ 4 w 44"/>
                  <a:gd name="T31" fmla="*/ 5 h 10"/>
                  <a:gd name="T32" fmla="*/ 0 w 44"/>
                  <a:gd name="T33" fmla="*/ 10 h 10"/>
                  <a:gd name="T34" fmla="*/ 0 w 44"/>
                  <a:gd name="T35" fmla="*/ 6 h 10"/>
                  <a:gd name="T36" fmla="*/ 1 w 44"/>
                  <a:gd name="T37" fmla="*/ 4 h 10"/>
                  <a:gd name="T38" fmla="*/ 5 w 44"/>
                  <a:gd name="T39" fmla="*/ 0 h 10"/>
                  <a:gd name="T40" fmla="*/ 9 w 44"/>
                  <a:gd name="T41" fmla="*/ 4 h 10"/>
                  <a:gd name="T42" fmla="*/ 11 w 44"/>
                  <a:gd name="T43" fmla="*/ 6 h 10"/>
                  <a:gd name="T44" fmla="*/ 12 w 44"/>
                  <a:gd name="T45" fmla="*/ 4 h 10"/>
                  <a:gd name="T46" fmla="*/ 16 w 44"/>
                  <a:gd name="T47" fmla="*/ 0 h 10"/>
                  <a:gd name="T48" fmla="*/ 21 w 44"/>
                  <a:gd name="T49" fmla="*/ 4 h 10"/>
                  <a:gd name="T50" fmla="*/ 22 w 44"/>
                  <a:gd name="T51" fmla="*/ 6 h 10"/>
                  <a:gd name="T52" fmla="*/ 23 w 44"/>
                  <a:gd name="T53" fmla="*/ 4 h 10"/>
                  <a:gd name="T54" fmla="*/ 28 w 44"/>
                  <a:gd name="T55" fmla="*/ 0 h 10"/>
                  <a:gd name="T56" fmla="*/ 32 w 44"/>
                  <a:gd name="T57" fmla="*/ 4 h 10"/>
                  <a:gd name="T58" fmla="*/ 33 w 44"/>
                  <a:gd name="T59" fmla="*/ 6 h 10"/>
                  <a:gd name="T60" fmla="*/ 35 w 44"/>
                  <a:gd name="T61" fmla="*/ 4 h 10"/>
                  <a:gd name="T62" fmla="*/ 39 w 44"/>
                  <a:gd name="T63" fmla="*/ 0 h 10"/>
                  <a:gd name="T64" fmla="*/ 43 w 44"/>
                  <a:gd name="T65" fmla="*/ 4 h 10"/>
                  <a:gd name="T66" fmla="*/ 44 w 44"/>
                  <a:gd name="T67" fmla="*/ 6 h 10"/>
                  <a:gd name="T68" fmla="*/ 44 w 44"/>
                  <a:gd name="T6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10">
                    <a:moveTo>
                      <a:pt x="44" y="10"/>
                    </a:moveTo>
                    <a:cubicBezTo>
                      <a:pt x="42" y="10"/>
                      <a:pt x="41" y="7"/>
                      <a:pt x="40" y="5"/>
                    </a:cubicBezTo>
                    <a:cubicBezTo>
                      <a:pt x="40" y="5"/>
                      <a:pt x="39" y="3"/>
                      <a:pt x="39" y="3"/>
                    </a:cubicBezTo>
                    <a:cubicBezTo>
                      <a:pt x="38" y="3"/>
                      <a:pt x="38" y="5"/>
                      <a:pt x="37" y="5"/>
                    </a:cubicBezTo>
                    <a:cubicBezTo>
                      <a:pt x="37" y="7"/>
                      <a:pt x="36" y="10"/>
                      <a:pt x="33" y="10"/>
                    </a:cubicBezTo>
                    <a:cubicBezTo>
                      <a:pt x="31" y="10"/>
                      <a:pt x="30" y="7"/>
                      <a:pt x="29" y="5"/>
                    </a:cubicBezTo>
                    <a:cubicBezTo>
                      <a:pt x="29" y="5"/>
                      <a:pt x="28" y="3"/>
                      <a:pt x="28" y="3"/>
                    </a:cubicBezTo>
                    <a:cubicBezTo>
                      <a:pt x="27" y="3"/>
                      <a:pt x="27" y="5"/>
                      <a:pt x="26" y="5"/>
                    </a:cubicBezTo>
                    <a:cubicBezTo>
                      <a:pt x="25" y="7"/>
                      <a:pt x="24" y="10"/>
                      <a:pt x="22" y="10"/>
                    </a:cubicBezTo>
                    <a:cubicBezTo>
                      <a:pt x="20" y="10"/>
                      <a:pt x="19" y="7"/>
                      <a:pt x="18" y="5"/>
                    </a:cubicBezTo>
                    <a:cubicBezTo>
                      <a:pt x="17" y="5"/>
                      <a:pt x="17" y="3"/>
                      <a:pt x="16" y="3"/>
                    </a:cubicBezTo>
                    <a:cubicBezTo>
                      <a:pt x="16" y="3"/>
                      <a:pt x="15" y="5"/>
                      <a:pt x="15" y="5"/>
                    </a:cubicBezTo>
                    <a:cubicBezTo>
                      <a:pt x="14" y="7"/>
                      <a:pt x="13" y="10"/>
                      <a:pt x="11" y="10"/>
                    </a:cubicBezTo>
                    <a:cubicBezTo>
                      <a:pt x="8" y="10"/>
                      <a:pt x="7" y="7"/>
                      <a:pt x="7" y="5"/>
                    </a:cubicBezTo>
                    <a:cubicBezTo>
                      <a:pt x="6" y="5"/>
                      <a:pt x="6" y="3"/>
                      <a:pt x="5" y="3"/>
                    </a:cubicBezTo>
                    <a:cubicBezTo>
                      <a:pt x="5" y="3"/>
                      <a:pt x="4" y="5"/>
                      <a:pt x="4" y="5"/>
                    </a:cubicBezTo>
                    <a:cubicBezTo>
                      <a:pt x="3" y="7"/>
                      <a:pt x="2" y="10"/>
                      <a:pt x="0" y="10"/>
                    </a:cubicBezTo>
                    <a:cubicBezTo>
                      <a:pt x="0" y="6"/>
                      <a:pt x="0" y="6"/>
                      <a:pt x="0" y="6"/>
                    </a:cubicBezTo>
                    <a:cubicBezTo>
                      <a:pt x="0" y="6"/>
                      <a:pt x="1" y="5"/>
                      <a:pt x="1" y="4"/>
                    </a:cubicBezTo>
                    <a:cubicBezTo>
                      <a:pt x="2" y="2"/>
                      <a:pt x="3" y="0"/>
                      <a:pt x="5" y="0"/>
                    </a:cubicBezTo>
                    <a:cubicBezTo>
                      <a:pt x="8" y="0"/>
                      <a:pt x="9" y="2"/>
                      <a:pt x="9" y="4"/>
                    </a:cubicBezTo>
                    <a:cubicBezTo>
                      <a:pt x="10" y="5"/>
                      <a:pt x="10" y="6"/>
                      <a:pt x="11" y="6"/>
                    </a:cubicBezTo>
                    <a:cubicBezTo>
                      <a:pt x="11" y="6"/>
                      <a:pt x="12" y="5"/>
                      <a:pt x="12" y="4"/>
                    </a:cubicBezTo>
                    <a:cubicBezTo>
                      <a:pt x="13" y="2"/>
                      <a:pt x="14" y="0"/>
                      <a:pt x="16" y="0"/>
                    </a:cubicBezTo>
                    <a:cubicBezTo>
                      <a:pt x="19" y="0"/>
                      <a:pt x="20" y="2"/>
                      <a:pt x="21" y="4"/>
                    </a:cubicBezTo>
                    <a:cubicBezTo>
                      <a:pt x="21" y="5"/>
                      <a:pt x="22" y="6"/>
                      <a:pt x="22" y="6"/>
                    </a:cubicBezTo>
                    <a:cubicBezTo>
                      <a:pt x="22" y="6"/>
                      <a:pt x="23" y="5"/>
                      <a:pt x="23" y="4"/>
                    </a:cubicBezTo>
                    <a:cubicBezTo>
                      <a:pt x="24" y="2"/>
                      <a:pt x="25" y="0"/>
                      <a:pt x="28" y="0"/>
                    </a:cubicBezTo>
                    <a:cubicBezTo>
                      <a:pt x="30" y="0"/>
                      <a:pt x="31" y="2"/>
                      <a:pt x="32" y="4"/>
                    </a:cubicBezTo>
                    <a:cubicBezTo>
                      <a:pt x="32" y="5"/>
                      <a:pt x="33" y="6"/>
                      <a:pt x="33" y="6"/>
                    </a:cubicBezTo>
                    <a:cubicBezTo>
                      <a:pt x="34" y="6"/>
                      <a:pt x="34" y="5"/>
                      <a:pt x="35" y="4"/>
                    </a:cubicBezTo>
                    <a:cubicBezTo>
                      <a:pt x="35" y="2"/>
                      <a:pt x="36" y="0"/>
                      <a:pt x="39" y="0"/>
                    </a:cubicBezTo>
                    <a:cubicBezTo>
                      <a:pt x="41" y="0"/>
                      <a:pt x="42" y="2"/>
                      <a:pt x="43" y="4"/>
                    </a:cubicBezTo>
                    <a:cubicBezTo>
                      <a:pt x="43" y="5"/>
                      <a:pt x="44" y="6"/>
                      <a:pt x="44" y="6"/>
                    </a:cubicBezTo>
                    <a:cubicBezTo>
                      <a:pt x="44" y="10"/>
                      <a:pt x="44" y="10"/>
                      <a:pt x="4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6" name="Freeform 250"/>
              <p:cNvSpPr/>
              <p:nvPr/>
            </p:nvSpPr>
            <p:spPr bwMode="auto">
              <a:xfrm>
                <a:off x="6213476" y="1408113"/>
                <a:ext cx="17463" cy="120650"/>
              </a:xfrm>
              <a:custGeom>
                <a:avLst/>
                <a:gdLst>
                  <a:gd name="T0" fmla="*/ 3 w 7"/>
                  <a:gd name="T1" fmla="*/ 49 h 49"/>
                  <a:gd name="T2" fmla="*/ 0 w 7"/>
                  <a:gd name="T3" fmla="*/ 45 h 49"/>
                  <a:gd name="T4" fmla="*/ 0 w 7"/>
                  <a:gd name="T5" fmla="*/ 4 h 49"/>
                  <a:gd name="T6" fmla="*/ 3 w 7"/>
                  <a:gd name="T7" fmla="*/ 0 h 49"/>
                  <a:gd name="T8" fmla="*/ 7 w 7"/>
                  <a:gd name="T9" fmla="*/ 4 h 49"/>
                  <a:gd name="T10" fmla="*/ 7 w 7"/>
                  <a:gd name="T11" fmla="*/ 45 h 49"/>
                  <a:gd name="T12" fmla="*/ 3 w 7"/>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7" h="49">
                    <a:moveTo>
                      <a:pt x="3" y="49"/>
                    </a:moveTo>
                    <a:cubicBezTo>
                      <a:pt x="1" y="49"/>
                      <a:pt x="0" y="47"/>
                      <a:pt x="0" y="45"/>
                    </a:cubicBezTo>
                    <a:cubicBezTo>
                      <a:pt x="0" y="4"/>
                      <a:pt x="0" y="4"/>
                      <a:pt x="0" y="4"/>
                    </a:cubicBezTo>
                    <a:cubicBezTo>
                      <a:pt x="0" y="2"/>
                      <a:pt x="1" y="0"/>
                      <a:pt x="3" y="0"/>
                    </a:cubicBezTo>
                    <a:cubicBezTo>
                      <a:pt x="6" y="0"/>
                      <a:pt x="7" y="2"/>
                      <a:pt x="7" y="4"/>
                    </a:cubicBezTo>
                    <a:cubicBezTo>
                      <a:pt x="7" y="45"/>
                      <a:pt x="7" y="45"/>
                      <a:pt x="7" y="45"/>
                    </a:cubicBezTo>
                    <a:cubicBezTo>
                      <a:pt x="7" y="47"/>
                      <a:pt x="6" y="49"/>
                      <a:pt x="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7" name="Freeform 251"/>
              <p:cNvSpPr/>
              <p:nvPr/>
            </p:nvSpPr>
            <p:spPr bwMode="auto">
              <a:xfrm>
                <a:off x="6324601" y="1452563"/>
                <a:ext cx="74613" cy="106363"/>
              </a:xfrm>
              <a:custGeom>
                <a:avLst/>
                <a:gdLst>
                  <a:gd name="T0" fmla="*/ 5 w 30"/>
                  <a:gd name="T1" fmla="*/ 43 h 43"/>
                  <a:gd name="T2" fmla="*/ 3 w 30"/>
                  <a:gd name="T3" fmla="*/ 43 h 43"/>
                  <a:gd name="T4" fmla="*/ 1 w 30"/>
                  <a:gd name="T5" fmla="*/ 37 h 43"/>
                  <a:gd name="T6" fmla="*/ 22 w 30"/>
                  <a:gd name="T7" fmla="*/ 2 h 43"/>
                  <a:gd name="T8" fmla="*/ 27 w 30"/>
                  <a:gd name="T9" fmla="*/ 1 h 43"/>
                  <a:gd name="T10" fmla="*/ 28 w 30"/>
                  <a:gd name="T11" fmla="*/ 6 h 43"/>
                  <a:gd name="T12" fmla="*/ 8 w 30"/>
                  <a:gd name="T13" fmla="*/ 41 h 43"/>
                  <a:gd name="T14" fmla="*/ 5 w 30"/>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3">
                    <a:moveTo>
                      <a:pt x="5" y="43"/>
                    </a:moveTo>
                    <a:cubicBezTo>
                      <a:pt x="4" y="43"/>
                      <a:pt x="3" y="43"/>
                      <a:pt x="3" y="43"/>
                    </a:cubicBezTo>
                    <a:cubicBezTo>
                      <a:pt x="1" y="41"/>
                      <a:pt x="0" y="39"/>
                      <a:pt x="1" y="37"/>
                    </a:cubicBezTo>
                    <a:cubicBezTo>
                      <a:pt x="22" y="2"/>
                      <a:pt x="22" y="2"/>
                      <a:pt x="22" y="2"/>
                    </a:cubicBezTo>
                    <a:cubicBezTo>
                      <a:pt x="23" y="0"/>
                      <a:pt x="25" y="0"/>
                      <a:pt x="27" y="1"/>
                    </a:cubicBezTo>
                    <a:cubicBezTo>
                      <a:pt x="29" y="2"/>
                      <a:pt x="30" y="4"/>
                      <a:pt x="28" y="6"/>
                    </a:cubicBezTo>
                    <a:cubicBezTo>
                      <a:pt x="8" y="41"/>
                      <a:pt x="8" y="41"/>
                      <a:pt x="8" y="41"/>
                    </a:cubicBezTo>
                    <a:cubicBezTo>
                      <a:pt x="7" y="42"/>
                      <a:pt x="6" y="43"/>
                      <a:pt x="5"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8" name="Freeform 252"/>
              <p:cNvSpPr/>
              <p:nvPr/>
            </p:nvSpPr>
            <p:spPr bwMode="auto">
              <a:xfrm>
                <a:off x="6408738" y="1571626"/>
                <a:ext cx="109538" cy="71438"/>
              </a:xfrm>
              <a:custGeom>
                <a:avLst/>
                <a:gdLst>
                  <a:gd name="T0" fmla="*/ 5 w 44"/>
                  <a:gd name="T1" fmla="*/ 29 h 29"/>
                  <a:gd name="T2" fmla="*/ 1 w 44"/>
                  <a:gd name="T3" fmla="*/ 27 h 29"/>
                  <a:gd name="T4" fmla="*/ 3 w 44"/>
                  <a:gd name="T5" fmla="*/ 22 h 29"/>
                  <a:gd name="T6" fmla="*/ 38 w 44"/>
                  <a:gd name="T7" fmla="*/ 1 h 29"/>
                  <a:gd name="T8" fmla="*/ 43 w 44"/>
                  <a:gd name="T9" fmla="*/ 3 h 29"/>
                  <a:gd name="T10" fmla="*/ 42 w 44"/>
                  <a:gd name="T11" fmla="*/ 8 h 29"/>
                  <a:gd name="T12" fmla="*/ 7 w 44"/>
                  <a:gd name="T13" fmla="*/ 28 h 29"/>
                  <a:gd name="T14" fmla="*/ 5 w 44"/>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29">
                    <a:moveTo>
                      <a:pt x="5" y="29"/>
                    </a:moveTo>
                    <a:cubicBezTo>
                      <a:pt x="3" y="29"/>
                      <a:pt x="2" y="28"/>
                      <a:pt x="1" y="27"/>
                    </a:cubicBezTo>
                    <a:cubicBezTo>
                      <a:pt x="0" y="25"/>
                      <a:pt x="1" y="23"/>
                      <a:pt x="3" y="22"/>
                    </a:cubicBezTo>
                    <a:cubicBezTo>
                      <a:pt x="38" y="1"/>
                      <a:pt x="38" y="1"/>
                      <a:pt x="38" y="1"/>
                    </a:cubicBezTo>
                    <a:cubicBezTo>
                      <a:pt x="40" y="0"/>
                      <a:pt x="42" y="1"/>
                      <a:pt x="43" y="3"/>
                    </a:cubicBezTo>
                    <a:cubicBezTo>
                      <a:pt x="44" y="5"/>
                      <a:pt x="44" y="7"/>
                      <a:pt x="42" y="8"/>
                    </a:cubicBezTo>
                    <a:cubicBezTo>
                      <a:pt x="7" y="28"/>
                      <a:pt x="7" y="28"/>
                      <a:pt x="7" y="28"/>
                    </a:cubicBezTo>
                    <a:cubicBezTo>
                      <a:pt x="6" y="29"/>
                      <a:pt x="5" y="29"/>
                      <a:pt x="5"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9" name="Freeform 253"/>
              <p:cNvSpPr/>
              <p:nvPr/>
            </p:nvSpPr>
            <p:spPr bwMode="auto">
              <a:xfrm>
                <a:off x="6442076" y="1739901"/>
                <a:ext cx="123825" cy="17463"/>
              </a:xfrm>
              <a:custGeom>
                <a:avLst/>
                <a:gdLst>
                  <a:gd name="T0" fmla="*/ 46 w 50"/>
                  <a:gd name="T1" fmla="*/ 7 h 7"/>
                  <a:gd name="T2" fmla="*/ 4 w 50"/>
                  <a:gd name="T3" fmla="*/ 7 h 7"/>
                  <a:gd name="T4" fmla="*/ 0 w 50"/>
                  <a:gd name="T5" fmla="*/ 4 h 7"/>
                  <a:gd name="T6" fmla="*/ 4 w 50"/>
                  <a:gd name="T7" fmla="*/ 0 h 7"/>
                  <a:gd name="T8" fmla="*/ 46 w 50"/>
                  <a:gd name="T9" fmla="*/ 0 h 7"/>
                  <a:gd name="T10" fmla="*/ 50 w 50"/>
                  <a:gd name="T11" fmla="*/ 4 h 7"/>
                  <a:gd name="T12" fmla="*/ 46 w 5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0" h="7">
                    <a:moveTo>
                      <a:pt x="46" y="7"/>
                    </a:moveTo>
                    <a:cubicBezTo>
                      <a:pt x="4" y="7"/>
                      <a:pt x="4" y="7"/>
                      <a:pt x="4" y="7"/>
                    </a:cubicBezTo>
                    <a:cubicBezTo>
                      <a:pt x="2" y="7"/>
                      <a:pt x="0" y="6"/>
                      <a:pt x="0" y="4"/>
                    </a:cubicBezTo>
                    <a:cubicBezTo>
                      <a:pt x="0" y="1"/>
                      <a:pt x="2" y="0"/>
                      <a:pt x="4" y="0"/>
                    </a:cubicBezTo>
                    <a:cubicBezTo>
                      <a:pt x="46" y="0"/>
                      <a:pt x="46" y="0"/>
                      <a:pt x="46" y="0"/>
                    </a:cubicBezTo>
                    <a:cubicBezTo>
                      <a:pt x="48" y="0"/>
                      <a:pt x="50" y="1"/>
                      <a:pt x="50" y="4"/>
                    </a:cubicBezTo>
                    <a:cubicBezTo>
                      <a:pt x="50" y="6"/>
                      <a:pt x="48" y="7"/>
                      <a:pt x="4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0" name="Freeform 254"/>
              <p:cNvSpPr/>
              <p:nvPr/>
            </p:nvSpPr>
            <p:spPr bwMode="auto">
              <a:xfrm>
                <a:off x="6408738" y="1854201"/>
                <a:ext cx="109538" cy="69850"/>
              </a:xfrm>
              <a:custGeom>
                <a:avLst/>
                <a:gdLst>
                  <a:gd name="T0" fmla="*/ 40 w 44"/>
                  <a:gd name="T1" fmla="*/ 28 h 28"/>
                  <a:gd name="T2" fmla="*/ 38 w 44"/>
                  <a:gd name="T3" fmla="*/ 28 h 28"/>
                  <a:gd name="T4" fmla="*/ 3 w 44"/>
                  <a:gd name="T5" fmla="*/ 7 h 28"/>
                  <a:gd name="T6" fmla="*/ 1 w 44"/>
                  <a:gd name="T7" fmla="*/ 2 h 28"/>
                  <a:gd name="T8" fmla="*/ 7 w 44"/>
                  <a:gd name="T9" fmla="*/ 1 h 28"/>
                  <a:gd name="T10" fmla="*/ 42 w 44"/>
                  <a:gd name="T11" fmla="*/ 21 h 28"/>
                  <a:gd name="T12" fmla="*/ 43 w 44"/>
                  <a:gd name="T13" fmla="*/ 26 h 28"/>
                  <a:gd name="T14" fmla="*/ 40 w 44"/>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28">
                    <a:moveTo>
                      <a:pt x="40" y="28"/>
                    </a:moveTo>
                    <a:cubicBezTo>
                      <a:pt x="39" y="28"/>
                      <a:pt x="39" y="28"/>
                      <a:pt x="38" y="28"/>
                    </a:cubicBezTo>
                    <a:cubicBezTo>
                      <a:pt x="3" y="7"/>
                      <a:pt x="3" y="7"/>
                      <a:pt x="3" y="7"/>
                    </a:cubicBezTo>
                    <a:cubicBezTo>
                      <a:pt x="1" y="6"/>
                      <a:pt x="0" y="4"/>
                      <a:pt x="1" y="2"/>
                    </a:cubicBezTo>
                    <a:cubicBezTo>
                      <a:pt x="3" y="0"/>
                      <a:pt x="5" y="0"/>
                      <a:pt x="7" y="1"/>
                    </a:cubicBezTo>
                    <a:cubicBezTo>
                      <a:pt x="42" y="21"/>
                      <a:pt x="42" y="21"/>
                      <a:pt x="42" y="21"/>
                    </a:cubicBezTo>
                    <a:cubicBezTo>
                      <a:pt x="44" y="22"/>
                      <a:pt x="44" y="24"/>
                      <a:pt x="43" y="26"/>
                    </a:cubicBezTo>
                    <a:cubicBezTo>
                      <a:pt x="43" y="27"/>
                      <a:pt x="41" y="28"/>
                      <a:pt x="4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1" name="Freeform 255"/>
              <p:cNvSpPr/>
              <p:nvPr/>
            </p:nvSpPr>
            <p:spPr bwMode="auto">
              <a:xfrm>
                <a:off x="6045201" y="1452563"/>
                <a:ext cx="71438" cy="106363"/>
              </a:xfrm>
              <a:custGeom>
                <a:avLst/>
                <a:gdLst>
                  <a:gd name="T0" fmla="*/ 25 w 29"/>
                  <a:gd name="T1" fmla="*/ 43 h 43"/>
                  <a:gd name="T2" fmla="*/ 22 w 29"/>
                  <a:gd name="T3" fmla="*/ 41 h 43"/>
                  <a:gd name="T4" fmla="*/ 1 w 29"/>
                  <a:gd name="T5" fmla="*/ 6 h 43"/>
                  <a:gd name="T6" fmla="*/ 3 w 29"/>
                  <a:gd name="T7" fmla="*/ 1 h 43"/>
                  <a:gd name="T8" fmla="*/ 8 w 29"/>
                  <a:gd name="T9" fmla="*/ 2 h 43"/>
                  <a:gd name="T10" fmla="*/ 28 w 29"/>
                  <a:gd name="T11" fmla="*/ 37 h 43"/>
                  <a:gd name="T12" fmla="*/ 27 w 29"/>
                  <a:gd name="T13" fmla="*/ 43 h 43"/>
                  <a:gd name="T14" fmla="*/ 25 w 29"/>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3">
                    <a:moveTo>
                      <a:pt x="25" y="43"/>
                    </a:moveTo>
                    <a:cubicBezTo>
                      <a:pt x="24" y="43"/>
                      <a:pt x="22" y="42"/>
                      <a:pt x="22" y="41"/>
                    </a:cubicBezTo>
                    <a:cubicBezTo>
                      <a:pt x="1" y="6"/>
                      <a:pt x="1" y="6"/>
                      <a:pt x="1" y="6"/>
                    </a:cubicBezTo>
                    <a:cubicBezTo>
                      <a:pt x="0" y="4"/>
                      <a:pt x="1" y="2"/>
                      <a:pt x="3" y="1"/>
                    </a:cubicBezTo>
                    <a:cubicBezTo>
                      <a:pt x="5" y="0"/>
                      <a:pt x="7" y="0"/>
                      <a:pt x="8" y="2"/>
                    </a:cubicBezTo>
                    <a:cubicBezTo>
                      <a:pt x="28" y="37"/>
                      <a:pt x="28" y="37"/>
                      <a:pt x="28" y="37"/>
                    </a:cubicBezTo>
                    <a:cubicBezTo>
                      <a:pt x="29" y="39"/>
                      <a:pt x="29" y="41"/>
                      <a:pt x="27" y="43"/>
                    </a:cubicBezTo>
                    <a:cubicBezTo>
                      <a:pt x="26" y="43"/>
                      <a:pt x="26" y="43"/>
                      <a:pt x="25"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2" name="Freeform 256"/>
              <p:cNvSpPr/>
              <p:nvPr/>
            </p:nvSpPr>
            <p:spPr bwMode="auto">
              <a:xfrm>
                <a:off x="5924551" y="1571626"/>
                <a:ext cx="107950" cy="71438"/>
              </a:xfrm>
              <a:custGeom>
                <a:avLst/>
                <a:gdLst>
                  <a:gd name="T0" fmla="*/ 40 w 44"/>
                  <a:gd name="T1" fmla="*/ 29 h 29"/>
                  <a:gd name="T2" fmla="*/ 38 w 44"/>
                  <a:gd name="T3" fmla="*/ 29 h 29"/>
                  <a:gd name="T4" fmla="*/ 3 w 44"/>
                  <a:gd name="T5" fmla="*/ 8 h 29"/>
                  <a:gd name="T6" fmla="*/ 1 w 44"/>
                  <a:gd name="T7" fmla="*/ 3 h 29"/>
                  <a:gd name="T8" fmla="*/ 7 w 44"/>
                  <a:gd name="T9" fmla="*/ 2 h 29"/>
                  <a:gd name="T10" fmla="*/ 42 w 44"/>
                  <a:gd name="T11" fmla="*/ 22 h 29"/>
                  <a:gd name="T12" fmla="*/ 43 w 44"/>
                  <a:gd name="T13" fmla="*/ 27 h 29"/>
                  <a:gd name="T14" fmla="*/ 40 w 44"/>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29">
                    <a:moveTo>
                      <a:pt x="40" y="29"/>
                    </a:moveTo>
                    <a:cubicBezTo>
                      <a:pt x="39" y="29"/>
                      <a:pt x="39" y="29"/>
                      <a:pt x="38" y="29"/>
                    </a:cubicBezTo>
                    <a:cubicBezTo>
                      <a:pt x="3" y="8"/>
                      <a:pt x="3" y="8"/>
                      <a:pt x="3" y="8"/>
                    </a:cubicBezTo>
                    <a:cubicBezTo>
                      <a:pt x="1" y="7"/>
                      <a:pt x="0" y="5"/>
                      <a:pt x="1" y="3"/>
                    </a:cubicBezTo>
                    <a:cubicBezTo>
                      <a:pt x="3" y="1"/>
                      <a:pt x="5" y="0"/>
                      <a:pt x="7" y="2"/>
                    </a:cubicBezTo>
                    <a:cubicBezTo>
                      <a:pt x="42" y="22"/>
                      <a:pt x="42" y="22"/>
                      <a:pt x="42" y="22"/>
                    </a:cubicBezTo>
                    <a:cubicBezTo>
                      <a:pt x="44" y="23"/>
                      <a:pt x="44" y="25"/>
                      <a:pt x="43" y="27"/>
                    </a:cubicBezTo>
                    <a:cubicBezTo>
                      <a:pt x="43" y="28"/>
                      <a:pt x="41" y="29"/>
                      <a:pt x="40"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3" name="Freeform 257"/>
              <p:cNvSpPr/>
              <p:nvPr/>
            </p:nvSpPr>
            <p:spPr bwMode="auto">
              <a:xfrm>
                <a:off x="5881688" y="1739901"/>
                <a:ext cx="119063" cy="17463"/>
              </a:xfrm>
              <a:custGeom>
                <a:avLst/>
                <a:gdLst>
                  <a:gd name="T0" fmla="*/ 45 w 48"/>
                  <a:gd name="T1" fmla="*/ 7 h 7"/>
                  <a:gd name="T2" fmla="*/ 4 w 48"/>
                  <a:gd name="T3" fmla="*/ 7 h 7"/>
                  <a:gd name="T4" fmla="*/ 0 w 48"/>
                  <a:gd name="T5" fmla="*/ 4 h 7"/>
                  <a:gd name="T6" fmla="*/ 4 w 48"/>
                  <a:gd name="T7" fmla="*/ 0 h 7"/>
                  <a:gd name="T8" fmla="*/ 45 w 48"/>
                  <a:gd name="T9" fmla="*/ 0 h 7"/>
                  <a:gd name="T10" fmla="*/ 48 w 48"/>
                  <a:gd name="T11" fmla="*/ 4 h 7"/>
                  <a:gd name="T12" fmla="*/ 45 w 48"/>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8" h="7">
                    <a:moveTo>
                      <a:pt x="45" y="7"/>
                    </a:moveTo>
                    <a:cubicBezTo>
                      <a:pt x="4" y="7"/>
                      <a:pt x="4" y="7"/>
                      <a:pt x="4" y="7"/>
                    </a:cubicBezTo>
                    <a:cubicBezTo>
                      <a:pt x="2" y="7"/>
                      <a:pt x="0" y="6"/>
                      <a:pt x="0" y="4"/>
                    </a:cubicBezTo>
                    <a:cubicBezTo>
                      <a:pt x="0" y="1"/>
                      <a:pt x="2" y="0"/>
                      <a:pt x="4" y="0"/>
                    </a:cubicBezTo>
                    <a:cubicBezTo>
                      <a:pt x="45" y="0"/>
                      <a:pt x="45" y="0"/>
                      <a:pt x="45" y="0"/>
                    </a:cubicBezTo>
                    <a:cubicBezTo>
                      <a:pt x="47" y="0"/>
                      <a:pt x="48" y="1"/>
                      <a:pt x="48" y="4"/>
                    </a:cubicBezTo>
                    <a:cubicBezTo>
                      <a:pt x="48" y="6"/>
                      <a:pt x="47" y="7"/>
                      <a:pt x="4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4" name="Freeform 258"/>
              <p:cNvSpPr/>
              <p:nvPr/>
            </p:nvSpPr>
            <p:spPr bwMode="auto">
              <a:xfrm>
                <a:off x="5924551" y="1854201"/>
                <a:ext cx="107950" cy="69850"/>
              </a:xfrm>
              <a:custGeom>
                <a:avLst/>
                <a:gdLst>
                  <a:gd name="T0" fmla="*/ 5 w 44"/>
                  <a:gd name="T1" fmla="*/ 28 h 28"/>
                  <a:gd name="T2" fmla="*/ 2 w 44"/>
                  <a:gd name="T3" fmla="*/ 26 h 28"/>
                  <a:gd name="T4" fmla="*/ 3 w 44"/>
                  <a:gd name="T5" fmla="*/ 21 h 28"/>
                  <a:gd name="T6" fmla="*/ 38 w 44"/>
                  <a:gd name="T7" fmla="*/ 1 h 28"/>
                  <a:gd name="T8" fmla="*/ 43 w 44"/>
                  <a:gd name="T9" fmla="*/ 2 h 28"/>
                  <a:gd name="T10" fmla="*/ 42 w 44"/>
                  <a:gd name="T11" fmla="*/ 7 h 28"/>
                  <a:gd name="T12" fmla="*/ 7 w 44"/>
                  <a:gd name="T13" fmla="*/ 28 h 28"/>
                  <a:gd name="T14" fmla="*/ 5 w 44"/>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28">
                    <a:moveTo>
                      <a:pt x="5" y="28"/>
                    </a:moveTo>
                    <a:cubicBezTo>
                      <a:pt x="4" y="28"/>
                      <a:pt x="2" y="27"/>
                      <a:pt x="2" y="26"/>
                    </a:cubicBezTo>
                    <a:cubicBezTo>
                      <a:pt x="0" y="24"/>
                      <a:pt x="1" y="22"/>
                      <a:pt x="3" y="21"/>
                    </a:cubicBezTo>
                    <a:cubicBezTo>
                      <a:pt x="38" y="1"/>
                      <a:pt x="38" y="1"/>
                      <a:pt x="38" y="1"/>
                    </a:cubicBezTo>
                    <a:cubicBezTo>
                      <a:pt x="40" y="0"/>
                      <a:pt x="42" y="0"/>
                      <a:pt x="43" y="2"/>
                    </a:cubicBezTo>
                    <a:cubicBezTo>
                      <a:pt x="44" y="4"/>
                      <a:pt x="44" y="6"/>
                      <a:pt x="42" y="7"/>
                    </a:cubicBezTo>
                    <a:cubicBezTo>
                      <a:pt x="7" y="28"/>
                      <a:pt x="7" y="28"/>
                      <a:pt x="7" y="28"/>
                    </a:cubicBezTo>
                    <a:cubicBezTo>
                      <a:pt x="6" y="28"/>
                      <a:pt x="6" y="28"/>
                      <a:pt x="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5" name="Freeform 259"/>
              <p:cNvSpPr>
                <a:spLocks noEditPoints="1"/>
              </p:cNvSpPr>
              <p:nvPr/>
            </p:nvSpPr>
            <p:spPr bwMode="auto">
              <a:xfrm>
                <a:off x="6037263" y="1557338"/>
                <a:ext cx="366713" cy="438150"/>
              </a:xfrm>
              <a:custGeom>
                <a:avLst/>
                <a:gdLst>
                  <a:gd name="T0" fmla="*/ 109 w 148"/>
                  <a:gd name="T1" fmla="*/ 177 h 177"/>
                  <a:gd name="T2" fmla="*/ 109 w 148"/>
                  <a:gd name="T3" fmla="*/ 177 h 177"/>
                  <a:gd name="T4" fmla="*/ 40 w 148"/>
                  <a:gd name="T5" fmla="*/ 177 h 177"/>
                  <a:gd name="T6" fmla="*/ 33 w 148"/>
                  <a:gd name="T7" fmla="*/ 170 h 177"/>
                  <a:gd name="T8" fmla="*/ 34 w 148"/>
                  <a:gd name="T9" fmla="*/ 169 h 177"/>
                  <a:gd name="T10" fmla="*/ 29 w 148"/>
                  <a:gd name="T11" fmla="*/ 144 h 177"/>
                  <a:gd name="T12" fmla="*/ 0 w 148"/>
                  <a:gd name="T13" fmla="*/ 74 h 177"/>
                  <a:gd name="T14" fmla="*/ 74 w 148"/>
                  <a:gd name="T15" fmla="*/ 0 h 177"/>
                  <a:gd name="T16" fmla="*/ 148 w 148"/>
                  <a:gd name="T17" fmla="*/ 74 h 177"/>
                  <a:gd name="T18" fmla="*/ 120 w 148"/>
                  <a:gd name="T19" fmla="*/ 144 h 177"/>
                  <a:gd name="T20" fmla="*/ 115 w 148"/>
                  <a:gd name="T21" fmla="*/ 169 h 177"/>
                  <a:gd name="T22" fmla="*/ 115 w 148"/>
                  <a:gd name="T23" fmla="*/ 170 h 177"/>
                  <a:gd name="T24" fmla="*/ 109 w 148"/>
                  <a:gd name="T25" fmla="*/ 177 h 177"/>
                  <a:gd name="T26" fmla="*/ 40 w 148"/>
                  <a:gd name="T27" fmla="*/ 164 h 177"/>
                  <a:gd name="T28" fmla="*/ 34 w 148"/>
                  <a:gd name="T29" fmla="*/ 169 h 177"/>
                  <a:gd name="T30" fmla="*/ 40 w 148"/>
                  <a:gd name="T31" fmla="*/ 164 h 177"/>
                  <a:gd name="T32" fmla="*/ 110 w 148"/>
                  <a:gd name="T33" fmla="*/ 164 h 177"/>
                  <a:gd name="T34" fmla="*/ 112 w 148"/>
                  <a:gd name="T35" fmla="*/ 165 h 177"/>
                  <a:gd name="T36" fmla="*/ 110 w 148"/>
                  <a:gd name="T37" fmla="*/ 164 h 177"/>
                  <a:gd name="T38" fmla="*/ 47 w 148"/>
                  <a:gd name="T39" fmla="*/ 164 h 177"/>
                  <a:gd name="T40" fmla="*/ 102 w 148"/>
                  <a:gd name="T41" fmla="*/ 164 h 177"/>
                  <a:gd name="T42" fmla="*/ 103 w 148"/>
                  <a:gd name="T43" fmla="*/ 158 h 177"/>
                  <a:gd name="T44" fmla="*/ 110 w 148"/>
                  <a:gd name="T45" fmla="*/ 137 h 177"/>
                  <a:gd name="T46" fmla="*/ 135 w 148"/>
                  <a:gd name="T47" fmla="*/ 74 h 177"/>
                  <a:gd name="T48" fmla="*/ 74 w 148"/>
                  <a:gd name="T49" fmla="*/ 13 h 177"/>
                  <a:gd name="T50" fmla="*/ 13 w 148"/>
                  <a:gd name="T51" fmla="*/ 74 h 177"/>
                  <a:gd name="T52" fmla="*/ 39 w 148"/>
                  <a:gd name="T53" fmla="*/ 137 h 177"/>
                  <a:gd name="T54" fmla="*/ 46 w 148"/>
                  <a:gd name="T55" fmla="*/ 158 h 177"/>
                  <a:gd name="T56" fmla="*/ 47 w 148"/>
                  <a:gd name="T57" fmla="*/ 16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177">
                    <a:moveTo>
                      <a:pt x="109" y="177"/>
                    </a:moveTo>
                    <a:cubicBezTo>
                      <a:pt x="109" y="177"/>
                      <a:pt x="109" y="177"/>
                      <a:pt x="109" y="177"/>
                    </a:cubicBezTo>
                    <a:cubicBezTo>
                      <a:pt x="40" y="177"/>
                      <a:pt x="40" y="177"/>
                      <a:pt x="40" y="177"/>
                    </a:cubicBezTo>
                    <a:cubicBezTo>
                      <a:pt x="36" y="177"/>
                      <a:pt x="33" y="174"/>
                      <a:pt x="33" y="170"/>
                    </a:cubicBezTo>
                    <a:cubicBezTo>
                      <a:pt x="33" y="170"/>
                      <a:pt x="34" y="170"/>
                      <a:pt x="34" y="169"/>
                    </a:cubicBezTo>
                    <a:cubicBezTo>
                      <a:pt x="34" y="165"/>
                      <a:pt x="34" y="151"/>
                      <a:pt x="29" y="144"/>
                    </a:cubicBezTo>
                    <a:cubicBezTo>
                      <a:pt x="1" y="109"/>
                      <a:pt x="0" y="75"/>
                      <a:pt x="0" y="74"/>
                    </a:cubicBezTo>
                    <a:cubicBezTo>
                      <a:pt x="0" y="33"/>
                      <a:pt x="34" y="0"/>
                      <a:pt x="74" y="0"/>
                    </a:cubicBezTo>
                    <a:cubicBezTo>
                      <a:pt x="115" y="0"/>
                      <a:pt x="148" y="33"/>
                      <a:pt x="148" y="74"/>
                    </a:cubicBezTo>
                    <a:cubicBezTo>
                      <a:pt x="148" y="75"/>
                      <a:pt x="148" y="109"/>
                      <a:pt x="120" y="144"/>
                    </a:cubicBezTo>
                    <a:cubicBezTo>
                      <a:pt x="115" y="151"/>
                      <a:pt x="115" y="165"/>
                      <a:pt x="115" y="169"/>
                    </a:cubicBezTo>
                    <a:cubicBezTo>
                      <a:pt x="115" y="169"/>
                      <a:pt x="115" y="170"/>
                      <a:pt x="115" y="170"/>
                    </a:cubicBezTo>
                    <a:cubicBezTo>
                      <a:pt x="115" y="174"/>
                      <a:pt x="112" y="177"/>
                      <a:pt x="109" y="177"/>
                    </a:cubicBezTo>
                    <a:close/>
                    <a:moveTo>
                      <a:pt x="40" y="164"/>
                    </a:moveTo>
                    <a:cubicBezTo>
                      <a:pt x="36" y="164"/>
                      <a:pt x="34" y="167"/>
                      <a:pt x="34" y="169"/>
                    </a:cubicBezTo>
                    <a:cubicBezTo>
                      <a:pt x="34" y="166"/>
                      <a:pt x="37" y="164"/>
                      <a:pt x="40" y="164"/>
                    </a:cubicBezTo>
                    <a:close/>
                    <a:moveTo>
                      <a:pt x="110" y="164"/>
                    </a:moveTo>
                    <a:cubicBezTo>
                      <a:pt x="111" y="164"/>
                      <a:pt x="112" y="164"/>
                      <a:pt x="112" y="165"/>
                    </a:cubicBezTo>
                    <a:cubicBezTo>
                      <a:pt x="112" y="164"/>
                      <a:pt x="111" y="164"/>
                      <a:pt x="110" y="164"/>
                    </a:cubicBezTo>
                    <a:close/>
                    <a:moveTo>
                      <a:pt x="47" y="164"/>
                    </a:moveTo>
                    <a:cubicBezTo>
                      <a:pt x="102" y="164"/>
                      <a:pt x="102" y="164"/>
                      <a:pt x="102" y="164"/>
                    </a:cubicBezTo>
                    <a:cubicBezTo>
                      <a:pt x="102" y="161"/>
                      <a:pt x="103" y="158"/>
                      <a:pt x="103" y="158"/>
                    </a:cubicBezTo>
                    <a:cubicBezTo>
                      <a:pt x="104" y="149"/>
                      <a:pt x="106" y="142"/>
                      <a:pt x="110" y="137"/>
                    </a:cubicBezTo>
                    <a:cubicBezTo>
                      <a:pt x="135" y="105"/>
                      <a:pt x="135" y="75"/>
                      <a:pt x="135" y="74"/>
                    </a:cubicBezTo>
                    <a:cubicBezTo>
                      <a:pt x="135" y="41"/>
                      <a:pt x="108" y="13"/>
                      <a:pt x="74" y="13"/>
                    </a:cubicBezTo>
                    <a:cubicBezTo>
                      <a:pt x="41" y="13"/>
                      <a:pt x="13" y="41"/>
                      <a:pt x="13" y="74"/>
                    </a:cubicBezTo>
                    <a:cubicBezTo>
                      <a:pt x="13" y="75"/>
                      <a:pt x="14" y="105"/>
                      <a:pt x="39" y="137"/>
                    </a:cubicBezTo>
                    <a:cubicBezTo>
                      <a:pt x="43" y="142"/>
                      <a:pt x="45" y="149"/>
                      <a:pt x="46" y="158"/>
                    </a:cubicBezTo>
                    <a:cubicBezTo>
                      <a:pt x="46" y="158"/>
                      <a:pt x="46" y="161"/>
                      <a:pt x="47"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6" name="Freeform 260"/>
              <p:cNvSpPr/>
              <p:nvPr/>
            </p:nvSpPr>
            <p:spPr bwMode="auto">
              <a:xfrm>
                <a:off x="6126163" y="1997076"/>
                <a:ext cx="192088" cy="33338"/>
              </a:xfrm>
              <a:custGeom>
                <a:avLst/>
                <a:gdLst>
                  <a:gd name="T0" fmla="*/ 71 w 77"/>
                  <a:gd name="T1" fmla="*/ 13 h 13"/>
                  <a:gd name="T2" fmla="*/ 6 w 77"/>
                  <a:gd name="T3" fmla="*/ 13 h 13"/>
                  <a:gd name="T4" fmla="*/ 0 w 77"/>
                  <a:gd name="T5" fmla="*/ 6 h 13"/>
                  <a:gd name="T6" fmla="*/ 6 w 77"/>
                  <a:gd name="T7" fmla="*/ 0 h 13"/>
                  <a:gd name="T8" fmla="*/ 71 w 77"/>
                  <a:gd name="T9" fmla="*/ 0 h 13"/>
                  <a:gd name="T10" fmla="*/ 77 w 77"/>
                  <a:gd name="T11" fmla="*/ 6 h 13"/>
                  <a:gd name="T12" fmla="*/ 71 w 7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7" h="13">
                    <a:moveTo>
                      <a:pt x="71" y="13"/>
                    </a:moveTo>
                    <a:cubicBezTo>
                      <a:pt x="6" y="13"/>
                      <a:pt x="6" y="13"/>
                      <a:pt x="6" y="13"/>
                    </a:cubicBezTo>
                    <a:cubicBezTo>
                      <a:pt x="3" y="13"/>
                      <a:pt x="0" y="10"/>
                      <a:pt x="0" y="6"/>
                    </a:cubicBezTo>
                    <a:cubicBezTo>
                      <a:pt x="0" y="2"/>
                      <a:pt x="3" y="0"/>
                      <a:pt x="6" y="0"/>
                    </a:cubicBezTo>
                    <a:cubicBezTo>
                      <a:pt x="71" y="0"/>
                      <a:pt x="71" y="0"/>
                      <a:pt x="71" y="0"/>
                    </a:cubicBezTo>
                    <a:cubicBezTo>
                      <a:pt x="74" y="0"/>
                      <a:pt x="77" y="2"/>
                      <a:pt x="77" y="6"/>
                    </a:cubicBezTo>
                    <a:cubicBezTo>
                      <a:pt x="77" y="10"/>
                      <a:pt x="74" y="13"/>
                      <a:pt x="7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7" name="Freeform 261"/>
              <p:cNvSpPr/>
              <p:nvPr/>
            </p:nvSpPr>
            <p:spPr bwMode="auto">
              <a:xfrm>
                <a:off x="6138863" y="2030413"/>
                <a:ext cx="166688" cy="31750"/>
              </a:xfrm>
              <a:custGeom>
                <a:avLst/>
                <a:gdLst>
                  <a:gd name="T0" fmla="*/ 61 w 67"/>
                  <a:gd name="T1" fmla="*/ 13 h 13"/>
                  <a:gd name="T2" fmla="*/ 6 w 67"/>
                  <a:gd name="T3" fmla="*/ 13 h 13"/>
                  <a:gd name="T4" fmla="*/ 0 w 67"/>
                  <a:gd name="T5" fmla="*/ 7 h 13"/>
                  <a:gd name="T6" fmla="*/ 6 w 67"/>
                  <a:gd name="T7" fmla="*/ 0 h 13"/>
                  <a:gd name="T8" fmla="*/ 61 w 67"/>
                  <a:gd name="T9" fmla="*/ 0 h 13"/>
                  <a:gd name="T10" fmla="*/ 67 w 67"/>
                  <a:gd name="T11" fmla="*/ 7 h 13"/>
                  <a:gd name="T12" fmla="*/ 61 w 6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67" h="13">
                    <a:moveTo>
                      <a:pt x="61" y="13"/>
                    </a:moveTo>
                    <a:cubicBezTo>
                      <a:pt x="6" y="13"/>
                      <a:pt x="6" y="13"/>
                      <a:pt x="6" y="13"/>
                    </a:cubicBezTo>
                    <a:cubicBezTo>
                      <a:pt x="2" y="13"/>
                      <a:pt x="0" y="10"/>
                      <a:pt x="0" y="7"/>
                    </a:cubicBezTo>
                    <a:cubicBezTo>
                      <a:pt x="0" y="3"/>
                      <a:pt x="2" y="0"/>
                      <a:pt x="6" y="0"/>
                    </a:cubicBezTo>
                    <a:cubicBezTo>
                      <a:pt x="61" y="0"/>
                      <a:pt x="61" y="0"/>
                      <a:pt x="61" y="0"/>
                    </a:cubicBezTo>
                    <a:cubicBezTo>
                      <a:pt x="64" y="0"/>
                      <a:pt x="67" y="3"/>
                      <a:pt x="67" y="7"/>
                    </a:cubicBezTo>
                    <a:cubicBezTo>
                      <a:pt x="67" y="10"/>
                      <a:pt x="64" y="13"/>
                      <a:pt x="6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8" name="Freeform 262"/>
              <p:cNvSpPr/>
              <p:nvPr/>
            </p:nvSpPr>
            <p:spPr bwMode="auto">
              <a:xfrm>
                <a:off x="6159501" y="2063751"/>
                <a:ext cx="125413" cy="33338"/>
              </a:xfrm>
              <a:custGeom>
                <a:avLst/>
                <a:gdLst>
                  <a:gd name="T0" fmla="*/ 45 w 51"/>
                  <a:gd name="T1" fmla="*/ 13 h 13"/>
                  <a:gd name="T2" fmla="*/ 6 w 51"/>
                  <a:gd name="T3" fmla="*/ 13 h 13"/>
                  <a:gd name="T4" fmla="*/ 0 w 51"/>
                  <a:gd name="T5" fmla="*/ 6 h 13"/>
                  <a:gd name="T6" fmla="*/ 6 w 51"/>
                  <a:gd name="T7" fmla="*/ 0 h 13"/>
                  <a:gd name="T8" fmla="*/ 45 w 51"/>
                  <a:gd name="T9" fmla="*/ 0 h 13"/>
                  <a:gd name="T10" fmla="*/ 51 w 51"/>
                  <a:gd name="T11" fmla="*/ 6 h 13"/>
                  <a:gd name="T12" fmla="*/ 45 w 5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51" h="13">
                    <a:moveTo>
                      <a:pt x="45" y="13"/>
                    </a:moveTo>
                    <a:cubicBezTo>
                      <a:pt x="6" y="13"/>
                      <a:pt x="6" y="13"/>
                      <a:pt x="6" y="13"/>
                    </a:cubicBezTo>
                    <a:cubicBezTo>
                      <a:pt x="3" y="13"/>
                      <a:pt x="0" y="10"/>
                      <a:pt x="0" y="6"/>
                    </a:cubicBezTo>
                    <a:cubicBezTo>
                      <a:pt x="0" y="3"/>
                      <a:pt x="3" y="0"/>
                      <a:pt x="6" y="0"/>
                    </a:cubicBezTo>
                    <a:cubicBezTo>
                      <a:pt x="45" y="0"/>
                      <a:pt x="45" y="0"/>
                      <a:pt x="45" y="0"/>
                    </a:cubicBezTo>
                    <a:cubicBezTo>
                      <a:pt x="48" y="0"/>
                      <a:pt x="51" y="3"/>
                      <a:pt x="51" y="6"/>
                    </a:cubicBezTo>
                    <a:cubicBezTo>
                      <a:pt x="51" y="10"/>
                      <a:pt x="48" y="13"/>
                      <a:pt x="4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10" name="Rectangle 133"/>
            <p:cNvSpPr/>
            <p:nvPr/>
          </p:nvSpPr>
          <p:spPr>
            <a:xfrm>
              <a:off x="4267377" y="5421532"/>
              <a:ext cx="568605" cy="568605"/>
            </a:xfrm>
            <a:prstGeom prst="rect">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134"/>
            <p:cNvSpPr/>
            <p:nvPr/>
          </p:nvSpPr>
          <p:spPr>
            <a:xfrm>
              <a:off x="4315322" y="5469477"/>
              <a:ext cx="472714" cy="472714"/>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229"/>
            <p:cNvSpPr>
              <a:spLocks noEditPoints="1"/>
            </p:cNvSpPr>
            <p:nvPr/>
          </p:nvSpPr>
          <p:spPr bwMode="auto">
            <a:xfrm>
              <a:off x="4462108" y="5541504"/>
              <a:ext cx="179143" cy="328663"/>
            </a:xfrm>
            <a:custGeom>
              <a:avLst/>
              <a:gdLst>
                <a:gd name="T0" fmla="*/ 14 w 81"/>
                <a:gd name="T1" fmla="*/ 127 h 149"/>
                <a:gd name="T2" fmla="*/ 6 w 81"/>
                <a:gd name="T3" fmla="*/ 108 h 149"/>
                <a:gd name="T4" fmla="*/ 11 w 81"/>
                <a:gd name="T5" fmla="*/ 106 h 149"/>
                <a:gd name="T6" fmla="*/ 19 w 81"/>
                <a:gd name="T7" fmla="*/ 110 h 149"/>
                <a:gd name="T8" fmla="*/ 33 w 81"/>
                <a:gd name="T9" fmla="*/ 116 h 149"/>
                <a:gd name="T10" fmla="*/ 24 w 81"/>
                <a:gd name="T11" fmla="*/ 76 h 149"/>
                <a:gd name="T12" fmla="*/ 7 w 81"/>
                <a:gd name="T13" fmla="*/ 61 h 149"/>
                <a:gd name="T14" fmla="*/ 7 w 81"/>
                <a:gd name="T15" fmla="*/ 36 h 149"/>
                <a:gd name="T16" fmla="*/ 26 w 81"/>
                <a:gd name="T17" fmla="*/ 18 h 149"/>
                <a:gd name="T18" fmla="*/ 42 w 81"/>
                <a:gd name="T19" fmla="*/ 5 h 149"/>
                <a:gd name="T20" fmla="*/ 47 w 81"/>
                <a:gd name="T21" fmla="*/ 0 h 149"/>
                <a:gd name="T22" fmla="*/ 53 w 81"/>
                <a:gd name="T23" fmla="*/ 16 h 149"/>
                <a:gd name="T24" fmla="*/ 79 w 81"/>
                <a:gd name="T25" fmla="*/ 28 h 149"/>
                <a:gd name="T26" fmla="*/ 71 w 81"/>
                <a:gd name="T27" fmla="*/ 38 h 149"/>
                <a:gd name="T28" fmla="*/ 66 w 81"/>
                <a:gd name="T29" fmla="*/ 38 h 149"/>
                <a:gd name="T30" fmla="*/ 58 w 81"/>
                <a:gd name="T31" fmla="*/ 34 h 149"/>
                <a:gd name="T32" fmla="*/ 49 w 81"/>
                <a:gd name="T33" fmla="*/ 65 h 149"/>
                <a:gd name="T34" fmla="*/ 71 w 81"/>
                <a:gd name="T35" fmla="*/ 74 h 149"/>
                <a:gd name="T36" fmla="*/ 81 w 81"/>
                <a:gd name="T37" fmla="*/ 95 h 149"/>
                <a:gd name="T38" fmla="*/ 71 w 81"/>
                <a:gd name="T39" fmla="*/ 121 h 149"/>
                <a:gd name="T40" fmla="*/ 43 w 81"/>
                <a:gd name="T41" fmla="*/ 132 h 149"/>
                <a:gd name="T42" fmla="*/ 41 w 81"/>
                <a:gd name="T43" fmla="*/ 148 h 149"/>
                <a:gd name="T44" fmla="*/ 30 w 81"/>
                <a:gd name="T45" fmla="*/ 149 h 149"/>
                <a:gd name="T46" fmla="*/ 23 w 81"/>
                <a:gd name="T47" fmla="*/ 46 h 149"/>
                <a:gd name="T48" fmla="*/ 27 w 81"/>
                <a:gd name="T49" fmla="*/ 55 h 149"/>
                <a:gd name="T50" fmla="*/ 37 w 81"/>
                <a:gd name="T51" fmla="*/ 61 h 149"/>
                <a:gd name="T52" fmla="*/ 32 w 81"/>
                <a:gd name="T53" fmla="*/ 33 h 149"/>
                <a:gd name="T54" fmla="*/ 24 w 81"/>
                <a:gd name="T55" fmla="*/ 41 h 149"/>
                <a:gd name="T56" fmla="*/ 62 w 81"/>
                <a:gd name="T57" fmla="*/ 98 h 149"/>
                <a:gd name="T58" fmla="*/ 58 w 81"/>
                <a:gd name="T59" fmla="*/ 89 h 149"/>
                <a:gd name="T60" fmla="*/ 48 w 81"/>
                <a:gd name="T61" fmla="*/ 84 h 149"/>
                <a:gd name="T62" fmla="*/ 58 w 81"/>
                <a:gd name="T63" fmla="*/ 11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149">
                  <a:moveTo>
                    <a:pt x="31" y="132"/>
                  </a:moveTo>
                  <a:cubicBezTo>
                    <a:pt x="25" y="131"/>
                    <a:pt x="19" y="130"/>
                    <a:pt x="14" y="127"/>
                  </a:cubicBezTo>
                  <a:cubicBezTo>
                    <a:pt x="8" y="124"/>
                    <a:pt x="4" y="121"/>
                    <a:pt x="0" y="117"/>
                  </a:cubicBezTo>
                  <a:cubicBezTo>
                    <a:pt x="6" y="108"/>
                    <a:pt x="6" y="108"/>
                    <a:pt x="6" y="108"/>
                  </a:cubicBezTo>
                  <a:cubicBezTo>
                    <a:pt x="6" y="108"/>
                    <a:pt x="7" y="107"/>
                    <a:pt x="8" y="106"/>
                  </a:cubicBezTo>
                  <a:cubicBezTo>
                    <a:pt x="9" y="106"/>
                    <a:pt x="10" y="106"/>
                    <a:pt x="11" y="106"/>
                  </a:cubicBezTo>
                  <a:cubicBezTo>
                    <a:pt x="12" y="106"/>
                    <a:pt x="13" y="106"/>
                    <a:pt x="14" y="107"/>
                  </a:cubicBezTo>
                  <a:cubicBezTo>
                    <a:pt x="16" y="108"/>
                    <a:pt x="17" y="109"/>
                    <a:pt x="19" y="110"/>
                  </a:cubicBezTo>
                  <a:cubicBezTo>
                    <a:pt x="21" y="111"/>
                    <a:pt x="23" y="112"/>
                    <a:pt x="25" y="113"/>
                  </a:cubicBezTo>
                  <a:cubicBezTo>
                    <a:pt x="27" y="114"/>
                    <a:pt x="30" y="115"/>
                    <a:pt x="33" y="116"/>
                  </a:cubicBezTo>
                  <a:cubicBezTo>
                    <a:pt x="36" y="80"/>
                    <a:pt x="36" y="80"/>
                    <a:pt x="36" y="80"/>
                  </a:cubicBezTo>
                  <a:cubicBezTo>
                    <a:pt x="32" y="79"/>
                    <a:pt x="28" y="78"/>
                    <a:pt x="24" y="76"/>
                  </a:cubicBezTo>
                  <a:cubicBezTo>
                    <a:pt x="21" y="75"/>
                    <a:pt x="17" y="73"/>
                    <a:pt x="14" y="70"/>
                  </a:cubicBezTo>
                  <a:cubicBezTo>
                    <a:pt x="11" y="68"/>
                    <a:pt x="9" y="65"/>
                    <a:pt x="7" y="61"/>
                  </a:cubicBezTo>
                  <a:cubicBezTo>
                    <a:pt x="5" y="58"/>
                    <a:pt x="5" y="53"/>
                    <a:pt x="5" y="48"/>
                  </a:cubicBezTo>
                  <a:cubicBezTo>
                    <a:pt x="5" y="44"/>
                    <a:pt x="5" y="40"/>
                    <a:pt x="7" y="36"/>
                  </a:cubicBezTo>
                  <a:cubicBezTo>
                    <a:pt x="9" y="32"/>
                    <a:pt x="11" y="29"/>
                    <a:pt x="14" y="26"/>
                  </a:cubicBezTo>
                  <a:cubicBezTo>
                    <a:pt x="17" y="22"/>
                    <a:pt x="21" y="20"/>
                    <a:pt x="26" y="18"/>
                  </a:cubicBezTo>
                  <a:cubicBezTo>
                    <a:pt x="30" y="16"/>
                    <a:pt x="35" y="15"/>
                    <a:pt x="41" y="15"/>
                  </a:cubicBezTo>
                  <a:cubicBezTo>
                    <a:pt x="42" y="5"/>
                    <a:pt x="42" y="5"/>
                    <a:pt x="42" y="5"/>
                  </a:cubicBezTo>
                  <a:cubicBezTo>
                    <a:pt x="42" y="4"/>
                    <a:pt x="43" y="2"/>
                    <a:pt x="44" y="1"/>
                  </a:cubicBezTo>
                  <a:cubicBezTo>
                    <a:pt x="45" y="0"/>
                    <a:pt x="46" y="0"/>
                    <a:pt x="47" y="0"/>
                  </a:cubicBezTo>
                  <a:cubicBezTo>
                    <a:pt x="55" y="0"/>
                    <a:pt x="55" y="0"/>
                    <a:pt x="55" y="0"/>
                  </a:cubicBezTo>
                  <a:cubicBezTo>
                    <a:pt x="53" y="16"/>
                    <a:pt x="53" y="16"/>
                    <a:pt x="53" y="16"/>
                  </a:cubicBezTo>
                  <a:cubicBezTo>
                    <a:pt x="59" y="16"/>
                    <a:pt x="64" y="18"/>
                    <a:pt x="68" y="20"/>
                  </a:cubicBezTo>
                  <a:cubicBezTo>
                    <a:pt x="72" y="23"/>
                    <a:pt x="75" y="25"/>
                    <a:pt x="79" y="28"/>
                  </a:cubicBezTo>
                  <a:cubicBezTo>
                    <a:pt x="74" y="35"/>
                    <a:pt x="74" y="35"/>
                    <a:pt x="74" y="35"/>
                  </a:cubicBezTo>
                  <a:cubicBezTo>
                    <a:pt x="73" y="36"/>
                    <a:pt x="72" y="37"/>
                    <a:pt x="71" y="38"/>
                  </a:cubicBezTo>
                  <a:cubicBezTo>
                    <a:pt x="71" y="38"/>
                    <a:pt x="70" y="39"/>
                    <a:pt x="69" y="39"/>
                  </a:cubicBezTo>
                  <a:cubicBezTo>
                    <a:pt x="68" y="39"/>
                    <a:pt x="67" y="38"/>
                    <a:pt x="66" y="38"/>
                  </a:cubicBezTo>
                  <a:cubicBezTo>
                    <a:pt x="65" y="37"/>
                    <a:pt x="64" y="37"/>
                    <a:pt x="62" y="36"/>
                  </a:cubicBezTo>
                  <a:cubicBezTo>
                    <a:pt x="61" y="35"/>
                    <a:pt x="59" y="35"/>
                    <a:pt x="58" y="34"/>
                  </a:cubicBezTo>
                  <a:cubicBezTo>
                    <a:pt x="56" y="33"/>
                    <a:pt x="54" y="32"/>
                    <a:pt x="52" y="32"/>
                  </a:cubicBezTo>
                  <a:cubicBezTo>
                    <a:pt x="49" y="65"/>
                    <a:pt x="49" y="65"/>
                    <a:pt x="49" y="65"/>
                  </a:cubicBezTo>
                  <a:cubicBezTo>
                    <a:pt x="53" y="66"/>
                    <a:pt x="57" y="67"/>
                    <a:pt x="60" y="69"/>
                  </a:cubicBezTo>
                  <a:cubicBezTo>
                    <a:pt x="64" y="70"/>
                    <a:pt x="68" y="72"/>
                    <a:pt x="71" y="74"/>
                  </a:cubicBezTo>
                  <a:cubicBezTo>
                    <a:pt x="74" y="77"/>
                    <a:pt x="76" y="79"/>
                    <a:pt x="78" y="83"/>
                  </a:cubicBezTo>
                  <a:cubicBezTo>
                    <a:pt x="80" y="86"/>
                    <a:pt x="81" y="90"/>
                    <a:pt x="81" y="95"/>
                  </a:cubicBezTo>
                  <a:cubicBezTo>
                    <a:pt x="81" y="100"/>
                    <a:pt x="80" y="105"/>
                    <a:pt x="78" y="109"/>
                  </a:cubicBezTo>
                  <a:cubicBezTo>
                    <a:pt x="77" y="113"/>
                    <a:pt x="74" y="117"/>
                    <a:pt x="71" y="121"/>
                  </a:cubicBezTo>
                  <a:cubicBezTo>
                    <a:pt x="68" y="124"/>
                    <a:pt x="64" y="127"/>
                    <a:pt x="59" y="129"/>
                  </a:cubicBezTo>
                  <a:cubicBezTo>
                    <a:pt x="55" y="131"/>
                    <a:pt x="49" y="132"/>
                    <a:pt x="43" y="132"/>
                  </a:cubicBezTo>
                  <a:cubicBezTo>
                    <a:pt x="42" y="144"/>
                    <a:pt x="42" y="144"/>
                    <a:pt x="42" y="144"/>
                  </a:cubicBezTo>
                  <a:cubicBezTo>
                    <a:pt x="42" y="145"/>
                    <a:pt x="42" y="147"/>
                    <a:pt x="41" y="148"/>
                  </a:cubicBezTo>
                  <a:cubicBezTo>
                    <a:pt x="40" y="149"/>
                    <a:pt x="39" y="149"/>
                    <a:pt x="37" y="149"/>
                  </a:cubicBezTo>
                  <a:cubicBezTo>
                    <a:pt x="30" y="149"/>
                    <a:pt x="30" y="149"/>
                    <a:pt x="30" y="149"/>
                  </a:cubicBezTo>
                  <a:lnTo>
                    <a:pt x="31" y="132"/>
                  </a:lnTo>
                  <a:close/>
                  <a:moveTo>
                    <a:pt x="23" y="46"/>
                  </a:moveTo>
                  <a:cubicBezTo>
                    <a:pt x="23" y="48"/>
                    <a:pt x="24" y="50"/>
                    <a:pt x="24" y="51"/>
                  </a:cubicBezTo>
                  <a:cubicBezTo>
                    <a:pt x="25" y="53"/>
                    <a:pt x="26" y="54"/>
                    <a:pt x="27" y="55"/>
                  </a:cubicBezTo>
                  <a:cubicBezTo>
                    <a:pt x="28" y="57"/>
                    <a:pt x="30" y="58"/>
                    <a:pt x="32" y="59"/>
                  </a:cubicBezTo>
                  <a:cubicBezTo>
                    <a:pt x="33" y="60"/>
                    <a:pt x="35" y="60"/>
                    <a:pt x="37" y="61"/>
                  </a:cubicBezTo>
                  <a:cubicBezTo>
                    <a:pt x="40" y="32"/>
                    <a:pt x="40" y="32"/>
                    <a:pt x="40" y="32"/>
                  </a:cubicBezTo>
                  <a:cubicBezTo>
                    <a:pt x="37" y="32"/>
                    <a:pt x="34" y="33"/>
                    <a:pt x="32" y="33"/>
                  </a:cubicBezTo>
                  <a:cubicBezTo>
                    <a:pt x="30" y="34"/>
                    <a:pt x="28" y="35"/>
                    <a:pt x="27" y="37"/>
                  </a:cubicBezTo>
                  <a:cubicBezTo>
                    <a:pt x="26" y="38"/>
                    <a:pt x="25" y="39"/>
                    <a:pt x="24" y="41"/>
                  </a:cubicBezTo>
                  <a:cubicBezTo>
                    <a:pt x="24" y="43"/>
                    <a:pt x="23" y="44"/>
                    <a:pt x="23" y="46"/>
                  </a:cubicBezTo>
                  <a:close/>
                  <a:moveTo>
                    <a:pt x="62" y="98"/>
                  </a:moveTo>
                  <a:cubicBezTo>
                    <a:pt x="62" y="96"/>
                    <a:pt x="62" y="94"/>
                    <a:pt x="61" y="93"/>
                  </a:cubicBezTo>
                  <a:cubicBezTo>
                    <a:pt x="60" y="91"/>
                    <a:pt x="59" y="90"/>
                    <a:pt x="58" y="89"/>
                  </a:cubicBezTo>
                  <a:cubicBezTo>
                    <a:pt x="57" y="88"/>
                    <a:pt x="55" y="87"/>
                    <a:pt x="53" y="86"/>
                  </a:cubicBezTo>
                  <a:cubicBezTo>
                    <a:pt x="52" y="85"/>
                    <a:pt x="50" y="84"/>
                    <a:pt x="48" y="84"/>
                  </a:cubicBezTo>
                  <a:cubicBezTo>
                    <a:pt x="45" y="116"/>
                    <a:pt x="45" y="116"/>
                    <a:pt x="45" y="116"/>
                  </a:cubicBezTo>
                  <a:cubicBezTo>
                    <a:pt x="50" y="115"/>
                    <a:pt x="55" y="113"/>
                    <a:pt x="58" y="110"/>
                  </a:cubicBezTo>
                  <a:cubicBezTo>
                    <a:pt x="61" y="107"/>
                    <a:pt x="62" y="103"/>
                    <a:pt x="62" y="98"/>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14" name="文本框 213"/>
            <p:cNvSpPr txBox="1"/>
            <p:nvPr/>
          </p:nvSpPr>
          <p:spPr>
            <a:xfrm>
              <a:off x="8346098" y="2323237"/>
              <a:ext cx="2304239" cy="870277"/>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5" name="文本框 214"/>
            <p:cNvSpPr txBox="1"/>
            <p:nvPr/>
          </p:nvSpPr>
          <p:spPr>
            <a:xfrm>
              <a:off x="8346100" y="2075965"/>
              <a:ext cx="1170441"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6" name="文本框 215"/>
            <p:cNvSpPr txBox="1"/>
            <p:nvPr/>
          </p:nvSpPr>
          <p:spPr>
            <a:xfrm>
              <a:off x="8855831" y="4016119"/>
              <a:ext cx="2304240" cy="870277"/>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7" name="文本框 216"/>
            <p:cNvSpPr txBox="1"/>
            <p:nvPr/>
          </p:nvSpPr>
          <p:spPr>
            <a:xfrm>
              <a:off x="8855834" y="3768847"/>
              <a:ext cx="1170441"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8" name="文本框 217"/>
            <p:cNvSpPr txBox="1"/>
            <p:nvPr/>
          </p:nvSpPr>
          <p:spPr>
            <a:xfrm>
              <a:off x="7156797" y="5421532"/>
              <a:ext cx="2304238" cy="870277"/>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9" name="文本框 218"/>
            <p:cNvSpPr txBox="1"/>
            <p:nvPr/>
          </p:nvSpPr>
          <p:spPr>
            <a:xfrm>
              <a:off x="7156799" y="5174260"/>
              <a:ext cx="1170441"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2" name="文本框 221"/>
            <p:cNvSpPr txBox="1"/>
            <p:nvPr/>
          </p:nvSpPr>
          <p:spPr>
            <a:xfrm>
              <a:off x="267874" y="4091074"/>
              <a:ext cx="2291465" cy="870277"/>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3" name="文本框 222"/>
            <p:cNvSpPr txBox="1"/>
            <p:nvPr/>
          </p:nvSpPr>
          <p:spPr>
            <a:xfrm>
              <a:off x="1388898" y="3843802"/>
              <a:ext cx="1170441"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4" name="文本框 223"/>
            <p:cNvSpPr txBox="1"/>
            <p:nvPr/>
          </p:nvSpPr>
          <p:spPr>
            <a:xfrm>
              <a:off x="700654" y="2383388"/>
              <a:ext cx="2291465" cy="870277"/>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5" name="文本框 224"/>
            <p:cNvSpPr txBox="1"/>
            <p:nvPr/>
          </p:nvSpPr>
          <p:spPr>
            <a:xfrm>
              <a:off x="1821678" y="2136116"/>
              <a:ext cx="1170441"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6" name="文本框 225"/>
            <p:cNvSpPr txBox="1"/>
            <p:nvPr/>
          </p:nvSpPr>
          <p:spPr>
            <a:xfrm>
              <a:off x="1930110" y="5421642"/>
              <a:ext cx="2291465" cy="870277"/>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7" name="文本框 226"/>
            <p:cNvSpPr txBox="1"/>
            <p:nvPr/>
          </p:nvSpPr>
          <p:spPr>
            <a:xfrm>
              <a:off x="3051134" y="5174370"/>
              <a:ext cx="1170441"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ECDE"/>
        </a:solidFill>
        <a:effectLst/>
      </p:bgPr>
    </p:bg>
    <p:spTree>
      <p:nvGrpSpPr>
        <p:cNvPr id="1" name=""/>
        <p:cNvGrpSpPr/>
        <p:nvPr/>
      </p:nvGrpSpPr>
      <p:grpSpPr>
        <a:xfrm>
          <a:off x="0" y="0"/>
          <a:ext cx="0" cy="0"/>
          <a:chOff x="0" y="0"/>
          <a:chExt cx="0" cy="0"/>
        </a:xfrm>
      </p:grpSpPr>
      <p:sp>
        <p:nvSpPr>
          <p:cNvPr id="312" name="椭圆 80"/>
          <p:cNvSpPr/>
          <p:nvPr/>
        </p:nvSpPr>
        <p:spPr bwMode="auto">
          <a:xfrm>
            <a:off x="977873" y="460369"/>
            <a:ext cx="866305" cy="868059"/>
          </a:xfrm>
          <a:prstGeom prst="rect">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panose="020B0604020202020204" pitchFamily="34" charset="0"/>
              <a:ea typeface="宋体" panose="02010600030101010101" pitchFamily="2" charset="-122"/>
            </a:endParaRPr>
          </a:p>
        </p:txBody>
      </p:sp>
      <p:sp>
        <p:nvSpPr>
          <p:cNvPr id="313" name="文本框 312"/>
          <p:cNvSpPr txBox="1"/>
          <p:nvPr/>
        </p:nvSpPr>
        <p:spPr>
          <a:xfrm>
            <a:off x="875521" y="487108"/>
            <a:ext cx="1071008" cy="830997"/>
          </a:xfrm>
          <a:prstGeom prst="rect">
            <a:avLst/>
          </a:prstGeom>
          <a:noFill/>
        </p:spPr>
        <p:txBody>
          <a:bodyPr wrap="square" rtlCol="0">
            <a:spAutoFit/>
          </a:bodyPr>
          <a:lstStyle/>
          <a:p>
            <a:pPr algn="ctr"/>
            <a:r>
              <a:rPr lang="en-US" altLang="zh-CN" sz="4800" dirty="0" smtClean="0">
                <a:solidFill>
                  <a:schemeClr val="tx1">
                    <a:lumMod val="75000"/>
                    <a:lumOff val="25000"/>
                  </a:schemeClr>
                </a:solidFill>
                <a:latin typeface="Road Rage" pitchFamily="50" charset="0"/>
              </a:rPr>
              <a:t>o3</a:t>
            </a:r>
            <a:endParaRPr lang="zh-CN" altLang="en-US" sz="4800" dirty="0">
              <a:solidFill>
                <a:schemeClr val="tx1">
                  <a:lumMod val="75000"/>
                  <a:lumOff val="25000"/>
                </a:schemeClr>
              </a:solidFill>
              <a:latin typeface="Road Rage" pitchFamily="50" charset="0"/>
            </a:endParaRPr>
          </a:p>
        </p:txBody>
      </p:sp>
      <p:sp>
        <p:nvSpPr>
          <p:cNvPr id="314" name="矩形 313"/>
          <p:cNvSpPr/>
          <p:nvPr/>
        </p:nvSpPr>
        <p:spPr>
          <a:xfrm>
            <a:off x="2153223" y="343457"/>
            <a:ext cx="1800493"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5" name="文本框 314"/>
          <p:cNvSpPr txBox="1"/>
          <p:nvPr/>
        </p:nvSpPr>
        <p:spPr>
          <a:xfrm>
            <a:off x="841671" y="95102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141" name="Oval 36"/>
          <p:cNvSpPr>
            <a:spLocks noChangeArrowheads="1"/>
          </p:cNvSpPr>
          <p:nvPr/>
        </p:nvSpPr>
        <p:spPr bwMode="auto">
          <a:xfrm>
            <a:off x="1393086" y="3855331"/>
            <a:ext cx="842212" cy="844315"/>
          </a:xfrm>
          <a:prstGeom prst="ellipse">
            <a:avLst/>
          </a:prstGeom>
          <a:solidFill>
            <a:srgbClr val="9E8140"/>
          </a:solidFill>
          <a:ln>
            <a:noFill/>
          </a:ln>
        </p:spPr>
        <p:txBody>
          <a:bodyPr vert="horz" wrap="square" lIns="91440" tIns="45720" rIns="91440" bIns="45720" numCol="1" anchor="t" anchorCtr="0" compatLnSpc="1"/>
          <a:lstStyle/>
          <a:p>
            <a:endParaRPr lang="en-US"/>
          </a:p>
        </p:txBody>
      </p:sp>
      <p:sp>
        <p:nvSpPr>
          <p:cNvPr id="142" name="Oval 37"/>
          <p:cNvSpPr>
            <a:spLocks noChangeArrowheads="1"/>
          </p:cNvSpPr>
          <p:nvPr/>
        </p:nvSpPr>
        <p:spPr bwMode="auto">
          <a:xfrm>
            <a:off x="1453019" y="3915264"/>
            <a:ext cx="723398" cy="724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6" name="Freeform 38"/>
          <p:cNvSpPr>
            <a:spLocks noEditPoints="1"/>
          </p:cNvSpPr>
          <p:nvPr/>
        </p:nvSpPr>
        <p:spPr bwMode="auto">
          <a:xfrm>
            <a:off x="1673824" y="4037232"/>
            <a:ext cx="278635" cy="480513"/>
          </a:xfrm>
          <a:custGeom>
            <a:avLst/>
            <a:gdLst>
              <a:gd name="T0" fmla="*/ 102 w 112"/>
              <a:gd name="T1" fmla="*/ 0 h 193"/>
              <a:gd name="T2" fmla="*/ 10 w 112"/>
              <a:gd name="T3" fmla="*/ 0 h 193"/>
              <a:gd name="T4" fmla="*/ 0 w 112"/>
              <a:gd name="T5" fmla="*/ 10 h 193"/>
              <a:gd name="T6" fmla="*/ 0 w 112"/>
              <a:gd name="T7" fmla="*/ 183 h 193"/>
              <a:gd name="T8" fmla="*/ 10 w 112"/>
              <a:gd name="T9" fmla="*/ 193 h 193"/>
              <a:gd name="T10" fmla="*/ 102 w 112"/>
              <a:gd name="T11" fmla="*/ 193 h 193"/>
              <a:gd name="T12" fmla="*/ 112 w 112"/>
              <a:gd name="T13" fmla="*/ 183 h 193"/>
              <a:gd name="T14" fmla="*/ 112 w 112"/>
              <a:gd name="T15" fmla="*/ 10 h 193"/>
              <a:gd name="T16" fmla="*/ 102 w 112"/>
              <a:gd name="T17" fmla="*/ 0 h 193"/>
              <a:gd name="T18" fmla="*/ 27 w 112"/>
              <a:gd name="T19" fmla="*/ 9 h 193"/>
              <a:gd name="T20" fmla="*/ 90 w 112"/>
              <a:gd name="T21" fmla="*/ 9 h 193"/>
              <a:gd name="T22" fmla="*/ 90 w 112"/>
              <a:gd name="T23" fmla="*/ 14 h 193"/>
              <a:gd name="T24" fmla="*/ 27 w 112"/>
              <a:gd name="T25" fmla="*/ 14 h 193"/>
              <a:gd name="T26" fmla="*/ 27 w 112"/>
              <a:gd name="T27" fmla="*/ 9 h 193"/>
              <a:gd name="T28" fmla="*/ 58 w 112"/>
              <a:gd name="T29" fmla="*/ 184 h 193"/>
              <a:gd name="T30" fmla="*/ 47 w 112"/>
              <a:gd name="T31" fmla="*/ 173 h 193"/>
              <a:gd name="T32" fmla="*/ 58 w 112"/>
              <a:gd name="T33" fmla="*/ 163 h 193"/>
              <a:gd name="T34" fmla="*/ 68 w 112"/>
              <a:gd name="T35" fmla="*/ 173 h 193"/>
              <a:gd name="T36" fmla="*/ 58 w 112"/>
              <a:gd name="T37" fmla="*/ 184 h 193"/>
              <a:gd name="T38" fmla="*/ 102 w 112"/>
              <a:gd name="T39" fmla="*/ 155 h 193"/>
              <a:gd name="T40" fmla="*/ 10 w 112"/>
              <a:gd name="T41" fmla="*/ 155 h 193"/>
              <a:gd name="T42" fmla="*/ 10 w 112"/>
              <a:gd name="T43" fmla="*/ 24 h 193"/>
              <a:gd name="T44" fmla="*/ 102 w 112"/>
              <a:gd name="T45" fmla="*/ 24 h 193"/>
              <a:gd name="T46" fmla="*/ 102 w 112"/>
              <a:gd name="T47" fmla="*/ 15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193">
                <a:moveTo>
                  <a:pt x="102" y="0"/>
                </a:moveTo>
                <a:cubicBezTo>
                  <a:pt x="10" y="0"/>
                  <a:pt x="10" y="0"/>
                  <a:pt x="10" y="0"/>
                </a:cubicBezTo>
                <a:cubicBezTo>
                  <a:pt x="5" y="0"/>
                  <a:pt x="0" y="5"/>
                  <a:pt x="0" y="10"/>
                </a:cubicBezTo>
                <a:cubicBezTo>
                  <a:pt x="0" y="183"/>
                  <a:pt x="0" y="183"/>
                  <a:pt x="0" y="183"/>
                </a:cubicBezTo>
                <a:cubicBezTo>
                  <a:pt x="0" y="189"/>
                  <a:pt x="5" y="193"/>
                  <a:pt x="10" y="193"/>
                </a:cubicBezTo>
                <a:cubicBezTo>
                  <a:pt x="102" y="193"/>
                  <a:pt x="102" y="193"/>
                  <a:pt x="102" y="193"/>
                </a:cubicBezTo>
                <a:cubicBezTo>
                  <a:pt x="108" y="193"/>
                  <a:pt x="112" y="189"/>
                  <a:pt x="112" y="183"/>
                </a:cubicBezTo>
                <a:cubicBezTo>
                  <a:pt x="112" y="10"/>
                  <a:pt x="112" y="10"/>
                  <a:pt x="112" y="10"/>
                </a:cubicBezTo>
                <a:cubicBezTo>
                  <a:pt x="112" y="5"/>
                  <a:pt x="108" y="0"/>
                  <a:pt x="102" y="0"/>
                </a:cubicBezTo>
                <a:close/>
                <a:moveTo>
                  <a:pt x="27" y="9"/>
                </a:moveTo>
                <a:cubicBezTo>
                  <a:pt x="90" y="9"/>
                  <a:pt x="90" y="9"/>
                  <a:pt x="90" y="9"/>
                </a:cubicBezTo>
                <a:cubicBezTo>
                  <a:pt x="90" y="14"/>
                  <a:pt x="90" y="14"/>
                  <a:pt x="90" y="14"/>
                </a:cubicBezTo>
                <a:cubicBezTo>
                  <a:pt x="27" y="14"/>
                  <a:pt x="27" y="14"/>
                  <a:pt x="27" y="14"/>
                </a:cubicBezTo>
                <a:lnTo>
                  <a:pt x="27" y="9"/>
                </a:lnTo>
                <a:close/>
                <a:moveTo>
                  <a:pt x="58" y="184"/>
                </a:moveTo>
                <a:cubicBezTo>
                  <a:pt x="52" y="184"/>
                  <a:pt x="47" y="179"/>
                  <a:pt x="47" y="173"/>
                </a:cubicBezTo>
                <a:cubicBezTo>
                  <a:pt x="47" y="167"/>
                  <a:pt x="52" y="163"/>
                  <a:pt x="58" y="163"/>
                </a:cubicBezTo>
                <a:cubicBezTo>
                  <a:pt x="64" y="163"/>
                  <a:pt x="68" y="167"/>
                  <a:pt x="68" y="173"/>
                </a:cubicBezTo>
                <a:cubicBezTo>
                  <a:pt x="68" y="179"/>
                  <a:pt x="64" y="184"/>
                  <a:pt x="58" y="184"/>
                </a:cubicBezTo>
                <a:close/>
                <a:moveTo>
                  <a:pt x="102" y="155"/>
                </a:moveTo>
                <a:cubicBezTo>
                  <a:pt x="10" y="155"/>
                  <a:pt x="10" y="155"/>
                  <a:pt x="10" y="155"/>
                </a:cubicBezTo>
                <a:cubicBezTo>
                  <a:pt x="10" y="24"/>
                  <a:pt x="10" y="24"/>
                  <a:pt x="10" y="24"/>
                </a:cubicBezTo>
                <a:cubicBezTo>
                  <a:pt x="102" y="24"/>
                  <a:pt x="102" y="24"/>
                  <a:pt x="102" y="24"/>
                </a:cubicBezTo>
                <a:lnTo>
                  <a:pt x="102" y="155"/>
                </a:lnTo>
                <a:close/>
              </a:path>
            </a:pathLst>
          </a:custGeom>
          <a:solidFill>
            <a:srgbClr val="9E8140"/>
          </a:solidFill>
          <a:ln>
            <a:noFill/>
          </a:ln>
        </p:spPr>
        <p:txBody>
          <a:bodyPr vert="horz" wrap="square" lIns="91440" tIns="45720" rIns="91440" bIns="45720" numCol="1" anchor="t" anchorCtr="0" compatLnSpc="1"/>
          <a:lstStyle/>
          <a:p>
            <a:endParaRPr lang="en-US"/>
          </a:p>
        </p:txBody>
      </p:sp>
      <p:grpSp>
        <p:nvGrpSpPr>
          <p:cNvPr id="147" name="Group 8"/>
          <p:cNvGrpSpPr/>
          <p:nvPr/>
        </p:nvGrpSpPr>
        <p:grpSpPr>
          <a:xfrm>
            <a:off x="1402549" y="4689132"/>
            <a:ext cx="820132" cy="1263949"/>
            <a:chOff x="1402549" y="4689132"/>
            <a:chExt cx="820132" cy="1263949"/>
          </a:xfrm>
        </p:grpSpPr>
        <p:sp>
          <p:nvSpPr>
            <p:cNvPr id="148" name="Freeform 40"/>
            <p:cNvSpPr/>
            <p:nvPr/>
          </p:nvSpPr>
          <p:spPr bwMode="auto">
            <a:xfrm>
              <a:off x="1402549" y="4689132"/>
              <a:ext cx="820132" cy="169284"/>
            </a:xfrm>
            <a:custGeom>
              <a:avLst/>
              <a:gdLst>
                <a:gd name="T0" fmla="*/ 330 w 330"/>
                <a:gd name="T1" fmla="*/ 0 h 68"/>
                <a:gd name="T2" fmla="*/ 165 w 330"/>
                <a:gd name="T3" fmla="*/ 68 h 68"/>
                <a:gd name="T4" fmla="*/ 0 w 330"/>
                <a:gd name="T5" fmla="*/ 0 h 68"/>
              </a:gdLst>
              <a:ahLst/>
              <a:cxnLst>
                <a:cxn ang="0">
                  <a:pos x="T0" y="T1"/>
                </a:cxn>
                <a:cxn ang="0">
                  <a:pos x="T2" y="T3"/>
                </a:cxn>
                <a:cxn ang="0">
                  <a:pos x="T4" y="T5"/>
                </a:cxn>
              </a:cxnLst>
              <a:rect l="0" t="0" r="r" b="b"/>
              <a:pathLst>
                <a:path w="330" h="68">
                  <a:moveTo>
                    <a:pt x="330" y="0"/>
                  </a:moveTo>
                  <a:cubicBezTo>
                    <a:pt x="288" y="42"/>
                    <a:pt x="230" y="68"/>
                    <a:pt x="165" y="68"/>
                  </a:cubicBezTo>
                  <a:cubicBezTo>
                    <a:pt x="101" y="68"/>
                    <a:pt x="42" y="42"/>
                    <a:pt x="0" y="0"/>
                  </a:cubicBezTo>
                </a:path>
              </a:pathLst>
            </a:custGeom>
            <a:noFill/>
            <a:ln w="44450" cap="flat">
              <a:solidFill>
                <a:srgbClr val="9E814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49" name="Line 39"/>
            <p:cNvSpPr>
              <a:spLocks noChangeShapeType="1"/>
            </p:cNvSpPr>
            <p:nvPr/>
          </p:nvSpPr>
          <p:spPr bwMode="auto">
            <a:xfrm flipV="1">
              <a:off x="1812615" y="4860958"/>
              <a:ext cx="0" cy="1092123"/>
            </a:xfrm>
            <a:prstGeom prst="line">
              <a:avLst/>
            </a:prstGeom>
            <a:noFill/>
            <a:ln w="44450" cap="flat">
              <a:solidFill>
                <a:srgbClr val="9E814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grpSp>
      <p:sp>
        <p:nvSpPr>
          <p:cNvPr id="151" name="Oval 41"/>
          <p:cNvSpPr>
            <a:spLocks noChangeArrowheads="1"/>
          </p:cNvSpPr>
          <p:nvPr/>
        </p:nvSpPr>
        <p:spPr bwMode="auto">
          <a:xfrm>
            <a:off x="3111648" y="3262577"/>
            <a:ext cx="843264" cy="843264"/>
          </a:xfrm>
          <a:prstGeom prst="ellipse">
            <a:avLst/>
          </a:prstGeom>
          <a:solidFill>
            <a:srgbClr val="9E8140"/>
          </a:solidFill>
          <a:ln>
            <a:noFill/>
          </a:ln>
        </p:spPr>
        <p:txBody>
          <a:bodyPr vert="horz" wrap="square" lIns="91440" tIns="45720" rIns="91440" bIns="45720" numCol="1" anchor="t" anchorCtr="0" compatLnSpc="1"/>
          <a:lstStyle/>
          <a:p>
            <a:endParaRPr lang="en-US"/>
          </a:p>
        </p:txBody>
      </p:sp>
      <p:sp>
        <p:nvSpPr>
          <p:cNvPr id="152" name="Oval 42"/>
          <p:cNvSpPr>
            <a:spLocks noChangeArrowheads="1"/>
          </p:cNvSpPr>
          <p:nvPr/>
        </p:nvSpPr>
        <p:spPr bwMode="auto">
          <a:xfrm>
            <a:off x="3171580" y="3321458"/>
            <a:ext cx="723398" cy="724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3" name="Freeform 43"/>
          <p:cNvSpPr/>
          <p:nvPr/>
        </p:nvSpPr>
        <p:spPr bwMode="auto">
          <a:xfrm>
            <a:off x="3628962" y="3470764"/>
            <a:ext cx="124071" cy="125123"/>
          </a:xfrm>
          <a:custGeom>
            <a:avLst/>
            <a:gdLst>
              <a:gd name="T0" fmla="*/ 39 w 50"/>
              <a:gd name="T1" fmla="*/ 11 h 50"/>
              <a:gd name="T2" fmla="*/ 3 w 50"/>
              <a:gd name="T3" fmla="*/ 7 h 50"/>
              <a:gd name="T4" fmla="*/ 2 w 50"/>
              <a:gd name="T5" fmla="*/ 15 h 50"/>
              <a:gd name="T6" fmla="*/ 35 w 50"/>
              <a:gd name="T7" fmla="*/ 48 h 50"/>
              <a:gd name="T8" fmla="*/ 43 w 50"/>
              <a:gd name="T9" fmla="*/ 47 h 50"/>
              <a:gd name="T10" fmla="*/ 39 w 50"/>
              <a:gd name="T11" fmla="*/ 11 h 50"/>
            </a:gdLst>
            <a:ahLst/>
            <a:cxnLst>
              <a:cxn ang="0">
                <a:pos x="T0" y="T1"/>
              </a:cxn>
              <a:cxn ang="0">
                <a:pos x="T2" y="T3"/>
              </a:cxn>
              <a:cxn ang="0">
                <a:pos x="T4" y="T5"/>
              </a:cxn>
              <a:cxn ang="0">
                <a:pos x="T6" y="T7"/>
              </a:cxn>
              <a:cxn ang="0">
                <a:pos x="T8" y="T9"/>
              </a:cxn>
              <a:cxn ang="0">
                <a:pos x="T10" y="T11"/>
              </a:cxn>
            </a:cxnLst>
            <a:rect l="0" t="0" r="r" b="b"/>
            <a:pathLst>
              <a:path w="50" h="50">
                <a:moveTo>
                  <a:pt x="39" y="11"/>
                </a:moveTo>
                <a:cubicBezTo>
                  <a:pt x="29" y="1"/>
                  <a:pt x="15" y="0"/>
                  <a:pt x="3" y="7"/>
                </a:cubicBezTo>
                <a:cubicBezTo>
                  <a:pt x="1" y="9"/>
                  <a:pt x="0" y="13"/>
                  <a:pt x="2" y="15"/>
                </a:cubicBezTo>
                <a:cubicBezTo>
                  <a:pt x="35" y="48"/>
                  <a:pt x="35" y="48"/>
                  <a:pt x="35" y="48"/>
                </a:cubicBezTo>
                <a:cubicBezTo>
                  <a:pt x="37" y="50"/>
                  <a:pt x="41" y="50"/>
                  <a:pt x="43" y="47"/>
                </a:cubicBezTo>
                <a:cubicBezTo>
                  <a:pt x="50" y="36"/>
                  <a:pt x="49" y="21"/>
                  <a:pt x="39" y="11"/>
                </a:cubicBez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154" name="Freeform 44"/>
          <p:cNvSpPr>
            <a:spLocks noEditPoints="1"/>
          </p:cNvSpPr>
          <p:nvPr/>
        </p:nvSpPr>
        <p:spPr bwMode="auto">
          <a:xfrm>
            <a:off x="3340864" y="3506514"/>
            <a:ext cx="377471" cy="384831"/>
          </a:xfrm>
          <a:custGeom>
            <a:avLst/>
            <a:gdLst>
              <a:gd name="T0" fmla="*/ 138 w 152"/>
              <a:gd name="T1" fmla="*/ 118 h 155"/>
              <a:gd name="T2" fmla="*/ 152 w 152"/>
              <a:gd name="T3" fmla="*/ 74 h 155"/>
              <a:gd name="T4" fmla="*/ 77 w 152"/>
              <a:gd name="T5" fmla="*/ 0 h 155"/>
              <a:gd name="T6" fmla="*/ 76 w 152"/>
              <a:gd name="T7" fmla="*/ 0 h 155"/>
              <a:gd name="T8" fmla="*/ 3 w 152"/>
              <a:gd name="T9" fmla="*/ 74 h 155"/>
              <a:gd name="T10" fmla="*/ 15 w 152"/>
              <a:gd name="T11" fmla="*/ 115 h 155"/>
              <a:gd name="T12" fmla="*/ 3 w 152"/>
              <a:gd name="T13" fmla="*/ 141 h 155"/>
              <a:gd name="T14" fmla="*/ 7 w 152"/>
              <a:gd name="T15" fmla="*/ 154 h 155"/>
              <a:gd name="T16" fmla="*/ 12 w 152"/>
              <a:gd name="T17" fmla="*/ 155 h 155"/>
              <a:gd name="T18" fmla="*/ 20 w 152"/>
              <a:gd name="T19" fmla="*/ 150 h 155"/>
              <a:gd name="T20" fmla="*/ 30 w 152"/>
              <a:gd name="T21" fmla="*/ 131 h 155"/>
              <a:gd name="T22" fmla="*/ 76 w 152"/>
              <a:gd name="T23" fmla="*/ 148 h 155"/>
              <a:gd name="T24" fmla="*/ 77 w 152"/>
              <a:gd name="T25" fmla="*/ 148 h 155"/>
              <a:gd name="T26" fmla="*/ 123 w 152"/>
              <a:gd name="T27" fmla="*/ 133 h 155"/>
              <a:gd name="T28" fmla="*/ 131 w 152"/>
              <a:gd name="T29" fmla="*/ 150 h 155"/>
              <a:gd name="T30" fmla="*/ 140 w 152"/>
              <a:gd name="T31" fmla="*/ 155 h 155"/>
              <a:gd name="T32" fmla="*/ 145 w 152"/>
              <a:gd name="T33" fmla="*/ 154 h 155"/>
              <a:gd name="T34" fmla="*/ 149 w 152"/>
              <a:gd name="T35" fmla="*/ 141 h 155"/>
              <a:gd name="T36" fmla="*/ 138 w 152"/>
              <a:gd name="T37" fmla="*/ 118 h 155"/>
              <a:gd name="T38" fmla="*/ 77 w 152"/>
              <a:gd name="T39" fmla="*/ 129 h 155"/>
              <a:gd name="T40" fmla="*/ 76 w 152"/>
              <a:gd name="T41" fmla="*/ 128 h 155"/>
              <a:gd name="T42" fmla="*/ 23 w 152"/>
              <a:gd name="T43" fmla="*/ 74 h 155"/>
              <a:gd name="T44" fmla="*/ 76 w 152"/>
              <a:gd name="T45" fmla="*/ 20 h 155"/>
              <a:gd name="T46" fmla="*/ 77 w 152"/>
              <a:gd name="T47" fmla="*/ 20 h 155"/>
              <a:gd name="T48" fmla="*/ 132 w 152"/>
              <a:gd name="T49" fmla="*/ 74 h 155"/>
              <a:gd name="T50" fmla="*/ 77 w 152"/>
              <a:gd name="T51" fmla="*/ 12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155">
                <a:moveTo>
                  <a:pt x="138" y="118"/>
                </a:moveTo>
                <a:cubicBezTo>
                  <a:pt x="146" y="105"/>
                  <a:pt x="152" y="90"/>
                  <a:pt x="152" y="74"/>
                </a:cubicBezTo>
                <a:cubicBezTo>
                  <a:pt x="152" y="33"/>
                  <a:pt x="118" y="0"/>
                  <a:pt x="77" y="0"/>
                </a:cubicBezTo>
                <a:cubicBezTo>
                  <a:pt x="77" y="0"/>
                  <a:pt x="77" y="0"/>
                  <a:pt x="76" y="0"/>
                </a:cubicBezTo>
                <a:cubicBezTo>
                  <a:pt x="36" y="0"/>
                  <a:pt x="3" y="34"/>
                  <a:pt x="3" y="74"/>
                </a:cubicBezTo>
                <a:cubicBezTo>
                  <a:pt x="3" y="89"/>
                  <a:pt x="8" y="103"/>
                  <a:pt x="15" y="115"/>
                </a:cubicBezTo>
                <a:cubicBezTo>
                  <a:pt x="3" y="141"/>
                  <a:pt x="3" y="141"/>
                  <a:pt x="3" y="141"/>
                </a:cubicBezTo>
                <a:cubicBezTo>
                  <a:pt x="0" y="146"/>
                  <a:pt x="2" y="152"/>
                  <a:pt x="7" y="154"/>
                </a:cubicBezTo>
                <a:cubicBezTo>
                  <a:pt x="8" y="155"/>
                  <a:pt x="10" y="155"/>
                  <a:pt x="12" y="155"/>
                </a:cubicBezTo>
                <a:cubicBezTo>
                  <a:pt x="15" y="155"/>
                  <a:pt x="19" y="153"/>
                  <a:pt x="20" y="150"/>
                </a:cubicBezTo>
                <a:cubicBezTo>
                  <a:pt x="30" y="131"/>
                  <a:pt x="30" y="131"/>
                  <a:pt x="30" y="131"/>
                </a:cubicBezTo>
                <a:cubicBezTo>
                  <a:pt x="42" y="142"/>
                  <a:pt x="59" y="148"/>
                  <a:pt x="76" y="148"/>
                </a:cubicBezTo>
                <a:cubicBezTo>
                  <a:pt x="77" y="148"/>
                  <a:pt x="77" y="148"/>
                  <a:pt x="77" y="148"/>
                </a:cubicBezTo>
                <a:cubicBezTo>
                  <a:pt x="94" y="148"/>
                  <a:pt x="110" y="143"/>
                  <a:pt x="123" y="133"/>
                </a:cubicBezTo>
                <a:cubicBezTo>
                  <a:pt x="131" y="150"/>
                  <a:pt x="131" y="150"/>
                  <a:pt x="131" y="150"/>
                </a:cubicBezTo>
                <a:cubicBezTo>
                  <a:pt x="133" y="153"/>
                  <a:pt x="137" y="155"/>
                  <a:pt x="140" y="155"/>
                </a:cubicBezTo>
                <a:cubicBezTo>
                  <a:pt x="142" y="155"/>
                  <a:pt x="143" y="155"/>
                  <a:pt x="145" y="154"/>
                </a:cubicBezTo>
                <a:cubicBezTo>
                  <a:pt x="150" y="152"/>
                  <a:pt x="152" y="146"/>
                  <a:pt x="149" y="141"/>
                </a:cubicBezTo>
                <a:lnTo>
                  <a:pt x="138" y="118"/>
                </a:lnTo>
                <a:close/>
                <a:moveTo>
                  <a:pt x="77" y="129"/>
                </a:moveTo>
                <a:cubicBezTo>
                  <a:pt x="77" y="129"/>
                  <a:pt x="77" y="128"/>
                  <a:pt x="76" y="128"/>
                </a:cubicBezTo>
                <a:cubicBezTo>
                  <a:pt x="47" y="128"/>
                  <a:pt x="23" y="104"/>
                  <a:pt x="23" y="74"/>
                </a:cubicBezTo>
                <a:cubicBezTo>
                  <a:pt x="23" y="45"/>
                  <a:pt x="47" y="20"/>
                  <a:pt x="76" y="20"/>
                </a:cubicBezTo>
                <a:cubicBezTo>
                  <a:pt x="77" y="20"/>
                  <a:pt x="77" y="20"/>
                  <a:pt x="77" y="20"/>
                </a:cubicBezTo>
                <a:cubicBezTo>
                  <a:pt x="107" y="20"/>
                  <a:pt x="132" y="44"/>
                  <a:pt x="132" y="74"/>
                </a:cubicBezTo>
                <a:cubicBezTo>
                  <a:pt x="132" y="104"/>
                  <a:pt x="107" y="129"/>
                  <a:pt x="77" y="129"/>
                </a:cubicBez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155" name="Freeform 45"/>
          <p:cNvSpPr/>
          <p:nvPr/>
        </p:nvSpPr>
        <p:spPr bwMode="auto">
          <a:xfrm>
            <a:off x="3455472" y="3623225"/>
            <a:ext cx="91476" cy="156666"/>
          </a:xfrm>
          <a:custGeom>
            <a:avLst/>
            <a:gdLst>
              <a:gd name="T0" fmla="*/ 31 w 37"/>
              <a:gd name="T1" fmla="*/ 0 h 63"/>
              <a:gd name="T2" fmla="*/ 30 w 37"/>
              <a:gd name="T3" fmla="*/ 0 h 63"/>
              <a:gd name="T4" fmla="*/ 26 w 37"/>
              <a:gd name="T5" fmla="*/ 5 h 63"/>
              <a:gd name="T6" fmla="*/ 26 w 37"/>
              <a:gd name="T7" fmla="*/ 27 h 63"/>
              <a:gd name="T8" fmla="*/ 2 w 37"/>
              <a:gd name="T9" fmla="*/ 54 h 63"/>
              <a:gd name="T10" fmla="*/ 3 w 37"/>
              <a:gd name="T11" fmla="*/ 62 h 63"/>
              <a:gd name="T12" fmla="*/ 7 w 37"/>
              <a:gd name="T13" fmla="*/ 63 h 63"/>
              <a:gd name="T14" fmla="*/ 11 w 37"/>
              <a:gd name="T15" fmla="*/ 61 h 63"/>
              <a:gd name="T16" fmla="*/ 30 w 37"/>
              <a:gd name="T17" fmla="*/ 39 h 63"/>
              <a:gd name="T18" fmla="*/ 35 w 37"/>
              <a:gd name="T19" fmla="*/ 34 h 63"/>
              <a:gd name="T20" fmla="*/ 37 w 37"/>
              <a:gd name="T21" fmla="*/ 29 h 63"/>
              <a:gd name="T22" fmla="*/ 37 w 37"/>
              <a:gd name="T23" fmla="*/ 5 h 63"/>
              <a:gd name="T24" fmla="*/ 31 w 37"/>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63">
                <a:moveTo>
                  <a:pt x="31" y="0"/>
                </a:moveTo>
                <a:cubicBezTo>
                  <a:pt x="31" y="0"/>
                  <a:pt x="31" y="0"/>
                  <a:pt x="30" y="0"/>
                </a:cubicBezTo>
                <a:cubicBezTo>
                  <a:pt x="28" y="0"/>
                  <a:pt x="26" y="2"/>
                  <a:pt x="26" y="5"/>
                </a:cubicBezTo>
                <a:cubicBezTo>
                  <a:pt x="26" y="27"/>
                  <a:pt x="26" y="27"/>
                  <a:pt x="26" y="27"/>
                </a:cubicBezTo>
                <a:cubicBezTo>
                  <a:pt x="2" y="54"/>
                  <a:pt x="2" y="54"/>
                  <a:pt x="2" y="54"/>
                </a:cubicBezTo>
                <a:cubicBezTo>
                  <a:pt x="0" y="56"/>
                  <a:pt x="1" y="60"/>
                  <a:pt x="3" y="62"/>
                </a:cubicBezTo>
                <a:cubicBezTo>
                  <a:pt x="4" y="63"/>
                  <a:pt x="6" y="63"/>
                  <a:pt x="7" y="63"/>
                </a:cubicBezTo>
                <a:cubicBezTo>
                  <a:pt x="8" y="63"/>
                  <a:pt x="10" y="63"/>
                  <a:pt x="11" y="61"/>
                </a:cubicBezTo>
                <a:cubicBezTo>
                  <a:pt x="30" y="39"/>
                  <a:pt x="30" y="39"/>
                  <a:pt x="30" y="39"/>
                </a:cubicBezTo>
                <a:cubicBezTo>
                  <a:pt x="35" y="34"/>
                  <a:pt x="35" y="34"/>
                  <a:pt x="35" y="34"/>
                </a:cubicBezTo>
                <a:cubicBezTo>
                  <a:pt x="36" y="33"/>
                  <a:pt x="37" y="31"/>
                  <a:pt x="37" y="29"/>
                </a:cubicBezTo>
                <a:cubicBezTo>
                  <a:pt x="37" y="5"/>
                  <a:pt x="37" y="5"/>
                  <a:pt x="37" y="5"/>
                </a:cubicBezTo>
                <a:cubicBezTo>
                  <a:pt x="37" y="2"/>
                  <a:pt x="34" y="0"/>
                  <a:pt x="31" y="0"/>
                </a:cubicBez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156" name="Freeform 46"/>
          <p:cNvSpPr/>
          <p:nvPr/>
        </p:nvSpPr>
        <p:spPr bwMode="auto">
          <a:xfrm>
            <a:off x="3313526" y="3470764"/>
            <a:ext cx="124071" cy="125123"/>
          </a:xfrm>
          <a:custGeom>
            <a:avLst/>
            <a:gdLst>
              <a:gd name="T0" fmla="*/ 11 w 50"/>
              <a:gd name="T1" fmla="*/ 11 h 50"/>
              <a:gd name="T2" fmla="*/ 7 w 50"/>
              <a:gd name="T3" fmla="*/ 47 h 50"/>
              <a:gd name="T4" fmla="*/ 15 w 50"/>
              <a:gd name="T5" fmla="*/ 48 h 50"/>
              <a:gd name="T6" fmla="*/ 48 w 50"/>
              <a:gd name="T7" fmla="*/ 15 h 50"/>
              <a:gd name="T8" fmla="*/ 47 w 50"/>
              <a:gd name="T9" fmla="*/ 7 h 50"/>
              <a:gd name="T10" fmla="*/ 11 w 50"/>
              <a:gd name="T11" fmla="*/ 11 h 50"/>
            </a:gdLst>
            <a:ahLst/>
            <a:cxnLst>
              <a:cxn ang="0">
                <a:pos x="T0" y="T1"/>
              </a:cxn>
              <a:cxn ang="0">
                <a:pos x="T2" y="T3"/>
              </a:cxn>
              <a:cxn ang="0">
                <a:pos x="T4" y="T5"/>
              </a:cxn>
              <a:cxn ang="0">
                <a:pos x="T6" y="T7"/>
              </a:cxn>
              <a:cxn ang="0">
                <a:pos x="T8" y="T9"/>
              </a:cxn>
              <a:cxn ang="0">
                <a:pos x="T10" y="T11"/>
              </a:cxn>
            </a:cxnLst>
            <a:rect l="0" t="0" r="r" b="b"/>
            <a:pathLst>
              <a:path w="50" h="50">
                <a:moveTo>
                  <a:pt x="11" y="11"/>
                </a:moveTo>
                <a:cubicBezTo>
                  <a:pt x="1" y="21"/>
                  <a:pt x="0" y="36"/>
                  <a:pt x="7" y="47"/>
                </a:cubicBezTo>
                <a:cubicBezTo>
                  <a:pt x="9" y="50"/>
                  <a:pt x="13" y="50"/>
                  <a:pt x="15" y="48"/>
                </a:cubicBezTo>
                <a:cubicBezTo>
                  <a:pt x="48" y="15"/>
                  <a:pt x="48" y="15"/>
                  <a:pt x="48" y="15"/>
                </a:cubicBezTo>
                <a:cubicBezTo>
                  <a:pt x="50" y="13"/>
                  <a:pt x="50" y="9"/>
                  <a:pt x="47" y="7"/>
                </a:cubicBezTo>
                <a:cubicBezTo>
                  <a:pt x="36" y="0"/>
                  <a:pt x="21" y="1"/>
                  <a:pt x="11" y="11"/>
                </a:cubicBezTo>
                <a:close/>
              </a:path>
            </a:pathLst>
          </a:custGeom>
          <a:solidFill>
            <a:srgbClr val="9E8140"/>
          </a:solidFill>
          <a:ln>
            <a:noFill/>
          </a:ln>
        </p:spPr>
        <p:txBody>
          <a:bodyPr vert="horz" wrap="square" lIns="91440" tIns="45720" rIns="91440" bIns="45720" numCol="1" anchor="t" anchorCtr="0" compatLnSpc="1"/>
          <a:lstStyle/>
          <a:p>
            <a:endParaRPr lang="en-US"/>
          </a:p>
        </p:txBody>
      </p:sp>
      <p:grpSp>
        <p:nvGrpSpPr>
          <p:cNvPr id="157" name="Group 18"/>
          <p:cNvGrpSpPr/>
          <p:nvPr/>
        </p:nvGrpSpPr>
        <p:grpSpPr>
          <a:xfrm>
            <a:off x="3122162" y="4095326"/>
            <a:ext cx="822235" cy="1857753"/>
            <a:chOff x="3122162" y="4095326"/>
            <a:chExt cx="822235" cy="1857753"/>
          </a:xfrm>
        </p:grpSpPr>
        <p:sp>
          <p:nvSpPr>
            <p:cNvPr id="164" name="Freeform 48"/>
            <p:cNvSpPr/>
            <p:nvPr/>
          </p:nvSpPr>
          <p:spPr bwMode="auto">
            <a:xfrm>
              <a:off x="3122162" y="4095326"/>
              <a:ext cx="822235" cy="169284"/>
            </a:xfrm>
            <a:custGeom>
              <a:avLst/>
              <a:gdLst>
                <a:gd name="T0" fmla="*/ 331 w 331"/>
                <a:gd name="T1" fmla="*/ 0 h 68"/>
                <a:gd name="T2" fmla="*/ 166 w 331"/>
                <a:gd name="T3" fmla="*/ 68 h 68"/>
                <a:gd name="T4" fmla="*/ 0 w 331"/>
                <a:gd name="T5" fmla="*/ 0 h 68"/>
              </a:gdLst>
              <a:ahLst/>
              <a:cxnLst>
                <a:cxn ang="0">
                  <a:pos x="T0" y="T1"/>
                </a:cxn>
                <a:cxn ang="0">
                  <a:pos x="T2" y="T3"/>
                </a:cxn>
                <a:cxn ang="0">
                  <a:pos x="T4" y="T5"/>
                </a:cxn>
              </a:cxnLst>
              <a:rect l="0" t="0" r="r" b="b"/>
              <a:pathLst>
                <a:path w="331" h="68">
                  <a:moveTo>
                    <a:pt x="331" y="0"/>
                  </a:moveTo>
                  <a:cubicBezTo>
                    <a:pt x="288" y="42"/>
                    <a:pt x="230" y="68"/>
                    <a:pt x="166" y="68"/>
                  </a:cubicBezTo>
                  <a:cubicBezTo>
                    <a:pt x="101" y="68"/>
                    <a:pt x="43" y="42"/>
                    <a:pt x="0" y="0"/>
                  </a:cubicBezTo>
                </a:path>
              </a:pathLst>
            </a:custGeom>
            <a:noFill/>
            <a:ln w="44450" cap="flat">
              <a:solidFill>
                <a:srgbClr val="9E814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73" name="Line 47"/>
            <p:cNvSpPr>
              <a:spLocks noChangeShapeType="1"/>
            </p:cNvSpPr>
            <p:nvPr/>
          </p:nvSpPr>
          <p:spPr bwMode="auto">
            <a:xfrm flipV="1">
              <a:off x="3534331" y="4264612"/>
              <a:ext cx="0" cy="1688467"/>
            </a:xfrm>
            <a:prstGeom prst="line">
              <a:avLst/>
            </a:prstGeom>
            <a:noFill/>
            <a:ln w="44450" cap="flat">
              <a:solidFill>
                <a:srgbClr val="9E814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grpSp>
      <p:sp>
        <p:nvSpPr>
          <p:cNvPr id="209" name="Oval 49"/>
          <p:cNvSpPr>
            <a:spLocks noChangeArrowheads="1"/>
          </p:cNvSpPr>
          <p:nvPr/>
        </p:nvSpPr>
        <p:spPr bwMode="auto">
          <a:xfrm>
            <a:off x="4832313" y="4205731"/>
            <a:ext cx="840110" cy="843264"/>
          </a:xfrm>
          <a:prstGeom prst="ellipse">
            <a:avLst/>
          </a:prstGeom>
          <a:solidFill>
            <a:srgbClr val="9E8140"/>
          </a:solidFill>
          <a:ln>
            <a:noFill/>
          </a:ln>
        </p:spPr>
        <p:txBody>
          <a:bodyPr vert="horz" wrap="square" lIns="91440" tIns="45720" rIns="91440" bIns="45720" numCol="1" anchor="t" anchorCtr="0" compatLnSpc="1"/>
          <a:lstStyle/>
          <a:p>
            <a:endParaRPr lang="en-US"/>
          </a:p>
        </p:txBody>
      </p:sp>
      <p:sp>
        <p:nvSpPr>
          <p:cNvPr id="213" name="Oval 50"/>
          <p:cNvSpPr>
            <a:spLocks noChangeArrowheads="1"/>
          </p:cNvSpPr>
          <p:nvPr/>
        </p:nvSpPr>
        <p:spPr bwMode="auto">
          <a:xfrm>
            <a:off x="4889618" y="4265138"/>
            <a:ext cx="725501" cy="724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0" name="Freeform 51"/>
          <p:cNvSpPr/>
          <p:nvPr/>
        </p:nvSpPr>
        <p:spPr bwMode="auto">
          <a:xfrm>
            <a:off x="5178240" y="4377118"/>
            <a:ext cx="325950" cy="323847"/>
          </a:xfrm>
          <a:custGeom>
            <a:avLst/>
            <a:gdLst>
              <a:gd name="T0" fmla="*/ 35 w 131"/>
              <a:gd name="T1" fmla="*/ 94 h 130"/>
              <a:gd name="T2" fmla="*/ 37 w 131"/>
              <a:gd name="T3" fmla="*/ 95 h 130"/>
              <a:gd name="T4" fmla="*/ 120 w 131"/>
              <a:gd name="T5" fmla="*/ 130 h 130"/>
              <a:gd name="T6" fmla="*/ 122 w 131"/>
              <a:gd name="T7" fmla="*/ 130 h 130"/>
              <a:gd name="T8" fmla="*/ 124 w 131"/>
              <a:gd name="T9" fmla="*/ 128 h 130"/>
              <a:gd name="T10" fmla="*/ 119 w 131"/>
              <a:gd name="T11" fmla="*/ 58 h 130"/>
              <a:gd name="T12" fmla="*/ 68 w 131"/>
              <a:gd name="T13" fmla="*/ 10 h 130"/>
              <a:gd name="T14" fmla="*/ 3 w 131"/>
              <a:gd name="T15" fmla="*/ 6 h 130"/>
              <a:gd name="T16" fmla="*/ 1 w 131"/>
              <a:gd name="T17" fmla="*/ 8 h 130"/>
              <a:gd name="T18" fmla="*/ 1 w 131"/>
              <a:gd name="T19" fmla="*/ 10 h 130"/>
              <a:gd name="T20" fmla="*/ 35 w 131"/>
              <a:gd name="T21" fmla="*/ 9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30">
                <a:moveTo>
                  <a:pt x="35" y="94"/>
                </a:moveTo>
                <a:cubicBezTo>
                  <a:pt x="35" y="94"/>
                  <a:pt x="36" y="95"/>
                  <a:pt x="37" y="95"/>
                </a:cubicBezTo>
                <a:cubicBezTo>
                  <a:pt x="120" y="130"/>
                  <a:pt x="120" y="130"/>
                  <a:pt x="120" y="130"/>
                </a:cubicBezTo>
                <a:cubicBezTo>
                  <a:pt x="121" y="130"/>
                  <a:pt x="122" y="130"/>
                  <a:pt x="122" y="130"/>
                </a:cubicBezTo>
                <a:cubicBezTo>
                  <a:pt x="123" y="130"/>
                  <a:pt x="124" y="129"/>
                  <a:pt x="124" y="128"/>
                </a:cubicBezTo>
                <a:cubicBezTo>
                  <a:pt x="131" y="105"/>
                  <a:pt x="129" y="80"/>
                  <a:pt x="119" y="58"/>
                </a:cubicBezTo>
                <a:cubicBezTo>
                  <a:pt x="108" y="37"/>
                  <a:pt x="90" y="19"/>
                  <a:pt x="68" y="10"/>
                </a:cubicBezTo>
                <a:cubicBezTo>
                  <a:pt x="47" y="1"/>
                  <a:pt x="24" y="0"/>
                  <a:pt x="3" y="6"/>
                </a:cubicBezTo>
                <a:cubicBezTo>
                  <a:pt x="2" y="7"/>
                  <a:pt x="1" y="7"/>
                  <a:pt x="1" y="8"/>
                </a:cubicBezTo>
                <a:cubicBezTo>
                  <a:pt x="1" y="9"/>
                  <a:pt x="0" y="10"/>
                  <a:pt x="1" y="10"/>
                </a:cubicBezTo>
                <a:lnTo>
                  <a:pt x="35" y="94"/>
                </a:ln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221" name="Freeform 52"/>
          <p:cNvSpPr>
            <a:spLocks noEditPoints="1"/>
          </p:cNvSpPr>
          <p:nvPr/>
        </p:nvSpPr>
        <p:spPr bwMode="auto">
          <a:xfrm>
            <a:off x="4999493" y="4411816"/>
            <a:ext cx="231319" cy="338567"/>
          </a:xfrm>
          <a:custGeom>
            <a:avLst/>
            <a:gdLst>
              <a:gd name="T0" fmla="*/ 92 w 93"/>
              <a:gd name="T1" fmla="*/ 82 h 136"/>
              <a:gd name="T2" fmla="*/ 59 w 93"/>
              <a:gd name="T3" fmla="*/ 2 h 136"/>
              <a:gd name="T4" fmla="*/ 58 w 93"/>
              <a:gd name="T5" fmla="*/ 0 h 136"/>
              <a:gd name="T6" fmla="*/ 55 w 93"/>
              <a:gd name="T7" fmla="*/ 0 h 136"/>
              <a:gd name="T8" fmla="*/ 12 w 93"/>
              <a:gd name="T9" fmla="*/ 49 h 136"/>
              <a:gd name="T10" fmla="*/ 17 w 93"/>
              <a:gd name="T11" fmla="*/ 135 h 136"/>
              <a:gd name="T12" fmla="*/ 18 w 93"/>
              <a:gd name="T13" fmla="*/ 136 h 136"/>
              <a:gd name="T14" fmla="*/ 19 w 93"/>
              <a:gd name="T15" fmla="*/ 136 h 136"/>
              <a:gd name="T16" fmla="*/ 21 w 93"/>
              <a:gd name="T17" fmla="*/ 136 h 136"/>
              <a:gd name="T18" fmla="*/ 91 w 93"/>
              <a:gd name="T19" fmla="*/ 85 h 136"/>
              <a:gd name="T20" fmla="*/ 92 w 93"/>
              <a:gd name="T21" fmla="*/ 82 h 136"/>
              <a:gd name="T22" fmla="*/ 74 w 93"/>
              <a:gd name="T23" fmla="*/ 78 h 136"/>
              <a:gd name="T24" fmla="*/ 24 w 93"/>
              <a:gd name="T25" fmla="*/ 114 h 136"/>
              <a:gd name="T26" fmla="*/ 20 w 93"/>
              <a:gd name="T27" fmla="*/ 92 h 136"/>
              <a:gd name="T28" fmla="*/ 26 w 93"/>
              <a:gd name="T29" fmla="*/ 55 h 136"/>
              <a:gd name="T30" fmla="*/ 42 w 93"/>
              <a:gd name="T31" fmla="*/ 30 h 136"/>
              <a:gd name="T32" fmla="*/ 51 w 93"/>
              <a:gd name="T33" fmla="*/ 22 h 136"/>
              <a:gd name="T34" fmla="*/ 74 w 93"/>
              <a:gd name="T35" fmla="*/ 78 h 136"/>
              <a:gd name="T36" fmla="*/ 74 w 93"/>
              <a:gd name="T37" fmla="*/ 78 h 136"/>
              <a:gd name="T38" fmla="*/ 74 w 93"/>
              <a:gd name="T39" fmla="*/ 7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136">
                <a:moveTo>
                  <a:pt x="92" y="82"/>
                </a:moveTo>
                <a:cubicBezTo>
                  <a:pt x="59" y="2"/>
                  <a:pt x="59" y="2"/>
                  <a:pt x="59" y="2"/>
                </a:cubicBezTo>
                <a:cubicBezTo>
                  <a:pt x="59" y="1"/>
                  <a:pt x="59" y="0"/>
                  <a:pt x="58" y="0"/>
                </a:cubicBezTo>
                <a:cubicBezTo>
                  <a:pt x="57" y="0"/>
                  <a:pt x="56" y="0"/>
                  <a:pt x="55" y="0"/>
                </a:cubicBezTo>
                <a:cubicBezTo>
                  <a:pt x="36" y="11"/>
                  <a:pt x="20" y="28"/>
                  <a:pt x="12" y="49"/>
                </a:cubicBezTo>
                <a:cubicBezTo>
                  <a:pt x="0" y="77"/>
                  <a:pt x="2" y="108"/>
                  <a:pt x="17" y="135"/>
                </a:cubicBezTo>
                <a:cubicBezTo>
                  <a:pt x="17" y="135"/>
                  <a:pt x="18" y="136"/>
                  <a:pt x="18" y="136"/>
                </a:cubicBezTo>
                <a:cubicBezTo>
                  <a:pt x="18" y="136"/>
                  <a:pt x="19" y="136"/>
                  <a:pt x="19" y="136"/>
                </a:cubicBezTo>
                <a:cubicBezTo>
                  <a:pt x="20" y="136"/>
                  <a:pt x="20" y="136"/>
                  <a:pt x="21" y="136"/>
                </a:cubicBezTo>
                <a:cubicBezTo>
                  <a:pt x="91" y="85"/>
                  <a:pt x="91" y="85"/>
                  <a:pt x="91" y="85"/>
                </a:cubicBezTo>
                <a:cubicBezTo>
                  <a:pt x="92" y="84"/>
                  <a:pt x="93" y="83"/>
                  <a:pt x="92" y="82"/>
                </a:cubicBezTo>
                <a:close/>
                <a:moveTo>
                  <a:pt x="74" y="78"/>
                </a:moveTo>
                <a:cubicBezTo>
                  <a:pt x="24" y="114"/>
                  <a:pt x="24" y="114"/>
                  <a:pt x="24" y="114"/>
                </a:cubicBezTo>
                <a:cubicBezTo>
                  <a:pt x="22" y="107"/>
                  <a:pt x="20" y="100"/>
                  <a:pt x="20" y="92"/>
                </a:cubicBezTo>
                <a:cubicBezTo>
                  <a:pt x="19" y="79"/>
                  <a:pt x="21" y="67"/>
                  <a:pt x="26" y="55"/>
                </a:cubicBezTo>
                <a:cubicBezTo>
                  <a:pt x="30" y="46"/>
                  <a:pt x="35" y="37"/>
                  <a:pt x="42" y="30"/>
                </a:cubicBezTo>
                <a:cubicBezTo>
                  <a:pt x="44" y="27"/>
                  <a:pt x="48" y="24"/>
                  <a:pt x="51" y="22"/>
                </a:cubicBezTo>
                <a:lnTo>
                  <a:pt x="74" y="78"/>
                </a:lnTo>
                <a:close/>
                <a:moveTo>
                  <a:pt x="74" y="78"/>
                </a:moveTo>
                <a:cubicBezTo>
                  <a:pt x="74" y="78"/>
                  <a:pt x="74" y="78"/>
                  <a:pt x="74" y="78"/>
                </a:cubicBezTo>
              </a:path>
            </a:pathLst>
          </a:custGeom>
          <a:solidFill>
            <a:srgbClr val="9E8140"/>
          </a:solidFill>
          <a:ln>
            <a:noFill/>
          </a:ln>
        </p:spPr>
        <p:txBody>
          <a:bodyPr vert="horz" wrap="square" lIns="91440" tIns="45720" rIns="91440" bIns="45720" numCol="1" anchor="t" anchorCtr="0" compatLnSpc="1"/>
          <a:lstStyle/>
          <a:p>
            <a:endParaRPr lang="en-US"/>
          </a:p>
        </p:txBody>
      </p:sp>
      <p:sp>
        <p:nvSpPr>
          <p:cNvPr id="228" name="Freeform 53"/>
          <p:cNvSpPr>
            <a:spLocks noEditPoints="1"/>
          </p:cNvSpPr>
          <p:nvPr/>
        </p:nvSpPr>
        <p:spPr bwMode="auto">
          <a:xfrm>
            <a:off x="5068889" y="4648392"/>
            <a:ext cx="397449" cy="229216"/>
          </a:xfrm>
          <a:custGeom>
            <a:avLst/>
            <a:gdLst>
              <a:gd name="T0" fmla="*/ 158 w 160"/>
              <a:gd name="T1" fmla="*/ 34 h 92"/>
              <a:gd name="T2" fmla="*/ 76 w 160"/>
              <a:gd name="T3" fmla="*/ 0 h 92"/>
              <a:gd name="T4" fmla="*/ 74 w 160"/>
              <a:gd name="T5" fmla="*/ 1 h 92"/>
              <a:gd name="T6" fmla="*/ 2 w 160"/>
              <a:gd name="T7" fmla="*/ 52 h 92"/>
              <a:gd name="T8" fmla="*/ 0 w 160"/>
              <a:gd name="T9" fmla="*/ 54 h 92"/>
              <a:gd name="T10" fmla="*/ 1 w 160"/>
              <a:gd name="T11" fmla="*/ 57 h 92"/>
              <a:gd name="T12" fmla="*/ 36 w 160"/>
              <a:gd name="T13" fmla="*/ 82 h 92"/>
              <a:gd name="T14" fmla="*/ 106 w 160"/>
              <a:gd name="T15" fmla="*/ 84 h 92"/>
              <a:gd name="T16" fmla="*/ 160 w 160"/>
              <a:gd name="T17" fmla="*/ 39 h 92"/>
              <a:gd name="T18" fmla="*/ 160 w 160"/>
              <a:gd name="T19" fmla="*/ 36 h 92"/>
              <a:gd name="T20" fmla="*/ 158 w 160"/>
              <a:gd name="T21" fmla="*/ 34 h 92"/>
              <a:gd name="T22" fmla="*/ 158 w 160"/>
              <a:gd name="T23" fmla="*/ 34 h 92"/>
              <a:gd name="T24" fmla="*/ 158 w 160"/>
              <a:gd name="T25" fmla="*/ 3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92">
                <a:moveTo>
                  <a:pt x="158" y="34"/>
                </a:moveTo>
                <a:cubicBezTo>
                  <a:pt x="76" y="0"/>
                  <a:pt x="76" y="0"/>
                  <a:pt x="76" y="0"/>
                </a:cubicBezTo>
                <a:cubicBezTo>
                  <a:pt x="76" y="0"/>
                  <a:pt x="74" y="0"/>
                  <a:pt x="74" y="1"/>
                </a:cubicBezTo>
                <a:cubicBezTo>
                  <a:pt x="2" y="52"/>
                  <a:pt x="2" y="52"/>
                  <a:pt x="2" y="52"/>
                </a:cubicBezTo>
                <a:cubicBezTo>
                  <a:pt x="1" y="53"/>
                  <a:pt x="0" y="54"/>
                  <a:pt x="0" y="54"/>
                </a:cubicBezTo>
                <a:cubicBezTo>
                  <a:pt x="0" y="55"/>
                  <a:pt x="1" y="56"/>
                  <a:pt x="1" y="57"/>
                </a:cubicBezTo>
                <a:cubicBezTo>
                  <a:pt x="11" y="68"/>
                  <a:pt x="23" y="76"/>
                  <a:pt x="36" y="82"/>
                </a:cubicBezTo>
                <a:cubicBezTo>
                  <a:pt x="59" y="91"/>
                  <a:pt x="84" y="92"/>
                  <a:pt x="106" y="84"/>
                </a:cubicBezTo>
                <a:cubicBezTo>
                  <a:pt x="129" y="76"/>
                  <a:pt x="148" y="60"/>
                  <a:pt x="160" y="39"/>
                </a:cubicBezTo>
                <a:cubicBezTo>
                  <a:pt x="160" y="38"/>
                  <a:pt x="160" y="37"/>
                  <a:pt x="160" y="36"/>
                </a:cubicBezTo>
                <a:cubicBezTo>
                  <a:pt x="160" y="35"/>
                  <a:pt x="159" y="35"/>
                  <a:pt x="158" y="34"/>
                </a:cubicBezTo>
                <a:close/>
                <a:moveTo>
                  <a:pt x="158" y="34"/>
                </a:moveTo>
                <a:cubicBezTo>
                  <a:pt x="158" y="34"/>
                  <a:pt x="158" y="34"/>
                  <a:pt x="158" y="34"/>
                </a:cubicBezTo>
              </a:path>
            </a:pathLst>
          </a:custGeom>
          <a:solidFill>
            <a:srgbClr val="9E8140"/>
          </a:solidFill>
          <a:ln>
            <a:noFill/>
          </a:ln>
        </p:spPr>
        <p:txBody>
          <a:bodyPr vert="horz" wrap="square" lIns="91440" tIns="45720" rIns="91440" bIns="45720" numCol="1" anchor="t" anchorCtr="0" compatLnSpc="1"/>
          <a:lstStyle/>
          <a:p>
            <a:endParaRPr lang="en-US"/>
          </a:p>
        </p:txBody>
      </p:sp>
      <p:grpSp>
        <p:nvGrpSpPr>
          <p:cNvPr id="229" name="Group 27"/>
          <p:cNvGrpSpPr/>
          <p:nvPr/>
        </p:nvGrpSpPr>
        <p:grpSpPr>
          <a:xfrm>
            <a:off x="4842827" y="5038481"/>
            <a:ext cx="820132" cy="914600"/>
            <a:chOff x="4842827" y="5038481"/>
            <a:chExt cx="820132" cy="914600"/>
          </a:xfrm>
        </p:grpSpPr>
        <p:sp>
          <p:nvSpPr>
            <p:cNvPr id="230" name="Freeform 55"/>
            <p:cNvSpPr/>
            <p:nvPr/>
          </p:nvSpPr>
          <p:spPr bwMode="auto">
            <a:xfrm>
              <a:off x="4842827" y="5038481"/>
              <a:ext cx="820132" cy="169284"/>
            </a:xfrm>
            <a:custGeom>
              <a:avLst/>
              <a:gdLst>
                <a:gd name="T0" fmla="*/ 330 w 330"/>
                <a:gd name="T1" fmla="*/ 0 h 68"/>
                <a:gd name="T2" fmla="*/ 165 w 330"/>
                <a:gd name="T3" fmla="*/ 68 h 68"/>
                <a:gd name="T4" fmla="*/ 0 w 330"/>
                <a:gd name="T5" fmla="*/ 0 h 68"/>
              </a:gdLst>
              <a:ahLst/>
              <a:cxnLst>
                <a:cxn ang="0">
                  <a:pos x="T0" y="T1"/>
                </a:cxn>
                <a:cxn ang="0">
                  <a:pos x="T2" y="T3"/>
                </a:cxn>
                <a:cxn ang="0">
                  <a:pos x="T4" y="T5"/>
                </a:cxn>
              </a:cxnLst>
              <a:rect l="0" t="0" r="r" b="b"/>
              <a:pathLst>
                <a:path w="330" h="68">
                  <a:moveTo>
                    <a:pt x="330" y="0"/>
                  </a:moveTo>
                  <a:cubicBezTo>
                    <a:pt x="288" y="42"/>
                    <a:pt x="229" y="68"/>
                    <a:pt x="165" y="68"/>
                  </a:cubicBezTo>
                  <a:cubicBezTo>
                    <a:pt x="101" y="68"/>
                    <a:pt x="42" y="42"/>
                    <a:pt x="0" y="0"/>
                  </a:cubicBezTo>
                </a:path>
              </a:pathLst>
            </a:custGeom>
            <a:noFill/>
            <a:ln w="44450" cap="flat">
              <a:solidFill>
                <a:srgbClr val="9E814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31" name="Line 54"/>
            <p:cNvSpPr>
              <a:spLocks noChangeShapeType="1"/>
            </p:cNvSpPr>
            <p:nvPr/>
          </p:nvSpPr>
          <p:spPr bwMode="auto">
            <a:xfrm flipV="1">
              <a:off x="5252893" y="5207765"/>
              <a:ext cx="0" cy="745316"/>
            </a:xfrm>
            <a:prstGeom prst="line">
              <a:avLst/>
            </a:prstGeom>
            <a:noFill/>
            <a:ln w="44450" cap="flat">
              <a:solidFill>
                <a:srgbClr val="9E814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grpSp>
      <p:sp>
        <p:nvSpPr>
          <p:cNvPr id="233" name="Oval 56"/>
          <p:cNvSpPr>
            <a:spLocks noChangeArrowheads="1"/>
          </p:cNvSpPr>
          <p:nvPr/>
        </p:nvSpPr>
        <p:spPr bwMode="auto">
          <a:xfrm>
            <a:off x="6551926" y="3616905"/>
            <a:ext cx="842212" cy="843264"/>
          </a:xfrm>
          <a:prstGeom prst="ellipse">
            <a:avLst/>
          </a:prstGeom>
          <a:solidFill>
            <a:srgbClr val="9E8140"/>
          </a:solidFill>
          <a:ln>
            <a:noFill/>
          </a:ln>
        </p:spPr>
        <p:txBody>
          <a:bodyPr vert="horz" wrap="square" lIns="91440" tIns="45720" rIns="91440" bIns="45720" numCol="1" anchor="t" anchorCtr="0" compatLnSpc="1"/>
          <a:lstStyle/>
          <a:p>
            <a:endParaRPr lang="en-US"/>
          </a:p>
        </p:txBody>
      </p:sp>
      <p:sp>
        <p:nvSpPr>
          <p:cNvPr id="234" name="Oval 57"/>
          <p:cNvSpPr>
            <a:spLocks noChangeArrowheads="1"/>
          </p:cNvSpPr>
          <p:nvPr/>
        </p:nvSpPr>
        <p:spPr bwMode="auto">
          <a:xfrm>
            <a:off x="6611859" y="3676838"/>
            <a:ext cx="723398" cy="724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5" name="Freeform 58"/>
          <p:cNvSpPr>
            <a:spLocks noEditPoints="1"/>
          </p:cNvSpPr>
          <p:nvPr/>
        </p:nvSpPr>
        <p:spPr bwMode="auto">
          <a:xfrm>
            <a:off x="6743290" y="3853482"/>
            <a:ext cx="417426" cy="415323"/>
          </a:xfrm>
          <a:custGeom>
            <a:avLst/>
            <a:gdLst>
              <a:gd name="T0" fmla="*/ 84 w 168"/>
              <a:gd name="T1" fmla="*/ 167 h 167"/>
              <a:gd name="T2" fmla="*/ 168 w 168"/>
              <a:gd name="T3" fmla="*/ 83 h 167"/>
              <a:gd name="T4" fmla="*/ 158 w 168"/>
              <a:gd name="T5" fmla="*/ 44 h 167"/>
              <a:gd name="T6" fmla="*/ 156 w 168"/>
              <a:gd name="T7" fmla="*/ 44 h 167"/>
              <a:gd name="T8" fmla="*/ 155 w 168"/>
              <a:gd name="T9" fmla="*/ 44 h 167"/>
              <a:gd name="T10" fmla="*/ 144 w 168"/>
              <a:gd name="T11" fmla="*/ 43 h 167"/>
              <a:gd name="T12" fmla="*/ 136 w 168"/>
              <a:gd name="T13" fmla="*/ 51 h 167"/>
              <a:gd name="T14" fmla="*/ 146 w 168"/>
              <a:gd name="T15" fmla="*/ 83 h 167"/>
              <a:gd name="T16" fmla="*/ 84 w 168"/>
              <a:gd name="T17" fmla="*/ 145 h 167"/>
              <a:gd name="T18" fmla="*/ 23 w 168"/>
              <a:gd name="T19" fmla="*/ 83 h 167"/>
              <a:gd name="T20" fmla="*/ 84 w 168"/>
              <a:gd name="T21" fmla="*/ 22 h 167"/>
              <a:gd name="T22" fmla="*/ 116 w 168"/>
              <a:gd name="T23" fmla="*/ 31 h 167"/>
              <a:gd name="T24" fmla="*/ 123 w 168"/>
              <a:gd name="T25" fmla="*/ 24 h 167"/>
              <a:gd name="T26" fmla="*/ 122 w 168"/>
              <a:gd name="T27" fmla="*/ 12 h 167"/>
              <a:gd name="T28" fmla="*/ 122 w 168"/>
              <a:gd name="T29" fmla="*/ 9 h 167"/>
              <a:gd name="T30" fmla="*/ 84 w 168"/>
              <a:gd name="T31" fmla="*/ 0 h 167"/>
              <a:gd name="T32" fmla="*/ 0 w 168"/>
              <a:gd name="T33" fmla="*/ 83 h 167"/>
              <a:gd name="T34" fmla="*/ 84 w 168"/>
              <a:gd name="T35" fmla="*/ 167 h 167"/>
              <a:gd name="T36" fmla="*/ 84 w 168"/>
              <a:gd name="T37" fmla="*/ 167 h 167"/>
              <a:gd name="T38" fmla="*/ 84 w 168"/>
              <a:gd name="T39"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167">
                <a:moveTo>
                  <a:pt x="84" y="167"/>
                </a:moveTo>
                <a:cubicBezTo>
                  <a:pt x="130" y="167"/>
                  <a:pt x="168" y="130"/>
                  <a:pt x="168" y="83"/>
                </a:cubicBezTo>
                <a:cubicBezTo>
                  <a:pt x="168" y="69"/>
                  <a:pt x="164" y="56"/>
                  <a:pt x="158" y="44"/>
                </a:cubicBezTo>
                <a:cubicBezTo>
                  <a:pt x="157" y="44"/>
                  <a:pt x="156" y="44"/>
                  <a:pt x="156" y="44"/>
                </a:cubicBezTo>
                <a:cubicBezTo>
                  <a:pt x="155" y="44"/>
                  <a:pt x="155" y="44"/>
                  <a:pt x="155" y="44"/>
                </a:cubicBezTo>
                <a:cubicBezTo>
                  <a:pt x="144" y="43"/>
                  <a:pt x="144" y="43"/>
                  <a:pt x="144" y="43"/>
                </a:cubicBezTo>
                <a:cubicBezTo>
                  <a:pt x="136" y="51"/>
                  <a:pt x="136" y="51"/>
                  <a:pt x="136" y="51"/>
                </a:cubicBezTo>
                <a:cubicBezTo>
                  <a:pt x="142" y="61"/>
                  <a:pt x="146" y="72"/>
                  <a:pt x="146" y="83"/>
                </a:cubicBezTo>
                <a:cubicBezTo>
                  <a:pt x="146" y="117"/>
                  <a:pt x="118" y="145"/>
                  <a:pt x="84" y="145"/>
                </a:cubicBezTo>
                <a:cubicBezTo>
                  <a:pt x="50" y="145"/>
                  <a:pt x="23" y="117"/>
                  <a:pt x="23" y="83"/>
                </a:cubicBezTo>
                <a:cubicBezTo>
                  <a:pt x="23" y="50"/>
                  <a:pt x="50" y="22"/>
                  <a:pt x="84" y="22"/>
                </a:cubicBezTo>
                <a:cubicBezTo>
                  <a:pt x="96" y="22"/>
                  <a:pt x="107" y="25"/>
                  <a:pt x="116" y="31"/>
                </a:cubicBezTo>
                <a:cubicBezTo>
                  <a:pt x="123" y="24"/>
                  <a:pt x="123" y="24"/>
                  <a:pt x="123" y="24"/>
                </a:cubicBezTo>
                <a:cubicBezTo>
                  <a:pt x="122" y="12"/>
                  <a:pt x="122" y="12"/>
                  <a:pt x="122" y="12"/>
                </a:cubicBezTo>
                <a:cubicBezTo>
                  <a:pt x="122" y="11"/>
                  <a:pt x="122" y="10"/>
                  <a:pt x="122" y="9"/>
                </a:cubicBezTo>
                <a:cubicBezTo>
                  <a:pt x="111" y="3"/>
                  <a:pt x="98" y="0"/>
                  <a:pt x="84" y="0"/>
                </a:cubicBezTo>
                <a:cubicBezTo>
                  <a:pt x="38" y="0"/>
                  <a:pt x="0" y="37"/>
                  <a:pt x="0" y="83"/>
                </a:cubicBezTo>
                <a:cubicBezTo>
                  <a:pt x="0" y="130"/>
                  <a:pt x="38" y="167"/>
                  <a:pt x="84" y="167"/>
                </a:cubicBezTo>
                <a:close/>
                <a:moveTo>
                  <a:pt x="84" y="167"/>
                </a:moveTo>
                <a:cubicBezTo>
                  <a:pt x="84" y="167"/>
                  <a:pt x="84" y="167"/>
                  <a:pt x="84" y="167"/>
                </a:cubicBezTo>
              </a:path>
            </a:pathLst>
          </a:custGeom>
          <a:solidFill>
            <a:srgbClr val="9E8140"/>
          </a:solidFill>
          <a:ln>
            <a:noFill/>
          </a:ln>
        </p:spPr>
        <p:txBody>
          <a:bodyPr vert="horz" wrap="square" lIns="91440" tIns="45720" rIns="91440" bIns="45720" numCol="1" anchor="t" anchorCtr="0" compatLnSpc="1"/>
          <a:lstStyle/>
          <a:p>
            <a:endParaRPr lang="en-US"/>
          </a:p>
        </p:txBody>
      </p:sp>
      <p:sp>
        <p:nvSpPr>
          <p:cNvPr id="236" name="Freeform 59"/>
          <p:cNvSpPr>
            <a:spLocks noEditPoints="1"/>
          </p:cNvSpPr>
          <p:nvPr/>
        </p:nvSpPr>
        <p:spPr bwMode="auto">
          <a:xfrm>
            <a:off x="6849487" y="3957576"/>
            <a:ext cx="203982" cy="207136"/>
          </a:xfrm>
          <a:custGeom>
            <a:avLst/>
            <a:gdLst>
              <a:gd name="T0" fmla="*/ 41 w 82"/>
              <a:gd name="T1" fmla="*/ 20 h 83"/>
              <a:gd name="T2" fmla="*/ 43 w 82"/>
              <a:gd name="T3" fmla="*/ 20 h 83"/>
              <a:gd name="T4" fmla="*/ 58 w 82"/>
              <a:gd name="T5" fmla="*/ 4 h 83"/>
              <a:gd name="T6" fmla="*/ 58 w 82"/>
              <a:gd name="T7" fmla="*/ 4 h 83"/>
              <a:gd name="T8" fmla="*/ 41 w 82"/>
              <a:gd name="T9" fmla="*/ 0 h 83"/>
              <a:gd name="T10" fmla="*/ 0 w 82"/>
              <a:gd name="T11" fmla="*/ 41 h 83"/>
              <a:gd name="T12" fmla="*/ 41 w 82"/>
              <a:gd name="T13" fmla="*/ 83 h 83"/>
              <a:gd name="T14" fmla="*/ 82 w 82"/>
              <a:gd name="T15" fmla="*/ 41 h 83"/>
              <a:gd name="T16" fmla="*/ 78 w 82"/>
              <a:gd name="T17" fmla="*/ 24 h 83"/>
              <a:gd name="T18" fmla="*/ 78 w 82"/>
              <a:gd name="T19" fmla="*/ 24 h 83"/>
              <a:gd name="T20" fmla="*/ 63 w 82"/>
              <a:gd name="T21" fmla="*/ 40 h 83"/>
              <a:gd name="T22" fmla="*/ 63 w 82"/>
              <a:gd name="T23" fmla="*/ 41 h 83"/>
              <a:gd name="T24" fmla="*/ 41 w 82"/>
              <a:gd name="T25" fmla="*/ 63 h 83"/>
              <a:gd name="T26" fmla="*/ 19 w 82"/>
              <a:gd name="T27" fmla="*/ 41 h 83"/>
              <a:gd name="T28" fmla="*/ 41 w 82"/>
              <a:gd name="T29" fmla="*/ 20 h 83"/>
              <a:gd name="T30" fmla="*/ 41 w 82"/>
              <a:gd name="T31" fmla="*/ 20 h 83"/>
              <a:gd name="T32" fmla="*/ 41 w 82"/>
              <a:gd name="T33" fmla="*/ 2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3">
                <a:moveTo>
                  <a:pt x="41" y="20"/>
                </a:moveTo>
                <a:cubicBezTo>
                  <a:pt x="42" y="20"/>
                  <a:pt x="42" y="20"/>
                  <a:pt x="43" y="20"/>
                </a:cubicBezTo>
                <a:cubicBezTo>
                  <a:pt x="58" y="4"/>
                  <a:pt x="58" y="4"/>
                  <a:pt x="58" y="4"/>
                </a:cubicBezTo>
                <a:cubicBezTo>
                  <a:pt x="58" y="4"/>
                  <a:pt x="58" y="4"/>
                  <a:pt x="58" y="4"/>
                </a:cubicBezTo>
                <a:cubicBezTo>
                  <a:pt x="53" y="2"/>
                  <a:pt x="47" y="0"/>
                  <a:pt x="41" y="0"/>
                </a:cubicBezTo>
                <a:cubicBezTo>
                  <a:pt x="18" y="0"/>
                  <a:pt x="0" y="19"/>
                  <a:pt x="0" y="41"/>
                </a:cubicBezTo>
                <a:cubicBezTo>
                  <a:pt x="0" y="64"/>
                  <a:pt x="18" y="83"/>
                  <a:pt x="41" y="83"/>
                </a:cubicBezTo>
                <a:cubicBezTo>
                  <a:pt x="64" y="83"/>
                  <a:pt x="82" y="64"/>
                  <a:pt x="82" y="41"/>
                </a:cubicBezTo>
                <a:cubicBezTo>
                  <a:pt x="82" y="35"/>
                  <a:pt x="81" y="29"/>
                  <a:pt x="78" y="24"/>
                </a:cubicBezTo>
                <a:cubicBezTo>
                  <a:pt x="78" y="24"/>
                  <a:pt x="78" y="24"/>
                  <a:pt x="78" y="24"/>
                </a:cubicBezTo>
                <a:cubicBezTo>
                  <a:pt x="63" y="40"/>
                  <a:pt x="63" y="40"/>
                  <a:pt x="63" y="40"/>
                </a:cubicBezTo>
                <a:cubicBezTo>
                  <a:pt x="63" y="40"/>
                  <a:pt x="63" y="41"/>
                  <a:pt x="63" y="41"/>
                </a:cubicBezTo>
                <a:cubicBezTo>
                  <a:pt x="63" y="53"/>
                  <a:pt x="53" y="63"/>
                  <a:pt x="41" y="63"/>
                </a:cubicBezTo>
                <a:cubicBezTo>
                  <a:pt x="29" y="63"/>
                  <a:pt x="19" y="53"/>
                  <a:pt x="19" y="41"/>
                </a:cubicBezTo>
                <a:cubicBezTo>
                  <a:pt x="19" y="30"/>
                  <a:pt x="29" y="20"/>
                  <a:pt x="41" y="20"/>
                </a:cubicBezTo>
                <a:close/>
                <a:moveTo>
                  <a:pt x="41" y="20"/>
                </a:moveTo>
                <a:cubicBezTo>
                  <a:pt x="41" y="20"/>
                  <a:pt x="41" y="20"/>
                  <a:pt x="41" y="20"/>
                </a:cubicBezTo>
              </a:path>
            </a:pathLst>
          </a:custGeom>
          <a:solidFill>
            <a:srgbClr val="9E8140"/>
          </a:solidFill>
          <a:ln>
            <a:noFill/>
          </a:ln>
        </p:spPr>
        <p:txBody>
          <a:bodyPr vert="horz" wrap="square" lIns="91440" tIns="45720" rIns="91440" bIns="45720" numCol="1" anchor="t" anchorCtr="0" compatLnSpc="1"/>
          <a:lstStyle/>
          <a:p>
            <a:endParaRPr lang="en-US"/>
          </a:p>
        </p:txBody>
      </p:sp>
      <p:sp>
        <p:nvSpPr>
          <p:cNvPr id="237" name="Freeform 60"/>
          <p:cNvSpPr>
            <a:spLocks noEditPoints="1"/>
          </p:cNvSpPr>
          <p:nvPr/>
        </p:nvSpPr>
        <p:spPr bwMode="auto">
          <a:xfrm>
            <a:off x="6971455" y="3808269"/>
            <a:ext cx="231319" cy="231319"/>
          </a:xfrm>
          <a:custGeom>
            <a:avLst/>
            <a:gdLst>
              <a:gd name="T0" fmla="*/ 78 w 93"/>
              <a:gd name="T1" fmla="*/ 26 h 93"/>
              <a:gd name="T2" fmla="*/ 83 w 93"/>
              <a:gd name="T3" fmla="*/ 21 h 93"/>
              <a:gd name="T4" fmla="*/ 83 w 93"/>
              <a:gd name="T5" fmla="*/ 14 h 93"/>
              <a:gd name="T6" fmla="*/ 80 w 93"/>
              <a:gd name="T7" fmla="*/ 10 h 93"/>
              <a:gd name="T8" fmla="*/ 76 w 93"/>
              <a:gd name="T9" fmla="*/ 9 h 93"/>
              <a:gd name="T10" fmla="*/ 72 w 93"/>
              <a:gd name="T11" fmla="*/ 10 h 93"/>
              <a:gd name="T12" fmla="*/ 67 w 93"/>
              <a:gd name="T13" fmla="*/ 16 h 93"/>
              <a:gd name="T14" fmla="*/ 66 w 93"/>
              <a:gd name="T15" fmla="*/ 2 h 93"/>
              <a:gd name="T16" fmla="*/ 64 w 93"/>
              <a:gd name="T17" fmla="*/ 0 h 93"/>
              <a:gd name="T18" fmla="*/ 63 w 93"/>
              <a:gd name="T19" fmla="*/ 1 h 93"/>
              <a:gd name="T20" fmla="*/ 43 w 93"/>
              <a:gd name="T21" fmla="*/ 21 h 93"/>
              <a:gd name="T22" fmla="*/ 40 w 93"/>
              <a:gd name="T23" fmla="*/ 28 h 93"/>
              <a:gd name="T24" fmla="*/ 40 w 93"/>
              <a:gd name="T25" fmla="*/ 29 h 93"/>
              <a:gd name="T26" fmla="*/ 41 w 93"/>
              <a:gd name="T27" fmla="*/ 42 h 93"/>
              <a:gd name="T28" fmla="*/ 34 w 93"/>
              <a:gd name="T29" fmla="*/ 49 h 93"/>
              <a:gd name="T30" fmla="*/ 21 w 93"/>
              <a:gd name="T31" fmla="*/ 62 h 93"/>
              <a:gd name="T32" fmla="*/ 20 w 93"/>
              <a:gd name="T33" fmla="*/ 63 h 93"/>
              <a:gd name="T34" fmla="*/ 7 w 93"/>
              <a:gd name="T35" fmla="*/ 75 h 93"/>
              <a:gd name="T36" fmla="*/ 2 w 93"/>
              <a:gd name="T37" fmla="*/ 81 h 93"/>
              <a:gd name="T38" fmla="*/ 0 w 93"/>
              <a:gd name="T39" fmla="*/ 84 h 93"/>
              <a:gd name="T40" fmla="*/ 0 w 93"/>
              <a:gd name="T41" fmla="*/ 88 h 93"/>
              <a:gd name="T42" fmla="*/ 4 w 93"/>
              <a:gd name="T43" fmla="*/ 93 h 93"/>
              <a:gd name="T44" fmla="*/ 5 w 93"/>
              <a:gd name="T45" fmla="*/ 93 h 93"/>
              <a:gd name="T46" fmla="*/ 9 w 93"/>
              <a:gd name="T47" fmla="*/ 93 h 93"/>
              <a:gd name="T48" fmla="*/ 12 w 93"/>
              <a:gd name="T49" fmla="*/ 92 h 93"/>
              <a:gd name="T50" fmla="*/ 52 w 93"/>
              <a:gd name="T51" fmla="*/ 52 h 93"/>
              <a:gd name="T52" fmla="*/ 64 w 93"/>
              <a:gd name="T53" fmla="*/ 53 h 93"/>
              <a:gd name="T54" fmla="*/ 65 w 93"/>
              <a:gd name="T55" fmla="*/ 53 h 93"/>
              <a:gd name="T56" fmla="*/ 65 w 93"/>
              <a:gd name="T57" fmla="*/ 53 h 93"/>
              <a:gd name="T58" fmla="*/ 72 w 93"/>
              <a:gd name="T59" fmla="*/ 50 h 93"/>
              <a:gd name="T60" fmla="*/ 92 w 93"/>
              <a:gd name="T61" fmla="*/ 30 h 93"/>
              <a:gd name="T62" fmla="*/ 91 w 93"/>
              <a:gd name="T63" fmla="*/ 27 h 93"/>
              <a:gd name="T64" fmla="*/ 78 w 93"/>
              <a:gd name="T65" fmla="*/ 26 h 93"/>
              <a:gd name="T66" fmla="*/ 78 w 93"/>
              <a:gd name="T67" fmla="*/ 26 h 93"/>
              <a:gd name="T68" fmla="*/ 78 w 93"/>
              <a:gd name="T69" fmla="*/ 2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3" h="93">
                <a:moveTo>
                  <a:pt x="78" y="26"/>
                </a:moveTo>
                <a:cubicBezTo>
                  <a:pt x="83" y="21"/>
                  <a:pt x="83" y="21"/>
                  <a:pt x="83" y="21"/>
                </a:cubicBezTo>
                <a:cubicBezTo>
                  <a:pt x="85" y="19"/>
                  <a:pt x="85" y="16"/>
                  <a:pt x="83" y="14"/>
                </a:cubicBezTo>
                <a:cubicBezTo>
                  <a:pt x="80" y="10"/>
                  <a:pt x="80" y="10"/>
                  <a:pt x="80" y="10"/>
                </a:cubicBezTo>
                <a:cubicBezTo>
                  <a:pt x="79" y="9"/>
                  <a:pt x="77" y="9"/>
                  <a:pt x="76" y="9"/>
                </a:cubicBezTo>
                <a:cubicBezTo>
                  <a:pt x="75" y="9"/>
                  <a:pt x="73" y="9"/>
                  <a:pt x="72" y="10"/>
                </a:cubicBezTo>
                <a:cubicBezTo>
                  <a:pt x="67" y="16"/>
                  <a:pt x="67" y="16"/>
                  <a:pt x="67" y="16"/>
                </a:cubicBezTo>
                <a:cubicBezTo>
                  <a:pt x="66" y="2"/>
                  <a:pt x="66" y="2"/>
                  <a:pt x="66" y="2"/>
                </a:cubicBezTo>
                <a:cubicBezTo>
                  <a:pt x="66" y="1"/>
                  <a:pt x="65" y="0"/>
                  <a:pt x="64" y="0"/>
                </a:cubicBezTo>
                <a:cubicBezTo>
                  <a:pt x="64" y="0"/>
                  <a:pt x="63" y="0"/>
                  <a:pt x="63" y="1"/>
                </a:cubicBezTo>
                <a:cubicBezTo>
                  <a:pt x="43" y="21"/>
                  <a:pt x="43" y="21"/>
                  <a:pt x="43" y="21"/>
                </a:cubicBezTo>
                <a:cubicBezTo>
                  <a:pt x="41" y="23"/>
                  <a:pt x="40" y="26"/>
                  <a:pt x="40" y="28"/>
                </a:cubicBezTo>
                <a:cubicBezTo>
                  <a:pt x="40" y="29"/>
                  <a:pt x="40" y="29"/>
                  <a:pt x="40" y="29"/>
                </a:cubicBezTo>
                <a:cubicBezTo>
                  <a:pt x="41" y="42"/>
                  <a:pt x="41" y="42"/>
                  <a:pt x="41" y="42"/>
                </a:cubicBezTo>
                <a:cubicBezTo>
                  <a:pt x="34" y="49"/>
                  <a:pt x="34" y="49"/>
                  <a:pt x="34" y="49"/>
                </a:cubicBezTo>
                <a:cubicBezTo>
                  <a:pt x="21" y="62"/>
                  <a:pt x="21" y="62"/>
                  <a:pt x="21" y="62"/>
                </a:cubicBezTo>
                <a:cubicBezTo>
                  <a:pt x="20" y="63"/>
                  <a:pt x="20" y="63"/>
                  <a:pt x="20" y="63"/>
                </a:cubicBezTo>
                <a:cubicBezTo>
                  <a:pt x="7" y="75"/>
                  <a:pt x="7" y="75"/>
                  <a:pt x="7" y="75"/>
                </a:cubicBezTo>
                <a:cubicBezTo>
                  <a:pt x="2" y="81"/>
                  <a:pt x="2" y="81"/>
                  <a:pt x="2" y="81"/>
                </a:cubicBezTo>
                <a:cubicBezTo>
                  <a:pt x="1" y="82"/>
                  <a:pt x="0" y="83"/>
                  <a:pt x="0" y="84"/>
                </a:cubicBezTo>
                <a:cubicBezTo>
                  <a:pt x="0" y="88"/>
                  <a:pt x="0" y="88"/>
                  <a:pt x="0" y="88"/>
                </a:cubicBezTo>
                <a:cubicBezTo>
                  <a:pt x="0" y="91"/>
                  <a:pt x="2" y="93"/>
                  <a:pt x="4" y="93"/>
                </a:cubicBezTo>
                <a:cubicBezTo>
                  <a:pt x="5" y="93"/>
                  <a:pt x="5" y="93"/>
                  <a:pt x="5" y="93"/>
                </a:cubicBezTo>
                <a:cubicBezTo>
                  <a:pt x="9" y="93"/>
                  <a:pt x="9" y="93"/>
                  <a:pt x="9" y="93"/>
                </a:cubicBezTo>
                <a:cubicBezTo>
                  <a:pt x="11" y="93"/>
                  <a:pt x="12" y="92"/>
                  <a:pt x="12" y="92"/>
                </a:cubicBezTo>
                <a:cubicBezTo>
                  <a:pt x="52" y="52"/>
                  <a:pt x="52" y="52"/>
                  <a:pt x="52" y="52"/>
                </a:cubicBezTo>
                <a:cubicBezTo>
                  <a:pt x="64" y="53"/>
                  <a:pt x="64" y="53"/>
                  <a:pt x="64" y="53"/>
                </a:cubicBezTo>
                <a:cubicBezTo>
                  <a:pt x="65" y="53"/>
                  <a:pt x="65" y="53"/>
                  <a:pt x="65" y="53"/>
                </a:cubicBezTo>
                <a:cubicBezTo>
                  <a:pt x="65" y="53"/>
                  <a:pt x="65" y="53"/>
                  <a:pt x="65" y="53"/>
                </a:cubicBezTo>
                <a:cubicBezTo>
                  <a:pt x="68" y="53"/>
                  <a:pt x="70" y="52"/>
                  <a:pt x="72" y="50"/>
                </a:cubicBezTo>
                <a:cubicBezTo>
                  <a:pt x="92" y="30"/>
                  <a:pt x="92" y="30"/>
                  <a:pt x="92" y="30"/>
                </a:cubicBezTo>
                <a:cubicBezTo>
                  <a:pt x="93" y="29"/>
                  <a:pt x="92" y="27"/>
                  <a:pt x="91" y="27"/>
                </a:cubicBezTo>
                <a:lnTo>
                  <a:pt x="78" y="26"/>
                </a:lnTo>
                <a:close/>
                <a:moveTo>
                  <a:pt x="78" y="26"/>
                </a:moveTo>
                <a:cubicBezTo>
                  <a:pt x="78" y="26"/>
                  <a:pt x="78" y="26"/>
                  <a:pt x="78" y="26"/>
                </a:cubicBezTo>
              </a:path>
            </a:pathLst>
          </a:custGeom>
          <a:solidFill>
            <a:srgbClr val="9E8140"/>
          </a:solidFill>
          <a:ln>
            <a:noFill/>
          </a:ln>
        </p:spPr>
        <p:txBody>
          <a:bodyPr vert="horz" wrap="square" lIns="91440" tIns="45720" rIns="91440" bIns="45720" numCol="1" anchor="t" anchorCtr="0" compatLnSpc="1"/>
          <a:lstStyle/>
          <a:p>
            <a:endParaRPr lang="en-US"/>
          </a:p>
        </p:txBody>
      </p:sp>
      <p:grpSp>
        <p:nvGrpSpPr>
          <p:cNvPr id="238" name="Group 36"/>
          <p:cNvGrpSpPr/>
          <p:nvPr/>
        </p:nvGrpSpPr>
        <p:grpSpPr>
          <a:xfrm>
            <a:off x="6561389" y="4450706"/>
            <a:ext cx="823286" cy="1502374"/>
            <a:chOff x="6561389" y="4450706"/>
            <a:chExt cx="823286" cy="1502374"/>
          </a:xfrm>
        </p:grpSpPr>
        <p:sp>
          <p:nvSpPr>
            <p:cNvPr id="239" name="Freeform 62"/>
            <p:cNvSpPr/>
            <p:nvPr/>
          </p:nvSpPr>
          <p:spPr bwMode="auto">
            <a:xfrm>
              <a:off x="6561389" y="4450706"/>
              <a:ext cx="823286" cy="169284"/>
            </a:xfrm>
            <a:custGeom>
              <a:avLst/>
              <a:gdLst>
                <a:gd name="T0" fmla="*/ 331 w 331"/>
                <a:gd name="T1" fmla="*/ 0 h 68"/>
                <a:gd name="T2" fmla="*/ 165 w 331"/>
                <a:gd name="T3" fmla="*/ 68 h 68"/>
                <a:gd name="T4" fmla="*/ 0 w 331"/>
                <a:gd name="T5" fmla="*/ 0 h 68"/>
              </a:gdLst>
              <a:ahLst/>
              <a:cxnLst>
                <a:cxn ang="0">
                  <a:pos x="T0" y="T1"/>
                </a:cxn>
                <a:cxn ang="0">
                  <a:pos x="T2" y="T3"/>
                </a:cxn>
                <a:cxn ang="0">
                  <a:pos x="T4" y="T5"/>
                </a:cxn>
              </a:cxnLst>
              <a:rect l="0" t="0" r="r" b="b"/>
              <a:pathLst>
                <a:path w="331" h="68">
                  <a:moveTo>
                    <a:pt x="331" y="0"/>
                  </a:moveTo>
                  <a:cubicBezTo>
                    <a:pt x="288" y="42"/>
                    <a:pt x="230" y="68"/>
                    <a:pt x="165" y="68"/>
                  </a:cubicBezTo>
                  <a:cubicBezTo>
                    <a:pt x="101" y="68"/>
                    <a:pt x="43" y="42"/>
                    <a:pt x="0" y="0"/>
                  </a:cubicBezTo>
                </a:path>
              </a:pathLst>
            </a:custGeom>
            <a:noFill/>
            <a:ln w="44450" cap="flat">
              <a:solidFill>
                <a:srgbClr val="9E814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40" name="Line 61"/>
            <p:cNvSpPr>
              <a:spLocks noChangeShapeType="1"/>
            </p:cNvSpPr>
            <p:nvPr/>
          </p:nvSpPr>
          <p:spPr bwMode="auto">
            <a:xfrm flipV="1">
              <a:off x="6971455" y="4613582"/>
              <a:ext cx="0" cy="1339498"/>
            </a:xfrm>
            <a:prstGeom prst="line">
              <a:avLst/>
            </a:prstGeom>
            <a:noFill/>
            <a:ln w="44450" cap="flat">
              <a:solidFill>
                <a:srgbClr val="9E814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grpSp>
      <p:sp>
        <p:nvSpPr>
          <p:cNvPr id="242" name="Oval 63"/>
          <p:cNvSpPr>
            <a:spLocks noChangeArrowheads="1"/>
          </p:cNvSpPr>
          <p:nvPr/>
        </p:nvSpPr>
        <p:spPr bwMode="auto">
          <a:xfrm>
            <a:off x="8270488" y="4442195"/>
            <a:ext cx="843264" cy="843264"/>
          </a:xfrm>
          <a:prstGeom prst="ellipse">
            <a:avLst/>
          </a:prstGeom>
          <a:solidFill>
            <a:srgbClr val="9E8140"/>
          </a:solidFill>
          <a:ln>
            <a:noFill/>
          </a:ln>
        </p:spPr>
        <p:txBody>
          <a:bodyPr vert="horz" wrap="square" lIns="91440" tIns="45720" rIns="91440" bIns="45720" numCol="1" anchor="t" anchorCtr="0" compatLnSpc="1"/>
          <a:lstStyle/>
          <a:p>
            <a:endParaRPr lang="en-US"/>
          </a:p>
        </p:txBody>
      </p:sp>
      <p:sp>
        <p:nvSpPr>
          <p:cNvPr id="243" name="Oval 64"/>
          <p:cNvSpPr>
            <a:spLocks noChangeArrowheads="1"/>
          </p:cNvSpPr>
          <p:nvPr/>
        </p:nvSpPr>
        <p:spPr bwMode="auto">
          <a:xfrm>
            <a:off x="8330420" y="4502128"/>
            <a:ext cx="723398" cy="72339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4" name="Freeform 65"/>
          <p:cNvSpPr>
            <a:spLocks noEditPoints="1"/>
          </p:cNvSpPr>
          <p:nvPr/>
        </p:nvSpPr>
        <p:spPr bwMode="auto">
          <a:xfrm>
            <a:off x="8445029" y="4613582"/>
            <a:ext cx="497336" cy="497336"/>
          </a:xfrm>
          <a:custGeom>
            <a:avLst/>
            <a:gdLst>
              <a:gd name="T0" fmla="*/ 100 w 200"/>
              <a:gd name="T1" fmla="*/ 0 h 200"/>
              <a:gd name="T2" fmla="*/ 0 w 200"/>
              <a:gd name="T3" fmla="*/ 100 h 200"/>
              <a:gd name="T4" fmla="*/ 100 w 200"/>
              <a:gd name="T5" fmla="*/ 200 h 200"/>
              <a:gd name="T6" fmla="*/ 200 w 200"/>
              <a:gd name="T7" fmla="*/ 100 h 200"/>
              <a:gd name="T8" fmla="*/ 100 w 200"/>
              <a:gd name="T9" fmla="*/ 0 h 200"/>
              <a:gd name="T10" fmla="*/ 127 w 200"/>
              <a:gd name="T11" fmla="*/ 139 h 200"/>
              <a:gd name="T12" fmla="*/ 106 w 200"/>
              <a:gd name="T13" fmla="*/ 149 h 200"/>
              <a:gd name="T14" fmla="*/ 106 w 200"/>
              <a:gd name="T15" fmla="*/ 163 h 200"/>
              <a:gd name="T16" fmla="*/ 100 w 200"/>
              <a:gd name="T17" fmla="*/ 163 h 200"/>
              <a:gd name="T18" fmla="*/ 94 w 200"/>
              <a:gd name="T19" fmla="*/ 163 h 200"/>
              <a:gd name="T20" fmla="*/ 94 w 200"/>
              <a:gd name="T21" fmla="*/ 149 h 200"/>
              <a:gd name="T22" fmla="*/ 65 w 200"/>
              <a:gd name="T23" fmla="*/ 122 h 200"/>
              <a:gd name="T24" fmla="*/ 84 w 200"/>
              <a:gd name="T25" fmla="*/ 117 h 200"/>
              <a:gd name="T26" fmla="*/ 100 w 200"/>
              <a:gd name="T27" fmla="*/ 132 h 200"/>
              <a:gd name="T28" fmla="*/ 100 w 200"/>
              <a:gd name="T29" fmla="*/ 132 h 200"/>
              <a:gd name="T30" fmla="*/ 110 w 200"/>
              <a:gd name="T31" fmla="*/ 129 h 200"/>
              <a:gd name="T32" fmla="*/ 113 w 200"/>
              <a:gd name="T33" fmla="*/ 121 h 200"/>
              <a:gd name="T34" fmla="*/ 110 w 200"/>
              <a:gd name="T35" fmla="*/ 114 h 200"/>
              <a:gd name="T36" fmla="*/ 100 w 200"/>
              <a:gd name="T37" fmla="*/ 109 h 200"/>
              <a:gd name="T38" fmla="*/ 96 w 200"/>
              <a:gd name="T39" fmla="*/ 107 h 200"/>
              <a:gd name="T40" fmla="*/ 81 w 200"/>
              <a:gd name="T41" fmla="*/ 101 h 200"/>
              <a:gd name="T42" fmla="*/ 72 w 200"/>
              <a:gd name="T43" fmla="*/ 91 h 200"/>
              <a:gd name="T44" fmla="*/ 69 w 200"/>
              <a:gd name="T45" fmla="*/ 78 h 200"/>
              <a:gd name="T46" fmla="*/ 75 w 200"/>
              <a:gd name="T47" fmla="*/ 59 h 200"/>
              <a:gd name="T48" fmla="*/ 94 w 200"/>
              <a:gd name="T49" fmla="*/ 49 h 200"/>
              <a:gd name="T50" fmla="*/ 94 w 200"/>
              <a:gd name="T51" fmla="*/ 38 h 200"/>
              <a:gd name="T52" fmla="*/ 100 w 200"/>
              <a:gd name="T53" fmla="*/ 38 h 200"/>
              <a:gd name="T54" fmla="*/ 106 w 200"/>
              <a:gd name="T55" fmla="*/ 38 h 200"/>
              <a:gd name="T56" fmla="*/ 106 w 200"/>
              <a:gd name="T57" fmla="*/ 49 h 200"/>
              <a:gd name="T58" fmla="*/ 132 w 200"/>
              <a:gd name="T59" fmla="*/ 71 h 200"/>
              <a:gd name="T60" fmla="*/ 115 w 200"/>
              <a:gd name="T61" fmla="*/ 78 h 200"/>
              <a:gd name="T62" fmla="*/ 100 w 200"/>
              <a:gd name="T63" fmla="*/ 64 h 200"/>
              <a:gd name="T64" fmla="*/ 100 w 200"/>
              <a:gd name="T65" fmla="*/ 64 h 200"/>
              <a:gd name="T66" fmla="*/ 92 w 200"/>
              <a:gd name="T67" fmla="*/ 67 h 200"/>
              <a:gd name="T68" fmla="*/ 89 w 200"/>
              <a:gd name="T69" fmla="*/ 75 h 200"/>
              <a:gd name="T70" fmla="*/ 92 w 200"/>
              <a:gd name="T71" fmla="*/ 81 h 200"/>
              <a:gd name="T72" fmla="*/ 100 w 200"/>
              <a:gd name="T73" fmla="*/ 85 h 200"/>
              <a:gd name="T74" fmla="*/ 105 w 200"/>
              <a:gd name="T75" fmla="*/ 87 h 200"/>
              <a:gd name="T76" fmla="*/ 121 w 200"/>
              <a:gd name="T77" fmla="*/ 95 h 200"/>
              <a:gd name="T78" fmla="*/ 131 w 200"/>
              <a:gd name="T79" fmla="*/ 104 h 200"/>
              <a:gd name="T80" fmla="*/ 135 w 200"/>
              <a:gd name="T81" fmla="*/ 118 h 200"/>
              <a:gd name="T82" fmla="*/ 127 w 200"/>
              <a:gd name="T83" fmla="*/ 13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0" h="200">
                <a:moveTo>
                  <a:pt x="100" y="0"/>
                </a:moveTo>
                <a:cubicBezTo>
                  <a:pt x="45" y="0"/>
                  <a:pt x="0" y="45"/>
                  <a:pt x="0" y="100"/>
                </a:cubicBezTo>
                <a:cubicBezTo>
                  <a:pt x="0" y="156"/>
                  <a:pt x="45" y="200"/>
                  <a:pt x="100" y="200"/>
                </a:cubicBezTo>
                <a:cubicBezTo>
                  <a:pt x="155" y="200"/>
                  <a:pt x="200" y="156"/>
                  <a:pt x="200" y="100"/>
                </a:cubicBezTo>
                <a:cubicBezTo>
                  <a:pt x="200" y="45"/>
                  <a:pt x="155" y="0"/>
                  <a:pt x="100" y="0"/>
                </a:cubicBezTo>
                <a:close/>
                <a:moveTo>
                  <a:pt x="127" y="139"/>
                </a:moveTo>
                <a:cubicBezTo>
                  <a:pt x="122" y="144"/>
                  <a:pt x="115" y="148"/>
                  <a:pt x="106" y="149"/>
                </a:cubicBezTo>
                <a:cubicBezTo>
                  <a:pt x="106" y="163"/>
                  <a:pt x="106" y="163"/>
                  <a:pt x="106" y="163"/>
                </a:cubicBezTo>
                <a:cubicBezTo>
                  <a:pt x="100" y="163"/>
                  <a:pt x="100" y="163"/>
                  <a:pt x="100" y="163"/>
                </a:cubicBezTo>
                <a:cubicBezTo>
                  <a:pt x="94" y="163"/>
                  <a:pt x="94" y="163"/>
                  <a:pt x="94" y="163"/>
                </a:cubicBezTo>
                <a:cubicBezTo>
                  <a:pt x="94" y="149"/>
                  <a:pt x="94" y="149"/>
                  <a:pt x="94" y="149"/>
                </a:cubicBezTo>
                <a:cubicBezTo>
                  <a:pt x="78" y="147"/>
                  <a:pt x="69" y="138"/>
                  <a:pt x="65" y="122"/>
                </a:cubicBezTo>
                <a:cubicBezTo>
                  <a:pt x="84" y="117"/>
                  <a:pt x="84" y="117"/>
                  <a:pt x="84" y="117"/>
                </a:cubicBezTo>
                <a:cubicBezTo>
                  <a:pt x="85" y="127"/>
                  <a:pt x="91" y="132"/>
                  <a:pt x="100" y="132"/>
                </a:cubicBezTo>
                <a:cubicBezTo>
                  <a:pt x="100" y="132"/>
                  <a:pt x="100" y="132"/>
                  <a:pt x="100" y="132"/>
                </a:cubicBezTo>
                <a:cubicBezTo>
                  <a:pt x="105" y="132"/>
                  <a:pt x="108" y="131"/>
                  <a:pt x="110" y="129"/>
                </a:cubicBezTo>
                <a:cubicBezTo>
                  <a:pt x="112" y="127"/>
                  <a:pt x="113" y="124"/>
                  <a:pt x="113" y="121"/>
                </a:cubicBezTo>
                <a:cubicBezTo>
                  <a:pt x="113" y="118"/>
                  <a:pt x="112" y="115"/>
                  <a:pt x="110" y="114"/>
                </a:cubicBezTo>
                <a:cubicBezTo>
                  <a:pt x="108" y="112"/>
                  <a:pt x="105" y="111"/>
                  <a:pt x="100" y="109"/>
                </a:cubicBezTo>
                <a:cubicBezTo>
                  <a:pt x="99" y="108"/>
                  <a:pt x="98" y="108"/>
                  <a:pt x="96" y="107"/>
                </a:cubicBezTo>
                <a:cubicBezTo>
                  <a:pt x="90" y="105"/>
                  <a:pt x="85" y="103"/>
                  <a:pt x="81" y="101"/>
                </a:cubicBezTo>
                <a:cubicBezTo>
                  <a:pt x="77" y="99"/>
                  <a:pt x="74" y="95"/>
                  <a:pt x="72" y="91"/>
                </a:cubicBezTo>
                <a:cubicBezTo>
                  <a:pt x="70" y="87"/>
                  <a:pt x="69" y="83"/>
                  <a:pt x="69" y="78"/>
                </a:cubicBezTo>
                <a:cubicBezTo>
                  <a:pt x="69" y="71"/>
                  <a:pt x="71" y="64"/>
                  <a:pt x="75" y="59"/>
                </a:cubicBezTo>
                <a:cubicBezTo>
                  <a:pt x="79" y="53"/>
                  <a:pt x="85" y="50"/>
                  <a:pt x="94" y="49"/>
                </a:cubicBezTo>
                <a:cubicBezTo>
                  <a:pt x="94" y="38"/>
                  <a:pt x="94" y="38"/>
                  <a:pt x="94" y="38"/>
                </a:cubicBezTo>
                <a:cubicBezTo>
                  <a:pt x="100" y="38"/>
                  <a:pt x="100" y="38"/>
                  <a:pt x="100" y="38"/>
                </a:cubicBezTo>
                <a:cubicBezTo>
                  <a:pt x="106" y="38"/>
                  <a:pt x="106" y="38"/>
                  <a:pt x="106" y="38"/>
                </a:cubicBezTo>
                <a:cubicBezTo>
                  <a:pt x="106" y="49"/>
                  <a:pt x="106" y="49"/>
                  <a:pt x="106" y="49"/>
                </a:cubicBezTo>
                <a:cubicBezTo>
                  <a:pt x="119" y="50"/>
                  <a:pt x="128" y="58"/>
                  <a:pt x="132" y="71"/>
                </a:cubicBezTo>
                <a:cubicBezTo>
                  <a:pt x="115" y="78"/>
                  <a:pt x="115" y="78"/>
                  <a:pt x="115" y="78"/>
                </a:cubicBezTo>
                <a:cubicBezTo>
                  <a:pt x="112" y="69"/>
                  <a:pt x="107" y="64"/>
                  <a:pt x="100" y="64"/>
                </a:cubicBezTo>
                <a:cubicBezTo>
                  <a:pt x="100" y="64"/>
                  <a:pt x="100" y="64"/>
                  <a:pt x="100" y="64"/>
                </a:cubicBezTo>
                <a:cubicBezTo>
                  <a:pt x="97" y="64"/>
                  <a:pt x="94" y="65"/>
                  <a:pt x="92" y="67"/>
                </a:cubicBezTo>
                <a:cubicBezTo>
                  <a:pt x="90" y="69"/>
                  <a:pt x="89" y="72"/>
                  <a:pt x="89" y="75"/>
                </a:cubicBezTo>
                <a:cubicBezTo>
                  <a:pt x="89" y="78"/>
                  <a:pt x="90" y="80"/>
                  <a:pt x="92" y="81"/>
                </a:cubicBezTo>
                <a:cubicBezTo>
                  <a:pt x="94" y="83"/>
                  <a:pt x="96" y="84"/>
                  <a:pt x="100" y="85"/>
                </a:cubicBezTo>
                <a:cubicBezTo>
                  <a:pt x="101" y="86"/>
                  <a:pt x="103" y="87"/>
                  <a:pt x="105" y="87"/>
                </a:cubicBezTo>
                <a:cubicBezTo>
                  <a:pt x="112" y="90"/>
                  <a:pt x="117" y="92"/>
                  <a:pt x="121" y="95"/>
                </a:cubicBezTo>
                <a:cubicBezTo>
                  <a:pt x="125" y="97"/>
                  <a:pt x="129" y="100"/>
                  <a:pt x="131" y="104"/>
                </a:cubicBezTo>
                <a:cubicBezTo>
                  <a:pt x="133" y="108"/>
                  <a:pt x="135" y="113"/>
                  <a:pt x="135" y="118"/>
                </a:cubicBezTo>
                <a:cubicBezTo>
                  <a:pt x="135" y="127"/>
                  <a:pt x="132" y="133"/>
                  <a:pt x="127" y="139"/>
                </a:cubicBezTo>
                <a:close/>
              </a:path>
            </a:pathLst>
          </a:custGeom>
          <a:solidFill>
            <a:srgbClr val="9E8140"/>
          </a:solidFill>
          <a:ln>
            <a:noFill/>
          </a:ln>
        </p:spPr>
        <p:txBody>
          <a:bodyPr vert="horz" wrap="square" lIns="91440" tIns="45720" rIns="91440" bIns="45720" numCol="1" anchor="t" anchorCtr="0" compatLnSpc="1"/>
          <a:lstStyle/>
          <a:p>
            <a:endParaRPr lang="en-US"/>
          </a:p>
        </p:txBody>
      </p:sp>
      <p:grpSp>
        <p:nvGrpSpPr>
          <p:cNvPr id="245" name="Group 43"/>
          <p:cNvGrpSpPr/>
          <p:nvPr/>
        </p:nvGrpSpPr>
        <p:grpSpPr>
          <a:xfrm>
            <a:off x="8283105" y="5272842"/>
            <a:ext cx="820132" cy="680239"/>
            <a:chOff x="8283105" y="5272842"/>
            <a:chExt cx="820132" cy="680239"/>
          </a:xfrm>
        </p:grpSpPr>
        <p:sp>
          <p:nvSpPr>
            <p:cNvPr id="246" name="Line 66"/>
            <p:cNvSpPr>
              <a:spLocks noChangeShapeType="1"/>
            </p:cNvSpPr>
            <p:nvPr/>
          </p:nvSpPr>
          <p:spPr bwMode="auto">
            <a:xfrm flipV="1">
              <a:off x="8693171" y="5448780"/>
              <a:ext cx="0" cy="504301"/>
            </a:xfrm>
            <a:prstGeom prst="line">
              <a:avLst/>
            </a:prstGeom>
            <a:noFill/>
            <a:ln w="44450" cap="flat">
              <a:solidFill>
                <a:srgbClr val="9E814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247" name="Freeform 67"/>
            <p:cNvSpPr/>
            <p:nvPr/>
          </p:nvSpPr>
          <p:spPr bwMode="auto">
            <a:xfrm>
              <a:off x="8283105" y="5272842"/>
              <a:ext cx="820132" cy="172438"/>
            </a:xfrm>
            <a:custGeom>
              <a:avLst/>
              <a:gdLst>
                <a:gd name="T0" fmla="*/ 330 w 330"/>
                <a:gd name="T1" fmla="*/ 0 h 69"/>
                <a:gd name="T2" fmla="*/ 165 w 330"/>
                <a:gd name="T3" fmla="*/ 69 h 69"/>
                <a:gd name="T4" fmla="*/ 0 w 330"/>
                <a:gd name="T5" fmla="*/ 0 h 69"/>
              </a:gdLst>
              <a:ahLst/>
              <a:cxnLst>
                <a:cxn ang="0">
                  <a:pos x="T0" y="T1"/>
                </a:cxn>
                <a:cxn ang="0">
                  <a:pos x="T2" y="T3"/>
                </a:cxn>
                <a:cxn ang="0">
                  <a:pos x="T4" y="T5"/>
                </a:cxn>
              </a:cxnLst>
              <a:rect l="0" t="0" r="r" b="b"/>
              <a:pathLst>
                <a:path w="330" h="69">
                  <a:moveTo>
                    <a:pt x="330" y="0"/>
                  </a:moveTo>
                  <a:cubicBezTo>
                    <a:pt x="288" y="43"/>
                    <a:pt x="229" y="69"/>
                    <a:pt x="165" y="69"/>
                  </a:cubicBezTo>
                  <a:cubicBezTo>
                    <a:pt x="100" y="69"/>
                    <a:pt x="42" y="43"/>
                    <a:pt x="0" y="0"/>
                  </a:cubicBezTo>
                </a:path>
              </a:pathLst>
            </a:custGeom>
            <a:noFill/>
            <a:ln w="44450" cap="flat">
              <a:solidFill>
                <a:srgbClr val="9E814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pSp>
      <p:sp>
        <p:nvSpPr>
          <p:cNvPr id="249" name="Oval 36"/>
          <p:cNvSpPr>
            <a:spLocks noChangeArrowheads="1"/>
          </p:cNvSpPr>
          <p:nvPr/>
        </p:nvSpPr>
        <p:spPr bwMode="auto">
          <a:xfrm>
            <a:off x="9996997" y="3855331"/>
            <a:ext cx="842212" cy="844315"/>
          </a:xfrm>
          <a:prstGeom prst="ellipse">
            <a:avLst/>
          </a:prstGeom>
          <a:solidFill>
            <a:srgbClr val="9E8140"/>
          </a:solidFill>
          <a:ln>
            <a:noFill/>
          </a:ln>
        </p:spPr>
        <p:txBody>
          <a:bodyPr vert="horz" wrap="square" lIns="91440" tIns="45720" rIns="91440" bIns="45720" numCol="1" anchor="t" anchorCtr="0" compatLnSpc="1"/>
          <a:lstStyle/>
          <a:p>
            <a:endParaRPr lang="en-US"/>
          </a:p>
        </p:txBody>
      </p:sp>
      <p:sp>
        <p:nvSpPr>
          <p:cNvPr id="250" name="Oval 37"/>
          <p:cNvSpPr>
            <a:spLocks noChangeArrowheads="1"/>
          </p:cNvSpPr>
          <p:nvPr/>
        </p:nvSpPr>
        <p:spPr bwMode="auto">
          <a:xfrm>
            <a:off x="10056930" y="3915264"/>
            <a:ext cx="723398" cy="724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1" name="Freeform 38"/>
          <p:cNvSpPr>
            <a:spLocks noEditPoints="1"/>
          </p:cNvSpPr>
          <p:nvPr/>
        </p:nvSpPr>
        <p:spPr bwMode="auto">
          <a:xfrm>
            <a:off x="10277735" y="4037232"/>
            <a:ext cx="278635" cy="480513"/>
          </a:xfrm>
          <a:custGeom>
            <a:avLst/>
            <a:gdLst>
              <a:gd name="T0" fmla="*/ 102 w 112"/>
              <a:gd name="T1" fmla="*/ 0 h 193"/>
              <a:gd name="T2" fmla="*/ 10 w 112"/>
              <a:gd name="T3" fmla="*/ 0 h 193"/>
              <a:gd name="T4" fmla="*/ 0 w 112"/>
              <a:gd name="T5" fmla="*/ 10 h 193"/>
              <a:gd name="T6" fmla="*/ 0 w 112"/>
              <a:gd name="T7" fmla="*/ 183 h 193"/>
              <a:gd name="T8" fmla="*/ 10 w 112"/>
              <a:gd name="T9" fmla="*/ 193 h 193"/>
              <a:gd name="T10" fmla="*/ 102 w 112"/>
              <a:gd name="T11" fmla="*/ 193 h 193"/>
              <a:gd name="T12" fmla="*/ 112 w 112"/>
              <a:gd name="T13" fmla="*/ 183 h 193"/>
              <a:gd name="T14" fmla="*/ 112 w 112"/>
              <a:gd name="T15" fmla="*/ 10 h 193"/>
              <a:gd name="T16" fmla="*/ 102 w 112"/>
              <a:gd name="T17" fmla="*/ 0 h 193"/>
              <a:gd name="T18" fmla="*/ 27 w 112"/>
              <a:gd name="T19" fmla="*/ 9 h 193"/>
              <a:gd name="T20" fmla="*/ 90 w 112"/>
              <a:gd name="T21" fmla="*/ 9 h 193"/>
              <a:gd name="T22" fmla="*/ 90 w 112"/>
              <a:gd name="T23" fmla="*/ 14 h 193"/>
              <a:gd name="T24" fmla="*/ 27 w 112"/>
              <a:gd name="T25" fmla="*/ 14 h 193"/>
              <a:gd name="T26" fmla="*/ 27 w 112"/>
              <a:gd name="T27" fmla="*/ 9 h 193"/>
              <a:gd name="T28" fmla="*/ 58 w 112"/>
              <a:gd name="T29" fmla="*/ 184 h 193"/>
              <a:gd name="T30" fmla="*/ 47 w 112"/>
              <a:gd name="T31" fmla="*/ 173 h 193"/>
              <a:gd name="T32" fmla="*/ 58 w 112"/>
              <a:gd name="T33" fmla="*/ 163 h 193"/>
              <a:gd name="T34" fmla="*/ 68 w 112"/>
              <a:gd name="T35" fmla="*/ 173 h 193"/>
              <a:gd name="T36" fmla="*/ 58 w 112"/>
              <a:gd name="T37" fmla="*/ 184 h 193"/>
              <a:gd name="T38" fmla="*/ 102 w 112"/>
              <a:gd name="T39" fmla="*/ 155 h 193"/>
              <a:gd name="T40" fmla="*/ 10 w 112"/>
              <a:gd name="T41" fmla="*/ 155 h 193"/>
              <a:gd name="T42" fmla="*/ 10 w 112"/>
              <a:gd name="T43" fmla="*/ 24 h 193"/>
              <a:gd name="T44" fmla="*/ 102 w 112"/>
              <a:gd name="T45" fmla="*/ 24 h 193"/>
              <a:gd name="T46" fmla="*/ 102 w 112"/>
              <a:gd name="T47" fmla="*/ 15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193">
                <a:moveTo>
                  <a:pt x="102" y="0"/>
                </a:moveTo>
                <a:cubicBezTo>
                  <a:pt x="10" y="0"/>
                  <a:pt x="10" y="0"/>
                  <a:pt x="10" y="0"/>
                </a:cubicBezTo>
                <a:cubicBezTo>
                  <a:pt x="5" y="0"/>
                  <a:pt x="0" y="5"/>
                  <a:pt x="0" y="10"/>
                </a:cubicBezTo>
                <a:cubicBezTo>
                  <a:pt x="0" y="183"/>
                  <a:pt x="0" y="183"/>
                  <a:pt x="0" y="183"/>
                </a:cubicBezTo>
                <a:cubicBezTo>
                  <a:pt x="0" y="189"/>
                  <a:pt x="5" y="193"/>
                  <a:pt x="10" y="193"/>
                </a:cubicBezTo>
                <a:cubicBezTo>
                  <a:pt x="102" y="193"/>
                  <a:pt x="102" y="193"/>
                  <a:pt x="102" y="193"/>
                </a:cubicBezTo>
                <a:cubicBezTo>
                  <a:pt x="108" y="193"/>
                  <a:pt x="112" y="189"/>
                  <a:pt x="112" y="183"/>
                </a:cubicBezTo>
                <a:cubicBezTo>
                  <a:pt x="112" y="10"/>
                  <a:pt x="112" y="10"/>
                  <a:pt x="112" y="10"/>
                </a:cubicBezTo>
                <a:cubicBezTo>
                  <a:pt x="112" y="5"/>
                  <a:pt x="108" y="0"/>
                  <a:pt x="102" y="0"/>
                </a:cubicBezTo>
                <a:close/>
                <a:moveTo>
                  <a:pt x="27" y="9"/>
                </a:moveTo>
                <a:cubicBezTo>
                  <a:pt x="90" y="9"/>
                  <a:pt x="90" y="9"/>
                  <a:pt x="90" y="9"/>
                </a:cubicBezTo>
                <a:cubicBezTo>
                  <a:pt x="90" y="14"/>
                  <a:pt x="90" y="14"/>
                  <a:pt x="90" y="14"/>
                </a:cubicBezTo>
                <a:cubicBezTo>
                  <a:pt x="27" y="14"/>
                  <a:pt x="27" y="14"/>
                  <a:pt x="27" y="14"/>
                </a:cubicBezTo>
                <a:lnTo>
                  <a:pt x="27" y="9"/>
                </a:lnTo>
                <a:close/>
                <a:moveTo>
                  <a:pt x="58" y="184"/>
                </a:moveTo>
                <a:cubicBezTo>
                  <a:pt x="52" y="184"/>
                  <a:pt x="47" y="179"/>
                  <a:pt x="47" y="173"/>
                </a:cubicBezTo>
                <a:cubicBezTo>
                  <a:pt x="47" y="167"/>
                  <a:pt x="52" y="163"/>
                  <a:pt x="58" y="163"/>
                </a:cubicBezTo>
                <a:cubicBezTo>
                  <a:pt x="64" y="163"/>
                  <a:pt x="68" y="167"/>
                  <a:pt x="68" y="173"/>
                </a:cubicBezTo>
                <a:cubicBezTo>
                  <a:pt x="68" y="179"/>
                  <a:pt x="64" y="184"/>
                  <a:pt x="58" y="184"/>
                </a:cubicBezTo>
                <a:close/>
                <a:moveTo>
                  <a:pt x="102" y="155"/>
                </a:moveTo>
                <a:cubicBezTo>
                  <a:pt x="10" y="155"/>
                  <a:pt x="10" y="155"/>
                  <a:pt x="10" y="155"/>
                </a:cubicBezTo>
                <a:cubicBezTo>
                  <a:pt x="10" y="24"/>
                  <a:pt x="10" y="24"/>
                  <a:pt x="10" y="24"/>
                </a:cubicBezTo>
                <a:cubicBezTo>
                  <a:pt x="102" y="24"/>
                  <a:pt x="102" y="24"/>
                  <a:pt x="102" y="24"/>
                </a:cubicBezTo>
                <a:lnTo>
                  <a:pt x="102" y="155"/>
                </a:lnTo>
                <a:close/>
              </a:path>
            </a:pathLst>
          </a:custGeom>
          <a:solidFill>
            <a:srgbClr val="9E8140"/>
          </a:solidFill>
          <a:ln>
            <a:noFill/>
          </a:ln>
        </p:spPr>
        <p:txBody>
          <a:bodyPr vert="horz" wrap="square" lIns="91440" tIns="45720" rIns="91440" bIns="45720" numCol="1" anchor="t" anchorCtr="0" compatLnSpc="1"/>
          <a:lstStyle/>
          <a:p>
            <a:endParaRPr lang="en-US"/>
          </a:p>
        </p:txBody>
      </p:sp>
      <p:grpSp>
        <p:nvGrpSpPr>
          <p:cNvPr id="252" name="Group 50"/>
          <p:cNvGrpSpPr/>
          <p:nvPr/>
        </p:nvGrpSpPr>
        <p:grpSpPr>
          <a:xfrm>
            <a:off x="10006460" y="4689132"/>
            <a:ext cx="820132" cy="1263949"/>
            <a:chOff x="10006460" y="4689132"/>
            <a:chExt cx="820132" cy="1263949"/>
          </a:xfrm>
        </p:grpSpPr>
        <p:sp>
          <p:nvSpPr>
            <p:cNvPr id="253" name="Freeform 40"/>
            <p:cNvSpPr/>
            <p:nvPr/>
          </p:nvSpPr>
          <p:spPr bwMode="auto">
            <a:xfrm>
              <a:off x="10006460" y="4689132"/>
              <a:ext cx="820132" cy="169284"/>
            </a:xfrm>
            <a:custGeom>
              <a:avLst/>
              <a:gdLst>
                <a:gd name="T0" fmla="*/ 330 w 330"/>
                <a:gd name="T1" fmla="*/ 0 h 68"/>
                <a:gd name="T2" fmla="*/ 165 w 330"/>
                <a:gd name="T3" fmla="*/ 68 h 68"/>
                <a:gd name="T4" fmla="*/ 0 w 330"/>
                <a:gd name="T5" fmla="*/ 0 h 68"/>
              </a:gdLst>
              <a:ahLst/>
              <a:cxnLst>
                <a:cxn ang="0">
                  <a:pos x="T0" y="T1"/>
                </a:cxn>
                <a:cxn ang="0">
                  <a:pos x="T2" y="T3"/>
                </a:cxn>
                <a:cxn ang="0">
                  <a:pos x="T4" y="T5"/>
                </a:cxn>
              </a:cxnLst>
              <a:rect l="0" t="0" r="r" b="b"/>
              <a:pathLst>
                <a:path w="330" h="68">
                  <a:moveTo>
                    <a:pt x="330" y="0"/>
                  </a:moveTo>
                  <a:cubicBezTo>
                    <a:pt x="288" y="42"/>
                    <a:pt x="230" y="68"/>
                    <a:pt x="165" y="68"/>
                  </a:cubicBezTo>
                  <a:cubicBezTo>
                    <a:pt x="101" y="68"/>
                    <a:pt x="42" y="42"/>
                    <a:pt x="0" y="0"/>
                  </a:cubicBezTo>
                </a:path>
              </a:pathLst>
            </a:custGeom>
            <a:noFill/>
            <a:ln w="44450" cap="flat">
              <a:solidFill>
                <a:srgbClr val="9E814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54" name="Line 39"/>
            <p:cNvSpPr>
              <a:spLocks noChangeShapeType="1"/>
            </p:cNvSpPr>
            <p:nvPr/>
          </p:nvSpPr>
          <p:spPr bwMode="auto">
            <a:xfrm flipV="1">
              <a:off x="10416526" y="4860958"/>
              <a:ext cx="0" cy="1092123"/>
            </a:xfrm>
            <a:prstGeom prst="line">
              <a:avLst/>
            </a:prstGeom>
            <a:noFill/>
            <a:ln w="44450" cap="flat">
              <a:solidFill>
                <a:srgbClr val="9E814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grpSp>
      <p:sp>
        <p:nvSpPr>
          <p:cNvPr id="255" name="Rectangle 6"/>
          <p:cNvSpPr>
            <a:spLocks noChangeArrowheads="1"/>
          </p:cNvSpPr>
          <p:nvPr/>
        </p:nvSpPr>
        <p:spPr bwMode="auto">
          <a:xfrm>
            <a:off x="2292408" y="6067689"/>
            <a:ext cx="763183" cy="229216"/>
          </a:xfrm>
          <a:prstGeom prst="rect">
            <a:avLst/>
          </a:prstGeom>
          <a:solidFill>
            <a:srgbClr val="836B35"/>
          </a:solidFill>
          <a:ln>
            <a:noFill/>
          </a:ln>
        </p:spPr>
        <p:txBody>
          <a:bodyPr vert="horz" wrap="square" lIns="91440" tIns="45720" rIns="91440" bIns="45720" numCol="1" anchor="t" anchorCtr="0" compatLnSpc="1"/>
          <a:lstStyle/>
          <a:p>
            <a:endParaRPr lang="en-US"/>
          </a:p>
        </p:txBody>
      </p:sp>
      <p:sp>
        <p:nvSpPr>
          <p:cNvPr id="256" name="Rectangle 6"/>
          <p:cNvSpPr>
            <a:spLocks noChangeArrowheads="1"/>
          </p:cNvSpPr>
          <p:nvPr/>
        </p:nvSpPr>
        <p:spPr bwMode="auto">
          <a:xfrm>
            <a:off x="4010970" y="6067689"/>
            <a:ext cx="763183" cy="229216"/>
          </a:xfrm>
          <a:prstGeom prst="rect">
            <a:avLst/>
          </a:prstGeom>
          <a:solidFill>
            <a:srgbClr val="836B35"/>
          </a:solidFill>
          <a:ln>
            <a:noFill/>
          </a:ln>
        </p:spPr>
        <p:txBody>
          <a:bodyPr vert="horz" wrap="square" lIns="91440" tIns="45720" rIns="91440" bIns="45720" numCol="1" anchor="t" anchorCtr="0" compatLnSpc="1"/>
          <a:lstStyle/>
          <a:p>
            <a:endParaRPr lang="en-US"/>
          </a:p>
        </p:txBody>
      </p:sp>
      <p:sp>
        <p:nvSpPr>
          <p:cNvPr id="257" name="Rectangle 6"/>
          <p:cNvSpPr>
            <a:spLocks noChangeArrowheads="1"/>
          </p:cNvSpPr>
          <p:nvPr/>
        </p:nvSpPr>
        <p:spPr bwMode="auto">
          <a:xfrm>
            <a:off x="5734164" y="6067689"/>
            <a:ext cx="763183" cy="229216"/>
          </a:xfrm>
          <a:prstGeom prst="rect">
            <a:avLst/>
          </a:prstGeom>
          <a:solidFill>
            <a:srgbClr val="836B35"/>
          </a:solidFill>
          <a:ln>
            <a:noFill/>
          </a:ln>
        </p:spPr>
        <p:txBody>
          <a:bodyPr vert="horz" wrap="square" lIns="91440" tIns="45720" rIns="91440" bIns="45720" numCol="1" anchor="t" anchorCtr="0" compatLnSpc="1"/>
          <a:lstStyle/>
          <a:p>
            <a:endParaRPr lang="en-US"/>
          </a:p>
        </p:txBody>
      </p:sp>
      <p:sp>
        <p:nvSpPr>
          <p:cNvPr id="258" name="Rectangle 6"/>
          <p:cNvSpPr>
            <a:spLocks noChangeArrowheads="1"/>
          </p:cNvSpPr>
          <p:nvPr/>
        </p:nvSpPr>
        <p:spPr bwMode="auto">
          <a:xfrm>
            <a:off x="7448423" y="6067689"/>
            <a:ext cx="763183" cy="229216"/>
          </a:xfrm>
          <a:prstGeom prst="rect">
            <a:avLst/>
          </a:prstGeom>
          <a:solidFill>
            <a:srgbClr val="836B35"/>
          </a:solidFill>
          <a:ln>
            <a:noFill/>
          </a:ln>
        </p:spPr>
        <p:txBody>
          <a:bodyPr vert="horz" wrap="square" lIns="91440" tIns="45720" rIns="91440" bIns="45720" numCol="1" anchor="t" anchorCtr="0" compatLnSpc="1"/>
          <a:lstStyle/>
          <a:p>
            <a:endParaRPr lang="en-US"/>
          </a:p>
        </p:txBody>
      </p:sp>
      <p:sp>
        <p:nvSpPr>
          <p:cNvPr id="259" name="Rectangle 6"/>
          <p:cNvSpPr>
            <a:spLocks noChangeArrowheads="1"/>
          </p:cNvSpPr>
          <p:nvPr/>
        </p:nvSpPr>
        <p:spPr bwMode="auto">
          <a:xfrm>
            <a:off x="9162459" y="6067689"/>
            <a:ext cx="763183" cy="229216"/>
          </a:xfrm>
          <a:prstGeom prst="rect">
            <a:avLst/>
          </a:prstGeom>
          <a:solidFill>
            <a:srgbClr val="836B35"/>
          </a:solidFill>
          <a:ln>
            <a:noFill/>
          </a:ln>
        </p:spPr>
        <p:txBody>
          <a:bodyPr vert="horz" wrap="square" lIns="91440" tIns="45720" rIns="91440" bIns="45720" numCol="1" anchor="t" anchorCtr="0" compatLnSpc="1"/>
          <a:lstStyle/>
          <a:p>
            <a:endParaRPr lang="en-US"/>
          </a:p>
        </p:txBody>
      </p:sp>
      <p:sp>
        <p:nvSpPr>
          <p:cNvPr id="260" name="Rectangle 6"/>
          <p:cNvSpPr>
            <a:spLocks noChangeArrowheads="1"/>
          </p:cNvSpPr>
          <p:nvPr/>
        </p:nvSpPr>
        <p:spPr bwMode="auto">
          <a:xfrm>
            <a:off x="10876495" y="6067689"/>
            <a:ext cx="1315505" cy="229216"/>
          </a:xfrm>
          <a:prstGeom prst="rect">
            <a:avLst/>
          </a:prstGeom>
          <a:solidFill>
            <a:srgbClr val="836B35"/>
          </a:solidFill>
          <a:ln>
            <a:noFill/>
          </a:ln>
        </p:spPr>
        <p:txBody>
          <a:bodyPr vert="horz" wrap="square" lIns="91440" tIns="45720" rIns="91440" bIns="45720" numCol="1" anchor="t" anchorCtr="0" compatLnSpc="1"/>
          <a:lstStyle/>
          <a:p>
            <a:endParaRPr lang="en-US"/>
          </a:p>
        </p:txBody>
      </p:sp>
      <p:sp>
        <p:nvSpPr>
          <p:cNvPr id="261" name="Rectangle 6"/>
          <p:cNvSpPr>
            <a:spLocks noChangeArrowheads="1"/>
          </p:cNvSpPr>
          <p:nvPr/>
        </p:nvSpPr>
        <p:spPr bwMode="auto">
          <a:xfrm>
            <a:off x="0" y="6067689"/>
            <a:ext cx="1342771" cy="229216"/>
          </a:xfrm>
          <a:prstGeom prst="rect">
            <a:avLst/>
          </a:prstGeom>
          <a:solidFill>
            <a:srgbClr val="836B35"/>
          </a:solidFill>
          <a:ln>
            <a:noFill/>
          </a:ln>
        </p:spPr>
        <p:txBody>
          <a:bodyPr vert="horz" wrap="square" lIns="91440" tIns="45720" rIns="91440" bIns="45720" numCol="1" anchor="t" anchorCtr="0" compatLnSpc="1"/>
          <a:lstStyle/>
          <a:p>
            <a:endParaRPr lang="en-US"/>
          </a:p>
        </p:txBody>
      </p:sp>
      <p:grpSp>
        <p:nvGrpSpPr>
          <p:cNvPr id="280" name="Group 78"/>
          <p:cNvGrpSpPr/>
          <p:nvPr/>
        </p:nvGrpSpPr>
        <p:grpSpPr>
          <a:xfrm>
            <a:off x="1203825" y="5953081"/>
            <a:ext cx="1218632" cy="457381"/>
            <a:chOff x="1203825" y="5953081"/>
            <a:chExt cx="1218632" cy="457381"/>
          </a:xfrm>
          <a:solidFill>
            <a:srgbClr val="836B35"/>
          </a:solidFill>
        </p:grpSpPr>
        <p:sp>
          <p:nvSpPr>
            <p:cNvPr id="281" name="Freeform 31"/>
            <p:cNvSpPr/>
            <p:nvPr/>
          </p:nvSpPr>
          <p:spPr bwMode="auto">
            <a:xfrm>
              <a:off x="1203825" y="5953081"/>
              <a:ext cx="1218632" cy="457381"/>
            </a:xfrm>
            <a:custGeom>
              <a:avLst/>
              <a:gdLst>
                <a:gd name="T0" fmla="*/ 984 w 1159"/>
                <a:gd name="T1" fmla="*/ 369 h 435"/>
                <a:gd name="T2" fmla="*/ 984 w 1159"/>
                <a:gd name="T3" fmla="*/ 66 h 435"/>
                <a:gd name="T4" fmla="*/ 1159 w 1159"/>
                <a:gd name="T5" fmla="*/ 66 h 435"/>
                <a:gd name="T6" fmla="*/ 1159 w 1159"/>
                <a:gd name="T7" fmla="*/ 0 h 435"/>
                <a:gd name="T8" fmla="*/ 0 w 1159"/>
                <a:gd name="T9" fmla="*/ 0 h 435"/>
                <a:gd name="T10" fmla="*/ 0 w 1159"/>
                <a:gd name="T11" fmla="*/ 66 h 435"/>
                <a:gd name="T12" fmla="*/ 185 w 1159"/>
                <a:gd name="T13" fmla="*/ 66 h 435"/>
                <a:gd name="T14" fmla="*/ 185 w 1159"/>
                <a:gd name="T15" fmla="*/ 369 h 435"/>
                <a:gd name="T16" fmla="*/ 0 w 1159"/>
                <a:gd name="T17" fmla="*/ 369 h 435"/>
                <a:gd name="T18" fmla="*/ 0 w 1159"/>
                <a:gd name="T19" fmla="*/ 435 h 435"/>
                <a:gd name="T20" fmla="*/ 1159 w 1159"/>
                <a:gd name="T21" fmla="*/ 435 h 435"/>
                <a:gd name="T22" fmla="*/ 1159 w 1159"/>
                <a:gd name="T23" fmla="*/ 369 h 435"/>
                <a:gd name="T24" fmla="*/ 984 w 1159"/>
                <a:gd name="T25" fmla="*/ 36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9" h="435">
                  <a:moveTo>
                    <a:pt x="984" y="369"/>
                  </a:moveTo>
                  <a:lnTo>
                    <a:pt x="984" y="66"/>
                  </a:lnTo>
                  <a:lnTo>
                    <a:pt x="1159" y="66"/>
                  </a:lnTo>
                  <a:lnTo>
                    <a:pt x="1159" y="0"/>
                  </a:lnTo>
                  <a:lnTo>
                    <a:pt x="0" y="0"/>
                  </a:lnTo>
                  <a:lnTo>
                    <a:pt x="0" y="66"/>
                  </a:lnTo>
                  <a:lnTo>
                    <a:pt x="185" y="66"/>
                  </a:lnTo>
                  <a:lnTo>
                    <a:pt x="185" y="369"/>
                  </a:lnTo>
                  <a:lnTo>
                    <a:pt x="0" y="369"/>
                  </a:lnTo>
                  <a:lnTo>
                    <a:pt x="0" y="435"/>
                  </a:lnTo>
                  <a:lnTo>
                    <a:pt x="1159" y="435"/>
                  </a:lnTo>
                  <a:lnTo>
                    <a:pt x="1159" y="369"/>
                  </a:lnTo>
                  <a:lnTo>
                    <a:pt x="984" y="3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2" name="Freeform 32"/>
            <p:cNvSpPr/>
            <p:nvPr/>
          </p:nvSpPr>
          <p:spPr bwMode="auto">
            <a:xfrm>
              <a:off x="1571833" y="6100284"/>
              <a:ext cx="109351" cy="158769"/>
            </a:xfrm>
            <a:custGeom>
              <a:avLst/>
              <a:gdLst>
                <a:gd name="T0" fmla="*/ 44 w 44"/>
                <a:gd name="T1" fmla="*/ 64 h 64"/>
                <a:gd name="T2" fmla="*/ 0 w 44"/>
                <a:gd name="T3" fmla="*/ 64 h 64"/>
                <a:gd name="T4" fmla="*/ 0 w 44"/>
                <a:gd name="T5" fmla="*/ 55 h 64"/>
                <a:gd name="T6" fmla="*/ 16 w 44"/>
                <a:gd name="T7" fmla="*/ 39 h 64"/>
                <a:gd name="T8" fmla="*/ 25 w 44"/>
                <a:gd name="T9" fmla="*/ 29 h 64"/>
                <a:gd name="T10" fmla="*/ 28 w 44"/>
                <a:gd name="T11" fmla="*/ 24 h 64"/>
                <a:gd name="T12" fmla="*/ 29 w 44"/>
                <a:gd name="T13" fmla="*/ 19 h 64"/>
                <a:gd name="T14" fmla="*/ 27 w 44"/>
                <a:gd name="T15" fmla="*/ 13 h 64"/>
                <a:gd name="T16" fmla="*/ 22 w 44"/>
                <a:gd name="T17" fmla="*/ 11 h 64"/>
                <a:gd name="T18" fmla="*/ 14 w 44"/>
                <a:gd name="T19" fmla="*/ 13 h 64"/>
                <a:gd name="T20" fmla="*/ 7 w 44"/>
                <a:gd name="T21" fmla="*/ 18 h 64"/>
                <a:gd name="T22" fmla="*/ 0 w 44"/>
                <a:gd name="T23" fmla="*/ 9 h 64"/>
                <a:gd name="T24" fmla="*/ 8 w 44"/>
                <a:gd name="T25" fmla="*/ 4 h 64"/>
                <a:gd name="T26" fmla="*/ 14 w 44"/>
                <a:gd name="T27" fmla="*/ 1 h 64"/>
                <a:gd name="T28" fmla="*/ 22 w 44"/>
                <a:gd name="T29" fmla="*/ 0 h 64"/>
                <a:gd name="T30" fmla="*/ 33 w 44"/>
                <a:gd name="T31" fmla="*/ 2 h 64"/>
                <a:gd name="T32" fmla="*/ 40 w 44"/>
                <a:gd name="T33" fmla="*/ 8 h 64"/>
                <a:gd name="T34" fmla="*/ 42 w 44"/>
                <a:gd name="T35" fmla="*/ 17 h 64"/>
                <a:gd name="T36" fmla="*/ 41 w 44"/>
                <a:gd name="T37" fmla="*/ 25 h 64"/>
                <a:gd name="T38" fmla="*/ 36 w 44"/>
                <a:gd name="T39" fmla="*/ 33 h 64"/>
                <a:gd name="T40" fmla="*/ 25 w 44"/>
                <a:gd name="T41" fmla="*/ 45 h 64"/>
                <a:gd name="T42" fmla="*/ 17 w 44"/>
                <a:gd name="T43" fmla="*/ 52 h 64"/>
                <a:gd name="T44" fmla="*/ 17 w 44"/>
                <a:gd name="T45" fmla="*/ 53 h 64"/>
                <a:gd name="T46" fmla="*/ 44 w 44"/>
                <a:gd name="T47" fmla="*/ 53 h 64"/>
                <a:gd name="T48" fmla="*/ 44 w 44"/>
                <a:gd name="T4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64">
                  <a:moveTo>
                    <a:pt x="44" y="64"/>
                  </a:moveTo>
                  <a:cubicBezTo>
                    <a:pt x="0" y="64"/>
                    <a:pt x="0" y="64"/>
                    <a:pt x="0" y="64"/>
                  </a:cubicBezTo>
                  <a:cubicBezTo>
                    <a:pt x="0" y="55"/>
                    <a:pt x="0" y="55"/>
                    <a:pt x="0" y="55"/>
                  </a:cubicBezTo>
                  <a:cubicBezTo>
                    <a:pt x="16" y="39"/>
                    <a:pt x="16" y="39"/>
                    <a:pt x="16" y="39"/>
                  </a:cubicBezTo>
                  <a:cubicBezTo>
                    <a:pt x="21" y="34"/>
                    <a:pt x="24" y="31"/>
                    <a:pt x="25" y="29"/>
                  </a:cubicBezTo>
                  <a:cubicBezTo>
                    <a:pt x="27" y="27"/>
                    <a:pt x="28" y="25"/>
                    <a:pt x="28" y="24"/>
                  </a:cubicBezTo>
                  <a:cubicBezTo>
                    <a:pt x="29" y="22"/>
                    <a:pt x="29" y="21"/>
                    <a:pt x="29" y="19"/>
                  </a:cubicBezTo>
                  <a:cubicBezTo>
                    <a:pt x="29" y="16"/>
                    <a:pt x="28" y="14"/>
                    <a:pt x="27" y="13"/>
                  </a:cubicBezTo>
                  <a:cubicBezTo>
                    <a:pt x="26" y="12"/>
                    <a:pt x="24" y="11"/>
                    <a:pt x="22" y="11"/>
                  </a:cubicBezTo>
                  <a:cubicBezTo>
                    <a:pt x="19" y="11"/>
                    <a:pt x="17" y="12"/>
                    <a:pt x="14" y="13"/>
                  </a:cubicBezTo>
                  <a:cubicBezTo>
                    <a:pt x="12" y="14"/>
                    <a:pt x="10" y="16"/>
                    <a:pt x="7" y="18"/>
                  </a:cubicBezTo>
                  <a:cubicBezTo>
                    <a:pt x="0" y="9"/>
                    <a:pt x="0" y="9"/>
                    <a:pt x="0" y="9"/>
                  </a:cubicBezTo>
                  <a:cubicBezTo>
                    <a:pt x="3" y="7"/>
                    <a:pt x="6" y="5"/>
                    <a:pt x="8" y="4"/>
                  </a:cubicBezTo>
                  <a:cubicBezTo>
                    <a:pt x="10" y="3"/>
                    <a:pt x="12" y="2"/>
                    <a:pt x="14" y="1"/>
                  </a:cubicBezTo>
                  <a:cubicBezTo>
                    <a:pt x="17" y="1"/>
                    <a:pt x="19" y="0"/>
                    <a:pt x="22" y="0"/>
                  </a:cubicBezTo>
                  <a:cubicBezTo>
                    <a:pt x="26" y="0"/>
                    <a:pt x="30" y="1"/>
                    <a:pt x="33" y="2"/>
                  </a:cubicBezTo>
                  <a:cubicBezTo>
                    <a:pt x="36" y="4"/>
                    <a:pt x="38" y="6"/>
                    <a:pt x="40" y="8"/>
                  </a:cubicBezTo>
                  <a:cubicBezTo>
                    <a:pt x="42" y="11"/>
                    <a:pt x="42" y="14"/>
                    <a:pt x="42" y="17"/>
                  </a:cubicBezTo>
                  <a:cubicBezTo>
                    <a:pt x="42" y="20"/>
                    <a:pt x="42" y="23"/>
                    <a:pt x="41" y="25"/>
                  </a:cubicBezTo>
                  <a:cubicBezTo>
                    <a:pt x="40" y="28"/>
                    <a:pt x="38" y="31"/>
                    <a:pt x="36" y="33"/>
                  </a:cubicBezTo>
                  <a:cubicBezTo>
                    <a:pt x="34" y="36"/>
                    <a:pt x="30" y="40"/>
                    <a:pt x="25" y="45"/>
                  </a:cubicBezTo>
                  <a:cubicBezTo>
                    <a:pt x="17" y="52"/>
                    <a:pt x="17" y="52"/>
                    <a:pt x="17" y="52"/>
                  </a:cubicBezTo>
                  <a:cubicBezTo>
                    <a:pt x="17" y="53"/>
                    <a:pt x="17" y="53"/>
                    <a:pt x="17" y="53"/>
                  </a:cubicBezTo>
                  <a:cubicBezTo>
                    <a:pt x="44" y="53"/>
                    <a:pt x="44" y="53"/>
                    <a:pt x="44" y="53"/>
                  </a:cubicBezTo>
                  <a:lnTo>
                    <a:pt x="44"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3" name="Freeform 33"/>
            <p:cNvSpPr>
              <a:spLocks noEditPoints="1"/>
            </p:cNvSpPr>
            <p:nvPr/>
          </p:nvSpPr>
          <p:spPr bwMode="auto">
            <a:xfrm>
              <a:off x="1695904" y="6100284"/>
              <a:ext cx="109351" cy="160872"/>
            </a:xfrm>
            <a:custGeom>
              <a:avLst/>
              <a:gdLst>
                <a:gd name="T0" fmla="*/ 44 w 44"/>
                <a:gd name="T1" fmla="*/ 33 h 65"/>
                <a:gd name="T2" fmla="*/ 39 w 44"/>
                <a:gd name="T3" fmla="*/ 57 h 65"/>
                <a:gd name="T4" fmla="*/ 22 w 44"/>
                <a:gd name="T5" fmla="*/ 65 h 65"/>
                <a:gd name="T6" fmla="*/ 6 w 44"/>
                <a:gd name="T7" fmla="*/ 57 h 65"/>
                <a:gd name="T8" fmla="*/ 0 w 44"/>
                <a:gd name="T9" fmla="*/ 33 h 65"/>
                <a:gd name="T10" fmla="*/ 5 w 44"/>
                <a:gd name="T11" fmla="*/ 8 h 65"/>
                <a:gd name="T12" fmla="*/ 22 w 44"/>
                <a:gd name="T13" fmla="*/ 0 h 65"/>
                <a:gd name="T14" fmla="*/ 38 w 44"/>
                <a:gd name="T15" fmla="*/ 8 h 65"/>
                <a:gd name="T16" fmla="*/ 44 w 44"/>
                <a:gd name="T17" fmla="*/ 33 h 65"/>
                <a:gd name="T18" fmla="*/ 13 w 44"/>
                <a:gd name="T19" fmla="*/ 33 h 65"/>
                <a:gd name="T20" fmla="*/ 15 w 44"/>
                <a:gd name="T21" fmla="*/ 49 h 65"/>
                <a:gd name="T22" fmla="*/ 22 w 44"/>
                <a:gd name="T23" fmla="*/ 54 h 65"/>
                <a:gd name="T24" fmla="*/ 29 w 44"/>
                <a:gd name="T25" fmla="*/ 49 h 65"/>
                <a:gd name="T26" fmla="*/ 31 w 44"/>
                <a:gd name="T27" fmla="*/ 33 h 65"/>
                <a:gd name="T28" fmla="*/ 29 w 44"/>
                <a:gd name="T29" fmla="*/ 16 h 65"/>
                <a:gd name="T30" fmla="*/ 22 w 44"/>
                <a:gd name="T31" fmla="*/ 11 h 65"/>
                <a:gd name="T32" fmla="*/ 15 w 44"/>
                <a:gd name="T33" fmla="*/ 16 h 65"/>
                <a:gd name="T34" fmla="*/ 13 w 44"/>
                <a:gd name="T3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65">
                  <a:moveTo>
                    <a:pt x="44" y="33"/>
                  </a:moveTo>
                  <a:cubicBezTo>
                    <a:pt x="44" y="44"/>
                    <a:pt x="42" y="52"/>
                    <a:pt x="39" y="57"/>
                  </a:cubicBezTo>
                  <a:cubicBezTo>
                    <a:pt x="35" y="62"/>
                    <a:pt x="29" y="65"/>
                    <a:pt x="22" y="65"/>
                  </a:cubicBezTo>
                  <a:cubicBezTo>
                    <a:pt x="15" y="65"/>
                    <a:pt x="9" y="62"/>
                    <a:pt x="6" y="57"/>
                  </a:cubicBezTo>
                  <a:cubicBezTo>
                    <a:pt x="2" y="51"/>
                    <a:pt x="0" y="43"/>
                    <a:pt x="0" y="33"/>
                  </a:cubicBezTo>
                  <a:cubicBezTo>
                    <a:pt x="0" y="21"/>
                    <a:pt x="2" y="13"/>
                    <a:pt x="5" y="8"/>
                  </a:cubicBezTo>
                  <a:cubicBezTo>
                    <a:pt x="9" y="3"/>
                    <a:pt x="15" y="0"/>
                    <a:pt x="22" y="0"/>
                  </a:cubicBezTo>
                  <a:cubicBezTo>
                    <a:pt x="29" y="0"/>
                    <a:pt x="35" y="3"/>
                    <a:pt x="38" y="8"/>
                  </a:cubicBezTo>
                  <a:cubicBezTo>
                    <a:pt x="42" y="14"/>
                    <a:pt x="44" y="22"/>
                    <a:pt x="44" y="33"/>
                  </a:cubicBezTo>
                  <a:close/>
                  <a:moveTo>
                    <a:pt x="13" y="33"/>
                  </a:moveTo>
                  <a:cubicBezTo>
                    <a:pt x="13" y="40"/>
                    <a:pt x="14" y="46"/>
                    <a:pt x="15" y="49"/>
                  </a:cubicBezTo>
                  <a:cubicBezTo>
                    <a:pt x="17" y="52"/>
                    <a:pt x="19" y="54"/>
                    <a:pt x="22" y="54"/>
                  </a:cubicBezTo>
                  <a:cubicBezTo>
                    <a:pt x="25" y="54"/>
                    <a:pt x="27" y="52"/>
                    <a:pt x="29" y="49"/>
                  </a:cubicBezTo>
                  <a:cubicBezTo>
                    <a:pt x="30" y="46"/>
                    <a:pt x="31" y="40"/>
                    <a:pt x="31" y="33"/>
                  </a:cubicBezTo>
                  <a:cubicBezTo>
                    <a:pt x="31" y="25"/>
                    <a:pt x="30" y="19"/>
                    <a:pt x="29" y="16"/>
                  </a:cubicBezTo>
                  <a:cubicBezTo>
                    <a:pt x="27" y="13"/>
                    <a:pt x="25" y="11"/>
                    <a:pt x="22" y="11"/>
                  </a:cubicBezTo>
                  <a:cubicBezTo>
                    <a:pt x="19" y="11"/>
                    <a:pt x="17" y="13"/>
                    <a:pt x="15" y="16"/>
                  </a:cubicBezTo>
                  <a:cubicBezTo>
                    <a:pt x="14" y="19"/>
                    <a:pt x="13" y="25"/>
                    <a:pt x="13"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4" name="Freeform 34"/>
            <p:cNvSpPr/>
            <p:nvPr/>
          </p:nvSpPr>
          <p:spPr bwMode="auto">
            <a:xfrm>
              <a:off x="1825233" y="6102387"/>
              <a:ext cx="76756" cy="156666"/>
            </a:xfrm>
            <a:custGeom>
              <a:avLst/>
              <a:gdLst>
                <a:gd name="T0" fmla="*/ 31 w 31"/>
                <a:gd name="T1" fmla="*/ 63 h 63"/>
                <a:gd name="T2" fmla="*/ 18 w 31"/>
                <a:gd name="T3" fmla="*/ 63 h 63"/>
                <a:gd name="T4" fmla="*/ 18 w 31"/>
                <a:gd name="T5" fmla="*/ 27 h 63"/>
                <a:gd name="T6" fmla="*/ 18 w 31"/>
                <a:gd name="T7" fmla="*/ 21 h 63"/>
                <a:gd name="T8" fmla="*/ 19 w 31"/>
                <a:gd name="T9" fmla="*/ 14 h 63"/>
                <a:gd name="T10" fmla="*/ 14 w 31"/>
                <a:gd name="T11" fmla="*/ 18 h 63"/>
                <a:gd name="T12" fmla="*/ 7 w 31"/>
                <a:gd name="T13" fmla="*/ 24 h 63"/>
                <a:gd name="T14" fmla="*/ 0 w 31"/>
                <a:gd name="T15" fmla="*/ 16 h 63"/>
                <a:gd name="T16" fmla="*/ 21 w 31"/>
                <a:gd name="T17" fmla="*/ 0 h 63"/>
                <a:gd name="T18" fmla="*/ 31 w 31"/>
                <a:gd name="T19" fmla="*/ 0 h 63"/>
                <a:gd name="T20" fmla="*/ 31 w 31"/>
                <a:gd name="T2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63">
                  <a:moveTo>
                    <a:pt x="31" y="63"/>
                  </a:moveTo>
                  <a:cubicBezTo>
                    <a:pt x="18" y="63"/>
                    <a:pt x="18" y="63"/>
                    <a:pt x="18" y="63"/>
                  </a:cubicBezTo>
                  <a:cubicBezTo>
                    <a:pt x="18" y="27"/>
                    <a:pt x="18" y="27"/>
                    <a:pt x="18" y="27"/>
                  </a:cubicBezTo>
                  <a:cubicBezTo>
                    <a:pt x="18" y="21"/>
                    <a:pt x="18" y="21"/>
                    <a:pt x="18" y="21"/>
                  </a:cubicBezTo>
                  <a:cubicBezTo>
                    <a:pt x="19" y="14"/>
                    <a:pt x="19" y="14"/>
                    <a:pt x="19" y="14"/>
                  </a:cubicBezTo>
                  <a:cubicBezTo>
                    <a:pt x="16" y="16"/>
                    <a:pt x="15" y="18"/>
                    <a:pt x="14" y="18"/>
                  </a:cubicBezTo>
                  <a:cubicBezTo>
                    <a:pt x="7" y="24"/>
                    <a:pt x="7" y="24"/>
                    <a:pt x="7" y="24"/>
                  </a:cubicBezTo>
                  <a:cubicBezTo>
                    <a:pt x="0" y="16"/>
                    <a:pt x="0" y="16"/>
                    <a:pt x="0" y="16"/>
                  </a:cubicBezTo>
                  <a:cubicBezTo>
                    <a:pt x="21" y="0"/>
                    <a:pt x="21" y="0"/>
                    <a:pt x="21" y="0"/>
                  </a:cubicBezTo>
                  <a:cubicBezTo>
                    <a:pt x="31" y="0"/>
                    <a:pt x="31" y="0"/>
                    <a:pt x="31" y="0"/>
                  </a:cubicBezTo>
                  <a:lnTo>
                    <a:pt x="31"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5" name="Freeform 35"/>
            <p:cNvSpPr/>
            <p:nvPr/>
          </p:nvSpPr>
          <p:spPr bwMode="auto">
            <a:xfrm>
              <a:off x="1947201" y="6100284"/>
              <a:ext cx="109351" cy="158769"/>
            </a:xfrm>
            <a:custGeom>
              <a:avLst/>
              <a:gdLst>
                <a:gd name="T0" fmla="*/ 44 w 44"/>
                <a:gd name="T1" fmla="*/ 64 h 64"/>
                <a:gd name="T2" fmla="*/ 0 w 44"/>
                <a:gd name="T3" fmla="*/ 64 h 64"/>
                <a:gd name="T4" fmla="*/ 0 w 44"/>
                <a:gd name="T5" fmla="*/ 55 h 64"/>
                <a:gd name="T6" fmla="*/ 16 w 44"/>
                <a:gd name="T7" fmla="*/ 39 h 64"/>
                <a:gd name="T8" fmla="*/ 25 w 44"/>
                <a:gd name="T9" fmla="*/ 29 h 64"/>
                <a:gd name="T10" fmla="*/ 28 w 44"/>
                <a:gd name="T11" fmla="*/ 24 h 64"/>
                <a:gd name="T12" fmla="*/ 29 w 44"/>
                <a:gd name="T13" fmla="*/ 19 h 64"/>
                <a:gd name="T14" fmla="*/ 27 w 44"/>
                <a:gd name="T15" fmla="*/ 13 h 64"/>
                <a:gd name="T16" fmla="*/ 21 w 44"/>
                <a:gd name="T17" fmla="*/ 11 h 64"/>
                <a:gd name="T18" fmla="*/ 14 w 44"/>
                <a:gd name="T19" fmla="*/ 13 h 64"/>
                <a:gd name="T20" fmla="*/ 7 w 44"/>
                <a:gd name="T21" fmla="*/ 18 h 64"/>
                <a:gd name="T22" fmla="*/ 0 w 44"/>
                <a:gd name="T23" fmla="*/ 9 h 64"/>
                <a:gd name="T24" fmla="*/ 7 w 44"/>
                <a:gd name="T25" fmla="*/ 4 h 64"/>
                <a:gd name="T26" fmla="*/ 14 w 44"/>
                <a:gd name="T27" fmla="*/ 1 h 64"/>
                <a:gd name="T28" fmla="*/ 22 w 44"/>
                <a:gd name="T29" fmla="*/ 0 h 64"/>
                <a:gd name="T30" fmla="*/ 33 w 44"/>
                <a:gd name="T31" fmla="*/ 2 h 64"/>
                <a:gd name="T32" fmla="*/ 40 w 44"/>
                <a:gd name="T33" fmla="*/ 8 h 64"/>
                <a:gd name="T34" fmla="*/ 42 w 44"/>
                <a:gd name="T35" fmla="*/ 17 h 64"/>
                <a:gd name="T36" fmla="*/ 41 w 44"/>
                <a:gd name="T37" fmla="*/ 25 h 64"/>
                <a:gd name="T38" fmla="*/ 36 w 44"/>
                <a:gd name="T39" fmla="*/ 33 h 64"/>
                <a:gd name="T40" fmla="*/ 25 w 44"/>
                <a:gd name="T41" fmla="*/ 45 h 64"/>
                <a:gd name="T42" fmla="*/ 16 w 44"/>
                <a:gd name="T43" fmla="*/ 52 h 64"/>
                <a:gd name="T44" fmla="*/ 16 w 44"/>
                <a:gd name="T45" fmla="*/ 53 h 64"/>
                <a:gd name="T46" fmla="*/ 44 w 44"/>
                <a:gd name="T47" fmla="*/ 53 h 64"/>
                <a:gd name="T48" fmla="*/ 44 w 44"/>
                <a:gd name="T4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64">
                  <a:moveTo>
                    <a:pt x="44" y="64"/>
                  </a:moveTo>
                  <a:cubicBezTo>
                    <a:pt x="0" y="64"/>
                    <a:pt x="0" y="64"/>
                    <a:pt x="0" y="64"/>
                  </a:cubicBezTo>
                  <a:cubicBezTo>
                    <a:pt x="0" y="55"/>
                    <a:pt x="0" y="55"/>
                    <a:pt x="0" y="55"/>
                  </a:cubicBezTo>
                  <a:cubicBezTo>
                    <a:pt x="16" y="39"/>
                    <a:pt x="16" y="39"/>
                    <a:pt x="16" y="39"/>
                  </a:cubicBezTo>
                  <a:cubicBezTo>
                    <a:pt x="20" y="34"/>
                    <a:pt x="23" y="31"/>
                    <a:pt x="25" y="29"/>
                  </a:cubicBezTo>
                  <a:cubicBezTo>
                    <a:pt x="26" y="27"/>
                    <a:pt x="27" y="25"/>
                    <a:pt x="28" y="24"/>
                  </a:cubicBezTo>
                  <a:cubicBezTo>
                    <a:pt x="29" y="22"/>
                    <a:pt x="29" y="21"/>
                    <a:pt x="29" y="19"/>
                  </a:cubicBezTo>
                  <a:cubicBezTo>
                    <a:pt x="29" y="16"/>
                    <a:pt x="28" y="14"/>
                    <a:pt x="27" y="13"/>
                  </a:cubicBezTo>
                  <a:cubicBezTo>
                    <a:pt x="25" y="12"/>
                    <a:pt x="24" y="11"/>
                    <a:pt x="21" y="11"/>
                  </a:cubicBezTo>
                  <a:cubicBezTo>
                    <a:pt x="19" y="11"/>
                    <a:pt x="16" y="12"/>
                    <a:pt x="14" y="13"/>
                  </a:cubicBezTo>
                  <a:cubicBezTo>
                    <a:pt x="12" y="14"/>
                    <a:pt x="9" y="16"/>
                    <a:pt x="7" y="18"/>
                  </a:cubicBezTo>
                  <a:cubicBezTo>
                    <a:pt x="0" y="9"/>
                    <a:pt x="0" y="9"/>
                    <a:pt x="0" y="9"/>
                  </a:cubicBezTo>
                  <a:cubicBezTo>
                    <a:pt x="3" y="7"/>
                    <a:pt x="5" y="5"/>
                    <a:pt x="7" y="4"/>
                  </a:cubicBezTo>
                  <a:cubicBezTo>
                    <a:pt x="9" y="3"/>
                    <a:pt x="12" y="2"/>
                    <a:pt x="14" y="1"/>
                  </a:cubicBezTo>
                  <a:cubicBezTo>
                    <a:pt x="16" y="1"/>
                    <a:pt x="19" y="0"/>
                    <a:pt x="22" y="0"/>
                  </a:cubicBezTo>
                  <a:cubicBezTo>
                    <a:pt x="26" y="0"/>
                    <a:pt x="30" y="1"/>
                    <a:pt x="33" y="2"/>
                  </a:cubicBezTo>
                  <a:cubicBezTo>
                    <a:pt x="36" y="4"/>
                    <a:pt x="38" y="6"/>
                    <a:pt x="40" y="8"/>
                  </a:cubicBezTo>
                  <a:cubicBezTo>
                    <a:pt x="41" y="11"/>
                    <a:pt x="42" y="14"/>
                    <a:pt x="42" y="17"/>
                  </a:cubicBezTo>
                  <a:cubicBezTo>
                    <a:pt x="42" y="20"/>
                    <a:pt x="42" y="23"/>
                    <a:pt x="41" y="25"/>
                  </a:cubicBezTo>
                  <a:cubicBezTo>
                    <a:pt x="40" y="28"/>
                    <a:pt x="38" y="31"/>
                    <a:pt x="36" y="33"/>
                  </a:cubicBezTo>
                  <a:cubicBezTo>
                    <a:pt x="34" y="36"/>
                    <a:pt x="30" y="40"/>
                    <a:pt x="25" y="45"/>
                  </a:cubicBezTo>
                  <a:cubicBezTo>
                    <a:pt x="16" y="52"/>
                    <a:pt x="16" y="52"/>
                    <a:pt x="16" y="52"/>
                  </a:cubicBezTo>
                  <a:cubicBezTo>
                    <a:pt x="16" y="53"/>
                    <a:pt x="16" y="53"/>
                    <a:pt x="16" y="53"/>
                  </a:cubicBezTo>
                  <a:cubicBezTo>
                    <a:pt x="44" y="53"/>
                    <a:pt x="44" y="53"/>
                    <a:pt x="44" y="53"/>
                  </a:cubicBezTo>
                  <a:lnTo>
                    <a:pt x="44"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86" name="Group 84"/>
          <p:cNvGrpSpPr/>
          <p:nvPr/>
        </p:nvGrpSpPr>
        <p:grpSpPr>
          <a:xfrm>
            <a:off x="2925541" y="5953081"/>
            <a:ext cx="1215478" cy="457381"/>
            <a:chOff x="2925541" y="5953081"/>
            <a:chExt cx="1215478" cy="457381"/>
          </a:xfrm>
          <a:solidFill>
            <a:srgbClr val="836B35"/>
          </a:solidFill>
        </p:grpSpPr>
        <p:sp>
          <p:nvSpPr>
            <p:cNvPr id="287" name="Freeform 26"/>
            <p:cNvSpPr/>
            <p:nvPr/>
          </p:nvSpPr>
          <p:spPr bwMode="auto">
            <a:xfrm>
              <a:off x="2925541" y="5953081"/>
              <a:ext cx="1215478" cy="457381"/>
            </a:xfrm>
            <a:custGeom>
              <a:avLst/>
              <a:gdLst>
                <a:gd name="T0" fmla="*/ 984 w 1156"/>
                <a:gd name="T1" fmla="*/ 369 h 435"/>
                <a:gd name="T2" fmla="*/ 984 w 1156"/>
                <a:gd name="T3" fmla="*/ 66 h 435"/>
                <a:gd name="T4" fmla="*/ 1156 w 1156"/>
                <a:gd name="T5" fmla="*/ 66 h 435"/>
                <a:gd name="T6" fmla="*/ 1156 w 1156"/>
                <a:gd name="T7" fmla="*/ 0 h 435"/>
                <a:gd name="T8" fmla="*/ 0 w 1156"/>
                <a:gd name="T9" fmla="*/ 0 h 435"/>
                <a:gd name="T10" fmla="*/ 0 w 1156"/>
                <a:gd name="T11" fmla="*/ 66 h 435"/>
                <a:gd name="T12" fmla="*/ 173 w 1156"/>
                <a:gd name="T13" fmla="*/ 66 h 435"/>
                <a:gd name="T14" fmla="*/ 173 w 1156"/>
                <a:gd name="T15" fmla="*/ 369 h 435"/>
                <a:gd name="T16" fmla="*/ 0 w 1156"/>
                <a:gd name="T17" fmla="*/ 369 h 435"/>
                <a:gd name="T18" fmla="*/ 0 w 1156"/>
                <a:gd name="T19" fmla="*/ 435 h 435"/>
                <a:gd name="T20" fmla="*/ 1156 w 1156"/>
                <a:gd name="T21" fmla="*/ 435 h 435"/>
                <a:gd name="T22" fmla="*/ 1156 w 1156"/>
                <a:gd name="T23" fmla="*/ 369 h 435"/>
                <a:gd name="T24" fmla="*/ 984 w 1156"/>
                <a:gd name="T25" fmla="*/ 36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6" h="435">
                  <a:moveTo>
                    <a:pt x="984" y="369"/>
                  </a:moveTo>
                  <a:lnTo>
                    <a:pt x="984" y="66"/>
                  </a:lnTo>
                  <a:lnTo>
                    <a:pt x="1156" y="66"/>
                  </a:lnTo>
                  <a:lnTo>
                    <a:pt x="1156" y="0"/>
                  </a:lnTo>
                  <a:lnTo>
                    <a:pt x="0" y="0"/>
                  </a:lnTo>
                  <a:lnTo>
                    <a:pt x="0" y="66"/>
                  </a:lnTo>
                  <a:lnTo>
                    <a:pt x="173" y="66"/>
                  </a:lnTo>
                  <a:lnTo>
                    <a:pt x="173" y="369"/>
                  </a:lnTo>
                  <a:lnTo>
                    <a:pt x="0" y="369"/>
                  </a:lnTo>
                  <a:lnTo>
                    <a:pt x="0" y="435"/>
                  </a:lnTo>
                  <a:lnTo>
                    <a:pt x="1156" y="435"/>
                  </a:lnTo>
                  <a:lnTo>
                    <a:pt x="1156" y="369"/>
                  </a:lnTo>
                  <a:lnTo>
                    <a:pt x="984" y="3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8" name="Freeform 27"/>
            <p:cNvSpPr/>
            <p:nvPr/>
          </p:nvSpPr>
          <p:spPr bwMode="auto">
            <a:xfrm>
              <a:off x="3291446" y="6100284"/>
              <a:ext cx="111454" cy="158769"/>
            </a:xfrm>
            <a:custGeom>
              <a:avLst/>
              <a:gdLst>
                <a:gd name="T0" fmla="*/ 45 w 45"/>
                <a:gd name="T1" fmla="*/ 64 h 64"/>
                <a:gd name="T2" fmla="*/ 1 w 45"/>
                <a:gd name="T3" fmla="*/ 64 h 64"/>
                <a:gd name="T4" fmla="*/ 1 w 45"/>
                <a:gd name="T5" fmla="*/ 55 h 64"/>
                <a:gd name="T6" fmla="*/ 16 w 45"/>
                <a:gd name="T7" fmla="*/ 39 h 64"/>
                <a:gd name="T8" fmla="*/ 26 w 45"/>
                <a:gd name="T9" fmla="*/ 29 h 64"/>
                <a:gd name="T10" fmla="*/ 29 w 45"/>
                <a:gd name="T11" fmla="*/ 24 h 64"/>
                <a:gd name="T12" fmla="*/ 30 w 45"/>
                <a:gd name="T13" fmla="*/ 19 h 64"/>
                <a:gd name="T14" fmla="*/ 28 w 45"/>
                <a:gd name="T15" fmla="*/ 13 h 64"/>
                <a:gd name="T16" fmla="*/ 22 w 45"/>
                <a:gd name="T17" fmla="*/ 11 h 64"/>
                <a:gd name="T18" fmla="*/ 15 w 45"/>
                <a:gd name="T19" fmla="*/ 13 h 64"/>
                <a:gd name="T20" fmla="*/ 8 w 45"/>
                <a:gd name="T21" fmla="*/ 18 h 64"/>
                <a:gd name="T22" fmla="*/ 0 w 45"/>
                <a:gd name="T23" fmla="*/ 9 h 64"/>
                <a:gd name="T24" fmla="*/ 8 w 45"/>
                <a:gd name="T25" fmla="*/ 4 h 64"/>
                <a:gd name="T26" fmla="*/ 15 w 45"/>
                <a:gd name="T27" fmla="*/ 1 h 64"/>
                <a:gd name="T28" fmla="*/ 23 w 45"/>
                <a:gd name="T29" fmla="*/ 0 h 64"/>
                <a:gd name="T30" fmla="*/ 33 w 45"/>
                <a:gd name="T31" fmla="*/ 2 h 64"/>
                <a:gd name="T32" fmla="*/ 40 w 45"/>
                <a:gd name="T33" fmla="*/ 8 h 64"/>
                <a:gd name="T34" fmla="*/ 43 w 45"/>
                <a:gd name="T35" fmla="*/ 17 h 64"/>
                <a:gd name="T36" fmla="*/ 41 w 45"/>
                <a:gd name="T37" fmla="*/ 25 h 64"/>
                <a:gd name="T38" fmla="*/ 37 w 45"/>
                <a:gd name="T39" fmla="*/ 33 h 64"/>
                <a:gd name="T40" fmla="*/ 25 w 45"/>
                <a:gd name="T41" fmla="*/ 45 h 64"/>
                <a:gd name="T42" fmla="*/ 17 w 45"/>
                <a:gd name="T43" fmla="*/ 52 h 64"/>
                <a:gd name="T44" fmla="*/ 17 w 45"/>
                <a:gd name="T45" fmla="*/ 53 h 64"/>
                <a:gd name="T46" fmla="*/ 45 w 45"/>
                <a:gd name="T47" fmla="*/ 53 h 64"/>
                <a:gd name="T48" fmla="*/ 45 w 45"/>
                <a:gd name="T4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64">
                  <a:moveTo>
                    <a:pt x="45" y="64"/>
                  </a:moveTo>
                  <a:cubicBezTo>
                    <a:pt x="1" y="64"/>
                    <a:pt x="1" y="64"/>
                    <a:pt x="1" y="64"/>
                  </a:cubicBezTo>
                  <a:cubicBezTo>
                    <a:pt x="1" y="55"/>
                    <a:pt x="1" y="55"/>
                    <a:pt x="1" y="55"/>
                  </a:cubicBezTo>
                  <a:cubicBezTo>
                    <a:pt x="16" y="39"/>
                    <a:pt x="16" y="39"/>
                    <a:pt x="16" y="39"/>
                  </a:cubicBezTo>
                  <a:cubicBezTo>
                    <a:pt x="21" y="34"/>
                    <a:pt x="24" y="31"/>
                    <a:pt x="26" y="29"/>
                  </a:cubicBezTo>
                  <a:cubicBezTo>
                    <a:pt x="27" y="27"/>
                    <a:pt x="28" y="25"/>
                    <a:pt x="29" y="24"/>
                  </a:cubicBezTo>
                  <a:cubicBezTo>
                    <a:pt x="29" y="22"/>
                    <a:pt x="30" y="21"/>
                    <a:pt x="30" y="19"/>
                  </a:cubicBezTo>
                  <a:cubicBezTo>
                    <a:pt x="30" y="16"/>
                    <a:pt x="29" y="14"/>
                    <a:pt x="28" y="13"/>
                  </a:cubicBezTo>
                  <a:cubicBezTo>
                    <a:pt x="26" y="12"/>
                    <a:pt x="24" y="11"/>
                    <a:pt x="22" y="11"/>
                  </a:cubicBezTo>
                  <a:cubicBezTo>
                    <a:pt x="20" y="11"/>
                    <a:pt x="17" y="12"/>
                    <a:pt x="15" y="13"/>
                  </a:cubicBezTo>
                  <a:cubicBezTo>
                    <a:pt x="13" y="14"/>
                    <a:pt x="10" y="16"/>
                    <a:pt x="8" y="18"/>
                  </a:cubicBezTo>
                  <a:cubicBezTo>
                    <a:pt x="0" y="9"/>
                    <a:pt x="0" y="9"/>
                    <a:pt x="0" y="9"/>
                  </a:cubicBezTo>
                  <a:cubicBezTo>
                    <a:pt x="4" y="7"/>
                    <a:pt x="6" y="5"/>
                    <a:pt x="8" y="4"/>
                  </a:cubicBezTo>
                  <a:cubicBezTo>
                    <a:pt x="10" y="3"/>
                    <a:pt x="12" y="2"/>
                    <a:pt x="15" y="1"/>
                  </a:cubicBezTo>
                  <a:cubicBezTo>
                    <a:pt x="17" y="1"/>
                    <a:pt x="20" y="0"/>
                    <a:pt x="23" y="0"/>
                  </a:cubicBezTo>
                  <a:cubicBezTo>
                    <a:pt x="27" y="0"/>
                    <a:pt x="30" y="1"/>
                    <a:pt x="33" y="2"/>
                  </a:cubicBezTo>
                  <a:cubicBezTo>
                    <a:pt x="36" y="4"/>
                    <a:pt x="39" y="6"/>
                    <a:pt x="40" y="8"/>
                  </a:cubicBezTo>
                  <a:cubicBezTo>
                    <a:pt x="42" y="11"/>
                    <a:pt x="43" y="14"/>
                    <a:pt x="43" y="17"/>
                  </a:cubicBezTo>
                  <a:cubicBezTo>
                    <a:pt x="43" y="20"/>
                    <a:pt x="42" y="23"/>
                    <a:pt x="41" y="25"/>
                  </a:cubicBezTo>
                  <a:cubicBezTo>
                    <a:pt x="40" y="28"/>
                    <a:pt x="39" y="31"/>
                    <a:pt x="37" y="33"/>
                  </a:cubicBezTo>
                  <a:cubicBezTo>
                    <a:pt x="34" y="36"/>
                    <a:pt x="31" y="40"/>
                    <a:pt x="25" y="45"/>
                  </a:cubicBezTo>
                  <a:cubicBezTo>
                    <a:pt x="17" y="52"/>
                    <a:pt x="17" y="52"/>
                    <a:pt x="17" y="52"/>
                  </a:cubicBezTo>
                  <a:cubicBezTo>
                    <a:pt x="17" y="53"/>
                    <a:pt x="17" y="53"/>
                    <a:pt x="17" y="53"/>
                  </a:cubicBezTo>
                  <a:cubicBezTo>
                    <a:pt x="45" y="53"/>
                    <a:pt x="45" y="53"/>
                    <a:pt x="45" y="53"/>
                  </a:cubicBezTo>
                  <a:lnTo>
                    <a:pt x="45"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9" name="Freeform 28"/>
            <p:cNvSpPr>
              <a:spLocks noEditPoints="1"/>
            </p:cNvSpPr>
            <p:nvPr/>
          </p:nvSpPr>
          <p:spPr bwMode="auto">
            <a:xfrm>
              <a:off x="3417620" y="6100284"/>
              <a:ext cx="107248" cy="160872"/>
            </a:xfrm>
            <a:custGeom>
              <a:avLst/>
              <a:gdLst>
                <a:gd name="T0" fmla="*/ 43 w 43"/>
                <a:gd name="T1" fmla="*/ 33 h 65"/>
                <a:gd name="T2" fmla="*/ 38 w 43"/>
                <a:gd name="T3" fmla="*/ 57 h 65"/>
                <a:gd name="T4" fmla="*/ 21 w 43"/>
                <a:gd name="T5" fmla="*/ 65 h 65"/>
                <a:gd name="T6" fmla="*/ 5 w 43"/>
                <a:gd name="T7" fmla="*/ 57 h 65"/>
                <a:gd name="T8" fmla="*/ 0 w 43"/>
                <a:gd name="T9" fmla="*/ 33 h 65"/>
                <a:gd name="T10" fmla="*/ 5 w 43"/>
                <a:gd name="T11" fmla="*/ 8 h 65"/>
                <a:gd name="T12" fmla="*/ 21 w 43"/>
                <a:gd name="T13" fmla="*/ 0 h 65"/>
                <a:gd name="T14" fmla="*/ 38 w 43"/>
                <a:gd name="T15" fmla="*/ 8 h 65"/>
                <a:gd name="T16" fmla="*/ 43 w 43"/>
                <a:gd name="T17" fmla="*/ 33 h 65"/>
                <a:gd name="T18" fmla="*/ 13 w 43"/>
                <a:gd name="T19" fmla="*/ 33 h 65"/>
                <a:gd name="T20" fmla="*/ 15 w 43"/>
                <a:gd name="T21" fmla="*/ 49 h 65"/>
                <a:gd name="T22" fmla="*/ 21 w 43"/>
                <a:gd name="T23" fmla="*/ 54 h 65"/>
                <a:gd name="T24" fmla="*/ 28 w 43"/>
                <a:gd name="T25" fmla="*/ 49 h 65"/>
                <a:gd name="T26" fmla="*/ 30 w 43"/>
                <a:gd name="T27" fmla="*/ 33 h 65"/>
                <a:gd name="T28" fmla="*/ 28 w 43"/>
                <a:gd name="T29" fmla="*/ 16 h 65"/>
                <a:gd name="T30" fmla="*/ 21 w 43"/>
                <a:gd name="T31" fmla="*/ 11 h 65"/>
                <a:gd name="T32" fmla="*/ 15 w 43"/>
                <a:gd name="T33" fmla="*/ 16 h 65"/>
                <a:gd name="T34" fmla="*/ 13 w 43"/>
                <a:gd name="T3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65">
                  <a:moveTo>
                    <a:pt x="43" y="33"/>
                  </a:moveTo>
                  <a:cubicBezTo>
                    <a:pt x="43" y="44"/>
                    <a:pt x="42" y="52"/>
                    <a:pt x="38" y="57"/>
                  </a:cubicBezTo>
                  <a:cubicBezTo>
                    <a:pt x="34" y="62"/>
                    <a:pt x="29" y="65"/>
                    <a:pt x="21" y="65"/>
                  </a:cubicBezTo>
                  <a:cubicBezTo>
                    <a:pt x="14" y="65"/>
                    <a:pt x="9" y="62"/>
                    <a:pt x="5" y="57"/>
                  </a:cubicBezTo>
                  <a:cubicBezTo>
                    <a:pt x="1" y="51"/>
                    <a:pt x="0" y="43"/>
                    <a:pt x="0" y="33"/>
                  </a:cubicBezTo>
                  <a:cubicBezTo>
                    <a:pt x="0" y="21"/>
                    <a:pt x="1" y="13"/>
                    <a:pt x="5" y="8"/>
                  </a:cubicBezTo>
                  <a:cubicBezTo>
                    <a:pt x="8" y="3"/>
                    <a:pt x="14" y="0"/>
                    <a:pt x="21" y="0"/>
                  </a:cubicBezTo>
                  <a:cubicBezTo>
                    <a:pt x="29" y="0"/>
                    <a:pt x="34" y="3"/>
                    <a:pt x="38" y="8"/>
                  </a:cubicBezTo>
                  <a:cubicBezTo>
                    <a:pt x="42" y="14"/>
                    <a:pt x="43" y="22"/>
                    <a:pt x="43" y="33"/>
                  </a:cubicBezTo>
                  <a:close/>
                  <a:moveTo>
                    <a:pt x="13" y="33"/>
                  </a:moveTo>
                  <a:cubicBezTo>
                    <a:pt x="13" y="40"/>
                    <a:pt x="13" y="46"/>
                    <a:pt x="15" y="49"/>
                  </a:cubicBezTo>
                  <a:cubicBezTo>
                    <a:pt x="16" y="52"/>
                    <a:pt x="18" y="54"/>
                    <a:pt x="21" y="54"/>
                  </a:cubicBezTo>
                  <a:cubicBezTo>
                    <a:pt x="25" y="54"/>
                    <a:pt x="27" y="52"/>
                    <a:pt x="28" y="49"/>
                  </a:cubicBezTo>
                  <a:cubicBezTo>
                    <a:pt x="30" y="46"/>
                    <a:pt x="30" y="40"/>
                    <a:pt x="30" y="33"/>
                  </a:cubicBezTo>
                  <a:cubicBezTo>
                    <a:pt x="30" y="25"/>
                    <a:pt x="30" y="19"/>
                    <a:pt x="28" y="16"/>
                  </a:cubicBezTo>
                  <a:cubicBezTo>
                    <a:pt x="27" y="13"/>
                    <a:pt x="24" y="11"/>
                    <a:pt x="21" y="11"/>
                  </a:cubicBezTo>
                  <a:cubicBezTo>
                    <a:pt x="18" y="11"/>
                    <a:pt x="16" y="13"/>
                    <a:pt x="15" y="16"/>
                  </a:cubicBezTo>
                  <a:cubicBezTo>
                    <a:pt x="13" y="19"/>
                    <a:pt x="13" y="25"/>
                    <a:pt x="13"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0" name="Freeform 29"/>
            <p:cNvSpPr/>
            <p:nvPr/>
          </p:nvSpPr>
          <p:spPr bwMode="auto">
            <a:xfrm>
              <a:off x="3546949" y="6102387"/>
              <a:ext cx="76756" cy="156666"/>
            </a:xfrm>
            <a:custGeom>
              <a:avLst/>
              <a:gdLst>
                <a:gd name="T0" fmla="*/ 31 w 31"/>
                <a:gd name="T1" fmla="*/ 63 h 63"/>
                <a:gd name="T2" fmla="*/ 18 w 31"/>
                <a:gd name="T3" fmla="*/ 63 h 63"/>
                <a:gd name="T4" fmla="*/ 18 w 31"/>
                <a:gd name="T5" fmla="*/ 27 h 63"/>
                <a:gd name="T6" fmla="*/ 18 w 31"/>
                <a:gd name="T7" fmla="*/ 21 h 63"/>
                <a:gd name="T8" fmla="*/ 18 w 31"/>
                <a:gd name="T9" fmla="*/ 14 h 63"/>
                <a:gd name="T10" fmla="*/ 13 w 31"/>
                <a:gd name="T11" fmla="*/ 18 h 63"/>
                <a:gd name="T12" fmla="*/ 6 w 31"/>
                <a:gd name="T13" fmla="*/ 24 h 63"/>
                <a:gd name="T14" fmla="*/ 0 w 31"/>
                <a:gd name="T15" fmla="*/ 16 h 63"/>
                <a:gd name="T16" fmla="*/ 20 w 31"/>
                <a:gd name="T17" fmla="*/ 0 h 63"/>
                <a:gd name="T18" fmla="*/ 31 w 31"/>
                <a:gd name="T19" fmla="*/ 0 h 63"/>
                <a:gd name="T20" fmla="*/ 31 w 31"/>
                <a:gd name="T2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63">
                  <a:moveTo>
                    <a:pt x="31" y="63"/>
                  </a:moveTo>
                  <a:cubicBezTo>
                    <a:pt x="18" y="63"/>
                    <a:pt x="18" y="63"/>
                    <a:pt x="18" y="63"/>
                  </a:cubicBezTo>
                  <a:cubicBezTo>
                    <a:pt x="18" y="27"/>
                    <a:pt x="18" y="27"/>
                    <a:pt x="18" y="27"/>
                  </a:cubicBezTo>
                  <a:cubicBezTo>
                    <a:pt x="18" y="21"/>
                    <a:pt x="18" y="21"/>
                    <a:pt x="18" y="21"/>
                  </a:cubicBezTo>
                  <a:cubicBezTo>
                    <a:pt x="18" y="14"/>
                    <a:pt x="18" y="14"/>
                    <a:pt x="18" y="14"/>
                  </a:cubicBezTo>
                  <a:cubicBezTo>
                    <a:pt x="16" y="16"/>
                    <a:pt x="14" y="18"/>
                    <a:pt x="13" y="18"/>
                  </a:cubicBezTo>
                  <a:cubicBezTo>
                    <a:pt x="6" y="24"/>
                    <a:pt x="6" y="24"/>
                    <a:pt x="6" y="24"/>
                  </a:cubicBezTo>
                  <a:cubicBezTo>
                    <a:pt x="0" y="16"/>
                    <a:pt x="0" y="16"/>
                    <a:pt x="0" y="16"/>
                  </a:cubicBezTo>
                  <a:cubicBezTo>
                    <a:pt x="20" y="0"/>
                    <a:pt x="20" y="0"/>
                    <a:pt x="20" y="0"/>
                  </a:cubicBezTo>
                  <a:cubicBezTo>
                    <a:pt x="31" y="0"/>
                    <a:pt x="31" y="0"/>
                    <a:pt x="31" y="0"/>
                  </a:cubicBezTo>
                  <a:lnTo>
                    <a:pt x="31"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1" name="Freeform 30"/>
            <p:cNvSpPr/>
            <p:nvPr/>
          </p:nvSpPr>
          <p:spPr bwMode="auto">
            <a:xfrm>
              <a:off x="3666814" y="6100284"/>
              <a:ext cx="109351" cy="160872"/>
            </a:xfrm>
            <a:custGeom>
              <a:avLst/>
              <a:gdLst>
                <a:gd name="T0" fmla="*/ 42 w 44"/>
                <a:gd name="T1" fmla="*/ 15 h 65"/>
                <a:gd name="T2" fmla="*/ 38 w 44"/>
                <a:gd name="T3" fmla="*/ 25 h 65"/>
                <a:gd name="T4" fmla="*/ 28 w 44"/>
                <a:gd name="T5" fmla="*/ 31 h 65"/>
                <a:gd name="T6" fmla="*/ 28 w 44"/>
                <a:gd name="T7" fmla="*/ 31 h 65"/>
                <a:gd name="T8" fmla="*/ 40 w 44"/>
                <a:gd name="T9" fmla="*/ 36 h 65"/>
                <a:gd name="T10" fmla="*/ 44 w 44"/>
                <a:gd name="T11" fmla="*/ 46 h 65"/>
                <a:gd name="T12" fmla="*/ 37 w 44"/>
                <a:gd name="T13" fmla="*/ 60 h 65"/>
                <a:gd name="T14" fmla="*/ 18 w 44"/>
                <a:gd name="T15" fmla="*/ 65 h 65"/>
                <a:gd name="T16" fmla="*/ 0 w 44"/>
                <a:gd name="T17" fmla="*/ 61 h 65"/>
                <a:gd name="T18" fmla="*/ 0 w 44"/>
                <a:gd name="T19" fmla="*/ 50 h 65"/>
                <a:gd name="T20" fmla="*/ 8 w 44"/>
                <a:gd name="T21" fmla="*/ 53 h 65"/>
                <a:gd name="T22" fmla="*/ 17 w 44"/>
                <a:gd name="T23" fmla="*/ 54 h 65"/>
                <a:gd name="T24" fmla="*/ 27 w 44"/>
                <a:gd name="T25" fmla="*/ 52 h 65"/>
                <a:gd name="T26" fmla="*/ 30 w 44"/>
                <a:gd name="T27" fmla="*/ 45 h 65"/>
                <a:gd name="T28" fmla="*/ 26 w 44"/>
                <a:gd name="T29" fmla="*/ 39 h 65"/>
                <a:gd name="T30" fmla="*/ 15 w 44"/>
                <a:gd name="T31" fmla="*/ 37 h 65"/>
                <a:gd name="T32" fmla="*/ 10 w 44"/>
                <a:gd name="T33" fmla="*/ 37 h 65"/>
                <a:gd name="T34" fmla="*/ 10 w 44"/>
                <a:gd name="T35" fmla="*/ 27 h 65"/>
                <a:gd name="T36" fmla="*/ 15 w 44"/>
                <a:gd name="T37" fmla="*/ 27 h 65"/>
                <a:gd name="T38" fmla="*/ 25 w 44"/>
                <a:gd name="T39" fmla="*/ 25 h 65"/>
                <a:gd name="T40" fmla="*/ 29 w 44"/>
                <a:gd name="T41" fmla="*/ 18 h 65"/>
                <a:gd name="T42" fmla="*/ 20 w 44"/>
                <a:gd name="T43" fmla="*/ 11 h 65"/>
                <a:gd name="T44" fmla="*/ 13 w 44"/>
                <a:gd name="T45" fmla="*/ 12 h 65"/>
                <a:gd name="T46" fmla="*/ 6 w 44"/>
                <a:gd name="T47" fmla="*/ 16 h 65"/>
                <a:gd name="T48" fmla="*/ 0 w 44"/>
                <a:gd name="T49" fmla="*/ 6 h 65"/>
                <a:gd name="T50" fmla="*/ 21 w 44"/>
                <a:gd name="T51" fmla="*/ 0 h 65"/>
                <a:gd name="T52" fmla="*/ 36 w 44"/>
                <a:gd name="T53" fmla="*/ 4 h 65"/>
                <a:gd name="T54" fmla="*/ 42 w 44"/>
                <a:gd name="T55"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4" h="65">
                  <a:moveTo>
                    <a:pt x="42" y="15"/>
                  </a:moveTo>
                  <a:cubicBezTo>
                    <a:pt x="42" y="19"/>
                    <a:pt x="41" y="22"/>
                    <a:pt x="38" y="25"/>
                  </a:cubicBezTo>
                  <a:cubicBezTo>
                    <a:pt x="36" y="28"/>
                    <a:pt x="33" y="30"/>
                    <a:pt x="28" y="31"/>
                  </a:cubicBezTo>
                  <a:cubicBezTo>
                    <a:pt x="28" y="31"/>
                    <a:pt x="28" y="31"/>
                    <a:pt x="28" y="31"/>
                  </a:cubicBezTo>
                  <a:cubicBezTo>
                    <a:pt x="33" y="32"/>
                    <a:pt x="37" y="33"/>
                    <a:pt x="40" y="36"/>
                  </a:cubicBezTo>
                  <a:cubicBezTo>
                    <a:pt x="42" y="38"/>
                    <a:pt x="44" y="42"/>
                    <a:pt x="44" y="46"/>
                  </a:cubicBezTo>
                  <a:cubicBezTo>
                    <a:pt x="44" y="52"/>
                    <a:pt x="41" y="56"/>
                    <a:pt x="37" y="60"/>
                  </a:cubicBezTo>
                  <a:cubicBezTo>
                    <a:pt x="33" y="63"/>
                    <a:pt x="26" y="65"/>
                    <a:pt x="18" y="65"/>
                  </a:cubicBezTo>
                  <a:cubicBezTo>
                    <a:pt x="11" y="65"/>
                    <a:pt x="5" y="64"/>
                    <a:pt x="0" y="61"/>
                  </a:cubicBezTo>
                  <a:cubicBezTo>
                    <a:pt x="0" y="50"/>
                    <a:pt x="0" y="50"/>
                    <a:pt x="0" y="50"/>
                  </a:cubicBezTo>
                  <a:cubicBezTo>
                    <a:pt x="3" y="51"/>
                    <a:pt x="5" y="52"/>
                    <a:pt x="8" y="53"/>
                  </a:cubicBezTo>
                  <a:cubicBezTo>
                    <a:pt x="11" y="54"/>
                    <a:pt x="14" y="54"/>
                    <a:pt x="17" y="54"/>
                  </a:cubicBezTo>
                  <a:cubicBezTo>
                    <a:pt x="21" y="54"/>
                    <a:pt x="24" y="54"/>
                    <a:pt x="27" y="52"/>
                  </a:cubicBezTo>
                  <a:cubicBezTo>
                    <a:pt x="29" y="51"/>
                    <a:pt x="30" y="48"/>
                    <a:pt x="30" y="45"/>
                  </a:cubicBezTo>
                  <a:cubicBezTo>
                    <a:pt x="30" y="42"/>
                    <a:pt x="29" y="40"/>
                    <a:pt x="26" y="39"/>
                  </a:cubicBezTo>
                  <a:cubicBezTo>
                    <a:pt x="24" y="37"/>
                    <a:pt x="20" y="37"/>
                    <a:pt x="15" y="37"/>
                  </a:cubicBezTo>
                  <a:cubicBezTo>
                    <a:pt x="10" y="37"/>
                    <a:pt x="10" y="37"/>
                    <a:pt x="10" y="37"/>
                  </a:cubicBezTo>
                  <a:cubicBezTo>
                    <a:pt x="10" y="27"/>
                    <a:pt x="10" y="27"/>
                    <a:pt x="10" y="27"/>
                  </a:cubicBezTo>
                  <a:cubicBezTo>
                    <a:pt x="15" y="27"/>
                    <a:pt x="15" y="27"/>
                    <a:pt x="15" y="27"/>
                  </a:cubicBezTo>
                  <a:cubicBezTo>
                    <a:pt x="20" y="27"/>
                    <a:pt x="23" y="26"/>
                    <a:pt x="25" y="25"/>
                  </a:cubicBezTo>
                  <a:cubicBezTo>
                    <a:pt x="28" y="23"/>
                    <a:pt x="29" y="21"/>
                    <a:pt x="29" y="18"/>
                  </a:cubicBezTo>
                  <a:cubicBezTo>
                    <a:pt x="29" y="13"/>
                    <a:pt x="26" y="11"/>
                    <a:pt x="20" y="11"/>
                  </a:cubicBezTo>
                  <a:cubicBezTo>
                    <a:pt x="18" y="11"/>
                    <a:pt x="16" y="11"/>
                    <a:pt x="13" y="12"/>
                  </a:cubicBezTo>
                  <a:cubicBezTo>
                    <a:pt x="11" y="13"/>
                    <a:pt x="9" y="14"/>
                    <a:pt x="6" y="16"/>
                  </a:cubicBezTo>
                  <a:cubicBezTo>
                    <a:pt x="0" y="6"/>
                    <a:pt x="0" y="6"/>
                    <a:pt x="0" y="6"/>
                  </a:cubicBezTo>
                  <a:cubicBezTo>
                    <a:pt x="6" y="2"/>
                    <a:pt x="13" y="0"/>
                    <a:pt x="21" y="0"/>
                  </a:cubicBezTo>
                  <a:cubicBezTo>
                    <a:pt x="27" y="0"/>
                    <a:pt x="32" y="2"/>
                    <a:pt x="36" y="4"/>
                  </a:cubicBezTo>
                  <a:cubicBezTo>
                    <a:pt x="40" y="7"/>
                    <a:pt x="42" y="11"/>
                    <a:pt x="4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92" name="Group 90"/>
          <p:cNvGrpSpPr/>
          <p:nvPr/>
        </p:nvGrpSpPr>
        <p:grpSpPr>
          <a:xfrm>
            <a:off x="4644103" y="5953081"/>
            <a:ext cx="1217581" cy="457381"/>
            <a:chOff x="4644103" y="5953081"/>
            <a:chExt cx="1217581" cy="457381"/>
          </a:xfrm>
          <a:solidFill>
            <a:srgbClr val="836B35"/>
          </a:solidFill>
        </p:grpSpPr>
        <p:sp>
          <p:nvSpPr>
            <p:cNvPr id="293" name="Freeform 21"/>
            <p:cNvSpPr/>
            <p:nvPr/>
          </p:nvSpPr>
          <p:spPr bwMode="auto">
            <a:xfrm>
              <a:off x="4644103" y="5953081"/>
              <a:ext cx="1217581" cy="457381"/>
            </a:xfrm>
            <a:custGeom>
              <a:avLst/>
              <a:gdLst>
                <a:gd name="T0" fmla="*/ 983 w 1158"/>
                <a:gd name="T1" fmla="*/ 369 h 435"/>
                <a:gd name="T2" fmla="*/ 983 w 1158"/>
                <a:gd name="T3" fmla="*/ 66 h 435"/>
                <a:gd name="T4" fmla="*/ 1158 w 1158"/>
                <a:gd name="T5" fmla="*/ 66 h 435"/>
                <a:gd name="T6" fmla="*/ 1158 w 1158"/>
                <a:gd name="T7" fmla="*/ 0 h 435"/>
                <a:gd name="T8" fmla="*/ 0 w 1158"/>
                <a:gd name="T9" fmla="*/ 0 h 435"/>
                <a:gd name="T10" fmla="*/ 0 w 1158"/>
                <a:gd name="T11" fmla="*/ 66 h 435"/>
                <a:gd name="T12" fmla="*/ 175 w 1158"/>
                <a:gd name="T13" fmla="*/ 66 h 435"/>
                <a:gd name="T14" fmla="*/ 175 w 1158"/>
                <a:gd name="T15" fmla="*/ 369 h 435"/>
                <a:gd name="T16" fmla="*/ 0 w 1158"/>
                <a:gd name="T17" fmla="*/ 369 h 435"/>
                <a:gd name="T18" fmla="*/ 0 w 1158"/>
                <a:gd name="T19" fmla="*/ 435 h 435"/>
                <a:gd name="T20" fmla="*/ 1158 w 1158"/>
                <a:gd name="T21" fmla="*/ 435 h 435"/>
                <a:gd name="T22" fmla="*/ 1158 w 1158"/>
                <a:gd name="T23" fmla="*/ 369 h 435"/>
                <a:gd name="T24" fmla="*/ 983 w 1158"/>
                <a:gd name="T25" fmla="*/ 36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8" h="435">
                  <a:moveTo>
                    <a:pt x="983" y="369"/>
                  </a:moveTo>
                  <a:lnTo>
                    <a:pt x="983" y="66"/>
                  </a:lnTo>
                  <a:lnTo>
                    <a:pt x="1158" y="66"/>
                  </a:lnTo>
                  <a:lnTo>
                    <a:pt x="1158" y="0"/>
                  </a:lnTo>
                  <a:lnTo>
                    <a:pt x="0" y="0"/>
                  </a:lnTo>
                  <a:lnTo>
                    <a:pt x="0" y="66"/>
                  </a:lnTo>
                  <a:lnTo>
                    <a:pt x="175" y="66"/>
                  </a:lnTo>
                  <a:lnTo>
                    <a:pt x="175" y="369"/>
                  </a:lnTo>
                  <a:lnTo>
                    <a:pt x="0" y="369"/>
                  </a:lnTo>
                  <a:lnTo>
                    <a:pt x="0" y="435"/>
                  </a:lnTo>
                  <a:lnTo>
                    <a:pt x="1158" y="435"/>
                  </a:lnTo>
                  <a:lnTo>
                    <a:pt x="1158" y="369"/>
                  </a:lnTo>
                  <a:lnTo>
                    <a:pt x="983" y="3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4" name="Freeform 22"/>
            <p:cNvSpPr/>
            <p:nvPr/>
          </p:nvSpPr>
          <p:spPr bwMode="auto">
            <a:xfrm>
              <a:off x="5011059" y="6100284"/>
              <a:ext cx="109351" cy="158769"/>
            </a:xfrm>
            <a:custGeom>
              <a:avLst/>
              <a:gdLst>
                <a:gd name="T0" fmla="*/ 44 w 44"/>
                <a:gd name="T1" fmla="*/ 64 h 64"/>
                <a:gd name="T2" fmla="*/ 0 w 44"/>
                <a:gd name="T3" fmla="*/ 64 h 64"/>
                <a:gd name="T4" fmla="*/ 0 w 44"/>
                <a:gd name="T5" fmla="*/ 55 h 64"/>
                <a:gd name="T6" fmla="*/ 16 w 44"/>
                <a:gd name="T7" fmla="*/ 39 h 64"/>
                <a:gd name="T8" fmla="*/ 25 w 44"/>
                <a:gd name="T9" fmla="*/ 29 h 64"/>
                <a:gd name="T10" fmla="*/ 28 w 44"/>
                <a:gd name="T11" fmla="*/ 24 h 64"/>
                <a:gd name="T12" fmla="*/ 29 w 44"/>
                <a:gd name="T13" fmla="*/ 19 h 64"/>
                <a:gd name="T14" fmla="*/ 27 w 44"/>
                <a:gd name="T15" fmla="*/ 13 h 64"/>
                <a:gd name="T16" fmla="*/ 21 w 44"/>
                <a:gd name="T17" fmla="*/ 11 h 64"/>
                <a:gd name="T18" fmla="*/ 14 w 44"/>
                <a:gd name="T19" fmla="*/ 13 h 64"/>
                <a:gd name="T20" fmla="*/ 7 w 44"/>
                <a:gd name="T21" fmla="*/ 18 h 64"/>
                <a:gd name="T22" fmla="*/ 0 w 44"/>
                <a:gd name="T23" fmla="*/ 9 h 64"/>
                <a:gd name="T24" fmla="*/ 8 w 44"/>
                <a:gd name="T25" fmla="*/ 4 h 64"/>
                <a:gd name="T26" fmla="*/ 14 w 44"/>
                <a:gd name="T27" fmla="*/ 1 h 64"/>
                <a:gd name="T28" fmla="*/ 22 w 44"/>
                <a:gd name="T29" fmla="*/ 0 h 64"/>
                <a:gd name="T30" fmla="*/ 33 w 44"/>
                <a:gd name="T31" fmla="*/ 2 h 64"/>
                <a:gd name="T32" fmla="*/ 40 w 44"/>
                <a:gd name="T33" fmla="*/ 8 h 64"/>
                <a:gd name="T34" fmla="*/ 42 w 44"/>
                <a:gd name="T35" fmla="*/ 17 h 64"/>
                <a:gd name="T36" fmla="*/ 41 w 44"/>
                <a:gd name="T37" fmla="*/ 25 h 64"/>
                <a:gd name="T38" fmla="*/ 36 w 44"/>
                <a:gd name="T39" fmla="*/ 33 h 64"/>
                <a:gd name="T40" fmla="*/ 25 w 44"/>
                <a:gd name="T41" fmla="*/ 45 h 64"/>
                <a:gd name="T42" fmla="*/ 17 w 44"/>
                <a:gd name="T43" fmla="*/ 52 h 64"/>
                <a:gd name="T44" fmla="*/ 17 w 44"/>
                <a:gd name="T45" fmla="*/ 53 h 64"/>
                <a:gd name="T46" fmla="*/ 44 w 44"/>
                <a:gd name="T47" fmla="*/ 53 h 64"/>
                <a:gd name="T48" fmla="*/ 44 w 44"/>
                <a:gd name="T4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64">
                  <a:moveTo>
                    <a:pt x="44" y="64"/>
                  </a:moveTo>
                  <a:cubicBezTo>
                    <a:pt x="0" y="64"/>
                    <a:pt x="0" y="64"/>
                    <a:pt x="0" y="64"/>
                  </a:cubicBezTo>
                  <a:cubicBezTo>
                    <a:pt x="0" y="55"/>
                    <a:pt x="0" y="55"/>
                    <a:pt x="0" y="55"/>
                  </a:cubicBezTo>
                  <a:cubicBezTo>
                    <a:pt x="16" y="39"/>
                    <a:pt x="16" y="39"/>
                    <a:pt x="16" y="39"/>
                  </a:cubicBezTo>
                  <a:cubicBezTo>
                    <a:pt x="21" y="34"/>
                    <a:pt x="24" y="31"/>
                    <a:pt x="25" y="29"/>
                  </a:cubicBezTo>
                  <a:cubicBezTo>
                    <a:pt x="26" y="27"/>
                    <a:pt x="27" y="25"/>
                    <a:pt x="28" y="24"/>
                  </a:cubicBezTo>
                  <a:cubicBezTo>
                    <a:pt x="29" y="22"/>
                    <a:pt x="29" y="21"/>
                    <a:pt x="29" y="19"/>
                  </a:cubicBezTo>
                  <a:cubicBezTo>
                    <a:pt x="29" y="16"/>
                    <a:pt x="28" y="14"/>
                    <a:pt x="27" y="13"/>
                  </a:cubicBezTo>
                  <a:cubicBezTo>
                    <a:pt x="26" y="12"/>
                    <a:pt x="24" y="11"/>
                    <a:pt x="21" y="11"/>
                  </a:cubicBezTo>
                  <a:cubicBezTo>
                    <a:pt x="19" y="11"/>
                    <a:pt x="17" y="12"/>
                    <a:pt x="14" y="13"/>
                  </a:cubicBezTo>
                  <a:cubicBezTo>
                    <a:pt x="12" y="14"/>
                    <a:pt x="10" y="16"/>
                    <a:pt x="7" y="18"/>
                  </a:cubicBezTo>
                  <a:cubicBezTo>
                    <a:pt x="0" y="9"/>
                    <a:pt x="0" y="9"/>
                    <a:pt x="0" y="9"/>
                  </a:cubicBezTo>
                  <a:cubicBezTo>
                    <a:pt x="3" y="7"/>
                    <a:pt x="6" y="5"/>
                    <a:pt x="8" y="4"/>
                  </a:cubicBezTo>
                  <a:cubicBezTo>
                    <a:pt x="10" y="3"/>
                    <a:pt x="12" y="2"/>
                    <a:pt x="14" y="1"/>
                  </a:cubicBezTo>
                  <a:cubicBezTo>
                    <a:pt x="17" y="1"/>
                    <a:pt x="19" y="0"/>
                    <a:pt x="22" y="0"/>
                  </a:cubicBezTo>
                  <a:cubicBezTo>
                    <a:pt x="26" y="0"/>
                    <a:pt x="30" y="1"/>
                    <a:pt x="33" y="2"/>
                  </a:cubicBezTo>
                  <a:cubicBezTo>
                    <a:pt x="36" y="4"/>
                    <a:pt x="38" y="6"/>
                    <a:pt x="40" y="8"/>
                  </a:cubicBezTo>
                  <a:cubicBezTo>
                    <a:pt x="41" y="11"/>
                    <a:pt x="42" y="14"/>
                    <a:pt x="42" y="17"/>
                  </a:cubicBezTo>
                  <a:cubicBezTo>
                    <a:pt x="42" y="20"/>
                    <a:pt x="42" y="23"/>
                    <a:pt x="41" y="25"/>
                  </a:cubicBezTo>
                  <a:cubicBezTo>
                    <a:pt x="40" y="28"/>
                    <a:pt x="38" y="31"/>
                    <a:pt x="36" y="33"/>
                  </a:cubicBezTo>
                  <a:cubicBezTo>
                    <a:pt x="34" y="36"/>
                    <a:pt x="30" y="40"/>
                    <a:pt x="25" y="45"/>
                  </a:cubicBezTo>
                  <a:cubicBezTo>
                    <a:pt x="17" y="52"/>
                    <a:pt x="17" y="52"/>
                    <a:pt x="17" y="52"/>
                  </a:cubicBezTo>
                  <a:cubicBezTo>
                    <a:pt x="17" y="53"/>
                    <a:pt x="17" y="53"/>
                    <a:pt x="17" y="53"/>
                  </a:cubicBezTo>
                  <a:cubicBezTo>
                    <a:pt x="44" y="53"/>
                    <a:pt x="44" y="53"/>
                    <a:pt x="44" y="53"/>
                  </a:cubicBezTo>
                  <a:lnTo>
                    <a:pt x="44"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5" name="Freeform 23"/>
            <p:cNvSpPr>
              <a:spLocks noEditPoints="1"/>
            </p:cNvSpPr>
            <p:nvPr/>
          </p:nvSpPr>
          <p:spPr bwMode="auto">
            <a:xfrm>
              <a:off x="5136182" y="6100284"/>
              <a:ext cx="109351" cy="160872"/>
            </a:xfrm>
            <a:custGeom>
              <a:avLst/>
              <a:gdLst>
                <a:gd name="T0" fmla="*/ 44 w 44"/>
                <a:gd name="T1" fmla="*/ 33 h 65"/>
                <a:gd name="T2" fmla="*/ 38 w 44"/>
                <a:gd name="T3" fmla="*/ 57 h 65"/>
                <a:gd name="T4" fmla="*/ 22 w 44"/>
                <a:gd name="T5" fmla="*/ 65 h 65"/>
                <a:gd name="T6" fmla="*/ 5 w 44"/>
                <a:gd name="T7" fmla="*/ 57 h 65"/>
                <a:gd name="T8" fmla="*/ 0 w 44"/>
                <a:gd name="T9" fmla="*/ 33 h 65"/>
                <a:gd name="T10" fmla="*/ 5 w 44"/>
                <a:gd name="T11" fmla="*/ 8 h 65"/>
                <a:gd name="T12" fmla="*/ 22 w 44"/>
                <a:gd name="T13" fmla="*/ 0 h 65"/>
                <a:gd name="T14" fmla="*/ 38 w 44"/>
                <a:gd name="T15" fmla="*/ 8 h 65"/>
                <a:gd name="T16" fmla="*/ 44 w 44"/>
                <a:gd name="T17" fmla="*/ 33 h 65"/>
                <a:gd name="T18" fmla="*/ 13 w 44"/>
                <a:gd name="T19" fmla="*/ 33 h 65"/>
                <a:gd name="T20" fmla="*/ 15 w 44"/>
                <a:gd name="T21" fmla="*/ 49 h 65"/>
                <a:gd name="T22" fmla="*/ 22 w 44"/>
                <a:gd name="T23" fmla="*/ 54 h 65"/>
                <a:gd name="T24" fmla="*/ 29 w 44"/>
                <a:gd name="T25" fmla="*/ 49 h 65"/>
                <a:gd name="T26" fmla="*/ 31 w 44"/>
                <a:gd name="T27" fmla="*/ 33 h 65"/>
                <a:gd name="T28" fmla="*/ 29 w 44"/>
                <a:gd name="T29" fmla="*/ 16 h 65"/>
                <a:gd name="T30" fmla="*/ 22 w 44"/>
                <a:gd name="T31" fmla="*/ 11 h 65"/>
                <a:gd name="T32" fmla="*/ 15 w 44"/>
                <a:gd name="T33" fmla="*/ 16 h 65"/>
                <a:gd name="T34" fmla="*/ 13 w 44"/>
                <a:gd name="T3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65">
                  <a:moveTo>
                    <a:pt x="44" y="33"/>
                  </a:moveTo>
                  <a:cubicBezTo>
                    <a:pt x="44" y="44"/>
                    <a:pt x="42" y="52"/>
                    <a:pt x="38" y="57"/>
                  </a:cubicBezTo>
                  <a:cubicBezTo>
                    <a:pt x="35" y="62"/>
                    <a:pt x="29" y="65"/>
                    <a:pt x="22" y="65"/>
                  </a:cubicBezTo>
                  <a:cubicBezTo>
                    <a:pt x="15" y="65"/>
                    <a:pt x="9" y="62"/>
                    <a:pt x="5" y="57"/>
                  </a:cubicBezTo>
                  <a:cubicBezTo>
                    <a:pt x="2" y="51"/>
                    <a:pt x="0" y="43"/>
                    <a:pt x="0" y="33"/>
                  </a:cubicBezTo>
                  <a:cubicBezTo>
                    <a:pt x="0" y="21"/>
                    <a:pt x="2" y="13"/>
                    <a:pt x="5" y="8"/>
                  </a:cubicBezTo>
                  <a:cubicBezTo>
                    <a:pt x="9" y="3"/>
                    <a:pt x="14" y="0"/>
                    <a:pt x="22" y="0"/>
                  </a:cubicBezTo>
                  <a:cubicBezTo>
                    <a:pt x="29" y="0"/>
                    <a:pt x="35" y="3"/>
                    <a:pt x="38" y="8"/>
                  </a:cubicBezTo>
                  <a:cubicBezTo>
                    <a:pt x="42" y="14"/>
                    <a:pt x="44" y="22"/>
                    <a:pt x="44" y="33"/>
                  </a:cubicBezTo>
                  <a:close/>
                  <a:moveTo>
                    <a:pt x="13" y="33"/>
                  </a:moveTo>
                  <a:cubicBezTo>
                    <a:pt x="13" y="40"/>
                    <a:pt x="14" y="46"/>
                    <a:pt x="15" y="49"/>
                  </a:cubicBezTo>
                  <a:cubicBezTo>
                    <a:pt x="16" y="52"/>
                    <a:pt x="19" y="54"/>
                    <a:pt x="22" y="54"/>
                  </a:cubicBezTo>
                  <a:cubicBezTo>
                    <a:pt x="25" y="54"/>
                    <a:pt x="27" y="52"/>
                    <a:pt x="29" y="49"/>
                  </a:cubicBezTo>
                  <a:cubicBezTo>
                    <a:pt x="30" y="46"/>
                    <a:pt x="31" y="40"/>
                    <a:pt x="31" y="33"/>
                  </a:cubicBezTo>
                  <a:cubicBezTo>
                    <a:pt x="31" y="25"/>
                    <a:pt x="30" y="19"/>
                    <a:pt x="29" y="16"/>
                  </a:cubicBezTo>
                  <a:cubicBezTo>
                    <a:pt x="27" y="13"/>
                    <a:pt x="25" y="11"/>
                    <a:pt x="22" y="11"/>
                  </a:cubicBezTo>
                  <a:cubicBezTo>
                    <a:pt x="19" y="11"/>
                    <a:pt x="17" y="13"/>
                    <a:pt x="15" y="16"/>
                  </a:cubicBezTo>
                  <a:cubicBezTo>
                    <a:pt x="14" y="19"/>
                    <a:pt x="13" y="25"/>
                    <a:pt x="13"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6" name="Freeform 24"/>
            <p:cNvSpPr/>
            <p:nvPr/>
          </p:nvSpPr>
          <p:spPr bwMode="auto">
            <a:xfrm>
              <a:off x="5265510" y="6102387"/>
              <a:ext cx="76756" cy="156666"/>
            </a:xfrm>
            <a:custGeom>
              <a:avLst/>
              <a:gdLst>
                <a:gd name="T0" fmla="*/ 31 w 31"/>
                <a:gd name="T1" fmla="*/ 63 h 63"/>
                <a:gd name="T2" fmla="*/ 18 w 31"/>
                <a:gd name="T3" fmla="*/ 63 h 63"/>
                <a:gd name="T4" fmla="*/ 18 w 31"/>
                <a:gd name="T5" fmla="*/ 27 h 63"/>
                <a:gd name="T6" fmla="*/ 18 w 31"/>
                <a:gd name="T7" fmla="*/ 21 h 63"/>
                <a:gd name="T8" fmla="*/ 18 w 31"/>
                <a:gd name="T9" fmla="*/ 14 h 63"/>
                <a:gd name="T10" fmla="*/ 14 w 31"/>
                <a:gd name="T11" fmla="*/ 18 h 63"/>
                <a:gd name="T12" fmla="*/ 7 w 31"/>
                <a:gd name="T13" fmla="*/ 24 h 63"/>
                <a:gd name="T14" fmla="*/ 0 w 31"/>
                <a:gd name="T15" fmla="*/ 16 h 63"/>
                <a:gd name="T16" fmla="*/ 20 w 31"/>
                <a:gd name="T17" fmla="*/ 0 h 63"/>
                <a:gd name="T18" fmla="*/ 31 w 31"/>
                <a:gd name="T19" fmla="*/ 0 h 63"/>
                <a:gd name="T20" fmla="*/ 31 w 31"/>
                <a:gd name="T2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63">
                  <a:moveTo>
                    <a:pt x="31" y="63"/>
                  </a:moveTo>
                  <a:cubicBezTo>
                    <a:pt x="18" y="63"/>
                    <a:pt x="18" y="63"/>
                    <a:pt x="18" y="63"/>
                  </a:cubicBezTo>
                  <a:cubicBezTo>
                    <a:pt x="18" y="27"/>
                    <a:pt x="18" y="27"/>
                    <a:pt x="18" y="27"/>
                  </a:cubicBezTo>
                  <a:cubicBezTo>
                    <a:pt x="18" y="21"/>
                    <a:pt x="18" y="21"/>
                    <a:pt x="18" y="21"/>
                  </a:cubicBezTo>
                  <a:cubicBezTo>
                    <a:pt x="18" y="14"/>
                    <a:pt x="18" y="14"/>
                    <a:pt x="18" y="14"/>
                  </a:cubicBezTo>
                  <a:cubicBezTo>
                    <a:pt x="16" y="16"/>
                    <a:pt x="15" y="18"/>
                    <a:pt x="14" y="18"/>
                  </a:cubicBezTo>
                  <a:cubicBezTo>
                    <a:pt x="7" y="24"/>
                    <a:pt x="7" y="24"/>
                    <a:pt x="7" y="24"/>
                  </a:cubicBezTo>
                  <a:cubicBezTo>
                    <a:pt x="0" y="16"/>
                    <a:pt x="0" y="16"/>
                    <a:pt x="0" y="16"/>
                  </a:cubicBezTo>
                  <a:cubicBezTo>
                    <a:pt x="20" y="0"/>
                    <a:pt x="20" y="0"/>
                    <a:pt x="20" y="0"/>
                  </a:cubicBezTo>
                  <a:cubicBezTo>
                    <a:pt x="31" y="0"/>
                    <a:pt x="31" y="0"/>
                    <a:pt x="31" y="0"/>
                  </a:cubicBezTo>
                  <a:lnTo>
                    <a:pt x="31"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7" name="Freeform 25"/>
            <p:cNvSpPr>
              <a:spLocks noEditPoints="1"/>
            </p:cNvSpPr>
            <p:nvPr/>
          </p:nvSpPr>
          <p:spPr bwMode="auto">
            <a:xfrm>
              <a:off x="5382222" y="6102387"/>
              <a:ext cx="116711" cy="156666"/>
            </a:xfrm>
            <a:custGeom>
              <a:avLst/>
              <a:gdLst>
                <a:gd name="T0" fmla="*/ 47 w 47"/>
                <a:gd name="T1" fmla="*/ 50 h 63"/>
                <a:gd name="T2" fmla="*/ 40 w 47"/>
                <a:gd name="T3" fmla="*/ 50 h 63"/>
                <a:gd name="T4" fmla="*/ 40 w 47"/>
                <a:gd name="T5" fmla="*/ 63 h 63"/>
                <a:gd name="T6" fmla="*/ 27 w 47"/>
                <a:gd name="T7" fmla="*/ 63 h 63"/>
                <a:gd name="T8" fmla="*/ 27 w 47"/>
                <a:gd name="T9" fmla="*/ 50 h 63"/>
                <a:gd name="T10" fmla="*/ 0 w 47"/>
                <a:gd name="T11" fmla="*/ 50 h 63"/>
                <a:gd name="T12" fmla="*/ 0 w 47"/>
                <a:gd name="T13" fmla="*/ 41 h 63"/>
                <a:gd name="T14" fmla="*/ 27 w 47"/>
                <a:gd name="T15" fmla="*/ 0 h 63"/>
                <a:gd name="T16" fmla="*/ 40 w 47"/>
                <a:gd name="T17" fmla="*/ 0 h 63"/>
                <a:gd name="T18" fmla="*/ 40 w 47"/>
                <a:gd name="T19" fmla="*/ 40 h 63"/>
                <a:gd name="T20" fmla="*/ 47 w 47"/>
                <a:gd name="T21" fmla="*/ 40 h 63"/>
                <a:gd name="T22" fmla="*/ 47 w 47"/>
                <a:gd name="T23" fmla="*/ 50 h 63"/>
                <a:gd name="T24" fmla="*/ 27 w 47"/>
                <a:gd name="T25" fmla="*/ 40 h 63"/>
                <a:gd name="T26" fmla="*/ 27 w 47"/>
                <a:gd name="T27" fmla="*/ 29 h 63"/>
                <a:gd name="T28" fmla="*/ 27 w 47"/>
                <a:gd name="T29" fmla="*/ 21 h 63"/>
                <a:gd name="T30" fmla="*/ 27 w 47"/>
                <a:gd name="T31" fmla="*/ 15 h 63"/>
                <a:gd name="T32" fmla="*/ 27 w 47"/>
                <a:gd name="T33" fmla="*/ 15 h 63"/>
                <a:gd name="T34" fmla="*/ 23 w 47"/>
                <a:gd name="T35" fmla="*/ 22 h 63"/>
                <a:gd name="T36" fmla="*/ 11 w 47"/>
                <a:gd name="T37" fmla="*/ 40 h 63"/>
                <a:gd name="T38" fmla="*/ 27 w 47"/>
                <a:gd name="T3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63">
                  <a:moveTo>
                    <a:pt x="47" y="50"/>
                  </a:moveTo>
                  <a:cubicBezTo>
                    <a:pt x="40" y="50"/>
                    <a:pt x="40" y="50"/>
                    <a:pt x="40" y="50"/>
                  </a:cubicBezTo>
                  <a:cubicBezTo>
                    <a:pt x="40" y="63"/>
                    <a:pt x="40" y="63"/>
                    <a:pt x="40" y="63"/>
                  </a:cubicBezTo>
                  <a:cubicBezTo>
                    <a:pt x="27" y="63"/>
                    <a:pt x="27" y="63"/>
                    <a:pt x="27" y="63"/>
                  </a:cubicBezTo>
                  <a:cubicBezTo>
                    <a:pt x="27" y="50"/>
                    <a:pt x="27" y="50"/>
                    <a:pt x="27" y="50"/>
                  </a:cubicBezTo>
                  <a:cubicBezTo>
                    <a:pt x="0" y="50"/>
                    <a:pt x="0" y="50"/>
                    <a:pt x="0" y="50"/>
                  </a:cubicBezTo>
                  <a:cubicBezTo>
                    <a:pt x="0" y="41"/>
                    <a:pt x="0" y="41"/>
                    <a:pt x="0" y="41"/>
                  </a:cubicBezTo>
                  <a:cubicBezTo>
                    <a:pt x="27" y="0"/>
                    <a:pt x="27" y="0"/>
                    <a:pt x="27" y="0"/>
                  </a:cubicBezTo>
                  <a:cubicBezTo>
                    <a:pt x="40" y="0"/>
                    <a:pt x="40" y="0"/>
                    <a:pt x="40" y="0"/>
                  </a:cubicBezTo>
                  <a:cubicBezTo>
                    <a:pt x="40" y="40"/>
                    <a:pt x="40" y="40"/>
                    <a:pt x="40" y="40"/>
                  </a:cubicBezTo>
                  <a:cubicBezTo>
                    <a:pt x="47" y="40"/>
                    <a:pt x="47" y="40"/>
                    <a:pt x="47" y="40"/>
                  </a:cubicBezTo>
                  <a:lnTo>
                    <a:pt x="47" y="50"/>
                  </a:lnTo>
                  <a:close/>
                  <a:moveTo>
                    <a:pt x="27" y="40"/>
                  </a:moveTo>
                  <a:cubicBezTo>
                    <a:pt x="27" y="29"/>
                    <a:pt x="27" y="29"/>
                    <a:pt x="27" y="29"/>
                  </a:cubicBezTo>
                  <a:cubicBezTo>
                    <a:pt x="27" y="27"/>
                    <a:pt x="27" y="25"/>
                    <a:pt x="27" y="21"/>
                  </a:cubicBezTo>
                  <a:cubicBezTo>
                    <a:pt x="27" y="18"/>
                    <a:pt x="27" y="16"/>
                    <a:pt x="27" y="15"/>
                  </a:cubicBezTo>
                  <a:cubicBezTo>
                    <a:pt x="27" y="15"/>
                    <a:pt x="27" y="15"/>
                    <a:pt x="27" y="15"/>
                  </a:cubicBezTo>
                  <a:cubicBezTo>
                    <a:pt x="26" y="18"/>
                    <a:pt x="24" y="20"/>
                    <a:pt x="23" y="22"/>
                  </a:cubicBezTo>
                  <a:cubicBezTo>
                    <a:pt x="11" y="40"/>
                    <a:pt x="11" y="40"/>
                    <a:pt x="11" y="40"/>
                  </a:cubicBezTo>
                  <a:lnTo>
                    <a:pt x="27"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98" name="Group 96"/>
          <p:cNvGrpSpPr/>
          <p:nvPr/>
        </p:nvGrpSpPr>
        <p:grpSpPr>
          <a:xfrm>
            <a:off x="6364768" y="5953081"/>
            <a:ext cx="1216529" cy="457381"/>
            <a:chOff x="6364768" y="5953081"/>
            <a:chExt cx="1216529" cy="457381"/>
          </a:xfrm>
          <a:solidFill>
            <a:srgbClr val="836B35"/>
          </a:solidFill>
        </p:grpSpPr>
        <p:sp>
          <p:nvSpPr>
            <p:cNvPr id="299" name="Freeform 16"/>
            <p:cNvSpPr/>
            <p:nvPr/>
          </p:nvSpPr>
          <p:spPr bwMode="auto">
            <a:xfrm>
              <a:off x="6364768" y="5953081"/>
              <a:ext cx="1216529" cy="457381"/>
            </a:xfrm>
            <a:custGeom>
              <a:avLst/>
              <a:gdLst>
                <a:gd name="T0" fmla="*/ 984 w 1157"/>
                <a:gd name="T1" fmla="*/ 369 h 435"/>
                <a:gd name="T2" fmla="*/ 984 w 1157"/>
                <a:gd name="T3" fmla="*/ 66 h 435"/>
                <a:gd name="T4" fmla="*/ 1157 w 1157"/>
                <a:gd name="T5" fmla="*/ 66 h 435"/>
                <a:gd name="T6" fmla="*/ 1157 w 1157"/>
                <a:gd name="T7" fmla="*/ 0 h 435"/>
                <a:gd name="T8" fmla="*/ 0 w 1157"/>
                <a:gd name="T9" fmla="*/ 0 h 435"/>
                <a:gd name="T10" fmla="*/ 0 w 1157"/>
                <a:gd name="T11" fmla="*/ 66 h 435"/>
                <a:gd name="T12" fmla="*/ 173 w 1157"/>
                <a:gd name="T13" fmla="*/ 66 h 435"/>
                <a:gd name="T14" fmla="*/ 173 w 1157"/>
                <a:gd name="T15" fmla="*/ 369 h 435"/>
                <a:gd name="T16" fmla="*/ 0 w 1157"/>
                <a:gd name="T17" fmla="*/ 369 h 435"/>
                <a:gd name="T18" fmla="*/ 0 w 1157"/>
                <a:gd name="T19" fmla="*/ 435 h 435"/>
                <a:gd name="T20" fmla="*/ 1157 w 1157"/>
                <a:gd name="T21" fmla="*/ 435 h 435"/>
                <a:gd name="T22" fmla="*/ 1157 w 1157"/>
                <a:gd name="T23" fmla="*/ 369 h 435"/>
                <a:gd name="T24" fmla="*/ 984 w 1157"/>
                <a:gd name="T25" fmla="*/ 36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7" h="435">
                  <a:moveTo>
                    <a:pt x="984" y="369"/>
                  </a:moveTo>
                  <a:lnTo>
                    <a:pt x="984" y="66"/>
                  </a:lnTo>
                  <a:lnTo>
                    <a:pt x="1157" y="66"/>
                  </a:lnTo>
                  <a:lnTo>
                    <a:pt x="1157" y="0"/>
                  </a:lnTo>
                  <a:lnTo>
                    <a:pt x="0" y="0"/>
                  </a:lnTo>
                  <a:lnTo>
                    <a:pt x="0" y="66"/>
                  </a:lnTo>
                  <a:lnTo>
                    <a:pt x="173" y="66"/>
                  </a:lnTo>
                  <a:lnTo>
                    <a:pt x="173" y="369"/>
                  </a:lnTo>
                  <a:lnTo>
                    <a:pt x="0" y="369"/>
                  </a:lnTo>
                  <a:lnTo>
                    <a:pt x="0" y="435"/>
                  </a:lnTo>
                  <a:lnTo>
                    <a:pt x="1157" y="435"/>
                  </a:lnTo>
                  <a:lnTo>
                    <a:pt x="1157" y="369"/>
                  </a:lnTo>
                  <a:lnTo>
                    <a:pt x="984" y="3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0" name="Freeform 17"/>
            <p:cNvSpPr/>
            <p:nvPr/>
          </p:nvSpPr>
          <p:spPr bwMode="auto">
            <a:xfrm>
              <a:off x="6730673" y="6100284"/>
              <a:ext cx="109351" cy="158769"/>
            </a:xfrm>
            <a:custGeom>
              <a:avLst/>
              <a:gdLst>
                <a:gd name="T0" fmla="*/ 44 w 44"/>
                <a:gd name="T1" fmla="*/ 64 h 64"/>
                <a:gd name="T2" fmla="*/ 0 w 44"/>
                <a:gd name="T3" fmla="*/ 64 h 64"/>
                <a:gd name="T4" fmla="*/ 0 w 44"/>
                <a:gd name="T5" fmla="*/ 55 h 64"/>
                <a:gd name="T6" fmla="*/ 16 w 44"/>
                <a:gd name="T7" fmla="*/ 39 h 64"/>
                <a:gd name="T8" fmla="*/ 25 w 44"/>
                <a:gd name="T9" fmla="*/ 29 h 64"/>
                <a:gd name="T10" fmla="*/ 29 w 44"/>
                <a:gd name="T11" fmla="*/ 24 h 64"/>
                <a:gd name="T12" fmla="*/ 29 w 44"/>
                <a:gd name="T13" fmla="*/ 19 h 64"/>
                <a:gd name="T14" fmla="*/ 27 w 44"/>
                <a:gd name="T15" fmla="*/ 13 h 64"/>
                <a:gd name="T16" fmla="*/ 22 w 44"/>
                <a:gd name="T17" fmla="*/ 11 h 64"/>
                <a:gd name="T18" fmla="*/ 15 w 44"/>
                <a:gd name="T19" fmla="*/ 13 h 64"/>
                <a:gd name="T20" fmla="*/ 8 w 44"/>
                <a:gd name="T21" fmla="*/ 18 h 64"/>
                <a:gd name="T22" fmla="*/ 0 w 44"/>
                <a:gd name="T23" fmla="*/ 9 h 64"/>
                <a:gd name="T24" fmla="*/ 8 w 44"/>
                <a:gd name="T25" fmla="*/ 4 h 64"/>
                <a:gd name="T26" fmla="*/ 15 w 44"/>
                <a:gd name="T27" fmla="*/ 1 h 64"/>
                <a:gd name="T28" fmla="*/ 23 w 44"/>
                <a:gd name="T29" fmla="*/ 0 h 64"/>
                <a:gd name="T30" fmla="*/ 33 w 44"/>
                <a:gd name="T31" fmla="*/ 2 h 64"/>
                <a:gd name="T32" fmla="*/ 40 w 44"/>
                <a:gd name="T33" fmla="*/ 8 h 64"/>
                <a:gd name="T34" fmla="*/ 43 w 44"/>
                <a:gd name="T35" fmla="*/ 17 h 64"/>
                <a:gd name="T36" fmla="*/ 41 w 44"/>
                <a:gd name="T37" fmla="*/ 25 h 64"/>
                <a:gd name="T38" fmla="*/ 36 w 44"/>
                <a:gd name="T39" fmla="*/ 33 h 64"/>
                <a:gd name="T40" fmla="*/ 25 w 44"/>
                <a:gd name="T41" fmla="*/ 45 h 64"/>
                <a:gd name="T42" fmla="*/ 17 w 44"/>
                <a:gd name="T43" fmla="*/ 52 h 64"/>
                <a:gd name="T44" fmla="*/ 17 w 44"/>
                <a:gd name="T45" fmla="*/ 53 h 64"/>
                <a:gd name="T46" fmla="*/ 44 w 44"/>
                <a:gd name="T47" fmla="*/ 53 h 64"/>
                <a:gd name="T48" fmla="*/ 44 w 44"/>
                <a:gd name="T4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64">
                  <a:moveTo>
                    <a:pt x="44" y="64"/>
                  </a:moveTo>
                  <a:cubicBezTo>
                    <a:pt x="0" y="64"/>
                    <a:pt x="0" y="64"/>
                    <a:pt x="0" y="64"/>
                  </a:cubicBezTo>
                  <a:cubicBezTo>
                    <a:pt x="0" y="55"/>
                    <a:pt x="0" y="55"/>
                    <a:pt x="0" y="55"/>
                  </a:cubicBezTo>
                  <a:cubicBezTo>
                    <a:pt x="16" y="39"/>
                    <a:pt x="16" y="39"/>
                    <a:pt x="16" y="39"/>
                  </a:cubicBezTo>
                  <a:cubicBezTo>
                    <a:pt x="21" y="34"/>
                    <a:pt x="24" y="31"/>
                    <a:pt x="25" y="29"/>
                  </a:cubicBezTo>
                  <a:cubicBezTo>
                    <a:pt x="27" y="27"/>
                    <a:pt x="28" y="25"/>
                    <a:pt x="29" y="24"/>
                  </a:cubicBezTo>
                  <a:cubicBezTo>
                    <a:pt x="29" y="22"/>
                    <a:pt x="29" y="21"/>
                    <a:pt x="29" y="19"/>
                  </a:cubicBezTo>
                  <a:cubicBezTo>
                    <a:pt x="29" y="16"/>
                    <a:pt x="29" y="14"/>
                    <a:pt x="27" y="13"/>
                  </a:cubicBezTo>
                  <a:cubicBezTo>
                    <a:pt x="26" y="12"/>
                    <a:pt x="24" y="11"/>
                    <a:pt x="22" y="11"/>
                  </a:cubicBezTo>
                  <a:cubicBezTo>
                    <a:pt x="19" y="11"/>
                    <a:pt x="17" y="12"/>
                    <a:pt x="15" y="13"/>
                  </a:cubicBezTo>
                  <a:cubicBezTo>
                    <a:pt x="12" y="14"/>
                    <a:pt x="10" y="16"/>
                    <a:pt x="8" y="18"/>
                  </a:cubicBezTo>
                  <a:cubicBezTo>
                    <a:pt x="0" y="9"/>
                    <a:pt x="0" y="9"/>
                    <a:pt x="0" y="9"/>
                  </a:cubicBezTo>
                  <a:cubicBezTo>
                    <a:pt x="3" y="7"/>
                    <a:pt x="6" y="5"/>
                    <a:pt x="8" y="4"/>
                  </a:cubicBezTo>
                  <a:cubicBezTo>
                    <a:pt x="10" y="3"/>
                    <a:pt x="12" y="2"/>
                    <a:pt x="15" y="1"/>
                  </a:cubicBezTo>
                  <a:cubicBezTo>
                    <a:pt x="17" y="1"/>
                    <a:pt x="20" y="0"/>
                    <a:pt x="23" y="0"/>
                  </a:cubicBezTo>
                  <a:cubicBezTo>
                    <a:pt x="27" y="0"/>
                    <a:pt x="30" y="1"/>
                    <a:pt x="33" y="2"/>
                  </a:cubicBezTo>
                  <a:cubicBezTo>
                    <a:pt x="36" y="4"/>
                    <a:pt x="38" y="6"/>
                    <a:pt x="40" y="8"/>
                  </a:cubicBezTo>
                  <a:cubicBezTo>
                    <a:pt x="42" y="11"/>
                    <a:pt x="43" y="14"/>
                    <a:pt x="43" y="17"/>
                  </a:cubicBezTo>
                  <a:cubicBezTo>
                    <a:pt x="43" y="20"/>
                    <a:pt x="42" y="23"/>
                    <a:pt x="41" y="25"/>
                  </a:cubicBezTo>
                  <a:cubicBezTo>
                    <a:pt x="40" y="28"/>
                    <a:pt x="39" y="31"/>
                    <a:pt x="36" y="33"/>
                  </a:cubicBezTo>
                  <a:cubicBezTo>
                    <a:pt x="34" y="36"/>
                    <a:pt x="31" y="40"/>
                    <a:pt x="25" y="45"/>
                  </a:cubicBezTo>
                  <a:cubicBezTo>
                    <a:pt x="17" y="52"/>
                    <a:pt x="17" y="52"/>
                    <a:pt x="17" y="52"/>
                  </a:cubicBezTo>
                  <a:cubicBezTo>
                    <a:pt x="17" y="53"/>
                    <a:pt x="17" y="53"/>
                    <a:pt x="17" y="53"/>
                  </a:cubicBezTo>
                  <a:cubicBezTo>
                    <a:pt x="44" y="53"/>
                    <a:pt x="44" y="53"/>
                    <a:pt x="44" y="53"/>
                  </a:cubicBezTo>
                  <a:lnTo>
                    <a:pt x="44"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1" name="Freeform 18"/>
            <p:cNvSpPr>
              <a:spLocks noEditPoints="1"/>
            </p:cNvSpPr>
            <p:nvPr/>
          </p:nvSpPr>
          <p:spPr bwMode="auto">
            <a:xfrm>
              <a:off x="6854744" y="6100284"/>
              <a:ext cx="109351" cy="160872"/>
            </a:xfrm>
            <a:custGeom>
              <a:avLst/>
              <a:gdLst>
                <a:gd name="T0" fmla="*/ 44 w 44"/>
                <a:gd name="T1" fmla="*/ 33 h 65"/>
                <a:gd name="T2" fmla="*/ 39 w 44"/>
                <a:gd name="T3" fmla="*/ 57 h 65"/>
                <a:gd name="T4" fmla="*/ 22 w 44"/>
                <a:gd name="T5" fmla="*/ 65 h 65"/>
                <a:gd name="T6" fmla="*/ 6 w 44"/>
                <a:gd name="T7" fmla="*/ 57 h 65"/>
                <a:gd name="T8" fmla="*/ 0 w 44"/>
                <a:gd name="T9" fmla="*/ 33 h 65"/>
                <a:gd name="T10" fmla="*/ 6 w 44"/>
                <a:gd name="T11" fmla="*/ 8 h 65"/>
                <a:gd name="T12" fmla="*/ 22 w 44"/>
                <a:gd name="T13" fmla="*/ 0 h 65"/>
                <a:gd name="T14" fmla="*/ 39 w 44"/>
                <a:gd name="T15" fmla="*/ 8 h 65"/>
                <a:gd name="T16" fmla="*/ 44 w 44"/>
                <a:gd name="T17" fmla="*/ 33 h 65"/>
                <a:gd name="T18" fmla="*/ 14 w 44"/>
                <a:gd name="T19" fmla="*/ 33 h 65"/>
                <a:gd name="T20" fmla="*/ 16 w 44"/>
                <a:gd name="T21" fmla="*/ 49 h 65"/>
                <a:gd name="T22" fmla="*/ 22 w 44"/>
                <a:gd name="T23" fmla="*/ 54 h 65"/>
                <a:gd name="T24" fmla="*/ 29 w 44"/>
                <a:gd name="T25" fmla="*/ 49 h 65"/>
                <a:gd name="T26" fmla="*/ 31 w 44"/>
                <a:gd name="T27" fmla="*/ 33 h 65"/>
                <a:gd name="T28" fmla="*/ 29 w 44"/>
                <a:gd name="T29" fmla="*/ 16 h 65"/>
                <a:gd name="T30" fmla="*/ 22 w 44"/>
                <a:gd name="T31" fmla="*/ 11 h 65"/>
                <a:gd name="T32" fmla="*/ 16 w 44"/>
                <a:gd name="T33" fmla="*/ 16 h 65"/>
                <a:gd name="T34" fmla="*/ 14 w 44"/>
                <a:gd name="T3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65">
                  <a:moveTo>
                    <a:pt x="44" y="33"/>
                  </a:moveTo>
                  <a:cubicBezTo>
                    <a:pt x="44" y="44"/>
                    <a:pt x="42" y="52"/>
                    <a:pt x="39" y="57"/>
                  </a:cubicBezTo>
                  <a:cubicBezTo>
                    <a:pt x="35" y="62"/>
                    <a:pt x="30" y="65"/>
                    <a:pt x="22" y="65"/>
                  </a:cubicBezTo>
                  <a:cubicBezTo>
                    <a:pt x="15" y="65"/>
                    <a:pt x="10" y="62"/>
                    <a:pt x="6" y="57"/>
                  </a:cubicBezTo>
                  <a:cubicBezTo>
                    <a:pt x="2" y="51"/>
                    <a:pt x="0" y="43"/>
                    <a:pt x="0" y="33"/>
                  </a:cubicBezTo>
                  <a:cubicBezTo>
                    <a:pt x="0" y="21"/>
                    <a:pt x="2" y="13"/>
                    <a:pt x="6" y="8"/>
                  </a:cubicBezTo>
                  <a:cubicBezTo>
                    <a:pt x="9" y="3"/>
                    <a:pt x="15" y="0"/>
                    <a:pt x="22" y="0"/>
                  </a:cubicBezTo>
                  <a:cubicBezTo>
                    <a:pt x="30" y="0"/>
                    <a:pt x="35" y="3"/>
                    <a:pt x="39" y="8"/>
                  </a:cubicBezTo>
                  <a:cubicBezTo>
                    <a:pt x="42" y="14"/>
                    <a:pt x="44" y="22"/>
                    <a:pt x="44" y="33"/>
                  </a:cubicBezTo>
                  <a:close/>
                  <a:moveTo>
                    <a:pt x="14" y="33"/>
                  </a:moveTo>
                  <a:cubicBezTo>
                    <a:pt x="14" y="40"/>
                    <a:pt x="14" y="46"/>
                    <a:pt x="16" y="49"/>
                  </a:cubicBezTo>
                  <a:cubicBezTo>
                    <a:pt x="17" y="52"/>
                    <a:pt x="19" y="54"/>
                    <a:pt x="22" y="54"/>
                  </a:cubicBezTo>
                  <a:cubicBezTo>
                    <a:pt x="25" y="54"/>
                    <a:pt x="28" y="52"/>
                    <a:pt x="29" y="49"/>
                  </a:cubicBezTo>
                  <a:cubicBezTo>
                    <a:pt x="30" y="46"/>
                    <a:pt x="31" y="40"/>
                    <a:pt x="31" y="33"/>
                  </a:cubicBezTo>
                  <a:cubicBezTo>
                    <a:pt x="31" y="25"/>
                    <a:pt x="30" y="19"/>
                    <a:pt x="29" y="16"/>
                  </a:cubicBezTo>
                  <a:cubicBezTo>
                    <a:pt x="28" y="13"/>
                    <a:pt x="25" y="11"/>
                    <a:pt x="22" y="11"/>
                  </a:cubicBezTo>
                  <a:cubicBezTo>
                    <a:pt x="19" y="11"/>
                    <a:pt x="17" y="13"/>
                    <a:pt x="16" y="16"/>
                  </a:cubicBezTo>
                  <a:cubicBezTo>
                    <a:pt x="14" y="19"/>
                    <a:pt x="14" y="25"/>
                    <a:pt x="14"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2" name="Freeform 19"/>
            <p:cNvSpPr/>
            <p:nvPr/>
          </p:nvSpPr>
          <p:spPr bwMode="auto">
            <a:xfrm>
              <a:off x="6987227" y="6102387"/>
              <a:ext cx="76756" cy="156666"/>
            </a:xfrm>
            <a:custGeom>
              <a:avLst/>
              <a:gdLst>
                <a:gd name="T0" fmla="*/ 31 w 31"/>
                <a:gd name="T1" fmla="*/ 63 h 63"/>
                <a:gd name="T2" fmla="*/ 18 w 31"/>
                <a:gd name="T3" fmla="*/ 63 h 63"/>
                <a:gd name="T4" fmla="*/ 18 w 31"/>
                <a:gd name="T5" fmla="*/ 27 h 63"/>
                <a:gd name="T6" fmla="*/ 18 w 31"/>
                <a:gd name="T7" fmla="*/ 21 h 63"/>
                <a:gd name="T8" fmla="*/ 18 w 31"/>
                <a:gd name="T9" fmla="*/ 14 h 63"/>
                <a:gd name="T10" fmla="*/ 13 w 31"/>
                <a:gd name="T11" fmla="*/ 18 h 63"/>
                <a:gd name="T12" fmla="*/ 6 w 31"/>
                <a:gd name="T13" fmla="*/ 24 h 63"/>
                <a:gd name="T14" fmla="*/ 0 w 31"/>
                <a:gd name="T15" fmla="*/ 16 h 63"/>
                <a:gd name="T16" fmla="*/ 20 w 31"/>
                <a:gd name="T17" fmla="*/ 0 h 63"/>
                <a:gd name="T18" fmla="*/ 31 w 31"/>
                <a:gd name="T19" fmla="*/ 0 h 63"/>
                <a:gd name="T20" fmla="*/ 31 w 31"/>
                <a:gd name="T2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63">
                  <a:moveTo>
                    <a:pt x="31" y="63"/>
                  </a:moveTo>
                  <a:cubicBezTo>
                    <a:pt x="18" y="63"/>
                    <a:pt x="18" y="63"/>
                    <a:pt x="18" y="63"/>
                  </a:cubicBezTo>
                  <a:cubicBezTo>
                    <a:pt x="18" y="27"/>
                    <a:pt x="18" y="27"/>
                    <a:pt x="18" y="27"/>
                  </a:cubicBezTo>
                  <a:cubicBezTo>
                    <a:pt x="18" y="21"/>
                    <a:pt x="18" y="21"/>
                    <a:pt x="18" y="21"/>
                  </a:cubicBezTo>
                  <a:cubicBezTo>
                    <a:pt x="18" y="14"/>
                    <a:pt x="18" y="14"/>
                    <a:pt x="18" y="14"/>
                  </a:cubicBezTo>
                  <a:cubicBezTo>
                    <a:pt x="16" y="16"/>
                    <a:pt x="14" y="18"/>
                    <a:pt x="13" y="18"/>
                  </a:cubicBezTo>
                  <a:cubicBezTo>
                    <a:pt x="6" y="24"/>
                    <a:pt x="6" y="24"/>
                    <a:pt x="6" y="24"/>
                  </a:cubicBezTo>
                  <a:cubicBezTo>
                    <a:pt x="0" y="16"/>
                    <a:pt x="0" y="16"/>
                    <a:pt x="0" y="16"/>
                  </a:cubicBezTo>
                  <a:cubicBezTo>
                    <a:pt x="20" y="0"/>
                    <a:pt x="20" y="0"/>
                    <a:pt x="20" y="0"/>
                  </a:cubicBezTo>
                  <a:cubicBezTo>
                    <a:pt x="31" y="0"/>
                    <a:pt x="31" y="0"/>
                    <a:pt x="31" y="0"/>
                  </a:cubicBezTo>
                  <a:lnTo>
                    <a:pt x="31"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3" name="Freeform 20"/>
            <p:cNvSpPr/>
            <p:nvPr/>
          </p:nvSpPr>
          <p:spPr bwMode="auto">
            <a:xfrm>
              <a:off x="7108144" y="6102387"/>
              <a:ext cx="105145" cy="158769"/>
            </a:xfrm>
            <a:custGeom>
              <a:avLst/>
              <a:gdLst>
                <a:gd name="T0" fmla="*/ 22 w 42"/>
                <a:gd name="T1" fmla="*/ 23 h 64"/>
                <a:gd name="T2" fmla="*/ 37 w 42"/>
                <a:gd name="T3" fmla="*/ 28 h 64"/>
                <a:gd name="T4" fmla="*/ 42 w 42"/>
                <a:gd name="T5" fmla="*/ 42 h 64"/>
                <a:gd name="T6" fmla="*/ 35 w 42"/>
                <a:gd name="T7" fmla="*/ 58 h 64"/>
                <a:gd name="T8" fmla="*/ 17 w 42"/>
                <a:gd name="T9" fmla="*/ 64 h 64"/>
                <a:gd name="T10" fmla="*/ 0 w 42"/>
                <a:gd name="T11" fmla="*/ 60 h 64"/>
                <a:gd name="T12" fmla="*/ 0 w 42"/>
                <a:gd name="T13" fmla="*/ 49 h 64"/>
                <a:gd name="T14" fmla="*/ 8 w 42"/>
                <a:gd name="T15" fmla="*/ 52 h 64"/>
                <a:gd name="T16" fmla="*/ 16 w 42"/>
                <a:gd name="T17" fmla="*/ 53 h 64"/>
                <a:gd name="T18" fmla="*/ 29 w 42"/>
                <a:gd name="T19" fmla="*/ 43 h 64"/>
                <a:gd name="T20" fmla="*/ 16 w 42"/>
                <a:gd name="T21" fmla="*/ 34 h 64"/>
                <a:gd name="T22" fmla="*/ 11 w 42"/>
                <a:gd name="T23" fmla="*/ 34 h 64"/>
                <a:gd name="T24" fmla="*/ 6 w 42"/>
                <a:gd name="T25" fmla="*/ 35 h 64"/>
                <a:gd name="T26" fmla="*/ 1 w 42"/>
                <a:gd name="T27" fmla="*/ 32 h 64"/>
                <a:gd name="T28" fmla="*/ 4 w 42"/>
                <a:gd name="T29" fmla="*/ 0 h 64"/>
                <a:gd name="T30" fmla="*/ 38 w 42"/>
                <a:gd name="T31" fmla="*/ 0 h 64"/>
                <a:gd name="T32" fmla="*/ 38 w 42"/>
                <a:gd name="T33" fmla="*/ 11 h 64"/>
                <a:gd name="T34" fmla="*/ 15 w 42"/>
                <a:gd name="T35" fmla="*/ 11 h 64"/>
                <a:gd name="T36" fmla="*/ 14 w 42"/>
                <a:gd name="T37" fmla="*/ 24 h 64"/>
                <a:gd name="T38" fmla="*/ 16 w 42"/>
                <a:gd name="T39" fmla="*/ 23 h 64"/>
                <a:gd name="T40" fmla="*/ 22 w 42"/>
                <a:gd name="T41" fmla="*/ 2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64">
                  <a:moveTo>
                    <a:pt x="22" y="23"/>
                  </a:moveTo>
                  <a:cubicBezTo>
                    <a:pt x="28" y="23"/>
                    <a:pt x="33" y="25"/>
                    <a:pt x="37" y="28"/>
                  </a:cubicBezTo>
                  <a:cubicBezTo>
                    <a:pt x="40" y="31"/>
                    <a:pt x="42" y="36"/>
                    <a:pt x="42" y="42"/>
                  </a:cubicBezTo>
                  <a:cubicBezTo>
                    <a:pt x="42" y="49"/>
                    <a:pt x="40" y="54"/>
                    <a:pt x="35" y="58"/>
                  </a:cubicBezTo>
                  <a:cubicBezTo>
                    <a:pt x="31" y="62"/>
                    <a:pt x="25" y="64"/>
                    <a:pt x="17" y="64"/>
                  </a:cubicBezTo>
                  <a:cubicBezTo>
                    <a:pt x="10" y="64"/>
                    <a:pt x="4" y="63"/>
                    <a:pt x="0" y="60"/>
                  </a:cubicBezTo>
                  <a:cubicBezTo>
                    <a:pt x="0" y="49"/>
                    <a:pt x="0" y="49"/>
                    <a:pt x="0" y="49"/>
                  </a:cubicBezTo>
                  <a:cubicBezTo>
                    <a:pt x="2" y="50"/>
                    <a:pt x="5" y="51"/>
                    <a:pt x="8" y="52"/>
                  </a:cubicBezTo>
                  <a:cubicBezTo>
                    <a:pt x="11" y="53"/>
                    <a:pt x="14" y="53"/>
                    <a:pt x="16" y="53"/>
                  </a:cubicBezTo>
                  <a:cubicBezTo>
                    <a:pt x="25" y="53"/>
                    <a:pt x="29" y="50"/>
                    <a:pt x="29" y="43"/>
                  </a:cubicBezTo>
                  <a:cubicBezTo>
                    <a:pt x="29" y="37"/>
                    <a:pt x="24" y="34"/>
                    <a:pt x="16" y="34"/>
                  </a:cubicBezTo>
                  <a:cubicBezTo>
                    <a:pt x="14" y="34"/>
                    <a:pt x="13" y="34"/>
                    <a:pt x="11" y="34"/>
                  </a:cubicBezTo>
                  <a:cubicBezTo>
                    <a:pt x="9" y="34"/>
                    <a:pt x="8" y="35"/>
                    <a:pt x="6" y="35"/>
                  </a:cubicBezTo>
                  <a:cubicBezTo>
                    <a:pt x="1" y="32"/>
                    <a:pt x="1" y="32"/>
                    <a:pt x="1" y="32"/>
                  </a:cubicBezTo>
                  <a:cubicBezTo>
                    <a:pt x="4" y="0"/>
                    <a:pt x="4" y="0"/>
                    <a:pt x="4" y="0"/>
                  </a:cubicBezTo>
                  <a:cubicBezTo>
                    <a:pt x="38" y="0"/>
                    <a:pt x="38" y="0"/>
                    <a:pt x="38" y="0"/>
                  </a:cubicBezTo>
                  <a:cubicBezTo>
                    <a:pt x="38" y="11"/>
                    <a:pt x="38" y="11"/>
                    <a:pt x="38" y="11"/>
                  </a:cubicBezTo>
                  <a:cubicBezTo>
                    <a:pt x="15" y="11"/>
                    <a:pt x="15" y="11"/>
                    <a:pt x="15" y="11"/>
                  </a:cubicBezTo>
                  <a:cubicBezTo>
                    <a:pt x="14" y="24"/>
                    <a:pt x="14" y="24"/>
                    <a:pt x="14" y="24"/>
                  </a:cubicBezTo>
                  <a:cubicBezTo>
                    <a:pt x="16" y="23"/>
                    <a:pt x="16" y="23"/>
                    <a:pt x="16" y="23"/>
                  </a:cubicBezTo>
                  <a:cubicBezTo>
                    <a:pt x="17" y="23"/>
                    <a:pt x="19" y="23"/>
                    <a:pt x="22"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4" name="Group 102"/>
          <p:cNvGrpSpPr/>
          <p:nvPr/>
        </p:nvGrpSpPr>
        <p:grpSpPr>
          <a:xfrm>
            <a:off x="8084381" y="5953081"/>
            <a:ext cx="1217581" cy="457381"/>
            <a:chOff x="8084381" y="5953081"/>
            <a:chExt cx="1217581" cy="457381"/>
          </a:xfrm>
          <a:solidFill>
            <a:srgbClr val="836B35"/>
          </a:solidFill>
        </p:grpSpPr>
        <p:sp>
          <p:nvSpPr>
            <p:cNvPr id="305" name="Freeform 11"/>
            <p:cNvSpPr/>
            <p:nvPr/>
          </p:nvSpPr>
          <p:spPr bwMode="auto">
            <a:xfrm>
              <a:off x="8084381" y="5953081"/>
              <a:ext cx="1217581" cy="457381"/>
            </a:xfrm>
            <a:custGeom>
              <a:avLst/>
              <a:gdLst>
                <a:gd name="T0" fmla="*/ 974 w 1158"/>
                <a:gd name="T1" fmla="*/ 369 h 435"/>
                <a:gd name="T2" fmla="*/ 974 w 1158"/>
                <a:gd name="T3" fmla="*/ 66 h 435"/>
                <a:gd name="T4" fmla="*/ 1158 w 1158"/>
                <a:gd name="T5" fmla="*/ 66 h 435"/>
                <a:gd name="T6" fmla="*/ 1158 w 1158"/>
                <a:gd name="T7" fmla="*/ 0 h 435"/>
                <a:gd name="T8" fmla="*/ 0 w 1158"/>
                <a:gd name="T9" fmla="*/ 0 h 435"/>
                <a:gd name="T10" fmla="*/ 0 w 1158"/>
                <a:gd name="T11" fmla="*/ 66 h 435"/>
                <a:gd name="T12" fmla="*/ 175 w 1158"/>
                <a:gd name="T13" fmla="*/ 66 h 435"/>
                <a:gd name="T14" fmla="*/ 175 w 1158"/>
                <a:gd name="T15" fmla="*/ 369 h 435"/>
                <a:gd name="T16" fmla="*/ 0 w 1158"/>
                <a:gd name="T17" fmla="*/ 369 h 435"/>
                <a:gd name="T18" fmla="*/ 0 w 1158"/>
                <a:gd name="T19" fmla="*/ 435 h 435"/>
                <a:gd name="T20" fmla="*/ 1158 w 1158"/>
                <a:gd name="T21" fmla="*/ 435 h 435"/>
                <a:gd name="T22" fmla="*/ 1158 w 1158"/>
                <a:gd name="T23" fmla="*/ 369 h 435"/>
                <a:gd name="T24" fmla="*/ 974 w 1158"/>
                <a:gd name="T25" fmla="*/ 36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8" h="435">
                  <a:moveTo>
                    <a:pt x="974" y="369"/>
                  </a:moveTo>
                  <a:lnTo>
                    <a:pt x="974" y="66"/>
                  </a:lnTo>
                  <a:lnTo>
                    <a:pt x="1158" y="66"/>
                  </a:lnTo>
                  <a:lnTo>
                    <a:pt x="1158" y="0"/>
                  </a:lnTo>
                  <a:lnTo>
                    <a:pt x="0" y="0"/>
                  </a:lnTo>
                  <a:lnTo>
                    <a:pt x="0" y="66"/>
                  </a:lnTo>
                  <a:lnTo>
                    <a:pt x="175" y="66"/>
                  </a:lnTo>
                  <a:lnTo>
                    <a:pt x="175" y="369"/>
                  </a:lnTo>
                  <a:lnTo>
                    <a:pt x="0" y="369"/>
                  </a:lnTo>
                  <a:lnTo>
                    <a:pt x="0" y="435"/>
                  </a:lnTo>
                  <a:lnTo>
                    <a:pt x="1158" y="435"/>
                  </a:lnTo>
                  <a:lnTo>
                    <a:pt x="1158" y="369"/>
                  </a:lnTo>
                  <a:lnTo>
                    <a:pt x="974" y="3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6" name="Freeform 12"/>
            <p:cNvSpPr/>
            <p:nvPr/>
          </p:nvSpPr>
          <p:spPr bwMode="auto">
            <a:xfrm>
              <a:off x="8452389" y="6100284"/>
              <a:ext cx="109351" cy="158769"/>
            </a:xfrm>
            <a:custGeom>
              <a:avLst/>
              <a:gdLst>
                <a:gd name="T0" fmla="*/ 44 w 44"/>
                <a:gd name="T1" fmla="*/ 64 h 64"/>
                <a:gd name="T2" fmla="*/ 0 w 44"/>
                <a:gd name="T3" fmla="*/ 64 h 64"/>
                <a:gd name="T4" fmla="*/ 0 w 44"/>
                <a:gd name="T5" fmla="*/ 55 h 64"/>
                <a:gd name="T6" fmla="*/ 16 w 44"/>
                <a:gd name="T7" fmla="*/ 39 h 64"/>
                <a:gd name="T8" fmla="*/ 25 w 44"/>
                <a:gd name="T9" fmla="*/ 29 h 64"/>
                <a:gd name="T10" fmla="*/ 28 w 44"/>
                <a:gd name="T11" fmla="*/ 24 h 64"/>
                <a:gd name="T12" fmla="*/ 29 w 44"/>
                <a:gd name="T13" fmla="*/ 19 h 64"/>
                <a:gd name="T14" fmla="*/ 27 w 44"/>
                <a:gd name="T15" fmla="*/ 13 h 64"/>
                <a:gd name="T16" fmla="*/ 21 w 44"/>
                <a:gd name="T17" fmla="*/ 11 h 64"/>
                <a:gd name="T18" fmla="*/ 14 w 44"/>
                <a:gd name="T19" fmla="*/ 13 h 64"/>
                <a:gd name="T20" fmla="*/ 7 w 44"/>
                <a:gd name="T21" fmla="*/ 18 h 64"/>
                <a:gd name="T22" fmla="*/ 0 w 44"/>
                <a:gd name="T23" fmla="*/ 9 h 64"/>
                <a:gd name="T24" fmla="*/ 7 w 44"/>
                <a:gd name="T25" fmla="*/ 4 h 64"/>
                <a:gd name="T26" fmla="*/ 14 w 44"/>
                <a:gd name="T27" fmla="*/ 1 h 64"/>
                <a:gd name="T28" fmla="*/ 22 w 44"/>
                <a:gd name="T29" fmla="*/ 0 h 64"/>
                <a:gd name="T30" fmla="*/ 33 w 44"/>
                <a:gd name="T31" fmla="*/ 2 h 64"/>
                <a:gd name="T32" fmla="*/ 40 w 44"/>
                <a:gd name="T33" fmla="*/ 8 h 64"/>
                <a:gd name="T34" fmla="*/ 42 w 44"/>
                <a:gd name="T35" fmla="*/ 17 h 64"/>
                <a:gd name="T36" fmla="*/ 41 w 44"/>
                <a:gd name="T37" fmla="*/ 25 h 64"/>
                <a:gd name="T38" fmla="*/ 36 w 44"/>
                <a:gd name="T39" fmla="*/ 33 h 64"/>
                <a:gd name="T40" fmla="*/ 25 w 44"/>
                <a:gd name="T41" fmla="*/ 45 h 64"/>
                <a:gd name="T42" fmla="*/ 16 w 44"/>
                <a:gd name="T43" fmla="*/ 52 h 64"/>
                <a:gd name="T44" fmla="*/ 16 w 44"/>
                <a:gd name="T45" fmla="*/ 53 h 64"/>
                <a:gd name="T46" fmla="*/ 44 w 44"/>
                <a:gd name="T47" fmla="*/ 53 h 64"/>
                <a:gd name="T48" fmla="*/ 44 w 44"/>
                <a:gd name="T4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64">
                  <a:moveTo>
                    <a:pt x="44" y="64"/>
                  </a:moveTo>
                  <a:cubicBezTo>
                    <a:pt x="0" y="64"/>
                    <a:pt x="0" y="64"/>
                    <a:pt x="0" y="64"/>
                  </a:cubicBezTo>
                  <a:cubicBezTo>
                    <a:pt x="0" y="55"/>
                    <a:pt x="0" y="55"/>
                    <a:pt x="0" y="55"/>
                  </a:cubicBezTo>
                  <a:cubicBezTo>
                    <a:pt x="16" y="39"/>
                    <a:pt x="16" y="39"/>
                    <a:pt x="16" y="39"/>
                  </a:cubicBezTo>
                  <a:cubicBezTo>
                    <a:pt x="20" y="34"/>
                    <a:pt x="23" y="31"/>
                    <a:pt x="25" y="29"/>
                  </a:cubicBezTo>
                  <a:cubicBezTo>
                    <a:pt x="26" y="27"/>
                    <a:pt x="27" y="25"/>
                    <a:pt x="28" y="24"/>
                  </a:cubicBezTo>
                  <a:cubicBezTo>
                    <a:pt x="29" y="22"/>
                    <a:pt x="29" y="21"/>
                    <a:pt x="29" y="19"/>
                  </a:cubicBezTo>
                  <a:cubicBezTo>
                    <a:pt x="29" y="16"/>
                    <a:pt x="28" y="14"/>
                    <a:pt x="27" y="13"/>
                  </a:cubicBezTo>
                  <a:cubicBezTo>
                    <a:pt x="25" y="12"/>
                    <a:pt x="24" y="11"/>
                    <a:pt x="21" y="11"/>
                  </a:cubicBezTo>
                  <a:cubicBezTo>
                    <a:pt x="19" y="11"/>
                    <a:pt x="16" y="12"/>
                    <a:pt x="14" y="13"/>
                  </a:cubicBezTo>
                  <a:cubicBezTo>
                    <a:pt x="12" y="14"/>
                    <a:pt x="9" y="16"/>
                    <a:pt x="7" y="18"/>
                  </a:cubicBezTo>
                  <a:cubicBezTo>
                    <a:pt x="0" y="9"/>
                    <a:pt x="0" y="9"/>
                    <a:pt x="0" y="9"/>
                  </a:cubicBezTo>
                  <a:cubicBezTo>
                    <a:pt x="3" y="7"/>
                    <a:pt x="5" y="5"/>
                    <a:pt x="7" y="4"/>
                  </a:cubicBezTo>
                  <a:cubicBezTo>
                    <a:pt x="9" y="3"/>
                    <a:pt x="12" y="2"/>
                    <a:pt x="14" y="1"/>
                  </a:cubicBezTo>
                  <a:cubicBezTo>
                    <a:pt x="17" y="1"/>
                    <a:pt x="19" y="0"/>
                    <a:pt x="22" y="0"/>
                  </a:cubicBezTo>
                  <a:cubicBezTo>
                    <a:pt x="26" y="0"/>
                    <a:pt x="30" y="1"/>
                    <a:pt x="33" y="2"/>
                  </a:cubicBezTo>
                  <a:cubicBezTo>
                    <a:pt x="36" y="4"/>
                    <a:pt x="38" y="6"/>
                    <a:pt x="40" y="8"/>
                  </a:cubicBezTo>
                  <a:cubicBezTo>
                    <a:pt x="41" y="11"/>
                    <a:pt x="42" y="14"/>
                    <a:pt x="42" y="17"/>
                  </a:cubicBezTo>
                  <a:cubicBezTo>
                    <a:pt x="42" y="20"/>
                    <a:pt x="42" y="23"/>
                    <a:pt x="41" y="25"/>
                  </a:cubicBezTo>
                  <a:cubicBezTo>
                    <a:pt x="40" y="28"/>
                    <a:pt x="38" y="31"/>
                    <a:pt x="36" y="33"/>
                  </a:cubicBezTo>
                  <a:cubicBezTo>
                    <a:pt x="34" y="36"/>
                    <a:pt x="30" y="40"/>
                    <a:pt x="25" y="45"/>
                  </a:cubicBezTo>
                  <a:cubicBezTo>
                    <a:pt x="16" y="52"/>
                    <a:pt x="16" y="52"/>
                    <a:pt x="16" y="52"/>
                  </a:cubicBezTo>
                  <a:cubicBezTo>
                    <a:pt x="16" y="53"/>
                    <a:pt x="16" y="53"/>
                    <a:pt x="16" y="53"/>
                  </a:cubicBezTo>
                  <a:cubicBezTo>
                    <a:pt x="44" y="53"/>
                    <a:pt x="44" y="53"/>
                    <a:pt x="44" y="53"/>
                  </a:cubicBezTo>
                  <a:lnTo>
                    <a:pt x="44"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7" name="Freeform 13"/>
            <p:cNvSpPr>
              <a:spLocks noEditPoints="1"/>
            </p:cNvSpPr>
            <p:nvPr/>
          </p:nvSpPr>
          <p:spPr bwMode="auto">
            <a:xfrm>
              <a:off x="8576460" y="6100284"/>
              <a:ext cx="109351" cy="160872"/>
            </a:xfrm>
            <a:custGeom>
              <a:avLst/>
              <a:gdLst>
                <a:gd name="T0" fmla="*/ 44 w 44"/>
                <a:gd name="T1" fmla="*/ 33 h 65"/>
                <a:gd name="T2" fmla="*/ 38 w 44"/>
                <a:gd name="T3" fmla="*/ 57 h 65"/>
                <a:gd name="T4" fmla="*/ 22 w 44"/>
                <a:gd name="T5" fmla="*/ 65 h 65"/>
                <a:gd name="T6" fmla="*/ 5 w 44"/>
                <a:gd name="T7" fmla="*/ 57 h 65"/>
                <a:gd name="T8" fmla="*/ 0 w 44"/>
                <a:gd name="T9" fmla="*/ 33 h 65"/>
                <a:gd name="T10" fmla="*/ 5 w 44"/>
                <a:gd name="T11" fmla="*/ 8 h 65"/>
                <a:gd name="T12" fmla="*/ 22 w 44"/>
                <a:gd name="T13" fmla="*/ 0 h 65"/>
                <a:gd name="T14" fmla="*/ 38 w 44"/>
                <a:gd name="T15" fmla="*/ 8 h 65"/>
                <a:gd name="T16" fmla="*/ 44 w 44"/>
                <a:gd name="T17" fmla="*/ 33 h 65"/>
                <a:gd name="T18" fmla="*/ 13 w 44"/>
                <a:gd name="T19" fmla="*/ 33 h 65"/>
                <a:gd name="T20" fmla="*/ 15 w 44"/>
                <a:gd name="T21" fmla="*/ 49 h 65"/>
                <a:gd name="T22" fmla="*/ 22 w 44"/>
                <a:gd name="T23" fmla="*/ 54 h 65"/>
                <a:gd name="T24" fmla="*/ 28 w 44"/>
                <a:gd name="T25" fmla="*/ 49 h 65"/>
                <a:gd name="T26" fmla="*/ 30 w 44"/>
                <a:gd name="T27" fmla="*/ 33 h 65"/>
                <a:gd name="T28" fmla="*/ 28 w 44"/>
                <a:gd name="T29" fmla="*/ 16 h 65"/>
                <a:gd name="T30" fmla="*/ 22 w 44"/>
                <a:gd name="T31" fmla="*/ 11 h 65"/>
                <a:gd name="T32" fmla="*/ 15 w 44"/>
                <a:gd name="T33" fmla="*/ 16 h 65"/>
                <a:gd name="T34" fmla="*/ 13 w 44"/>
                <a:gd name="T3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65">
                  <a:moveTo>
                    <a:pt x="44" y="33"/>
                  </a:moveTo>
                  <a:cubicBezTo>
                    <a:pt x="44" y="44"/>
                    <a:pt x="42" y="52"/>
                    <a:pt x="38" y="57"/>
                  </a:cubicBezTo>
                  <a:cubicBezTo>
                    <a:pt x="35" y="62"/>
                    <a:pt x="29" y="65"/>
                    <a:pt x="22" y="65"/>
                  </a:cubicBezTo>
                  <a:cubicBezTo>
                    <a:pt x="14" y="65"/>
                    <a:pt x="9" y="62"/>
                    <a:pt x="5" y="57"/>
                  </a:cubicBezTo>
                  <a:cubicBezTo>
                    <a:pt x="2" y="51"/>
                    <a:pt x="0" y="43"/>
                    <a:pt x="0" y="33"/>
                  </a:cubicBezTo>
                  <a:cubicBezTo>
                    <a:pt x="0" y="21"/>
                    <a:pt x="2" y="13"/>
                    <a:pt x="5" y="8"/>
                  </a:cubicBezTo>
                  <a:cubicBezTo>
                    <a:pt x="9" y="3"/>
                    <a:pt x="14" y="0"/>
                    <a:pt x="22" y="0"/>
                  </a:cubicBezTo>
                  <a:cubicBezTo>
                    <a:pt x="29" y="0"/>
                    <a:pt x="34" y="3"/>
                    <a:pt x="38" y="8"/>
                  </a:cubicBezTo>
                  <a:cubicBezTo>
                    <a:pt x="42" y="14"/>
                    <a:pt x="44" y="22"/>
                    <a:pt x="44" y="33"/>
                  </a:cubicBezTo>
                  <a:close/>
                  <a:moveTo>
                    <a:pt x="13" y="33"/>
                  </a:moveTo>
                  <a:cubicBezTo>
                    <a:pt x="13" y="40"/>
                    <a:pt x="14" y="46"/>
                    <a:pt x="15" y="49"/>
                  </a:cubicBezTo>
                  <a:cubicBezTo>
                    <a:pt x="16" y="52"/>
                    <a:pt x="19" y="54"/>
                    <a:pt x="22" y="54"/>
                  </a:cubicBezTo>
                  <a:cubicBezTo>
                    <a:pt x="25" y="54"/>
                    <a:pt x="27" y="52"/>
                    <a:pt x="28" y="49"/>
                  </a:cubicBezTo>
                  <a:cubicBezTo>
                    <a:pt x="30" y="46"/>
                    <a:pt x="30" y="40"/>
                    <a:pt x="30" y="33"/>
                  </a:cubicBezTo>
                  <a:cubicBezTo>
                    <a:pt x="30" y="25"/>
                    <a:pt x="30" y="19"/>
                    <a:pt x="28" y="16"/>
                  </a:cubicBezTo>
                  <a:cubicBezTo>
                    <a:pt x="27" y="13"/>
                    <a:pt x="25" y="11"/>
                    <a:pt x="22" y="11"/>
                  </a:cubicBezTo>
                  <a:cubicBezTo>
                    <a:pt x="19" y="11"/>
                    <a:pt x="16" y="13"/>
                    <a:pt x="15" y="16"/>
                  </a:cubicBezTo>
                  <a:cubicBezTo>
                    <a:pt x="14" y="19"/>
                    <a:pt x="13" y="25"/>
                    <a:pt x="13"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8" name="Freeform 14"/>
            <p:cNvSpPr/>
            <p:nvPr/>
          </p:nvSpPr>
          <p:spPr bwMode="auto">
            <a:xfrm>
              <a:off x="8705789" y="6102387"/>
              <a:ext cx="76756" cy="156666"/>
            </a:xfrm>
            <a:custGeom>
              <a:avLst/>
              <a:gdLst>
                <a:gd name="T0" fmla="*/ 31 w 31"/>
                <a:gd name="T1" fmla="*/ 63 h 63"/>
                <a:gd name="T2" fmla="*/ 18 w 31"/>
                <a:gd name="T3" fmla="*/ 63 h 63"/>
                <a:gd name="T4" fmla="*/ 18 w 31"/>
                <a:gd name="T5" fmla="*/ 27 h 63"/>
                <a:gd name="T6" fmla="*/ 18 w 31"/>
                <a:gd name="T7" fmla="*/ 21 h 63"/>
                <a:gd name="T8" fmla="*/ 18 w 31"/>
                <a:gd name="T9" fmla="*/ 14 h 63"/>
                <a:gd name="T10" fmla="*/ 14 w 31"/>
                <a:gd name="T11" fmla="*/ 18 h 63"/>
                <a:gd name="T12" fmla="*/ 6 w 31"/>
                <a:gd name="T13" fmla="*/ 24 h 63"/>
                <a:gd name="T14" fmla="*/ 0 w 31"/>
                <a:gd name="T15" fmla="*/ 16 h 63"/>
                <a:gd name="T16" fmla="*/ 20 w 31"/>
                <a:gd name="T17" fmla="*/ 0 h 63"/>
                <a:gd name="T18" fmla="*/ 31 w 31"/>
                <a:gd name="T19" fmla="*/ 0 h 63"/>
                <a:gd name="T20" fmla="*/ 31 w 31"/>
                <a:gd name="T2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63">
                  <a:moveTo>
                    <a:pt x="31" y="63"/>
                  </a:moveTo>
                  <a:cubicBezTo>
                    <a:pt x="18" y="63"/>
                    <a:pt x="18" y="63"/>
                    <a:pt x="18" y="63"/>
                  </a:cubicBezTo>
                  <a:cubicBezTo>
                    <a:pt x="18" y="27"/>
                    <a:pt x="18" y="27"/>
                    <a:pt x="18" y="27"/>
                  </a:cubicBezTo>
                  <a:cubicBezTo>
                    <a:pt x="18" y="21"/>
                    <a:pt x="18" y="21"/>
                    <a:pt x="18" y="21"/>
                  </a:cubicBezTo>
                  <a:cubicBezTo>
                    <a:pt x="18" y="14"/>
                    <a:pt x="18" y="14"/>
                    <a:pt x="18" y="14"/>
                  </a:cubicBezTo>
                  <a:cubicBezTo>
                    <a:pt x="16" y="16"/>
                    <a:pt x="15" y="18"/>
                    <a:pt x="14" y="18"/>
                  </a:cubicBezTo>
                  <a:cubicBezTo>
                    <a:pt x="6" y="24"/>
                    <a:pt x="6" y="24"/>
                    <a:pt x="6" y="24"/>
                  </a:cubicBezTo>
                  <a:cubicBezTo>
                    <a:pt x="0" y="16"/>
                    <a:pt x="0" y="16"/>
                    <a:pt x="0" y="16"/>
                  </a:cubicBezTo>
                  <a:cubicBezTo>
                    <a:pt x="20" y="0"/>
                    <a:pt x="20" y="0"/>
                    <a:pt x="20" y="0"/>
                  </a:cubicBezTo>
                  <a:cubicBezTo>
                    <a:pt x="31" y="0"/>
                    <a:pt x="31" y="0"/>
                    <a:pt x="31" y="0"/>
                  </a:cubicBezTo>
                  <a:lnTo>
                    <a:pt x="31"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9" name="Freeform 15"/>
            <p:cNvSpPr>
              <a:spLocks noEditPoints="1"/>
            </p:cNvSpPr>
            <p:nvPr/>
          </p:nvSpPr>
          <p:spPr bwMode="auto">
            <a:xfrm>
              <a:off x="8825654" y="6100284"/>
              <a:ext cx="111454" cy="160872"/>
            </a:xfrm>
            <a:custGeom>
              <a:avLst/>
              <a:gdLst>
                <a:gd name="T0" fmla="*/ 0 w 45"/>
                <a:gd name="T1" fmla="*/ 37 h 65"/>
                <a:gd name="T2" fmla="*/ 8 w 45"/>
                <a:gd name="T3" fmla="*/ 10 h 65"/>
                <a:gd name="T4" fmla="*/ 32 w 45"/>
                <a:gd name="T5" fmla="*/ 0 h 65"/>
                <a:gd name="T6" fmla="*/ 40 w 45"/>
                <a:gd name="T7" fmla="*/ 1 h 65"/>
                <a:gd name="T8" fmla="*/ 40 w 45"/>
                <a:gd name="T9" fmla="*/ 12 h 65"/>
                <a:gd name="T10" fmla="*/ 33 w 45"/>
                <a:gd name="T11" fmla="*/ 11 h 65"/>
                <a:gd name="T12" fmla="*/ 21 w 45"/>
                <a:gd name="T13" fmla="*/ 13 h 65"/>
                <a:gd name="T14" fmla="*/ 15 w 45"/>
                <a:gd name="T15" fmla="*/ 19 h 65"/>
                <a:gd name="T16" fmla="*/ 12 w 45"/>
                <a:gd name="T17" fmla="*/ 30 h 65"/>
                <a:gd name="T18" fmla="*/ 13 w 45"/>
                <a:gd name="T19" fmla="*/ 30 h 65"/>
                <a:gd name="T20" fmla="*/ 27 w 45"/>
                <a:gd name="T21" fmla="*/ 23 h 65"/>
                <a:gd name="T22" fmla="*/ 40 w 45"/>
                <a:gd name="T23" fmla="*/ 28 h 65"/>
                <a:gd name="T24" fmla="*/ 45 w 45"/>
                <a:gd name="T25" fmla="*/ 43 h 65"/>
                <a:gd name="T26" fmla="*/ 39 w 45"/>
                <a:gd name="T27" fmla="*/ 59 h 65"/>
                <a:gd name="T28" fmla="*/ 23 w 45"/>
                <a:gd name="T29" fmla="*/ 65 h 65"/>
                <a:gd name="T30" fmla="*/ 11 w 45"/>
                <a:gd name="T31" fmla="*/ 62 h 65"/>
                <a:gd name="T32" fmla="*/ 3 w 45"/>
                <a:gd name="T33" fmla="*/ 52 h 65"/>
                <a:gd name="T34" fmla="*/ 0 w 45"/>
                <a:gd name="T35" fmla="*/ 37 h 65"/>
                <a:gd name="T36" fmla="*/ 23 w 45"/>
                <a:gd name="T37" fmla="*/ 54 h 65"/>
                <a:gd name="T38" fmla="*/ 29 w 45"/>
                <a:gd name="T39" fmla="*/ 51 h 65"/>
                <a:gd name="T40" fmla="*/ 32 w 45"/>
                <a:gd name="T41" fmla="*/ 43 h 65"/>
                <a:gd name="T42" fmla="*/ 30 w 45"/>
                <a:gd name="T43" fmla="*/ 36 h 65"/>
                <a:gd name="T44" fmla="*/ 23 w 45"/>
                <a:gd name="T45" fmla="*/ 33 h 65"/>
                <a:gd name="T46" fmla="*/ 16 w 45"/>
                <a:gd name="T47" fmla="*/ 36 h 65"/>
                <a:gd name="T48" fmla="*/ 13 w 45"/>
                <a:gd name="T49" fmla="*/ 42 h 65"/>
                <a:gd name="T50" fmla="*/ 16 w 45"/>
                <a:gd name="T51" fmla="*/ 51 h 65"/>
                <a:gd name="T52" fmla="*/ 23 w 45"/>
                <a:gd name="T53" fmla="*/ 5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65">
                  <a:moveTo>
                    <a:pt x="0" y="37"/>
                  </a:moveTo>
                  <a:cubicBezTo>
                    <a:pt x="0" y="25"/>
                    <a:pt x="3" y="16"/>
                    <a:pt x="8" y="10"/>
                  </a:cubicBezTo>
                  <a:cubicBezTo>
                    <a:pt x="13" y="3"/>
                    <a:pt x="21" y="0"/>
                    <a:pt x="32" y="0"/>
                  </a:cubicBezTo>
                  <a:cubicBezTo>
                    <a:pt x="35" y="0"/>
                    <a:pt x="38" y="1"/>
                    <a:pt x="40" y="1"/>
                  </a:cubicBezTo>
                  <a:cubicBezTo>
                    <a:pt x="40" y="12"/>
                    <a:pt x="40" y="12"/>
                    <a:pt x="40" y="12"/>
                  </a:cubicBezTo>
                  <a:cubicBezTo>
                    <a:pt x="38" y="11"/>
                    <a:pt x="35" y="11"/>
                    <a:pt x="33" y="11"/>
                  </a:cubicBezTo>
                  <a:cubicBezTo>
                    <a:pt x="28" y="11"/>
                    <a:pt x="24" y="12"/>
                    <a:pt x="21" y="13"/>
                  </a:cubicBezTo>
                  <a:cubicBezTo>
                    <a:pt x="19" y="14"/>
                    <a:pt x="16" y="16"/>
                    <a:pt x="15" y="19"/>
                  </a:cubicBezTo>
                  <a:cubicBezTo>
                    <a:pt x="13" y="22"/>
                    <a:pt x="13" y="26"/>
                    <a:pt x="12" y="30"/>
                  </a:cubicBezTo>
                  <a:cubicBezTo>
                    <a:pt x="13" y="30"/>
                    <a:pt x="13" y="30"/>
                    <a:pt x="13" y="30"/>
                  </a:cubicBezTo>
                  <a:cubicBezTo>
                    <a:pt x="16" y="26"/>
                    <a:pt x="20" y="23"/>
                    <a:pt x="27" y="23"/>
                  </a:cubicBezTo>
                  <a:cubicBezTo>
                    <a:pt x="32" y="23"/>
                    <a:pt x="37" y="25"/>
                    <a:pt x="40" y="28"/>
                  </a:cubicBezTo>
                  <a:cubicBezTo>
                    <a:pt x="43" y="32"/>
                    <a:pt x="45" y="37"/>
                    <a:pt x="45" y="43"/>
                  </a:cubicBezTo>
                  <a:cubicBezTo>
                    <a:pt x="45" y="50"/>
                    <a:pt x="43" y="55"/>
                    <a:pt x="39" y="59"/>
                  </a:cubicBezTo>
                  <a:cubicBezTo>
                    <a:pt x="35" y="63"/>
                    <a:pt x="30" y="65"/>
                    <a:pt x="23" y="65"/>
                  </a:cubicBezTo>
                  <a:cubicBezTo>
                    <a:pt x="18" y="65"/>
                    <a:pt x="14" y="64"/>
                    <a:pt x="11" y="62"/>
                  </a:cubicBezTo>
                  <a:cubicBezTo>
                    <a:pt x="8" y="59"/>
                    <a:pt x="5" y="56"/>
                    <a:pt x="3" y="52"/>
                  </a:cubicBezTo>
                  <a:cubicBezTo>
                    <a:pt x="1" y="48"/>
                    <a:pt x="0" y="43"/>
                    <a:pt x="0" y="37"/>
                  </a:cubicBezTo>
                  <a:close/>
                  <a:moveTo>
                    <a:pt x="23" y="54"/>
                  </a:moveTo>
                  <a:cubicBezTo>
                    <a:pt x="26" y="54"/>
                    <a:pt x="28" y="53"/>
                    <a:pt x="29" y="51"/>
                  </a:cubicBezTo>
                  <a:cubicBezTo>
                    <a:pt x="31" y="49"/>
                    <a:pt x="32" y="47"/>
                    <a:pt x="32" y="43"/>
                  </a:cubicBezTo>
                  <a:cubicBezTo>
                    <a:pt x="32" y="40"/>
                    <a:pt x="31" y="38"/>
                    <a:pt x="30" y="36"/>
                  </a:cubicBezTo>
                  <a:cubicBezTo>
                    <a:pt x="28" y="34"/>
                    <a:pt x="26" y="33"/>
                    <a:pt x="23" y="33"/>
                  </a:cubicBezTo>
                  <a:cubicBezTo>
                    <a:pt x="20" y="33"/>
                    <a:pt x="18" y="34"/>
                    <a:pt x="16" y="36"/>
                  </a:cubicBezTo>
                  <a:cubicBezTo>
                    <a:pt x="14" y="38"/>
                    <a:pt x="13" y="40"/>
                    <a:pt x="13" y="42"/>
                  </a:cubicBezTo>
                  <a:cubicBezTo>
                    <a:pt x="13" y="45"/>
                    <a:pt x="14" y="48"/>
                    <a:pt x="16" y="51"/>
                  </a:cubicBezTo>
                  <a:cubicBezTo>
                    <a:pt x="18" y="53"/>
                    <a:pt x="20" y="54"/>
                    <a:pt x="23"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10" name="Group 108"/>
          <p:cNvGrpSpPr/>
          <p:nvPr/>
        </p:nvGrpSpPr>
        <p:grpSpPr>
          <a:xfrm>
            <a:off x="9805047" y="5953081"/>
            <a:ext cx="1217581" cy="457381"/>
            <a:chOff x="9805047" y="5953081"/>
            <a:chExt cx="1217581" cy="457381"/>
          </a:xfrm>
          <a:solidFill>
            <a:srgbClr val="836B35"/>
          </a:solidFill>
        </p:grpSpPr>
        <p:sp>
          <p:nvSpPr>
            <p:cNvPr id="311" name="Freeform 11"/>
            <p:cNvSpPr/>
            <p:nvPr/>
          </p:nvSpPr>
          <p:spPr bwMode="auto">
            <a:xfrm>
              <a:off x="9805047" y="5953081"/>
              <a:ext cx="1217581" cy="457381"/>
            </a:xfrm>
            <a:custGeom>
              <a:avLst/>
              <a:gdLst>
                <a:gd name="T0" fmla="*/ 974 w 1158"/>
                <a:gd name="T1" fmla="*/ 369 h 435"/>
                <a:gd name="T2" fmla="*/ 974 w 1158"/>
                <a:gd name="T3" fmla="*/ 66 h 435"/>
                <a:gd name="T4" fmla="*/ 1158 w 1158"/>
                <a:gd name="T5" fmla="*/ 66 h 435"/>
                <a:gd name="T6" fmla="*/ 1158 w 1158"/>
                <a:gd name="T7" fmla="*/ 0 h 435"/>
                <a:gd name="T8" fmla="*/ 0 w 1158"/>
                <a:gd name="T9" fmla="*/ 0 h 435"/>
                <a:gd name="T10" fmla="*/ 0 w 1158"/>
                <a:gd name="T11" fmla="*/ 66 h 435"/>
                <a:gd name="T12" fmla="*/ 175 w 1158"/>
                <a:gd name="T13" fmla="*/ 66 h 435"/>
                <a:gd name="T14" fmla="*/ 175 w 1158"/>
                <a:gd name="T15" fmla="*/ 369 h 435"/>
                <a:gd name="T16" fmla="*/ 0 w 1158"/>
                <a:gd name="T17" fmla="*/ 369 h 435"/>
                <a:gd name="T18" fmla="*/ 0 w 1158"/>
                <a:gd name="T19" fmla="*/ 435 h 435"/>
                <a:gd name="T20" fmla="*/ 1158 w 1158"/>
                <a:gd name="T21" fmla="*/ 435 h 435"/>
                <a:gd name="T22" fmla="*/ 1158 w 1158"/>
                <a:gd name="T23" fmla="*/ 369 h 435"/>
                <a:gd name="T24" fmla="*/ 974 w 1158"/>
                <a:gd name="T25" fmla="*/ 36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8" h="435">
                  <a:moveTo>
                    <a:pt x="974" y="369"/>
                  </a:moveTo>
                  <a:lnTo>
                    <a:pt x="974" y="66"/>
                  </a:lnTo>
                  <a:lnTo>
                    <a:pt x="1158" y="66"/>
                  </a:lnTo>
                  <a:lnTo>
                    <a:pt x="1158" y="0"/>
                  </a:lnTo>
                  <a:lnTo>
                    <a:pt x="0" y="0"/>
                  </a:lnTo>
                  <a:lnTo>
                    <a:pt x="0" y="66"/>
                  </a:lnTo>
                  <a:lnTo>
                    <a:pt x="175" y="66"/>
                  </a:lnTo>
                  <a:lnTo>
                    <a:pt x="175" y="369"/>
                  </a:lnTo>
                  <a:lnTo>
                    <a:pt x="0" y="369"/>
                  </a:lnTo>
                  <a:lnTo>
                    <a:pt x="0" y="435"/>
                  </a:lnTo>
                  <a:lnTo>
                    <a:pt x="1158" y="435"/>
                  </a:lnTo>
                  <a:lnTo>
                    <a:pt x="1158" y="369"/>
                  </a:lnTo>
                  <a:lnTo>
                    <a:pt x="974" y="3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6" name="Freeform 12"/>
            <p:cNvSpPr/>
            <p:nvPr/>
          </p:nvSpPr>
          <p:spPr bwMode="auto">
            <a:xfrm>
              <a:off x="10173055" y="6100284"/>
              <a:ext cx="109351" cy="158769"/>
            </a:xfrm>
            <a:custGeom>
              <a:avLst/>
              <a:gdLst>
                <a:gd name="T0" fmla="*/ 44 w 44"/>
                <a:gd name="T1" fmla="*/ 64 h 64"/>
                <a:gd name="T2" fmla="*/ 0 w 44"/>
                <a:gd name="T3" fmla="*/ 64 h 64"/>
                <a:gd name="T4" fmla="*/ 0 w 44"/>
                <a:gd name="T5" fmla="*/ 55 h 64"/>
                <a:gd name="T6" fmla="*/ 16 w 44"/>
                <a:gd name="T7" fmla="*/ 39 h 64"/>
                <a:gd name="T8" fmla="*/ 25 w 44"/>
                <a:gd name="T9" fmla="*/ 29 h 64"/>
                <a:gd name="T10" fmla="*/ 28 w 44"/>
                <a:gd name="T11" fmla="*/ 24 h 64"/>
                <a:gd name="T12" fmla="*/ 29 w 44"/>
                <a:gd name="T13" fmla="*/ 19 h 64"/>
                <a:gd name="T14" fmla="*/ 27 w 44"/>
                <a:gd name="T15" fmla="*/ 13 h 64"/>
                <a:gd name="T16" fmla="*/ 21 w 44"/>
                <a:gd name="T17" fmla="*/ 11 h 64"/>
                <a:gd name="T18" fmla="*/ 14 w 44"/>
                <a:gd name="T19" fmla="*/ 13 h 64"/>
                <a:gd name="T20" fmla="*/ 7 w 44"/>
                <a:gd name="T21" fmla="*/ 18 h 64"/>
                <a:gd name="T22" fmla="*/ 0 w 44"/>
                <a:gd name="T23" fmla="*/ 9 h 64"/>
                <a:gd name="T24" fmla="*/ 7 w 44"/>
                <a:gd name="T25" fmla="*/ 4 h 64"/>
                <a:gd name="T26" fmla="*/ 14 w 44"/>
                <a:gd name="T27" fmla="*/ 1 h 64"/>
                <a:gd name="T28" fmla="*/ 22 w 44"/>
                <a:gd name="T29" fmla="*/ 0 h 64"/>
                <a:gd name="T30" fmla="*/ 33 w 44"/>
                <a:gd name="T31" fmla="*/ 2 h 64"/>
                <a:gd name="T32" fmla="*/ 40 w 44"/>
                <a:gd name="T33" fmla="*/ 8 h 64"/>
                <a:gd name="T34" fmla="*/ 42 w 44"/>
                <a:gd name="T35" fmla="*/ 17 h 64"/>
                <a:gd name="T36" fmla="*/ 41 w 44"/>
                <a:gd name="T37" fmla="*/ 25 h 64"/>
                <a:gd name="T38" fmla="*/ 36 w 44"/>
                <a:gd name="T39" fmla="*/ 33 h 64"/>
                <a:gd name="T40" fmla="*/ 25 w 44"/>
                <a:gd name="T41" fmla="*/ 45 h 64"/>
                <a:gd name="T42" fmla="*/ 16 w 44"/>
                <a:gd name="T43" fmla="*/ 52 h 64"/>
                <a:gd name="T44" fmla="*/ 16 w 44"/>
                <a:gd name="T45" fmla="*/ 53 h 64"/>
                <a:gd name="T46" fmla="*/ 44 w 44"/>
                <a:gd name="T47" fmla="*/ 53 h 64"/>
                <a:gd name="T48" fmla="*/ 44 w 44"/>
                <a:gd name="T4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64">
                  <a:moveTo>
                    <a:pt x="44" y="64"/>
                  </a:moveTo>
                  <a:cubicBezTo>
                    <a:pt x="0" y="64"/>
                    <a:pt x="0" y="64"/>
                    <a:pt x="0" y="64"/>
                  </a:cubicBezTo>
                  <a:cubicBezTo>
                    <a:pt x="0" y="55"/>
                    <a:pt x="0" y="55"/>
                    <a:pt x="0" y="55"/>
                  </a:cubicBezTo>
                  <a:cubicBezTo>
                    <a:pt x="16" y="39"/>
                    <a:pt x="16" y="39"/>
                    <a:pt x="16" y="39"/>
                  </a:cubicBezTo>
                  <a:cubicBezTo>
                    <a:pt x="20" y="34"/>
                    <a:pt x="23" y="31"/>
                    <a:pt x="25" y="29"/>
                  </a:cubicBezTo>
                  <a:cubicBezTo>
                    <a:pt x="26" y="27"/>
                    <a:pt x="27" y="25"/>
                    <a:pt x="28" y="24"/>
                  </a:cubicBezTo>
                  <a:cubicBezTo>
                    <a:pt x="29" y="22"/>
                    <a:pt x="29" y="21"/>
                    <a:pt x="29" y="19"/>
                  </a:cubicBezTo>
                  <a:cubicBezTo>
                    <a:pt x="29" y="16"/>
                    <a:pt x="28" y="14"/>
                    <a:pt x="27" y="13"/>
                  </a:cubicBezTo>
                  <a:cubicBezTo>
                    <a:pt x="25" y="12"/>
                    <a:pt x="24" y="11"/>
                    <a:pt x="21" y="11"/>
                  </a:cubicBezTo>
                  <a:cubicBezTo>
                    <a:pt x="19" y="11"/>
                    <a:pt x="16" y="12"/>
                    <a:pt x="14" y="13"/>
                  </a:cubicBezTo>
                  <a:cubicBezTo>
                    <a:pt x="12" y="14"/>
                    <a:pt x="9" y="16"/>
                    <a:pt x="7" y="18"/>
                  </a:cubicBezTo>
                  <a:cubicBezTo>
                    <a:pt x="0" y="9"/>
                    <a:pt x="0" y="9"/>
                    <a:pt x="0" y="9"/>
                  </a:cubicBezTo>
                  <a:cubicBezTo>
                    <a:pt x="3" y="7"/>
                    <a:pt x="5" y="5"/>
                    <a:pt x="7" y="4"/>
                  </a:cubicBezTo>
                  <a:cubicBezTo>
                    <a:pt x="9" y="3"/>
                    <a:pt x="12" y="2"/>
                    <a:pt x="14" y="1"/>
                  </a:cubicBezTo>
                  <a:cubicBezTo>
                    <a:pt x="17" y="1"/>
                    <a:pt x="19" y="0"/>
                    <a:pt x="22" y="0"/>
                  </a:cubicBezTo>
                  <a:cubicBezTo>
                    <a:pt x="26" y="0"/>
                    <a:pt x="30" y="1"/>
                    <a:pt x="33" y="2"/>
                  </a:cubicBezTo>
                  <a:cubicBezTo>
                    <a:pt x="36" y="4"/>
                    <a:pt x="38" y="6"/>
                    <a:pt x="40" y="8"/>
                  </a:cubicBezTo>
                  <a:cubicBezTo>
                    <a:pt x="41" y="11"/>
                    <a:pt x="42" y="14"/>
                    <a:pt x="42" y="17"/>
                  </a:cubicBezTo>
                  <a:cubicBezTo>
                    <a:pt x="42" y="20"/>
                    <a:pt x="42" y="23"/>
                    <a:pt x="41" y="25"/>
                  </a:cubicBezTo>
                  <a:cubicBezTo>
                    <a:pt x="40" y="28"/>
                    <a:pt x="38" y="31"/>
                    <a:pt x="36" y="33"/>
                  </a:cubicBezTo>
                  <a:cubicBezTo>
                    <a:pt x="34" y="36"/>
                    <a:pt x="30" y="40"/>
                    <a:pt x="25" y="45"/>
                  </a:cubicBezTo>
                  <a:cubicBezTo>
                    <a:pt x="16" y="52"/>
                    <a:pt x="16" y="52"/>
                    <a:pt x="16" y="52"/>
                  </a:cubicBezTo>
                  <a:cubicBezTo>
                    <a:pt x="16" y="53"/>
                    <a:pt x="16" y="53"/>
                    <a:pt x="16" y="53"/>
                  </a:cubicBezTo>
                  <a:cubicBezTo>
                    <a:pt x="44" y="53"/>
                    <a:pt x="44" y="53"/>
                    <a:pt x="44" y="53"/>
                  </a:cubicBezTo>
                  <a:lnTo>
                    <a:pt x="44"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7" name="Freeform 13"/>
            <p:cNvSpPr>
              <a:spLocks noEditPoints="1"/>
            </p:cNvSpPr>
            <p:nvPr/>
          </p:nvSpPr>
          <p:spPr bwMode="auto">
            <a:xfrm>
              <a:off x="10297126" y="6100284"/>
              <a:ext cx="109351" cy="160872"/>
            </a:xfrm>
            <a:custGeom>
              <a:avLst/>
              <a:gdLst>
                <a:gd name="T0" fmla="*/ 44 w 44"/>
                <a:gd name="T1" fmla="*/ 33 h 65"/>
                <a:gd name="T2" fmla="*/ 38 w 44"/>
                <a:gd name="T3" fmla="*/ 57 h 65"/>
                <a:gd name="T4" fmla="*/ 22 w 44"/>
                <a:gd name="T5" fmla="*/ 65 h 65"/>
                <a:gd name="T6" fmla="*/ 5 w 44"/>
                <a:gd name="T7" fmla="*/ 57 h 65"/>
                <a:gd name="T8" fmla="*/ 0 w 44"/>
                <a:gd name="T9" fmla="*/ 33 h 65"/>
                <a:gd name="T10" fmla="*/ 5 w 44"/>
                <a:gd name="T11" fmla="*/ 8 h 65"/>
                <a:gd name="T12" fmla="*/ 22 w 44"/>
                <a:gd name="T13" fmla="*/ 0 h 65"/>
                <a:gd name="T14" fmla="*/ 38 w 44"/>
                <a:gd name="T15" fmla="*/ 8 h 65"/>
                <a:gd name="T16" fmla="*/ 44 w 44"/>
                <a:gd name="T17" fmla="*/ 33 h 65"/>
                <a:gd name="T18" fmla="*/ 13 w 44"/>
                <a:gd name="T19" fmla="*/ 33 h 65"/>
                <a:gd name="T20" fmla="*/ 15 w 44"/>
                <a:gd name="T21" fmla="*/ 49 h 65"/>
                <a:gd name="T22" fmla="*/ 22 w 44"/>
                <a:gd name="T23" fmla="*/ 54 h 65"/>
                <a:gd name="T24" fmla="*/ 28 w 44"/>
                <a:gd name="T25" fmla="*/ 49 h 65"/>
                <a:gd name="T26" fmla="*/ 30 w 44"/>
                <a:gd name="T27" fmla="*/ 33 h 65"/>
                <a:gd name="T28" fmla="*/ 28 w 44"/>
                <a:gd name="T29" fmla="*/ 16 h 65"/>
                <a:gd name="T30" fmla="*/ 22 w 44"/>
                <a:gd name="T31" fmla="*/ 11 h 65"/>
                <a:gd name="T32" fmla="*/ 15 w 44"/>
                <a:gd name="T33" fmla="*/ 16 h 65"/>
                <a:gd name="T34" fmla="*/ 13 w 44"/>
                <a:gd name="T3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65">
                  <a:moveTo>
                    <a:pt x="44" y="33"/>
                  </a:moveTo>
                  <a:cubicBezTo>
                    <a:pt x="44" y="44"/>
                    <a:pt x="42" y="52"/>
                    <a:pt x="38" y="57"/>
                  </a:cubicBezTo>
                  <a:cubicBezTo>
                    <a:pt x="35" y="62"/>
                    <a:pt x="29" y="65"/>
                    <a:pt x="22" y="65"/>
                  </a:cubicBezTo>
                  <a:cubicBezTo>
                    <a:pt x="14" y="65"/>
                    <a:pt x="9" y="62"/>
                    <a:pt x="5" y="57"/>
                  </a:cubicBezTo>
                  <a:cubicBezTo>
                    <a:pt x="2" y="51"/>
                    <a:pt x="0" y="43"/>
                    <a:pt x="0" y="33"/>
                  </a:cubicBezTo>
                  <a:cubicBezTo>
                    <a:pt x="0" y="21"/>
                    <a:pt x="2" y="13"/>
                    <a:pt x="5" y="8"/>
                  </a:cubicBezTo>
                  <a:cubicBezTo>
                    <a:pt x="9" y="3"/>
                    <a:pt x="14" y="0"/>
                    <a:pt x="22" y="0"/>
                  </a:cubicBezTo>
                  <a:cubicBezTo>
                    <a:pt x="29" y="0"/>
                    <a:pt x="34" y="3"/>
                    <a:pt x="38" y="8"/>
                  </a:cubicBezTo>
                  <a:cubicBezTo>
                    <a:pt x="42" y="14"/>
                    <a:pt x="44" y="22"/>
                    <a:pt x="44" y="33"/>
                  </a:cubicBezTo>
                  <a:close/>
                  <a:moveTo>
                    <a:pt x="13" y="33"/>
                  </a:moveTo>
                  <a:cubicBezTo>
                    <a:pt x="13" y="40"/>
                    <a:pt x="14" y="46"/>
                    <a:pt x="15" y="49"/>
                  </a:cubicBezTo>
                  <a:cubicBezTo>
                    <a:pt x="16" y="52"/>
                    <a:pt x="19" y="54"/>
                    <a:pt x="22" y="54"/>
                  </a:cubicBezTo>
                  <a:cubicBezTo>
                    <a:pt x="25" y="54"/>
                    <a:pt x="27" y="52"/>
                    <a:pt x="28" y="49"/>
                  </a:cubicBezTo>
                  <a:cubicBezTo>
                    <a:pt x="30" y="46"/>
                    <a:pt x="30" y="40"/>
                    <a:pt x="30" y="33"/>
                  </a:cubicBezTo>
                  <a:cubicBezTo>
                    <a:pt x="30" y="25"/>
                    <a:pt x="30" y="19"/>
                    <a:pt x="28" y="16"/>
                  </a:cubicBezTo>
                  <a:cubicBezTo>
                    <a:pt x="27" y="13"/>
                    <a:pt x="25" y="11"/>
                    <a:pt x="22" y="11"/>
                  </a:cubicBezTo>
                  <a:cubicBezTo>
                    <a:pt x="19" y="11"/>
                    <a:pt x="16" y="13"/>
                    <a:pt x="15" y="16"/>
                  </a:cubicBezTo>
                  <a:cubicBezTo>
                    <a:pt x="14" y="19"/>
                    <a:pt x="13" y="25"/>
                    <a:pt x="13"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8" name="Freeform 14"/>
            <p:cNvSpPr/>
            <p:nvPr/>
          </p:nvSpPr>
          <p:spPr bwMode="auto">
            <a:xfrm>
              <a:off x="10426455" y="6102387"/>
              <a:ext cx="76756" cy="156666"/>
            </a:xfrm>
            <a:custGeom>
              <a:avLst/>
              <a:gdLst>
                <a:gd name="T0" fmla="*/ 31 w 31"/>
                <a:gd name="T1" fmla="*/ 63 h 63"/>
                <a:gd name="T2" fmla="*/ 18 w 31"/>
                <a:gd name="T3" fmla="*/ 63 h 63"/>
                <a:gd name="T4" fmla="*/ 18 w 31"/>
                <a:gd name="T5" fmla="*/ 27 h 63"/>
                <a:gd name="T6" fmla="*/ 18 w 31"/>
                <a:gd name="T7" fmla="*/ 21 h 63"/>
                <a:gd name="T8" fmla="*/ 18 w 31"/>
                <a:gd name="T9" fmla="*/ 14 h 63"/>
                <a:gd name="T10" fmla="*/ 14 w 31"/>
                <a:gd name="T11" fmla="*/ 18 h 63"/>
                <a:gd name="T12" fmla="*/ 6 w 31"/>
                <a:gd name="T13" fmla="*/ 24 h 63"/>
                <a:gd name="T14" fmla="*/ 0 w 31"/>
                <a:gd name="T15" fmla="*/ 16 h 63"/>
                <a:gd name="T16" fmla="*/ 20 w 31"/>
                <a:gd name="T17" fmla="*/ 0 h 63"/>
                <a:gd name="T18" fmla="*/ 31 w 31"/>
                <a:gd name="T19" fmla="*/ 0 h 63"/>
                <a:gd name="T20" fmla="*/ 31 w 31"/>
                <a:gd name="T2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63">
                  <a:moveTo>
                    <a:pt x="31" y="63"/>
                  </a:moveTo>
                  <a:cubicBezTo>
                    <a:pt x="18" y="63"/>
                    <a:pt x="18" y="63"/>
                    <a:pt x="18" y="63"/>
                  </a:cubicBezTo>
                  <a:cubicBezTo>
                    <a:pt x="18" y="27"/>
                    <a:pt x="18" y="27"/>
                    <a:pt x="18" y="27"/>
                  </a:cubicBezTo>
                  <a:cubicBezTo>
                    <a:pt x="18" y="21"/>
                    <a:pt x="18" y="21"/>
                    <a:pt x="18" y="21"/>
                  </a:cubicBezTo>
                  <a:cubicBezTo>
                    <a:pt x="18" y="14"/>
                    <a:pt x="18" y="14"/>
                    <a:pt x="18" y="14"/>
                  </a:cubicBezTo>
                  <a:cubicBezTo>
                    <a:pt x="16" y="16"/>
                    <a:pt x="15" y="18"/>
                    <a:pt x="14" y="18"/>
                  </a:cubicBezTo>
                  <a:cubicBezTo>
                    <a:pt x="6" y="24"/>
                    <a:pt x="6" y="24"/>
                    <a:pt x="6" y="24"/>
                  </a:cubicBezTo>
                  <a:cubicBezTo>
                    <a:pt x="0" y="16"/>
                    <a:pt x="0" y="16"/>
                    <a:pt x="0" y="16"/>
                  </a:cubicBezTo>
                  <a:cubicBezTo>
                    <a:pt x="20" y="0"/>
                    <a:pt x="20" y="0"/>
                    <a:pt x="20" y="0"/>
                  </a:cubicBezTo>
                  <a:cubicBezTo>
                    <a:pt x="31" y="0"/>
                    <a:pt x="31" y="0"/>
                    <a:pt x="31" y="0"/>
                  </a:cubicBezTo>
                  <a:lnTo>
                    <a:pt x="31"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9" name="Freeform 15"/>
            <p:cNvSpPr>
              <a:spLocks noEditPoints="1"/>
            </p:cNvSpPr>
            <p:nvPr/>
          </p:nvSpPr>
          <p:spPr bwMode="auto">
            <a:xfrm>
              <a:off x="10546320" y="6100284"/>
              <a:ext cx="111454" cy="160872"/>
            </a:xfrm>
            <a:custGeom>
              <a:avLst/>
              <a:gdLst>
                <a:gd name="T0" fmla="*/ 0 w 45"/>
                <a:gd name="T1" fmla="*/ 37 h 65"/>
                <a:gd name="T2" fmla="*/ 8 w 45"/>
                <a:gd name="T3" fmla="*/ 10 h 65"/>
                <a:gd name="T4" fmla="*/ 32 w 45"/>
                <a:gd name="T5" fmla="*/ 0 h 65"/>
                <a:gd name="T6" fmla="*/ 40 w 45"/>
                <a:gd name="T7" fmla="*/ 1 h 65"/>
                <a:gd name="T8" fmla="*/ 40 w 45"/>
                <a:gd name="T9" fmla="*/ 12 h 65"/>
                <a:gd name="T10" fmla="*/ 33 w 45"/>
                <a:gd name="T11" fmla="*/ 11 h 65"/>
                <a:gd name="T12" fmla="*/ 21 w 45"/>
                <a:gd name="T13" fmla="*/ 13 h 65"/>
                <a:gd name="T14" fmla="*/ 15 w 45"/>
                <a:gd name="T15" fmla="*/ 19 h 65"/>
                <a:gd name="T16" fmla="*/ 12 w 45"/>
                <a:gd name="T17" fmla="*/ 30 h 65"/>
                <a:gd name="T18" fmla="*/ 13 w 45"/>
                <a:gd name="T19" fmla="*/ 30 h 65"/>
                <a:gd name="T20" fmla="*/ 27 w 45"/>
                <a:gd name="T21" fmla="*/ 23 h 65"/>
                <a:gd name="T22" fmla="*/ 40 w 45"/>
                <a:gd name="T23" fmla="*/ 28 h 65"/>
                <a:gd name="T24" fmla="*/ 45 w 45"/>
                <a:gd name="T25" fmla="*/ 43 h 65"/>
                <a:gd name="T26" fmla="*/ 39 w 45"/>
                <a:gd name="T27" fmla="*/ 59 h 65"/>
                <a:gd name="T28" fmla="*/ 23 w 45"/>
                <a:gd name="T29" fmla="*/ 65 h 65"/>
                <a:gd name="T30" fmla="*/ 11 w 45"/>
                <a:gd name="T31" fmla="*/ 62 h 65"/>
                <a:gd name="T32" fmla="*/ 3 w 45"/>
                <a:gd name="T33" fmla="*/ 52 h 65"/>
                <a:gd name="T34" fmla="*/ 0 w 45"/>
                <a:gd name="T35" fmla="*/ 37 h 65"/>
                <a:gd name="T36" fmla="*/ 23 w 45"/>
                <a:gd name="T37" fmla="*/ 54 h 65"/>
                <a:gd name="T38" fmla="*/ 29 w 45"/>
                <a:gd name="T39" fmla="*/ 51 h 65"/>
                <a:gd name="T40" fmla="*/ 32 w 45"/>
                <a:gd name="T41" fmla="*/ 43 h 65"/>
                <a:gd name="T42" fmla="*/ 30 w 45"/>
                <a:gd name="T43" fmla="*/ 36 h 65"/>
                <a:gd name="T44" fmla="*/ 23 w 45"/>
                <a:gd name="T45" fmla="*/ 33 h 65"/>
                <a:gd name="T46" fmla="*/ 16 w 45"/>
                <a:gd name="T47" fmla="*/ 36 h 65"/>
                <a:gd name="T48" fmla="*/ 13 w 45"/>
                <a:gd name="T49" fmla="*/ 42 h 65"/>
                <a:gd name="T50" fmla="*/ 16 w 45"/>
                <a:gd name="T51" fmla="*/ 51 h 65"/>
                <a:gd name="T52" fmla="*/ 23 w 45"/>
                <a:gd name="T53" fmla="*/ 5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65">
                  <a:moveTo>
                    <a:pt x="0" y="37"/>
                  </a:moveTo>
                  <a:cubicBezTo>
                    <a:pt x="0" y="25"/>
                    <a:pt x="3" y="16"/>
                    <a:pt x="8" y="10"/>
                  </a:cubicBezTo>
                  <a:cubicBezTo>
                    <a:pt x="13" y="3"/>
                    <a:pt x="21" y="0"/>
                    <a:pt x="32" y="0"/>
                  </a:cubicBezTo>
                  <a:cubicBezTo>
                    <a:pt x="35" y="0"/>
                    <a:pt x="38" y="1"/>
                    <a:pt x="40" y="1"/>
                  </a:cubicBezTo>
                  <a:cubicBezTo>
                    <a:pt x="40" y="12"/>
                    <a:pt x="40" y="12"/>
                    <a:pt x="40" y="12"/>
                  </a:cubicBezTo>
                  <a:cubicBezTo>
                    <a:pt x="38" y="11"/>
                    <a:pt x="35" y="11"/>
                    <a:pt x="33" y="11"/>
                  </a:cubicBezTo>
                  <a:cubicBezTo>
                    <a:pt x="28" y="11"/>
                    <a:pt x="24" y="12"/>
                    <a:pt x="21" y="13"/>
                  </a:cubicBezTo>
                  <a:cubicBezTo>
                    <a:pt x="19" y="14"/>
                    <a:pt x="16" y="16"/>
                    <a:pt x="15" y="19"/>
                  </a:cubicBezTo>
                  <a:cubicBezTo>
                    <a:pt x="13" y="22"/>
                    <a:pt x="13" y="26"/>
                    <a:pt x="12" y="30"/>
                  </a:cubicBezTo>
                  <a:cubicBezTo>
                    <a:pt x="13" y="30"/>
                    <a:pt x="13" y="30"/>
                    <a:pt x="13" y="30"/>
                  </a:cubicBezTo>
                  <a:cubicBezTo>
                    <a:pt x="16" y="26"/>
                    <a:pt x="20" y="23"/>
                    <a:pt x="27" y="23"/>
                  </a:cubicBezTo>
                  <a:cubicBezTo>
                    <a:pt x="32" y="23"/>
                    <a:pt x="37" y="25"/>
                    <a:pt x="40" y="28"/>
                  </a:cubicBezTo>
                  <a:cubicBezTo>
                    <a:pt x="43" y="32"/>
                    <a:pt x="45" y="37"/>
                    <a:pt x="45" y="43"/>
                  </a:cubicBezTo>
                  <a:cubicBezTo>
                    <a:pt x="45" y="50"/>
                    <a:pt x="43" y="55"/>
                    <a:pt x="39" y="59"/>
                  </a:cubicBezTo>
                  <a:cubicBezTo>
                    <a:pt x="35" y="63"/>
                    <a:pt x="30" y="65"/>
                    <a:pt x="23" y="65"/>
                  </a:cubicBezTo>
                  <a:cubicBezTo>
                    <a:pt x="18" y="65"/>
                    <a:pt x="14" y="64"/>
                    <a:pt x="11" y="62"/>
                  </a:cubicBezTo>
                  <a:cubicBezTo>
                    <a:pt x="8" y="59"/>
                    <a:pt x="5" y="56"/>
                    <a:pt x="3" y="52"/>
                  </a:cubicBezTo>
                  <a:cubicBezTo>
                    <a:pt x="1" y="48"/>
                    <a:pt x="0" y="43"/>
                    <a:pt x="0" y="37"/>
                  </a:cubicBezTo>
                  <a:close/>
                  <a:moveTo>
                    <a:pt x="23" y="54"/>
                  </a:moveTo>
                  <a:cubicBezTo>
                    <a:pt x="26" y="54"/>
                    <a:pt x="28" y="53"/>
                    <a:pt x="29" y="51"/>
                  </a:cubicBezTo>
                  <a:cubicBezTo>
                    <a:pt x="31" y="49"/>
                    <a:pt x="32" y="47"/>
                    <a:pt x="32" y="43"/>
                  </a:cubicBezTo>
                  <a:cubicBezTo>
                    <a:pt x="32" y="40"/>
                    <a:pt x="31" y="38"/>
                    <a:pt x="30" y="36"/>
                  </a:cubicBezTo>
                  <a:cubicBezTo>
                    <a:pt x="28" y="34"/>
                    <a:pt x="26" y="33"/>
                    <a:pt x="23" y="33"/>
                  </a:cubicBezTo>
                  <a:cubicBezTo>
                    <a:pt x="20" y="33"/>
                    <a:pt x="18" y="34"/>
                    <a:pt x="16" y="36"/>
                  </a:cubicBezTo>
                  <a:cubicBezTo>
                    <a:pt x="14" y="38"/>
                    <a:pt x="13" y="40"/>
                    <a:pt x="13" y="42"/>
                  </a:cubicBezTo>
                  <a:cubicBezTo>
                    <a:pt x="13" y="45"/>
                    <a:pt x="14" y="48"/>
                    <a:pt x="16" y="51"/>
                  </a:cubicBezTo>
                  <a:cubicBezTo>
                    <a:pt x="18" y="53"/>
                    <a:pt x="20" y="54"/>
                    <a:pt x="23"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20" name="文本框 319"/>
          <p:cNvSpPr txBox="1"/>
          <p:nvPr/>
        </p:nvSpPr>
        <p:spPr>
          <a:xfrm>
            <a:off x="998445" y="2844755"/>
            <a:ext cx="1580678"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1" name="文本框 320"/>
          <p:cNvSpPr txBox="1"/>
          <p:nvPr/>
        </p:nvSpPr>
        <p:spPr>
          <a:xfrm>
            <a:off x="1250775" y="2610778"/>
            <a:ext cx="107601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4" name="文本框 323"/>
          <p:cNvSpPr txBox="1"/>
          <p:nvPr/>
        </p:nvSpPr>
        <p:spPr>
          <a:xfrm>
            <a:off x="2734529" y="2249990"/>
            <a:ext cx="1580678"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5" name="文本框 324"/>
          <p:cNvSpPr txBox="1"/>
          <p:nvPr/>
        </p:nvSpPr>
        <p:spPr>
          <a:xfrm>
            <a:off x="2986859" y="2016013"/>
            <a:ext cx="107601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6" name="文本框 325"/>
          <p:cNvSpPr txBox="1"/>
          <p:nvPr/>
        </p:nvSpPr>
        <p:spPr>
          <a:xfrm>
            <a:off x="4470027" y="3164536"/>
            <a:ext cx="1580678"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7" name="文本框 326"/>
          <p:cNvSpPr txBox="1"/>
          <p:nvPr/>
        </p:nvSpPr>
        <p:spPr>
          <a:xfrm>
            <a:off x="4722357" y="2930559"/>
            <a:ext cx="107601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8" name="文本框 327"/>
          <p:cNvSpPr txBox="1"/>
          <p:nvPr/>
        </p:nvSpPr>
        <p:spPr>
          <a:xfrm>
            <a:off x="6173756" y="2571598"/>
            <a:ext cx="1580678"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9" name="文本框 328"/>
          <p:cNvSpPr txBox="1"/>
          <p:nvPr/>
        </p:nvSpPr>
        <p:spPr>
          <a:xfrm>
            <a:off x="6426086" y="2337621"/>
            <a:ext cx="107601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0" name="文本框 329"/>
          <p:cNvSpPr txBox="1"/>
          <p:nvPr/>
        </p:nvSpPr>
        <p:spPr>
          <a:xfrm>
            <a:off x="7867068" y="3430369"/>
            <a:ext cx="1580678"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1" name="文本框 330"/>
          <p:cNvSpPr txBox="1"/>
          <p:nvPr/>
        </p:nvSpPr>
        <p:spPr>
          <a:xfrm>
            <a:off x="8119398" y="3196392"/>
            <a:ext cx="107601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2" name="文本框 331"/>
          <p:cNvSpPr txBox="1"/>
          <p:nvPr/>
        </p:nvSpPr>
        <p:spPr>
          <a:xfrm>
            <a:off x="9612982" y="2837819"/>
            <a:ext cx="1580678"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3" name="文本框 332"/>
          <p:cNvSpPr txBox="1"/>
          <p:nvPr/>
        </p:nvSpPr>
        <p:spPr>
          <a:xfrm>
            <a:off x="9865312" y="2603842"/>
            <a:ext cx="107601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509004" y="5997105"/>
            <a:ext cx="564402"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334" name="文本框 333"/>
          <p:cNvSpPr txBox="1"/>
          <p:nvPr/>
        </p:nvSpPr>
        <p:spPr>
          <a:xfrm>
            <a:off x="3242666" y="5997105"/>
            <a:ext cx="564402"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106" name="文本框 105"/>
          <p:cNvSpPr txBox="1"/>
          <p:nvPr/>
        </p:nvSpPr>
        <p:spPr>
          <a:xfrm>
            <a:off x="4967378" y="5997105"/>
            <a:ext cx="564402"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107" name="文本框 106"/>
          <p:cNvSpPr txBox="1"/>
          <p:nvPr/>
        </p:nvSpPr>
        <p:spPr>
          <a:xfrm>
            <a:off x="6692090" y="5997105"/>
            <a:ext cx="564402"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108" name="文本框 107"/>
          <p:cNvSpPr txBox="1"/>
          <p:nvPr/>
        </p:nvSpPr>
        <p:spPr>
          <a:xfrm>
            <a:off x="8416802" y="5997105"/>
            <a:ext cx="564402"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109" name="文本框 108"/>
          <p:cNvSpPr txBox="1"/>
          <p:nvPr/>
        </p:nvSpPr>
        <p:spPr>
          <a:xfrm>
            <a:off x="10141514" y="5997105"/>
            <a:ext cx="564402"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50000">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14:bounceEnd="50000">
                                          <p:cBhvr additive="base">
                                            <p:cTn id="7" dur="1000" fill="hold"/>
                                            <p:tgtEl>
                                              <p:spTgt spid="261"/>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26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250"/>
                                      </p:stCondLst>
                                      <p:childTnLst>
                                        <p:set>
                                          <p:cBhvr>
                                            <p:cTn id="10" dur="1" fill="hold">
                                              <p:stCondLst>
                                                <p:cond delay="0"/>
                                              </p:stCondLst>
                                            </p:cTn>
                                            <p:tgtEl>
                                              <p:spTgt spid="280"/>
                                            </p:tgtEl>
                                            <p:attrNameLst>
                                              <p:attrName>style.visibility</p:attrName>
                                            </p:attrNameLst>
                                          </p:cBhvr>
                                          <p:to>
                                            <p:strVal val="visible"/>
                                          </p:to>
                                        </p:set>
                                        <p:anim calcmode="lin" valueType="num" p14:bounceEnd="50000">
                                          <p:cBhvr additive="base">
                                            <p:cTn id="11" dur="1000" fill="hold"/>
                                            <p:tgtEl>
                                              <p:spTgt spid="280"/>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28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50000">
                                      <p:stCondLst>
                                        <p:cond delay="500"/>
                                      </p:stCondLst>
                                      <p:childTnLst>
                                        <p:set>
                                          <p:cBhvr>
                                            <p:cTn id="14" dur="1" fill="hold">
                                              <p:stCondLst>
                                                <p:cond delay="0"/>
                                              </p:stCondLst>
                                            </p:cTn>
                                            <p:tgtEl>
                                              <p:spTgt spid="255"/>
                                            </p:tgtEl>
                                            <p:attrNameLst>
                                              <p:attrName>style.visibility</p:attrName>
                                            </p:attrNameLst>
                                          </p:cBhvr>
                                          <p:to>
                                            <p:strVal val="visible"/>
                                          </p:to>
                                        </p:set>
                                        <p:anim calcmode="lin" valueType="num" p14:bounceEnd="50000">
                                          <p:cBhvr additive="base">
                                            <p:cTn id="15" dur="1000" fill="hold"/>
                                            <p:tgtEl>
                                              <p:spTgt spid="255"/>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25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50000">
                                      <p:stCondLst>
                                        <p:cond delay="750"/>
                                      </p:stCondLst>
                                      <p:childTnLst>
                                        <p:set>
                                          <p:cBhvr>
                                            <p:cTn id="18" dur="1" fill="hold">
                                              <p:stCondLst>
                                                <p:cond delay="0"/>
                                              </p:stCondLst>
                                            </p:cTn>
                                            <p:tgtEl>
                                              <p:spTgt spid="286"/>
                                            </p:tgtEl>
                                            <p:attrNameLst>
                                              <p:attrName>style.visibility</p:attrName>
                                            </p:attrNameLst>
                                          </p:cBhvr>
                                          <p:to>
                                            <p:strVal val="visible"/>
                                          </p:to>
                                        </p:set>
                                        <p:anim calcmode="lin" valueType="num" p14:bounceEnd="50000">
                                          <p:cBhvr additive="base">
                                            <p:cTn id="19" dur="1000" fill="hold"/>
                                            <p:tgtEl>
                                              <p:spTgt spid="286"/>
                                            </p:tgtEl>
                                            <p:attrNameLst>
                                              <p:attrName>ppt_x</p:attrName>
                                            </p:attrNameLst>
                                          </p:cBhvr>
                                          <p:tavLst>
                                            <p:tav tm="0">
                                              <p:val>
                                                <p:strVal val="1+#ppt_w/2"/>
                                              </p:val>
                                            </p:tav>
                                            <p:tav tm="100000">
                                              <p:val>
                                                <p:strVal val="#ppt_x"/>
                                              </p:val>
                                            </p:tav>
                                          </p:tavLst>
                                        </p:anim>
                                        <p:anim calcmode="lin" valueType="num" p14:bounceEnd="50000">
                                          <p:cBhvr additive="base">
                                            <p:cTn id="20" dur="1000" fill="hold"/>
                                            <p:tgtEl>
                                              <p:spTgt spid="28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50000">
                                      <p:stCondLst>
                                        <p:cond delay="1000"/>
                                      </p:stCondLst>
                                      <p:childTnLst>
                                        <p:set>
                                          <p:cBhvr>
                                            <p:cTn id="22" dur="1" fill="hold">
                                              <p:stCondLst>
                                                <p:cond delay="0"/>
                                              </p:stCondLst>
                                            </p:cTn>
                                            <p:tgtEl>
                                              <p:spTgt spid="256"/>
                                            </p:tgtEl>
                                            <p:attrNameLst>
                                              <p:attrName>style.visibility</p:attrName>
                                            </p:attrNameLst>
                                          </p:cBhvr>
                                          <p:to>
                                            <p:strVal val="visible"/>
                                          </p:to>
                                        </p:set>
                                        <p:anim calcmode="lin" valueType="num" p14:bounceEnd="50000">
                                          <p:cBhvr additive="base">
                                            <p:cTn id="23" dur="1000" fill="hold"/>
                                            <p:tgtEl>
                                              <p:spTgt spid="256"/>
                                            </p:tgtEl>
                                            <p:attrNameLst>
                                              <p:attrName>ppt_x</p:attrName>
                                            </p:attrNameLst>
                                          </p:cBhvr>
                                          <p:tavLst>
                                            <p:tav tm="0">
                                              <p:val>
                                                <p:strVal val="1+#ppt_w/2"/>
                                              </p:val>
                                            </p:tav>
                                            <p:tav tm="100000">
                                              <p:val>
                                                <p:strVal val="#ppt_x"/>
                                              </p:val>
                                            </p:tav>
                                          </p:tavLst>
                                        </p:anim>
                                        <p:anim calcmode="lin" valueType="num" p14:bounceEnd="50000">
                                          <p:cBhvr additive="base">
                                            <p:cTn id="24" dur="1000" fill="hold"/>
                                            <p:tgtEl>
                                              <p:spTgt spid="25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14:presetBounceEnd="50000">
                                      <p:stCondLst>
                                        <p:cond delay="1250"/>
                                      </p:stCondLst>
                                      <p:childTnLst>
                                        <p:set>
                                          <p:cBhvr>
                                            <p:cTn id="26" dur="1" fill="hold">
                                              <p:stCondLst>
                                                <p:cond delay="0"/>
                                              </p:stCondLst>
                                            </p:cTn>
                                            <p:tgtEl>
                                              <p:spTgt spid="292"/>
                                            </p:tgtEl>
                                            <p:attrNameLst>
                                              <p:attrName>style.visibility</p:attrName>
                                            </p:attrNameLst>
                                          </p:cBhvr>
                                          <p:to>
                                            <p:strVal val="visible"/>
                                          </p:to>
                                        </p:set>
                                        <p:anim calcmode="lin" valueType="num" p14:bounceEnd="50000">
                                          <p:cBhvr additive="base">
                                            <p:cTn id="27" dur="1000" fill="hold"/>
                                            <p:tgtEl>
                                              <p:spTgt spid="292"/>
                                            </p:tgtEl>
                                            <p:attrNameLst>
                                              <p:attrName>ppt_x</p:attrName>
                                            </p:attrNameLst>
                                          </p:cBhvr>
                                          <p:tavLst>
                                            <p:tav tm="0">
                                              <p:val>
                                                <p:strVal val="1+#ppt_w/2"/>
                                              </p:val>
                                            </p:tav>
                                            <p:tav tm="100000">
                                              <p:val>
                                                <p:strVal val="#ppt_x"/>
                                              </p:val>
                                            </p:tav>
                                          </p:tavLst>
                                        </p:anim>
                                        <p:anim calcmode="lin" valueType="num" p14:bounceEnd="50000">
                                          <p:cBhvr additive="base">
                                            <p:cTn id="28" dur="1000" fill="hold"/>
                                            <p:tgtEl>
                                              <p:spTgt spid="29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50000">
                                      <p:stCondLst>
                                        <p:cond delay="1500"/>
                                      </p:stCondLst>
                                      <p:childTnLst>
                                        <p:set>
                                          <p:cBhvr>
                                            <p:cTn id="30" dur="1" fill="hold">
                                              <p:stCondLst>
                                                <p:cond delay="0"/>
                                              </p:stCondLst>
                                            </p:cTn>
                                            <p:tgtEl>
                                              <p:spTgt spid="257"/>
                                            </p:tgtEl>
                                            <p:attrNameLst>
                                              <p:attrName>style.visibility</p:attrName>
                                            </p:attrNameLst>
                                          </p:cBhvr>
                                          <p:to>
                                            <p:strVal val="visible"/>
                                          </p:to>
                                        </p:set>
                                        <p:anim calcmode="lin" valueType="num" p14:bounceEnd="50000">
                                          <p:cBhvr additive="base">
                                            <p:cTn id="31" dur="1000" fill="hold"/>
                                            <p:tgtEl>
                                              <p:spTgt spid="257"/>
                                            </p:tgtEl>
                                            <p:attrNameLst>
                                              <p:attrName>ppt_x</p:attrName>
                                            </p:attrNameLst>
                                          </p:cBhvr>
                                          <p:tavLst>
                                            <p:tav tm="0">
                                              <p:val>
                                                <p:strVal val="1+#ppt_w/2"/>
                                              </p:val>
                                            </p:tav>
                                            <p:tav tm="100000">
                                              <p:val>
                                                <p:strVal val="#ppt_x"/>
                                              </p:val>
                                            </p:tav>
                                          </p:tavLst>
                                        </p:anim>
                                        <p:anim calcmode="lin" valueType="num" p14:bounceEnd="50000">
                                          <p:cBhvr additive="base">
                                            <p:cTn id="32" dur="1000" fill="hold"/>
                                            <p:tgtEl>
                                              <p:spTgt spid="257"/>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14:presetBounceEnd="50000">
                                      <p:stCondLst>
                                        <p:cond delay="1750"/>
                                      </p:stCondLst>
                                      <p:childTnLst>
                                        <p:set>
                                          <p:cBhvr>
                                            <p:cTn id="34" dur="1" fill="hold">
                                              <p:stCondLst>
                                                <p:cond delay="0"/>
                                              </p:stCondLst>
                                            </p:cTn>
                                            <p:tgtEl>
                                              <p:spTgt spid="298"/>
                                            </p:tgtEl>
                                            <p:attrNameLst>
                                              <p:attrName>style.visibility</p:attrName>
                                            </p:attrNameLst>
                                          </p:cBhvr>
                                          <p:to>
                                            <p:strVal val="visible"/>
                                          </p:to>
                                        </p:set>
                                        <p:anim calcmode="lin" valueType="num" p14:bounceEnd="50000">
                                          <p:cBhvr additive="base">
                                            <p:cTn id="35" dur="1000" fill="hold"/>
                                            <p:tgtEl>
                                              <p:spTgt spid="298"/>
                                            </p:tgtEl>
                                            <p:attrNameLst>
                                              <p:attrName>ppt_x</p:attrName>
                                            </p:attrNameLst>
                                          </p:cBhvr>
                                          <p:tavLst>
                                            <p:tav tm="0">
                                              <p:val>
                                                <p:strVal val="1+#ppt_w/2"/>
                                              </p:val>
                                            </p:tav>
                                            <p:tav tm="100000">
                                              <p:val>
                                                <p:strVal val="#ppt_x"/>
                                              </p:val>
                                            </p:tav>
                                          </p:tavLst>
                                        </p:anim>
                                        <p:anim calcmode="lin" valueType="num" p14:bounceEnd="50000">
                                          <p:cBhvr additive="base">
                                            <p:cTn id="36" dur="1000" fill="hold"/>
                                            <p:tgtEl>
                                              <p:spTgt spid="298"/>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50000">
                                      <p:stCondLst>
                                        <p:cond delay="2000"/>
                                      </p:stCondLst>
                                      <p:childTnLst>
                                        <p:set>
                                          <p:cBhvr>
                                            <p:cTn id="38" dur="1" fill="hold">
                                              <p:stCondLst>
                                                <p:cond delay="0"/>
                                              </p:stCondLst>
                                            </p:cTn>
                                            <p:tgtEl>
                                              <p:spTgt spid="258"/>
                                            </p:tgtEl>
                                            <p:attrNameLst>
                                              <p:attrName>style.visibility</p:attrName>
                                            </p:attrNameLst>
                                          </p:cBhvr>
                                          <p:to>
                                            <p:strVal val="visible"/>
                                          </p:to>
                                        </p:set>
                                        <p:anim calcmode="lin" valueType="num" p14:bounceEnd="50000">
                                          <p:cBhvr additive="base">
                                            <p:cTn id="39" dur="1000" fill="hold"/>
                                            <p:tgtEl>
                                              <p:spTgt spid="258"/>
                                            </p:tgtEl>
                                            <p:attrNameLst>
                                              <p:attrName>ppt_x</p:attrName>
                                            </p:attrNameLst>
                                          </p:cBhvr>
                                          <p:tavLst>
                                            <p:tav tm="0">
                                              <p:val>
                                                <p:strVal val="1+#ppt_w/2"/>
                                              </p:val>
                                            </p:tav>
                                            <p:tav tm="100000">
                                              <p:val>
                                                <p:strVal val="#ppt_x"/>
                                              </p:val>
                                            </p:tav>
                                          </p:tavLst>
                                        </p:anim>
                                        <p:anim calcmode="lin" valueType="num" p14:bounceEnd="50000">
                                          <p:cBhvr additive="base">
                                            <p:cTn id="40" dur="1000" fill="hold"/>
                                            <p:tgtEl>
                                              <p:spTgt spid="258"/>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14:presetBounceEnd="50000">
                                      <p:stCondLst>
                                        <p:cond delay="2250"/>
                                      </p:stCondLst>
                                      <p:childTnLst>
                                        <p:set>
                                          <p:cBhvr>
                                            <p:cTn id="42" dur="1" fill="hold">
                                              <p:stCondLst>
                                                <p:cond delay="0"/>
                                              </p:stCondLst>
                                            </p:cTn>
                                            <p:tgtEl>
                                              <p:spTgt spid="304"/>
                                            </p:tgtEl>
                                            <p:attrNameLst>
                                              <p:attrName>style.visibility</p:attrName>
                                            </p:attrNameLst>
                                          </p:cBhvr>
                                          <p:to>
                                            <p:strVal val="visible"/>
                                          </p:to>
                                        </p:set>
                                        <p:anim calcmode="lin" valueType="num" p14:bounceEnd="50000">
                                          <p:cBhvr additive="base">
                                            <p:cTn id="43" dur="1000" fill="hold"/>
                                            <p:tgtEl>
                                              <p:spTgt spid="304"/>
                                            </p:tgtEl>
                                            <p:attrNameLst>
                                              <p:attrName>ppt_x</p:attrName>
                                            </p:attrNameLst>
                                          </p:cBhvr>
                                          <p:tavLst>
                                            <p:tav tm="0">
                                              <p:val>
                                                <p:strVal val="1+#ppt_w/2"/>
                                              </p:val>
                                            </p:tav>
                                            <p:tav tm="100000">
                                              <p:val>
                                                <p:strVal val="#ppt_x"/>
                                              </p:val>
                                            </p:tav>
                                          </p:tavLst>
                                        </p:anim>
                                        <p:anim calcmode="lin" valueType="num" p14:bounceEnd="50000">
                                          <p:cBhvr additive="base">
                                            <p:cTn id="44" dur="1000" fill="hold"/>
                                            <p:tgtEl>
                                              <p:spTgt spid="304"/>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50000">
                                      <p:stCondLst>
                                        <p:cond delay="2500"/>
                                      </p:stCondLst>
                                      <p:childTnLst>
                                        <p:set>
                                          <p:cBhvr>
                                            <p:cTn id="46" dur="1" fill="hold">
                                              <p:stCondLst>
                                                <p:cond delay="0"/>
                                              </p:stCondLst>
                                            </p:cTn>
                                            <p:tgtEl>
                                              <p:spTgt spid="259"/>
                                            </p:tgtEl>
                                            <p:attrNameLst>
                                              <p:attrName>style.visibility</p:attrName>
                                            </p:attrNameLst>
                                          </p:cBhvr>
                                          <p:to>
                                            <p:strVal val="visible"/>
                                          </p:to>
                                        </p:set>
                                        <p:anim calcmode="lin" valueType="num" p14:bounceEnd="50000">
                                          <p:cBhvr additive="base">
                                            <p:cTn id="47" dur="1000" fill="hold"/>
                                            <p:tgtEl>
                                              <p:spTgt spid="259"/>
                                            </p:tgtEl>
                                            <p:attrNameLst>
                                              <p:attrName>ppt_x</p:attrName>
                                            </p:attrNameLst>
                                          </p:cBhvr>
                                          <p:tavLst>
                                            <p:tav tm="0">
                                              <p:val>
                                                <p:strVal val="1+#ppt_w/2"/>
                                              </p:val>
                                            </p:tav>
                                            <p:tav tm="100000">
                                              <p:val>
                                                <p:strVal val="#ppt_x"/>
                                              </p:val>
                                            </p:tav>
                                          </p:tavLst>
                                        </p:anim>
                                        <p:anim calcmode="lin" valueType="num" p14:bounceEnd="50000">
                                          <p:cBhvr additive="base">
                                            <p:cTn id="48" dur="1000" fill="hold"/>
                                            <p:tgtEl>
                                              <p:spTgt spid="259"/>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14:presetBounceEnd="50000">
                                      <p:stCondLst>
                                        <p:cond delay="2750"/>
                                      </p:stCondLst>
                                      <p:childTnLst>
                                        <p:set>
                                          <p:cBhvr>
                                            <p:cTn id="50" dur="1" fill="hold">
                                              <p:stCondLst>
                                                <p:cond delay="0"/>
                                              </p:stCondLst>
                                            </p:cTn>
                                            <p:tgtEl>
                                              <p:spTgt spid="310"/>
                                            </p:tgtEl>
                                            <p:attrNameLst>
                                              <p:attrName>style.visibility</p:attrName>
                                            </p:attrNameLst>
                                          </p:cBhvr>
                                          <p:to>
                                            <p:strVal val="visible"/>
                                          </p:to>
                                        </p:set>
                                        <p:anim calcmode="lin" valueType="num" p14:bounceEnd="50000">
                                          <p:cBhvr additive="base">
                                            <p:cTn id="51" dur="1000" fill="hold"/>
                                            <p:tgtEl>
                                              <p:spTgt spid="310"/>
                                            </p:tgtEl>
                                            <p:attrNameLst>
                                              <p:attrName>ppt_x</p:attrName>
                                            </p:attrNameLst>
                                          </p:cBhvr>
                                          <p:tavLst>
                                            <p:tav tm="0">
                                              <p:val>
                                                <p:strVal val="1+#ppt_w/2"/>
                                              </p:val>
                                            </p:tav>
                                            <p:tav tm="100000">
                                              <p:val>
                                                <p:strVal val="#ppt_x"/>
                                              </p:val>
                                            </p:tav>
                                          </p:tavLst>
                                        </p:anim>
                                        <p:anim calcmode="lin" valueType="num" p14:bounceEnd="50000">
                                          <p:cBhvr additive="base">
                                            <p:cTn id="52" dur="1000" fill="hold"/>
                                            <p:tgtEl>
                                              <p:spTgt spid="31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14:presetBounceEnd="50000">
                                      <p:stCondLst>
                                        <p:cond delay="3000"/>
                                      </p:stCondLst>
                                      <p:childTnLst>
                                        <p:set>
                                          <p:cBhvr>
                                            <p:cTn id="54" dur="1" fill="hold">
                                              <p:stCondLst>
                                                <p:cond delay="0"/>
                                              </p:stCondLst>
                                            </p:cTn>
                                            <p:tgtEl>
                                              <p:spTgt spid="260"/>
                                            </p:tgtEl>
                                            <p:attrNameLst>
                                              <p:attrName>style.visibility</p:attrName>
                                            </p:attrNameLst>
                                          </p:cBhvr>
                                          <p:to>
                                            <p:strVal val="visible"/>
                                          </p:to>
                                        </p:set>
                                        <p:anim calcmode="lin" valueType="num" p14:bounceEnd="50000">
                                          <p:cBhvr additive="base">
                                            <p:cTn id="55" dur="1000" fill="hold"/>
                                            <p:tgtEl>
                                              <p:spTgt spid="260"/>
                                            </p:tgtEl>
                                            <p:attrNameLst>
                                              <p:attrName>ppt_x</p:attrName>
                                            </p:attrNameLst>
                                          </p:cBhvr>
                                          <p:tavLst>
                                            <p:tav tm="0">
                                              <p:val>
                                                <p:strVal val="1+#ppt_w/2"/>
                                              </p:val>
                                            </p:tav>
                                            <p:tav tm="100000">
                                              <p:val>
                                                <p:strVal val="#ppt_x"/>
                                              </p:val>
                                            </p:tav>
                                          </p:tavLst>
                                        </p:anim>
                                        <p:anim calcmode="lin" valueType="num" p14:bounceEnd="50000">
                                          <p:cBhvr additive="base">
                                            <p:cTn id="56" dur="1000" fill="hold"/>
                                            <p:tgtEl>
                                              <p:spTgt spid="260"/>
                                            </p:tgtEl>
                                            <p:attrNameLst>
                                              <p:attrName>ppt_y</p:attrName>
                                            </p:attrNameLst>
                                          </p:cBhvr>
                                          <p:tavLst>
                                            <p:tav tm="0">
                                              <p:val>
                                                <p:strVal val="#ppt_y"/>
                                              </p:val>
                                            </p:tav>
                                            <p:tav tm="100000">
                                              <p:val>
                                                <p:strVal val="#ppt_y"/>
                                              </p:val>
                                            </p:tav>
                                          </p:tavLst>
                                        </p:anim>
                                      </p:childTnLst>
                                    </p:cTn>
                                  </p:par>
                                </p:childTnLst>
                              </p:cTn>
                            </p:par>
                            <p:par>
                              <p:cTn id="57" fill="hold">
                                <p:stCondLst>
                                  <p:cond delay="1000"/>
                                </p:stCondLst>
                                <p:childTnLst>
                                  <p:par>
                                    <p:cTn id="58" presetID="22" presetClass="entr" presetSubtype="4" fill="hold" nodeType="afterEffect">
                                      <p:stCondLst>
                                        <p:cond delay="0"/>
                                      </p:stCondLst>
                                      <p:childTnLst>
                                        <p:set>
                                          <p:cBhvr>
                                            <p:cTn id="59" dur="1" fill="hold">
                                              <p:stCondLst>
                                                <p:cond delay="0"/>
                                              </p:stCondLst>
                                            </p:cTn>
                                            <p:tgtEl>
                                              <p:spTgt spid="147"/>
                                            </p:tgtEl>
                                            <p:attrNameLst>
                                              <p:attrName>style.visibility</p:attrName>
                                            </p:attrNameLst>
                                          </p:cBhvr>
                                          <p:to>
                                            <p:strVal val="visible"/>
                                          </p:to>
                                        </p:set>
                                        <p:animEffect transition="in" filter="wipe(down)">
                                          <p:cBhvr>
                                            <p:cTn id="60" dur="500"/>
                                            <p:tgtEl>
                                              <p:spTgt spid="147"/>
                                            </p:tgtEl>
                                          </p:cBhvr>
                                        </p:animEffect>
                                      </p:childTnLst>
                                    </p:cTn>
                                  </p:par>
                                  <p:par>
                                    <p:cTn id="61" presetID="22" presetClass="entr" presetSubtype="4" fill="hold" nodeType="withEffect">
                                      <p:stCondLst>
                                        <p:cond delay="250"/>
                                      </p:stCondLst>
                                      <p:childTnLst>
                                        <p:set>
                                          <p:cBhvr>
                                            <p:cTn id="62" dur="1" fill="hold">
                                              <p:stCondLst>
                                                <p:cond delay="0"/>
                                              </p:stCondLst>
                                            </p:cTn>
                                            <p:tgtEl>
                                              <p:spTgt spid="157"/>
                                            </p:tgtEl>
                                            <p:attrNameLst>
                                              <p:attrName>style.visibility</p:attrName>
                                            </p:attrNameLst>
                                          </p:cBhvr>
                                          <p:to>
                                            <p:strVal val="visible"/>
                                          </p:to>
                                        </p:set>
                                        <p:animEffect transition="in" filter="wipe(down)">
                                          <p:cBhvr>
                                            <p:cTn id="63" dur="500"/>
                                            <p:tgtEl>
                                              <p:spTgt spid="157"/>
                                            </p:tgtEl>
                                          </p:cBhvr>
                                        </p:animEffect>
                                      </p:childTnLst>
                                    </p:cTn>
                                  </p:par>
                                  <p:par>
                                    <p:cTn id="64" presetID="22" presetClass="entr" presetSubtype="4" fill="hold" nodeType="withEffect">
                                      <p:stCondLst>
                                        <p:cond delay="500"/>
                                      </p:stCondLst>
                                      <p:childTnLst>
                                        <p:set>
                                          <p:cBhvr>
                                            <p:cTn id="65" dur="1" fill="hold">
                                              <p:stCondLst>
                                                <p:cond delay="0"/>
                                              </p:stCondLst>
                                            </p:cTn>
                                            <p:tgtEl>
                                              <p:spTgt spid="229"/>
                                            </p:tgtEl>
                                            <p:attrNameLst>
                                              <p:attrName>style.visibility</p:attrName>
                                            </p:attrNameLst>
                                          </p:cBhvr>
                                          <p:to>
                                            <p:strVal val="visible"/>
                                          </p:to>
                                        </p:set>
                                        <p:animEffect transition="in" filter="wipe(down)">
                                          <p:cBhvr>
                                            <p:cTn id="66" dur="500"/>
                                            <p:tgtEl>
                                              <p:spTgt spid="229"/>
                                            </p:tgtEl>
                                          </p:cBhvr>
                                        </p:animEffect>
                                      </p:childTnLst>
                                    </p:cTn>
                                  </p:par>
                                  <p:par>
                                    <p:cTn id="67" presetID="22" presetClass="entr" presetSubtype="4" fill="hold" nodeType="withEffect">
                                      <p:stCondLst>
                                        <p:cond delay="750"/>
                                      </p:stCondLst>
                                      <p:childTnLst>
                                        <p:set>
                                          <p:cBhvr>
                                            <p:cTn id="68" dur="1" fill="hold">
                                              <p:stCondLst>
                                                <p:cond delay="0"/>
                                              </p:stCondLst>
                                            </p:cTn>
                                            <p:tgtEl>
                                              <p:spTgt spid="238"/>
                                            </p:tgtEl>
                                            <p:attrNameLst>
                                              <p:attrName>style.visibility</p:attrName>
                                            </p:attrNameLst>
                                          </p:cBhvr>
                                          <p:to>
                                            <p:strVal val="visible"/>
                                          </p:to>
                                        </p:set>
                                        <p:animEffect transition="in" filter="wipe(down)">
                                          <p:cBhvr>
                                            <p:cTn id="69" dur="500"/>
                                            <p:tgtEl>
                                              <p:spTgt spid="238"/>
                                            </p:tgtEl>
                                          </p:cBhvr>
                                        </p:animEffect>
                                      </p:childTnLst>
                                    </p:cTn>
                                  </p:par>
                                  <p:par>
                                    <p:cTn id="70" presetID="22" presetClass="entr" presetSubtype="4" fill="hold" nodeType="withEffect">
                                      <p:stCondLst>
                                        <p:cond delay="1000"/>
                                      </p:stCondLst>
                                      <p:childTnLst>
                                        <p:set>
                                          <p:cBhvr>
                                            <p:cTn id="71" dur="1" fill="hold">
                                              <p:stCondLst>
                                                <p:cond delay="0"/>
                                              </p:stCondLst>
                                            </p:cTn>
                                            <p:tgtEl>
                                              <p:spTgt spid="245"/>
                                            </p:tgtEl>
                                            <p:attrNameLst>
                                              <p:attrName>style.visibility</p:attrName>
                                            </p:attrNameLst>
                                          </p:cBhvr>
                                          <p:to>
                                            <p:strVal val="visible"/>
                                          </p:to>
                                        </p:set>
                                        <p:animEffect transition="in" filter="wipe(down)">
                                          <p:cBhvr>
                                            <p:cTn id="72" dur="500"/>
                                            <p:tgtEl>
                                              <p:spTgt spid="245"/>
                                            </p:tgtEl>
                                          </p:cBhvr>
                                        </p:animEffect>
                                      </p:childTnLst>
                                    </p:cTn>
                                  </p:par>
                                  <p:par>
                                    <p:cTn id="73" presetID="22" presetClass="entr" presetSubtype="4" fill="hold" nodeType="withEffect">
                                      <p:stCondLst>
                                        <p:cond delay="1250"/>
                                      </p:stCondLst>
                                      <p:childTnLst>
                                        <p:set>
                                          <p:cBhvr>
                                            <p:cTn id="74" dur="1" fill="hold">
                                              <p:stCondLst>
                                                <p:cond delay="0"/>
                                              </p:stCondLst>
                                            </p:cTn>
                                            <p:tgtEl>
                                              <p:spTgt spid="252"/>
                                            </p:tgtEl>
                                            <p:attrNameLst>
                                              <p:attrName>style.visibility</p:attrName>
                                            </p:attrNameLst>
                                          </p:cBhvr>
                                          <p:to>
                                            <p:strVal val="visible"/>
                                          </p:to>
                                        </p:set>
                                        <p:animEffect transition="in" filter="wipe(down)">
                                          <p:cBhvr>
                                            <p:cTn id="75"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animBg="1"/>
          <p:bldP spid="256" grpId="0" animBg="1"/>
          <p:bldP spid="257" grpId="0" animBg="1"/>
          <p:bldP spid="258" grpId="0" animBg="1"/>
          <p:bldP spid="259" grpId="0" animBg="1"/>
          <p:bldP spid="260" grpId="0" animBg="1"/>
          <p:bldP spid="261"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1000" fill="hold"/>
                                            <p:tgtEl>
                                              <p:spTgt spid="261"/>
                                            </p:tgtEl>
                                            <p:attrNameLst>
                                              <p:attrName>ppt_x</p:attrName>
                                            </p:attrNameLst>
                                          </p:cBhvr>
                                          <p:tavLst>
                                            <p:tav tm="0">
                                              <p:val>
                                                <p:strVal val="1+#ppt_w/2"/>
                                              </p:val>
                                            </p:tav>
                                            <p:tav tm="100000">
                                              <p:val>
                                                <p:strVal val="#ppt_x"/>
                                              </p:val>
                                            </p:tav>
                                          </p:tavLst>
                                        </p:anim>
                                        <p:anim calcmode="lin" valueType="num">
                                          <p:cBhvr additive="base">
                                            <p:cTn id="8" dur="1000" fill="hold"/>
                                            <p:tgtEl>
                                              <p:spTgt spid="26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280"/>
                                            </p:tgtEl>
                                            <p:attrNameLst>
                                              <p:attrName>style.visibility</p:attrName>
                                            </p:attrNameLst>
                                          </p:cBhvr>
                                          <p:to>
                                            <p:strVal val="visible"/>
                                          </p:to>
                                        </p:set>
                                        <p:anim calcmode="lin" valueType="num">
                                          <p:cBhvr additive="base">
                                            <p:cTn id="11" dur="1000" fill="hold"/>
                                            <p:tgtEl>
                                              <p:spTgt spid="280"/>
                                            </p:tgtEl>
                                            <p:attrNameLst>
                                              <p:attrName>ppt_x</p:attrName>
                                            </p:attrNameLst>
                                          </p:cBhvr>
                                          <p:tavLst>
                                            <p:tav tm="0">
                                              <p:val>
                                                <p:strVal val="1+#ppt_w/2"/>
                                              </p:val>
                                            </p:tav>
                                            <p:tav tm="100000">
                                              <p:val>
                                                <p:strVal val="#ppt_x"/>
                                              </p:val>
                                            </p:tav>
                                          </p:tavLst>
                                        </p:anim>
                                        <p:anim calcmode="lin" valueType="num">
                                          <p:cBhvr additive="base">
                                            <p:cTn id="12" dur="1000" fill="hold"/>
                                            <p:tgtEl>
                                              <p:spTgt spid="28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255"/>
                                            </p:tgtEl>
                                            <p:attrNameLst>
                                              <p:attrName>style.visibility</p:attrName>
                                            </p:attrNameLst>
                                          </p:cBhvr>
                                          <p:to>
                                            <p:strVal val="visible"/>
                                          </p:to>
                                        </p:set>
                                        <p:anim calcmode="lin" valueType="num">
                                          <p:cBhvr additive="base">
                                            <p:cTn id="15" dur="1000" fill="hold"/>
                                            <p:tgtEl>
                                              <p:spTgt spid="255"/>
                                            </p:tgtEl>
                                            <p:attrNameLst>
                                              <p:attrName>ppt_x</p:attrName>
                                            </p:attrNameLst>
                                          </p:cBhvr>
                                          <p:tavLst>
                                            <p:tav tm="0">
                                              <p:val>
                                                <p:strVal val="1+#ppt_w/2"/>
                                              </p:val>
                                            </p:tav>
                                            <p:tav tm="100000">
                                              <p:val>
                                                <p:strVal val="#ppt_x"/>
                                              </p:val>
                                            </p:tav>
                                          </p:tavLst>
                                        </p:anim>
                                        <p:anim calcmode="lin" valueType="num">
                                          <p:cBhvr additive="base">
                                            <p:cTn id="16" dur="1000" fill="hold"/>
                                            <p:tgtEl>
                                              <p:spTgt spid="25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286"/>
                                            </p:tgtEl>
                                            <p:attrNameLst>
                                              <p:attrName>style.visibility</p:attrName>
                                            </p:attrNameLst>
                                          </p:cBhvr>
                                          <p:to>
                                            <p:strVal val="visible"/>
                                          </p:to>
                                        </p:set>
                                        <p:anim calcmode="lin" valueType="num">
                                          <p:cBhvr additive="base">
                                            <p:cTn id="19" dur="1000" fill="hold"/>
                                            <p:tgtEl>
                                              <p:spTgt spid="286"/>
                                            </p:tgtEl>
                                            <p:attrNameLst>
                                              <p:attrName>ppt_x</p:attrName>
                                            </p:attrNameLst>
                                          </p:cBhvr>
                                          <p:tavLst>
                                            <p:tav tm="0">
                                              <p:val>
                                                <p:strVal val="1+#ppt_w/2"/>
                                              </p:val>
                                            </p:tav>
                                            <p:tav tm="100000">
                                              <p:val>
                                                <p:strVal val="#ppt_x"/>
                                              </p:val>
                                            </p:tav>
                                          </p:tavLst>
                                        </p:anim>
                                        <p:anim calcmode="lin" valueType="num">
                                          <p:cBhvr additive="base">
                                            <p:cTn id="20" dur="1000" fill="hold"/>
                                            <p:tgtEl>
                                              <p:spTgt spid="28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256"/>
                                            </p:tgtEl>
                                            <p:attrNameLst>
                                              <p:attrName>style.visibility</p:attrName>
                                            </p:attrNameLst>
                                          </p:cBhvr>
                                          <p:to>
                                            <p:strVal val="visible"/>
                                          </p:to>
                                        </p:set>
                                        <p:anim calcmode="lin" valueType="num">
                                          <p:cBhvr additive="base">
                                            <p:cTn id="23" dur="1000" fill="hold"/>
                                            <p:tgtEl>
                                              <p:spTgt spid="256"/>
                                            </p:tgtEl>
                                            <p:attrNameLst>
                                              <p:attrName>ppt_x</p:attrName>
                                            </p:attrNameLst>
                                          </p:cBhvr>
                                          <p:tavLst>
                                            <p:tav tm="0">
                                              <p:val>
                                                <p:strVal val="1+#ppt_w/2"/>
                                              </p:val>
                                            </p:tav>
                                            <p:tav tm="100000">
                                              <p:val>
                                                <p:strVal val="#ppt_x"/>
                                              </p:val>
                                            </p:tav>
                                          </p:tavLst>
                                        </p:anim>
                                        <p:anim calcmode="lin" valueType="num">
                                          <p:cBhvr additive="base">
                                            <p:cTn id="24" dur="1000" fill="hold"/>
                                            <p:tgtEl>
                                              <p:spTgt spid="25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1250"/>
                                      </p:stCondLst>
                                      <p:childTnLst>
                                        <p:set>
                                          <p:cBhvr>
                                            <p:cTn id="26" dur="1" fill="hold">
                                              <p:stCondLst>
                                                <p:cond delay="0"/>
                                              </p:stCondLst>
                                            </p:cTn>
                                            <p:tgtEl>
                                              <p:spTgt spid="292"/>
                                            </p:tgtEl>
                                            <p:attrNameLst>
                                              <p:attrName>style.visibility</p:attrName>
                                            </p:attrNameLst>
                                          </p:cBhvr>
                                          <p:to>
                                            <p:strVal val="visible"/>
                                          </p:to>
                                        </p:set>
                                        <p:anim calcmode="lin" valueType="num">
                                          <p:cBhvr additive="base">
                                            <p:cTn id="27" dur="1000" fill="hold"/>
                                            <p:tgtEl>
                                              <p:spTgt spid="292"/>
                                            </p:tgtEl>
                                            <p:attrNameLst>
                                              <p:attrName>ppt_x</p:attrName>
                                            </p:attrNameLst>
                                          </p:cBhvr>
                                          <p:tavLst>
                                            <p:tav tm="0">
                                              <p:val>
                                                <p:strVal val="1+#ppt_w/2"/>
                                              </p:val>
                                            </p:tav>
                                            <p:tav tm="100000">
                                              <p:val>
                                                <p:strVal val="#ppt_x"/>
                                              </p:val>
                                            </p:tav>
                                          </p:tavLst>
                                        </p:anim>
                                        <p:anim calcmode="lin" valueType="num">
                                          <p:cBhvr additive="base">
                                            <p:cTn id="28" dur="1000" fill="hold"/>
                                            <p:tgtEl>
                                              <p:spTgt spid="29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500"/>
                                      </p:stCondLst>
                                      <p:childTnLst>
                                        <p:set>
                                          <p:cBhvr>
                                            <p:cTn id="30" dur="1" fill="hold">
                                              <p:stCondLst>
                                                <p:cond delay="0"/>
                                              </p:stCondLst>
                                            </p:cTn>
                                            <p:tgtEl>
                                              <p:spTgt spid="257"/>
                                            </p:tgtEl>
                                            <p:attrNameLst>
                                              <p:attrName>style.visibility</p:attrName>
                                            </p:attrNameLst>
                                          </p:cBhvr>
                                          <p:to>
                                            <p:strVal val="visible"/>
                                          </p:to>
                                        </p:set>
                                        <p:anim calcmode="lin" valueType="num">
                                          <p:cBhvr additive="base">
                                            <p:cTn id="31" dur="1000" fill="hold"/>
                                            <p:tgtEl>
                                              <p:spTgt spid="257"/>
                                            </p:tgtEl>
                                            <p:attrNameLst>
                                              <p:attrName>ppt_x</p:attrName>
                                            </p:attrNameLst>
                                          </p:cBhvr>
                                          <p:tavLst>
                                            <p:tav tm="0">
                                              <p:val>
                                                <p:strVal val="1+#ppt_w/2"/>
                                              </p:val>
                                            </p:tav>
                                            <p:tav tm="100000">
                                              <p:val>
                                                <p:strVal val="#ppt_x"/>
                                              </p:val>
                                            </p:tav>
                                          </p:tavLst>
                                        </p:anim>
                                        <p:anim calcmode="lin" valueType="num">
                                          <p:cBhvr additive="base">
                                            <p:cTn id="32" dur="1000" fill="hold"/>
                                            <p:tgtEl>
                                              <p:spTgt spid="257"/>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1750"/>
                                      </p:stCondLst>
                                      <p:childTnLst>
                                        <p:set>
                                          <p:cBhvr>
                                            <p:cTn id="34" dur="1" fill="hold">
                                              <p:stCondLst>
                                                <p:cond delay="0"/>
                                              </p:stCondLst>
                                            </p:cTn>
                                            <p:tgtEl>
                                              <p:spTgt spid="298"/>
                                            </p:tgtEl>
                                            <p:attrNameLst>
                                              <p:attrName>style.visibility</p:attrName>
                                            </p:attrNameLst>
                                          </p:cBhvr>
                                          <p:to>
                                            <p:strVal val="visible"/>
                                          </p:to>
                                        </p:set>
                                        <p:anim calcmode="lin" valueType="num">
                                          <p:cBhvr additive="base">
                                            <p:cTn id="35" dur="1000" fill="hold"/>
                                            <p:tgtEl>
                                              <p:spTgt spid="298"/>
                                            </p:tgtEl>
                                            <p:attrNameLst>
                                              <p:attrName>ppt_x</p:attrName>
                                            </p:attrNameLst>
                                          </p:cBhvr>
                                          <p:tavLst>
                                            <p:tav tm="0">
                                              <p:val>
                                                <p:strVal val="1+#ppt_w/2"/>
                                              </p:val>
                                            </p:tav>
                                            <p:tav tm="100000">
                                              <p:val>
                                                <p:strVal val="#ppt_x"/>
                                              </p:val>
                                            </p:tav>
                                          </p:tavLst>
                                        </p:anim>
                                        <p:anim calcmode="lin" valueType="num">
                                          <p:cBhvr additive="base">
                                            <p:cTn id="36" dur="1000" fill="hold"/>
                                            <p:tgtEl>
                                              <p:spTgt spid="298"/>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2000"/>
                                      </p:stCondLst>
                                      <p:childTnLst>
                                        <p:set>
                                          <p:cBhvr>
                                            <p:cTn id="38" dur="1" fill="hold">
                                              <p:stCondLst>
                                                <p:cond delay="0"/>
                                              </p:stCondLst>
                                            </p:cTn>
                                            <p:tgtEl>
                                              <p:spTgt spid="258"/>
                                            </p:tgtEl>
                                            <p:attrNameLst>
                                              <p:attrName>style.visibility</p:attrName>
                                            </p:attrNameLst>
                                          </p:cBhvr>
                                          <p:to>
                                            <p:strVal val="visible"/>
                                          </p:to>
                                        </p:set>
                                        <p:anim calcmode="lin" valueType="num">
                                          <p:cBhvr additive="base">
                                            <p:cTn id="39" dur="1000" fill="hold"/>
                                            <p:tgtEl>
                                              <p:spTgt spid="258"/>
                                            </p:tgtEl>
                                            <p:attrNameLst>
                                              <p:attrName>ppt_x</p:attrName>
                                            </p:attrNameLst>
                                          </p:cBhvr>
                                          <p:tavLst>
                                            <p:tav tm="0">
                                              <p:val>
                                                <p:strVal val="1+#ppt_w/2"/>
                                              </p:val>
                                            </p:tav>
                                            <p:tav tm="100000">
                                              <p:val>
                                                <p:strVal val="#ppt_x"/>
                                              </p:val>
                                            </p:tav>
                                          </p:tavLst>
                                        </p:anim>
                                        <p:anim calcmode="lin" valueType="num">
                                          <p:cBhvr additive="base">
                                            <p:cTn id="40" dur="1000" fill="hold"/>
                                            <p:tgtEl>
                                              <p:spTgt spid="258"/>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2250"/>
                                      </p:stCondLst>
                                      <p:childTnLst>
                                        <p:set>
                                          <p:cBhvr>
                                            <p:cTn id="42" dur="1" fill="hold">
                                              <p:stCondLst>
                                                <p:cond delay="0"/>
                                              </p:stCondLst>
                                            </p:cTn>
                                            <p:tgtEl>
                                              <p:spTgt spid="304"/>
                                            </p:tgtEl>
                                            <p:attrNameLst>
                                              <p:attrName>style.visibility</p:attrName>
                                            </p:attrNameLst>
                                          </p:cBhvr>
                                          <p:to>
                                            <p:strVal val="visible"/>
                                          </p:to>
                                        </p:set>
                                        <p:anim calcmode="lin" valueType="num">
                                          <p:cBhvr additive="base">
                                            <p:cTn id="43" dur="1000" fill="hold"/>
                                            <p:tgtEl>
                                              <p:spTgt spid="304"/>
                                            </p:tgtEl>
                                            <p:attrNameLst>
                                              <p:attrName>ppt_x</p:attrName>
                                            </p:attrNameLst>
                                          </p:cBhvr>
                                          <p:tavLst>
                                            <p:tav tm="0">
                                              <p:val>
                                                <p:strVal val="1+#ppt_w/2"/>
                                              </p:val>
                                            </p:tav>
                                            <p:tav tm="100000">
                                              <p:val>
                                                <p:strVal val="#ppt_x"/>
                                              </p:val>
                                            </p:tav>
                                          </p:tavLst>
                                        </p:anim>
                                        <p:anim calcmode="lin" valueType="num">
                                          <p:cBhvr additive="base">
                                            <p:cTn id="44" dur="1000" fill="hold"/>
                                            <p:tgtEl>
                                              <p:spTgt spid="304"/>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2500"/>
                                      </p:stCondLst>
                                      <p:childTnLst>
                                        <p:set>
                                          <p:cBhvr>
                                            <p:cTn id="46" dur="1" fill="hold">
                                              <p:stCondLst>
                                                <p:cond delay="0"/>
                                              </p:stCondLst>
                                            </p:cTn>
                                            <p:tgtEl>
                                              <p:spTgt spid="259"/>
                                            </p:tgtEl>
                                            <p:attrNameLst>
                                              <p:attrName>style.visibility</p:attrName>
                                            </p:attrNameLst>
                                          </p:cBhvr>
                                          <p:to>
                                            <p:strVal val="visible"/>
                                          </p:to>
                                        </p:set>
                                        <p:anim calcmode="lin" valueType="num">
                                          <p:cBhvr additive="base">
                                            <p:cTn id="47" dur="1000" fill="hold"/>
                                            <p:tgtEl>
                                              <p:spTgt spid="259"/>
                                            </p:tgtEl>
                                            <p:attrNameLst>
                                              <p:attrName>ppt_x</p:attrName>
                                            </p:attrNameLst>
                                          </p:cBhvr>
                                          <p:tavLst>
                                            <p:tav tm="0">
                                              <p:val>
                                                <p:strVal val="1+#ppt_w/2"/>
                                              </p:val>
                                            </p:tav>
                                            <p:tav tm="100000">
                                              <p:val>
                                                <p:strVal val="#ppt_x"/>
                                              </p:val>
                                            </p:tav>
                                          </p:tavLst>
                                        </p:anim>
                                        <p:anim calcmode="lin" valueType="num">
                                          <p:cBhvr additive="base">
                                            <p:cTn id="48" dur="1000" fill="hold"/>
                                            <p:tgtEl>
                                              <p:spTgt spid="259"/>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2750"/>
                                      </p:stCondLst>
                                      <p:childTnLst>
                                        <p:set>
                                          <p:cBhvr>
                                            <p:cTn id="50" dur="1" fill="hold">
                                              <p:stCondLst>
                                                <p:cond delay="0"/>
                                              </p:stCondLst>
                                            </p:cTn>
                                            <p:tgtEl>
                                              <p:spTgt spid="310"/>
                                            </p:tgtEl>
                                            <p:attrNameLst>
                                              <p:attrName>style.visibility</p:attrName>
                                            </p:attrNameLst>
                                          </p:cBhvr>
                                          <p:to>
                                            <p:strVal val="visible"/>
                                          </p:to>
                                        </p:set>
                                        <p:anim calcmode="lin" valueType="num">
                                          <p:cBhvr additive="base">
                                            <p:cTn id="51" dur="1000" fill="hold"/>
                                            <p:tgtEl>
                                              <p:spTgt spid="310"/>
                                            </p:tgtEl>
                                            <p:attrNameLst>
                                              <p:attrName>ppt_x</p:attrName>
                                            </p:attrNameLst>
                                          </p:cBhvr>
                                          <p:tavLst>
                                            <p:tav tm="0">
                                              <p:val>
                                                <p:strVal val="1+#ppt_w/2"/>
                                              </p:val>
                                            </p:tav>
                                            <p:tav tm="100000">
                                              <p:val>
                                                <p:strVal val="#ppt_x"/>
                                              </p:val>
                                            </p:tav>
                                          </p:tavLst>
                                        </p:anim>
                                        <p:anim calcmode="lin" valueType="num">
                                          <p:cBhvr additive="base">
                                            <p:cTn id="52" dur="1000" fill="hold"/>
                                            <p:tgtEl>
                                              <p:spTgt spid="31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3000"/>
                                      </p:stCondLst>
                                      <p:childTnLst>
                                        <p:set>
                                          <p:cBhvr>
                                            <p:cTn id="54" dur="1" fill="hold">
                                              <p:stCondLst>
                                                <p:cond delay="0"/>
                                              </p:stCondLst>
                                            </p:cTn>
                                            <p:tgtEl>
                                              <p:spTgt spid="260"/>
                                            </p:tgtEl>
                                            <p:attrNameLst>
                                              <p:attrName>style.visibility</p:attrName>
                                            </p:attrNameLst>
                                          </p:cBhvr>
                                          <p:to>
                                            <p:strVal val="visible"/>
                                          </p:to>
                                        </p:set>
                                        <p:anim calcmode="lin" valueType="num">
                                          <p:cBhvr additive="base">
                                            <p:cTn id="55" dur="1000" fill="hold"/>
                                            <p:tgtEl>
                                              <p:spTgt spid="260"/>
                                            </p:tgtEl>
                                            <p:attrNameLst>
                                              <p:attrName>ppt_x</p:attrName>
                                            </p:attrNameLst>
                                          </p:cBhvr>
                                          <p:tavLst>
                                            <p:tav tm="0">
                                              <p:val>
                                                <p:strVal val="1+#ppt_w/2"/>
                                              </p:val>
                                            </p:tav>
                                            <p:tav tm="100000">
                                              <p:val>
                                                <p:strVal val="#ppt_x"/>
                                              </p:val>
                                            </p:tav>
                                          </p:tavLst>
                                        </p:anim>
                                        <p:anim calcmode="lin" valueType="num">
                                          <p:cBhvr additive="base">
                                            <p:cTn id="56" dur="1000" fill="hold"/>
                                            <p:tgtEl>
                                              <p:spTgt spid="260"/>
                                            </p:tgtEl>
                                            <p:attrNameLst>
                                              <p:attrName>ppt_y</p:attrName>
                                            </p:attrNameLst>
                                          </p:cBhvr>
                                          <p:tavLst>
                                            <p:tav tm="0">
                                              <p:val>
                                                <p:strVal val="#ppt_y"/>
                                              </p:val>
                                            </p:tav>
                                            <p:tav tm="100000">
                                              <p:val>
                                                <p:strVal val="#ppt_y"/>
                                              </p:val>
                                            </p:tav>
                                          </p:tavLst>
                                        </p:anim>
                                      </p:childTnLst>
                                    </p:cTn>
                                  </p:par>
                                </p:childTnLst>
                              </p:cTn>
                            </p:par>
                            <p:par>
                              <p:cTn id="57" fill="hold">
                                <p:stCondLst>
                                  <p:cond delay="1000"/>
                                </p:stCondLst>
                                <p:childTnLst>
                                  <p:par>
                                    <p:cTn id="58" presetID="22" presetClass="entr" presetSubtype="4" fill="hold" nodeType="afterEffect">
                                      <p:stCondLst>
                                        <p:cond delay="0"/>
                                      </p:stCondLst>
                                      <p:childTnLst>
                                        <p:set>
                                          <p:cBhvr>
                                            <p:cTn id="59" dur="1" fill="hold">
                                              <p:stCondLst>
                                                <p:cond delay="0"/>
                                              </p:stCondLst>
                                            </p:cTn>
                                            <p:tgtEl>
                                              <p:spTgt spid="147"/>
                                            </p:tgtEl>
                                            <p:attrNameLst>
                                              <p:attrName>style.visibility</p:attrName>
                                            </p:attrNameLst>
                                          </p:cBhvr>
                                          <p:to>
                                            <p:strVal val="visible"/>
                                          </p:to>
                                        </p:set>
                                        <p:animEffect transition="in" filter="wipe(down)">
                                          <p:cBhvr>
                                            <p:cTn id="60" dur="500"/>
                                            <p:tgtEl>
                                              <p:spTgt spid="147"/>
                                            </p:tgtEl>
                                          </p:cBhvr>
                                        </p:animEffect>
                                      </p:childTnLst>
                                    </p:cTn>
                                  </p:par>
                                  <p:par>
                                    <p:cTn id="61" presetID="22" presetClass="entr" presetSubtype="4" fill="hold" nodeType="withEffect">
                                      <p:stCondLst>
                                        <p:cond delay="250"/>
                                      </p:stCondLst>
                                      <p:childTnLst>
                                        <p:set>
                                          <p:cBhvr>
                                            <p:cTn id="62" dur="1" fill="hold">
                                              <p:stCondLst>
                                                <p:cond delay="0"/>
                                              </p:stCondLst>
                                            </p:cTn>
                                            <p:tgtEl>
                                              <p:spTgt spid="157"/>
                                            </p:tgtEl>
                                            <p:attrNameLst>
                                              <p:attrName>style.visibility</p:attrName>
                                            </p:attrNameLst>
                                          </p:cBhvr>
                                          <p:to>
                                            <p:strVal val="visible"/>
                                          </p:to>
                                        </p:set>
                                        <p:animEffect transition="in" filter="wipe(down)">
                                          <p:cBhvr>
                                            <p:cTn id="63" dur="500"/>
                                            <p:tgtEl>
                                              <p:spTgt spid="157"/>
                                            </p:tgtEl>
                                          </p:cBhvr>
                                        </p:animEffect>
                                      </p:childTnLst>
                                    </p:cTn>
                                  </p:par>
                                  <p:par>
                                    <p:cTn id="64" presetID="22" presetClass="entr" presetSubtype="4" fill="hold" nodeType="withEffect">
                                      <p:stCondLst>
                                        <p:cond delay="500"/>
                                      </p:stCondLst>
                                      <p:childTnLst>
                                        <p:set>
                                          <p:cBhvr>
                                            <p:cTn id="65" dur="1" fill="hold">
                                              <p:stCondLst>
                                                <p:cond delay="0"/>
                                              </p:stCondLst>
                                            </p:cTn>
                                            <p:tgtEl>
                                              <p:spTgt spid="229"/>
                                            </p:tgtEl>
                                            <p:attrNameLst>
                                              <p:attrName>style.visibility</p:attrName>
                                            </p:attrNameLst>
                                          </p:cBhvr>
                                          <p:to>
                                            <p:strVal val="visible"/>
                                          </p:to>
                                        </p:set>
                                        <p:animEffect transition="in" filter="wipe(down)">
                                          <p:cBhvr>
                                            <p:cTn id="66" dur="500"/>
                                            <p:tgtEl>
                                              <p:spTgt spid="229"/>
                                            </p:tgtEl>
                                          </p:cBhvr>
                                        </p:animEffect>
                                      </p:childTnLst>
                                    </p:cTn>
                                  </p:par>
                                  <p:par>
                                    <p:cTn id="67" presetID="22" presetClass="entr" presetSubtype="4" fill="hold" nodeType="withEffect">
                                      <p:stCondLst>
                                        <p:cond delay="750"/>
                                      </p:stCondLst>
                                      <p:childTnLst>
                                        <p:set>
                                          <p:cBhvr>
                                            <p:cTn id="68" dur="1" fill="hold">
                                              <p:stCondLst>
                                                <p:cond delay="0"/>
                                              </p:stCondLst>
                                            </p:cTn>
                                            <p:tgtEl>
                                              <p:spTgt spid="238"/>
                                            </p:tgtEl>
                                            <p:attrNameLst>
                                              <p:attrName>style.visibility</p:attrName>
                                            </p:attrNameLst>
                                          </p:cBhvr>
                                          <p:to>
                                            <p:strVal val="visible"/>
                                          </p:to>
                                        </p:set>
                                        <p:animEffect transition="in" filter="wipe(down)">
                                          <p:cBhvr>
                                            <p:cTn id="69" dur="500"/>
                                            <p:tgtEl>
                                              <p:spTgt spid="238"/>
                                            </p:tgtEl>
                                          </p:cBhvr>
                                        </p:animEffect>
                                      </p:childTnLst>
                                    </p:cTn>
                                  </p:par>
                                  <p:par>
                                    <p:cTn id="70" presetID="22" presetClass="entr" presetSubtype="4" fill="hold" nodeType="withEffect">
                                      <p:stCondLst>
                                        <p:cond delay="1000"/>
                                      </p:stCondLst>
                                      <p:childTnLst>
                                        <p:set>
                                          <p:cBhvr>
                                            <p:cTn id="71" dur="1" fill="hold">
                                              <p:stCondLst>
                                                <p:cond delay="0"/>
                                              </p:stCondLst>
                                            </p:cTn>
                                            <p:tgtEl>
                                              <p:spTgt spid="245"/>
                                            </p:tgtEl>
                                            <p:attrNameLst>
                                              <p:attrName>style.visibility</p:attrName>
                                            </p:attrNameLst>
                                          </p:cBhvr>
                                          <p:to>
                                            <p:strVal val="visible"/>
                                          </p:to>
                                        </p:set>
                                        <p:animEffect transition="in" filter="wipe(down)">
                                          <p:cBhvr>
                                            <p:cTn id="72" dur="500"/>
                                            <p:tgtEl>
                                              <p:spTgt spid="245"/>
                                            </p:tgtEl>
                                          </p:cBhvr>
                                        </p:animEffect>
                                      </p:childTnLst>
                                    </p:cTn>
                                  </p:par>
                                  <p:par>
                                    <p:cTn id="73" presetID="22" presetClass="entr" presetSubtype="4" fill="hold" nodeType="withEffect">
                                      <p:stCondLst>
                                        <p:cond delay="1250"/>
                                      </p:stCondLst>
                                      <p:childTnLst>
                                        <p:set>
                                          <p:cBhvr>
                                            <p:cTn id="74" dur="1" fill="hold">
                                              <p:stCondLst>
                                                <p:cond delay="0"/>
                                              </p:stCondLst>
                                            </p:cTn>
                                            <p:tgtEl>
                                              <p:spTgt spid="252"/>
                                            </p:tgtEl>
                                            <p:attrNameLst>
                                              <p:attrName>style.visibility</p:attrName>
                                            </p:attrNameLst>
                                          </p:cBhvr>
                                          <p:to>
                                            <p:strVal val="visible"/>
                                          </p:to>
                                        </p:set>
                                        <p:animEffect transition="in" filter="wipe(down)">
                                          <p:cBhvr>
                                            <p:cTn id="75"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animBg="1"/>
          <p:bldP spid="256" grpId="0" animBg="1"/>
          <p:bldP spid="257" grpId="0" animBg="1"/>
          <p:bldP spid="258" grpId="0" animBg="1"/>
          <p:bldP spid="259" grpId="0" animBg="1"/>
          <p:bldP spid="260" grpId="0" animBg="1"/>
          <p:bldP spid="261"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8938" t="2112" r="26879" b="13615"/>
          <a:stretch>
            <a:fillRect/>
          </a:stretch>
        </p:blipFill>
        <p:spPr>
          <a:xfrm>
            <a:off x="0" y="0"/>
            <a:ext cx="12192000" cy="6858000"/>
          </a:xfrm>
          <a:prstGeom prst="rect">
            <a:avLst/>
          </a:prstGeom>
        </p:spPr>
      </p:pic>
      <p:grpSp>
        <p:nvGrpSpPr>
          <p:cNvPr id="16" name="组合 15"/>
          <p:cNvGrpSpPr/>
          <p:nvPr/>
        </p:nvGrpSpPr>
        <p:grpSpPr>
          <a:xfrm>
            <a:off x="2877669" y="2114550"/>
            <a:ext cx="1775069" cy="2628900"/>
            <a:chOff x="3276600" y="2266950"/>
            <a:chExt cx="1504950" cy="2228850"/>
          </a:xfrm>
        </p:grpSpPr>
        <p:cxnSp>
          <p:nvCxnSpPr>
            <p:cNvPr id="8" name="直接连接符 7"/>
            <p:cNvCxnSpPr/>
            <p:nvPr/>
          </p:nvCxnSpPr>
          <p:spPr>
            <a:xfrm>
              <a:off x="3276600" y="2266950"/>
              <a:ext cx="1504950" cy="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276600" y="2266950"/>
              <a:ext cx="0" cy="222885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276600" y="4495800"/>
              <a:ext cx="1504950" cy="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781550" y="2266950"/>
              <a:ext cx="0" cy="73820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781550" y="3700597"/>
              <a:ext cx="0" cy="795203"/>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2684630" y="2734473"/>
            <a:ext cx="2161146" cy="1569660"/>
          </a:xfrm>
          <a:prstGeom prst="rect">
            <a:avLst/>
          </a:prstGeom>
          <a:noFill/>
        </p:spPr>
        <p:txBody>
          <a:bodyPr wrap="square" rtlCol="0">
            <a:spAutoFit/>
          </a:bodyPr>
          <a:lstStyle/>
          <a:p>
            <a:pPr algn="ctr"/>
            <a:r>
              <a:rPr lang="en-US" altLang="zh-CN" sz="9600" b="1" dirty="0" smtClean="0">
                <a:solidFill>
                  <a:srgbClr val="9E8140"/>
                </a:solidFill>
                <a:latin typeface="Road Rage" pitchFamily="50" charset="0"/>
                <a:ea typeface="华文仿宋" panose="02010600040101010101" pitchFamily="2" charset="-122"/>
              </a:rPr>
              <a:t>o4</a:t>
            </a:r>
            <a:endParaRPr lang="zh-CN" altLang="en-US" sz="9600" b="1" dirty="0">
              <a:solidFill>
                <a:srgbClr val="9E8140"/>
              </a:solidFill>
              <a:latin typeface="Road Rage" pitchFamily="50" charset="0"/>
              <a:ea typeface="华文仿宋" panose="02010600040101010101" pitchFamily="2" charset="-122"/>
            </a:endParaRPr>
          </a:p>
        </p:txBody>
      </p:sp>
      <p:sp>
        <p:nvSpPr>
          <p:cNvPr id="13" name="文本框 12"/>
          <p:cNvSpPr txBox="1"/>
          <p:nvPr/>
        </p:nvSpPr>
        <p:spPr>
          <a:xfrm>
            <a:off x="4312481" y="2918314"/>
            <a:ext cx="4959929" cy="523220"/>
          </a:xfrm>
          <a:prstGeom prst="rect">
            <a:avLst/>
          </a:prstGeom>
          <a:noFill/>
        </p:spPr>
        <p:txBody>
          <a:bodyPr wrap="square" rtlCol="0">
            <a:spAutoFit/>
          </a:bodyPr>
          <a:lstStyle/>
          <a:p>
            <a:pPr algn="ctr"/>
            <a:r>
              <a:rPr lang="zh-CN" altLang="en-US" sz="2800" b="1" dirty="0" smtClean="0">
                <a:solidFill>
                  <a:srgbClr val="9E8140"/>
                </a:solidFill>
                <a:latin typeface="微软雅黑" panose="020B0503020204020204" pitchFamily="34" charset="-122"/>
                <a:ea typeface="微软雅黑" panose="020B0503020204020204" pitchFamily="34" charset="-122"/>
              </a:rPr>
              <a:t>课题实践的可行性</a:t>
            </a:r>
            <a:endParaRPr lang="en-US" altLang="zh-CN" sz="2800" b="1" dirty="0" smtClean="0">
              <a:solidFill>
                <a:srgbClr val="9E814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281392" y="3441534"/>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9E8140"/>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rgbClr val="9E8140"/>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ECDE"/>
        </a:solidFill>
        <a:effectLst/>
      </p:bgPr>
    </p:bg>
    <p:spTree>
      <p:nvGrpSpPr>
        <p:cNvPr id="1" name=""/>
        <p:cNvGrpSpPr/>
        <p:nvPr/>
      </p:nvGrpSpPr>
      <p:grpSpPr>
        <a:xfrm>
          <a:off x="0" y="0"/>
          <a:ext cx="0" cy="0"/>
          <a:chOff x="0" y="0"/>
          <a:chExt cx="0" cy="0"/>
        </a:xfrm>
      </p:grpSpPr>
      <p:sp>
        <p:nvSpPr>
          <p:cNvPr id="110" name="椭圆 80"/>
          <p:cNvSpPr/>
          <p:nvPr/>
        </p:nvSpPr>
        <p:spPr bwMode="auto">
          <a:xfrm>
            <a:off x="977873" y="460369"/>
            <a:ext cx="866305" cy="868059"/>
          </a:xfrm>
          <a:prstGeom prst="rect">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panose="020B0604020202020204" pitchFamily="34" charset="0"/>
              <a:ea typeface="宋体" panose="02010600030101010101" pitchFamily="2" charset="-122"/>
            </a:endParaRPr>
          </a:p>
        </p:txBody>
      </p:sp>
      <p:sp>
        <p:nvSpPr>
          <p:cNvPr id="111" name="文本框 110"/>
          <p:cNvSpPr txBox="1"/>
          <p:nvPr/>
        </p:nvSpPr>
        <p:spPr>
          <a:xfrm>
            <a:off x="875521" y="487108"/>
            <a:ext cx="1071008" cy="830997"/>
          </a:xfrm>
          <a:prstGeom prst="rect">
            <a:avLst/>
          </a:prstGeom>
          <a:noFill/>
        </p:spPr>
        <p:txBody>
          <a:bodyPr wrap="square" rtlCol="0">
            <a:spAutoFit/>
          </a:bodyPr>
          <a:lstStyle/>
          <a:p>
            <a:pPr algn="ctr"/>
            <a:r>
              <a:rPr lang="en-US" altLang="zh-CN" sz="4800" dirty="0" smtClean="0">
                <a:solidFill>
                  <a:schemeClr val="tx1">
                    <a:lumMod val="75000"/>
                    <a:lumOff val="25000"/>
                  </a:schemeClr>
                </a:solidFill>
                <a:latin typeface="Road Rage" pitchFamily="50" charset="0"/>
              </a:rPr>
              <a:t>o4</a:t>
            </a:r>
            <a:endParaRPr lang="zh-CN" altLang="en-US" sz="4800" dirty="0">
              <a:solidFill>
                <a:schemeClr val="tx1">
                  <a:lumMod val="75000"/>
                  <a:lumOff val="25000"/>
                </a:schemeClr>
              </a:solidFill>
              <a:latin typeface="Road Rage" pitchFamily="50" charset="0"/>
            </a:endParaRPr>
          </a:p>
        </p:txBody>
      </p:sp>
      <p:sp>
        <p:nvSpPr>
          <p:cNvPr id="112" name="文本框 111"/>
          <p:cNvSpPr txBox="1"/>
          <p:nvPr/>
        </p:nvSpPr>
        <p:spPr>
          <a:xfrm>
            <a:off x="745316" y="530378"/>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848697" y="977923"/>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114" name="Freeform 5"/>
          <p:cNvSpPr/>
          <p:nvPr/>
        </p:nvSpPr>
        <p:spPr bwMode="auto">
          <a:xfrm>
            <a:off x="1101726" y="3934160"/>
            <a:ext cx="1752600" cy="503238"/>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rgbClr val="9E8140"/>
          </a:solidFill>
          <a:ln>
            <a:noFill/>
          </a:ln>
        </p:spPr>
        <p:txBody>
          <a:bodyPr vert="horz" wrap="square" lIns="91440" tIns="45720" rIns="91440" bIns="45720" numCol="1" anchor="t" anchorCtr="0" compatLnSpc="1"/>
          <a:lstStyle/>
          <a:p>
            <a:pPr algn="ctr"/>
            <a:endParaRPr lang="en-US"/>
          </a:p>
        </p:txBody>
      </p:sp>
      <p:sp>
        <p:nvSpPr>
          <p:cNvPr id="115" name="Freeform 6"/>
          <p:cNvSpPr/>
          <p:nvPr/>
        </p:nvSpPr>
        <p:spPr bwMode="auto">
          <a:xfrm>
            <a:off x="2752726" y="3934160"/>
            <a:ext cx="1754188" cy="503238"/>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116" name="Freeform 7"/>
          <p:cNvSpPr/>
          <p:nvPr/>
        </p:nvSpPr>
        <p:spPr bwMode="auto">
          <a:xfrm>
            <a:off x="4405313" y="3934160"/>
            <a:ext cx="1752600" cy="503238"/>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117" name="Freeform 8"/>
          <p:cNvSpPr/>
          <p:nvPr/>
        </p:nvSpPr>
        <p:spPr bwMode="auto">
          <a:xfrm>
            <a:off x="6056313" y="3934160"/>
            <a:ext cx="1752600" cy="503238"/>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118" name="Freeform 9"/>
          <p:cNvSpPr/>
          <p:nvPr/>
        </p:nvSpPr>
        <p:spPr bwMode="auto">
          <a:xfrm>
            <a:off x="7708901" y="3934160"/>
            <a:ext cx="1752600" cy="503238"/>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rgbClr val="9E8140"/>
          </a:solidFill>
          <a:ln>
            <a:noFill/>
          </a:ln>
        </p:spPr>
        <p:txBody>
          <a:bodyPr vert="horz" wrap="square" lIns="91440" tIns="45720" rIns="91440" bIns="45720" numCol="1" anchor="t" anchorCtr="0" compatLnSpc="1"/>
          <a:lstStyle/>
          <a:p>
            <a:endParaRPr lang="en-US"/>
          </a:p>
        </p:txBody>
      </p:sp>
      <p:sp>
        <p:nvSpPr>
          <p:cNvPr id="119" name="Freeform 10"/>
          <p:cNvSpPr/>
          <p:nvPr/>
        </p:nvSpPr>
        <p:spPr bwMode="auto">
          <a:xfrm>
            <a:off x="9371013" y="3934160"/>
            <a:ext cx="1730375" cy="503238"/>
          </a:xfrm>
          <a:custGeom>
            <a:avLst/>
            <a:gdLst>
              <a:gd name="T0" fmla="*/ 70 w 461"/>
              <a:gd name="T1" fmla="*/ 123 h 131"/>
              <a:gd name="T2" fmla="*/ 7 w 461"/>
              <a:gd name="T3" fmla="*/ 27 h 131"/>
              <a:gd name="T4" fmla="*/ 22 w 461"/>
              <a:gd name="T5" fmla="*/ 0 h 131"/>
              <a:gd name="T6" fmla="*/ 376 w 461"/>
              <a:gd name="T7" fmla="*/ 0 h 131"/>
              <a:gd name="T8" fmla="*/ 391 w 461"/>
              <a:gd name="T9" fmla="*/ 8 h 131"/>
              <a:gd name="T10" fmla="*/ 453 w 461"/>
              <a:gd name="T11" fmla="*/ 104 h 131"/>
              <a:gd name="T12" fmla="*/ 439 w 461"/>
              <a:gd name="T13" fmla="*/ 131 h 131"/>
              <a:gd name="T14" fmla="*/ 85 w 461"/>
              <a:gd name="T15" fmla="*/ 131 h 131"/>
              <a:gd name="T16" fmla="*/ 70 w 461"/>
              <a:gd name="T17" fmla="*/ 12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31">
                <a:moveTo>
                  <a:pt x="70" y="123"/>
                </a:moveTo>
                <a:cubicBezTo>
                  <a:pt x="7" y="27"/>
                  <a:pt x="7" y="27"/>
                  <a:pt x="7" y="27"/>
                </a:cubicBezTo>
                <a:cubicBezTo>
                  <a:pt x="0" y="16"/>
                  <a:pt x="8" y="0"/>
                  <a:pt x="22" y="0"/>
                </a:cubicBezTo>
                <a:cubicBezTo>
                  <a:pt x="376" y="0"/>
                  <a:pt x="376" y="0"/>
                  <a:pt x="376" y="0"/>
                </a:cubicBezTo>
                <a:cubicBezTo>
                  <a:pt x="382" y="0"/>
                  <a:pt x="387" y="3"/>
                  <a:pt x="391" y="8"/>
                </a:cubicBezTo>
                <a:cubicBezTo>
                  <a:pt x="453" y="104"/>
                  <a:pt x="453" y="104"/>
                  <a:pt x="453" y="104"/>
                </a:cubicBezTo>
                <a:cubicBezTo>
                  <a:pt x="461" y="116"/>
                  <a:pt x="453" y="131"/>
                  <a:pt x="439" y="131"/>
                </a:cubicBezTo>
                <a:cubicBezTo>
                  <a:pt x="85" y="131"/>
                  <a:pt x="85" y="131"/>
                  <a:pt x="85" y="131"/>
                </a:cubicBezTo>
                <a:cubicBezTo>
                  <a:pt x="79" y="131"/>
                  <a:pt x="73" y="128"/>
                  <a:pt x="70" y="123"/>
                </a:cubicBezTo>
                <a:close/>
              </a:path>
            </a:pathLst>
          </a:custGeom>
          <a:solidFill>
            <a:srgbClr val="9E8140"/>
          </a:solidFill>
          <a:ln>
            <a:noFill/>
          </a:ln>
        </p:spPr>
        <p:txBody>
          <a:bodyPr vert="horz" wrap="square" lIns="91440" tIns="45720" rIns="91440" bIns="45720" numCol="1" anchor="t" anchorCtr="0" compatLnSpc="1"/>
          <a:lstStyle/>
          <a:p>
            <a:endParaRPr lang="en-US"/>
          </a:p>
        </p:txBody>
      </p:sp>
      <p:cxnSp>
        <p:nvCxnSpPr>
          <p:cNvPr id="120" name="Straight Connector 10"/>
          <p:cNvCxnSpPr/>
          <p:nvPr/>
        </p:nvCxnSpPr>
        <p:spPr>
          <a:xfrm flipV="1">
            <a:off x="1978025" y="3006425"/>
            <a:ext cx="0" cy="784860"/>
          </a:xfrm>
          <a:prstGeom prst="line">
            <a:avLst/>
          </a:prstGeom>
          <a:ln w="28575">
            <a:solidFill>
              <a:srgbClr val="9E8140"/>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cxnSp>
        <p:nvCxnSpPr>
          <p:cNvPr id="121" name="Straight Connector 11"/>
          <p:cNvCxnSpPr/>
          <p:nvPr/>
        </p:nvCxnSpPr>
        <p:spPr>
          <a:xfrm flipV="1">
            <a:off x="3653952" y="4576145"/>
            <a:ext cx="0" cy="784860"/>
          </a:xfrm>
          <a:prstGeom prst="line">
            <a:avLst/>
          </a:prstGeom>
          <a:ln w="28575">
            <a:solidFill>
              <a:srgbClr val="9E8140"/>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
          <p:cNvCxnSpPr/>
          <p:nvPr/>
        </p:nvCxnSpPr>
        <p:spPr>
          <a:xfrm flipV="1">
            <a:off x="5281613" y="2927371"/>
            <a:ext cx="0" cy="784860"/>
          </a:xfrm>
          <a:prstGeom prst="line">
            <a:avLst/>
          </a:prstGeom>
          <a:ln w="28575">
            <a:solidFill>
              <a:srgbClr val="9E8140"/>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3"/>
          <p:cNvCxnSpPr/>
          <p:nvPr/>
        </p:nvCxnSpPr>
        <p:spPr>
          <a:xfrm flipV="1">
            <a:off x="6964156" y="4576145"/>
            <a:ext cx="0" cy="784860"/>
          </a:xfrm>
          <a:prstGeom prst="line">
            <a:avLst/>
          </a:prstGeom>
          <a:ln w="28575">
            <a:solidFill>
              <a:srgbClr val="9E8140"/>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124" name="Straight Connector 14"/>
          <p:cNvCxnSpPr/>
          <p:nvPr/>
        </p:nvCxnSpPr>
        <p:spPr>
          <a:xfrm flipV="1">
            <a:off x="8583720" y="2927371"/>
            <a:ext cx="0" cy="784860"/>
          </a:xfrm>
          <a:prstGeom prst="line">
            <a:avLst/>
          </a:prstGeom>
          <a:ln w="28575">
            <a:solidFill>
              <a:srgbClr val="9E8140"/>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cxnSp>
        <p:nvCxnSpPr>
          <p:cNvPr id="125" name="Straight Connector 15"/>
          <p:cNvCxnSpPr/>
          <p:nvPr/>
        </p:nvCxnSpPr>
        <p:spPr>
          <a:xfrm flipV="1">
            <a:off x="10236200" y="4576145"/>
            <a:ext cx="0" cy="784860"/>
          </a:xfrm>
          <a:prstGeom prst="line">
            <a:avLst/>
          </a:prstGeom>
          <a:ln w="28575">
            <a:solidFill>
              <a:srgbClr val="9E8140"/>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126" name="Freeform 32"/>
          <p:cNvSpPr>
            <a:spLocks noEditPoints="1"/>
          </p:cNvSpPr>
          <p:nvPr/>
        </p:nvSpPr>
        <p:spPr bwMode="auto">
          <a:xfrm>
            <a:off x="3357924" y="3155778"/>
            <a:ext cx="543792" cy="444645"/>
          </a:xfrm>
          <a:custGeom>
            <a:avLst/>
            <a:gdLst/>
            <a:ahLst/>
            <a:cxnLst>
              <a:cxn ang="0">
                <a:pos x="254" y="0"/>
              </a:cxn>
              <a:cxn ang="0">
                <a:pos x="239" y="2"/>
              </a:cxn>
              <a:cxn ang="0">
                <a:pos x="210" y="15"/>
              </a:cxn>
              <a:cxn ang="0">
                <a:pos x="74" y="149"/>
              </a:cxn>
              <a:cxn ang="0">
                <a:pos x="69" y="154"/>
              </a:cxn>
              <a:cxn ang="0">
                <a:pos x="65" y="165"/>
              </a:cxn>
              <a:cxn ang="0">
                <a:pos x="65" y="178"/>
              </a:cxn>
              <a:cxn ang="0">
                <a:pos x="69" y="189"/>
              </a:cxn>
              <a:cxn ang="0">
                <a:pos x="167" y="288"/>
              </a:cxn>
              <a:cxn ang="0">
                <a:pos x="172" y="292"/>
              </a:cxn>
              <a:cxn ang="0">
                <a:pos x="183" y="297"/>
              </a:cxn>
              <a:cxn ang="0">
                <a:pos x="196" y="297"/>
              </a:cxn>
              <a:cxn ang="0">
                <a:pos x="208" y="292"/>
              </a:cxn>
              <a:cxn ang="0">
                <a:pos x="339" y="162"/>
              </a:cxn>
              <a:cxn ang="0">
                <a:pos x="348" y="151"/>
              </a:cxn>
              <a:cxn ang="0">
                <a:pos x="359" y="122"/>
              </a:cxn>
              <a:cxn ang="0">
                <a:pos x="361" y="33"/>
              </a:cxn>
              <a:cxn ang="0">
                <a:pos x="361" y="26"/>
              </a:cxn>
              <a:cxn ang="0">
                <a:pos x="355" y="15"/>
              </a:cxn>
              <a:cxn ang="0">
                <a:pos x="346" y="6"/>
              </a:cxn>
              <a:cxn ang="0">
                <a:pos x="335" y="2"/>
              </a:cxn>
              <a:cxn ang="0">
                <a:pos x="330" y="0"/>
              </a:cxn>
              <a:cxn ang="0">
                <a:pos x="286" y="107"/>
              </a:cxn>
              <a:cxn ang="0">
                <a:pos x="274" y="105"/>
              </a:cxn>
              <a:cxn ang="0">
                <a:pos x="263" y="98"/>
              </a:cxn>
              <a:cxn ang="0">
                <a:pos x="257" y="87"/>
              </a:cxn>
              <a:cxn ang="0">
                <a:pos x="254" y="74"/>
              </a:cxn>
              <a:cxn ang="0">
                <a:pos x="256" y="69"/>
              </a:cxn>
              <a:cxn ang="0">
                <a:pos x="259" y="58"/>
              </a:cxn>
              <a:cxn ang="0">
                <a:pos x="268" y="49"/>
              </a:cxn>
              <a:cxn ang="0">
                <a:pos x="279" y="44"/>
              </a:cxn>
              <a:cxn ang="0">
                <a:pos x="286" y="44"/>
              </a:cxn>
              <a:cxn ang="0">
                <a:pos x="299" y="45"/>
              </a:cxn>
              <a:cxn ang="0">
                <a:pos x="308" y="53"/>
              </a:cxn>
              <a:cxn ang="0">
                <a:pos x="315" y="64"/>
              </a:cxn>
              <a:cxn ang="0">
                <a:pos x="319" y="74"/>
              </a:cxn>
              <a:cxn ang="0">
                <a:pos x="317" y="82"/>
              </a:cxn>
              <a:cxn ang="0">
                <a:pos x="314" y="93"/>
              </a:cxn>
              <a:cxn ang="0">
                <a:pos x="304" y="102"/>
              </a:cxn>
              <a:cxn ang="0">
                <a:pos x="292" y="107"/>
              </a:cxn>
              <a:cxn ang="0">
                <a:pos x="286" y="107"/>
              </a:cxn>
              <a:cxn ang="0">
                <a:pos x="141" y="294"/>
              </a:cxn>
              <a:cxn ang="0">
                <a:pos x="130" y="297"/>
              </a:cxn>
              <a:cxn ang="0">
                <a:pos x="112" y="294"/>
              </a:cxn>
              <a:cxn ang="0">
                <a:pos x="9" y="194"/>
              </a:cxn>
              <a:cxn ang="0">
                <a:pos x="5" y="189"/>
              </a:cxn>
              <a:cxn ang="0">
                <a:pos x="0" y="178"/>
              </a:cxn>
              <a:cxn ang="0">
                <a:pos x="0" y="165"/>
              </a:cxn>
              <a:cxn ang="0">
                <a:pos x="5" y="154"/>
              </a:cxn>
              <a:cxn ang="0">
                <a:pos x="136" y="24"/>
              </a:cxn>
              <a:cxn ang="0">
                <a:pos x="147" y="15"/>
              </a:cxn>
              <a:cxn ang="0">
                <a:pos x="176" y="2"/>
              </a:cxn>
              <a:cxn ang="0">
                <a:pos x="27" y="163"/>
              </a:cxn>
              <a:cxn ang="0">
                <a:pos x="23" y="167"/>
              </a:cxn>
              <a:cxn ang="0">
                <a:pos x="23" y="176"/>
              </a:cxn>
              <a:cxn ang="0">
                <a:pos x="27" y="180"/>
              </a:cxn>
            </a:cxnLst>
            <a:rect l="0" t="0" r="r" b="b"/>
            <a:pathLst>
              <a:path w="361" h="297">
                <a:moveTo>
                  <a:pt x="330" y="0"/>
                </a:moveTo>
                <a:lnTo>
                  <a:pt x="254" y="0"/>
                </a:lnTo>
                <a:lnTo>
                  <a:pt x="254" y="0"/>
                </a:lnTo>
                <a:lnTo>
                  <a:pt x="239" y="2"/>
                </a:lnTo>
                <a:lnTo>
                  <a:pt x="225" y="7"/>
                </a:lnTo>
                <a:lnTo>
                  <a:pt x="210" y="15"/>
                </a:lnTo>
                <a:lnTo>
                  <a:pt x="199" y="24"/>
                </a:lnTo>
                <a:lnTo>
                  <a:pt x="74" y="149"/>
                </a:lnTo>
                <a:lnTo>
                  <a:pt x="74" y="149"/>
                </a:lnTo>
                <a:lnTo>
                  <a:pt x="69" y="154"/>
                </a:lnTo>
                <a:lnTo>
                  <a:pt x="67" y="160"/>
                </a:lnTo>
                <a:lnTo>
                  <a:pt x="65" y="165"/>
                </a:lnTo>
                <a:lnTo>
                  <a:pt x="63" y="172"/>
                </a:lnTo>
                <a:lnTo>
                  <a:pt x="65" y="178"/>
                </a:lnTo>
                <a:lnTo>
                  <a:pt x="67" y="183"/>
                </a:lnTo>
                <a:lnTo>
                  <a:pt x="69" y="189"/>
                </a:lnTo>
                <a:lnTo>
                  <a:pt x="74" y="194"/>
                </a:lnTo>
                <a:lnTo>
                  <a:pt x="167" y="288"/>
                </a:lnTo>
                <a:lnTo>
                  <a:pt x="167" y="288"/>
                </a:lnTo>
                <a:lnTo>
                  <a:pt x="172" y="292"/>
                </a:lnTo>
                <a:lnTo>
                  <a:pt x="178" y="296"/>
                </a:lnTo>
                <a:lnTo>
                  <a:pt x="183" y="297"/>
                </a:lnTo>
                <a:lnTo>
                  <a:pt x="190" y="297"/>
                </a:lnTo>
                <a:lnTo>
                  <a:pt x="196" y="297"/>
                </a:lnTo>
                <a:lnTo>
                  <a:pt x="201" y="296"/>
                </a:lnTo>
                <a:lnTo>
                  <a:pt x="208" y="292"/>
                </a:lnTo>
                <a:lnTo>
                  <a:pt x="212" y="288"/>
                </a:lnTo>
                <a:lnTo>
                  <a:pt x="339" y="162"/>
                </a:lnTo>
                <a:lnTo>
                  <a:pt x="339" y="162"/>
                </a:lnTo>
                <a:lnTo>
                  <a:pt x="348" y="151"/>
                </a:lnTo>
                <a:lnTo>
                  <a:pt x="355" y="136"/>
                </a:lnTo>
                <a:lnTo>
                  <a:pt x="359" y="122"/>
                </a:lnTo>
                <a:lnTo>
                  <a:pt x="361" y="107"/>
                </a:lnTo>
                <a:lnTo>
                  <a:pt x="361" y="33"/>
                </a:lnTo>
                <a:lnTo>
                  <a:pt x="361" y="33"/>
                </a:lnTo>
                <a:lnTo>
                  <a:pt x="361" y="26"/>
                </a:lnTo>
                <a:lnTo>
                  <a:pt x="359" y="20"/>
                </a:lnTo>
                <a:lnTo>
                  <a:pt x="355" y="15"/>
                </a:lnTo>
                <a:lnTo>
                  <a:pt x="352" y="9"/>
                </a:lnTo>
                <a:lnTo>
                  <a:pt x="346" y="6"/>
                </a:lnTo>
                <a:lnTo>
                  <a:pt x="341" y="4"/>
                </a:lnTo>
                <a:lnTo>
                  <a:pt x="335" y="2"/>
                </a:lnTo>
                <a:lnTo>
                  <a:pt x="330" y="0"/>
                </a:lnTo>
                <a:lnTo>
                  <a:pt x="330" y="0"/>
                </a:lnTo>
                <a:close/>
                <a:moveTo>
                  <a:pt x="286" y="107"/>
                </a:moveTo>
                <a:lnTo>
                  <a:pt x="286" y="107"/>
                </a:lnTo>
                <a:lnTo>
                  <a:pt x="279" y="107"/>
                </a:lnTo>
                <a:lnTo>
                  <a:pt x="274" y="105"/>
                </a:lnTo>
                <a:lnTo>
                  <a:pt x="268" y="102"/>
                </a:lnTo>
                <a:lnTo>
                  <a:pt x="263" y="98"/>
                </a:lnTo>
                <a:lnTo>
                  <a:pt x="259" y="93"/>
                </a:lnTo>
                <a:lnTo>
                  <a:pt x="257" y="87"/>
                </a:lnTo>
                <a:lnTo>
                  <a:pt x="256" y="82"/>
                </a:lnTo>
                <a:lnTo>
                  <a:pt x="254" y="74"/>
                </a:lnTo>
                <a:lnTo>
                  <a:pt x="254" y="74"/>
                </a:lnTo>
                <a:lnTo>
                  <a:pt x="256" y="69"/>
                </a:lnTo>
                <a:lnTo>
                  <a:pt x="257" y="64"/>
                </a:lnTo>
                <a:lnTo>
                  <a:pt x="259" y="58"/>
                </a:lnTo>
                <a:lnTo>
                  <a:pt x="263" y="53"/>
                </a:lnTo>
                <a:lnTo>
                  <a:pt x="268" y="49"/>
                </a:lnTo>
                <a:lnTo>
                  <a:pt x="274" y="45"/>
                </a:lnTo>
                <a:lnTo>
                  <a:pt x="279" y="44"/>
                </a:lnTo>
                <a:lnTo>
                  <a:pt x="286" y="44"/>
                </a:lnTo>
                <a:lnTo>
                  <a:pt x="286" y="44"/>
                </a:lnTo>
                <a:lnTo>
                  <a:pt x="292" y="44"/>
                </a:lnTo>
                <a:lnTo>
                  <a:pt x="299" y="45"/>
                </a:lnTo>
                <a:lnTo>
                  <a:pt x="304" y="49"/>
                </a:lnTo>
                <a:lnTo>
                  <a:pt x="308" y="53"/>
                </a:lnTo>
                <a:lnTo>
                  <a:pt x="314" y="58"/>
                </a:lnTo>
                <a:lnTo>
                  <a:pt x="315" y="64"/>
                </a:lnTo>
                <a:lnTo>
                  <a:pt x="317" y="69"/>
                </a:lnTo>
                <a:lnTo>
                  <a:pt x="319" y="74"/>
                </a:lnTo>
                <a:lnTo>
                  <a:pt x="319" y="74"/>
                </a:lnTo>
                <a:lnTo>
                  <a:pt x="317" y="82"/>
                </a:lnTo>
                <a:lnTo>
                  <a:pt x="315" y="87"/>
                </a:lnTo>
                <a:lnTo>
                  <a:pt x="314" y="93"/>
                </a:lnTo>
                <a:lnTo>
                  <a:pt x="308" y="98"/>
                </a:lnTo>
                <a:lnTo>
                  <a:pt x="304" y="102"/>
                </a:lnTo>
                <a:lnTo>
                  <a:pt x="299" y="105"/>
                </a:lnTo>
                <a:lnTo>
                  <a:pt x="292" y="107"/>
                </a:lnTo>
                <a:lnTo>
                  <a:pt x="286" y="107"/>
                </a:lnTo>
                <a:lnTo>
                  <a:pt x="286" y="107"/>
                </a:lnTo>
                <a:close/>
                <a:moveTo>
                  <a:pt x="27" y="180"/>
                </a:moveTo>
                <a:lnTo>
                  <a:pt x="141" y="294"/>
                </a:lnTo>
                <a:lnTo>
                  <a:pt x="141" y="294"/>
                </a:lnTo>
                <a:lnTo>
                  <a:pt x="130" y="297"/>
                </a:lnTo>
                <a:lnTo>
                  <a:pt x="121" y="297"/>
                </a:lnTo>
                <a:lnTo>
                  <a:pt x="112" y="294"/>
                </a:lnTo>
                <a:lnTo>
                  <a:pt x="103" y="288"/>
                </a:lnTo>
                <a:lnTo>
                  <a:pt x="9" y="194"/>
                </a:lnTo>
                <a:lnTo>
                  <a:pt x="9" y="194"/>
                </a:lnTo>
                <a:lnTo>
                  <a:pt x="5" y="189"/>
                </a:lnTo>
                <a:lnTo>
                  <a:pt x="2" y="183"/>
                </a:lnTo>
                <a:lnTo>
                  <a:pt x="0" y="178"/>
                </a:lnTo>
                <a:lnTo>
                  <a:pt x="0" y="172"/>
                </a:lnTo>
                <a:lnTo>
                  <a:pt x="0" y="165"/>
                </a:lnTo>
                <a:lnTo>
                  <a:pt x="2" y="160"/>
                </a:lnTo>
                <a:lnTo>
                  <a:pt x="5" y="154"/>
                </a:lnTo>
                <a:lnTo>
                  <a:pt x="9" y="149"/>
                </a:lnTo>
                <a:lnTo>
                  <a:pt x="136" y="24"/>
                </a:lnTo>
                <a:lnTo>
                  <a:pt x="136" y="24"/>
                </a:lnTo>
                <a:lnTo>
                  <a:pt x="147" y="15"/>
                </a:lnTo>
                <a:lnTo>
                  <a:pt x="161" y="7"/>
                </a:lnTo>
                <a:lnTo>
                  <a:pt x="176" y="2"/>
                </a:lnTo>
                <a:lnTo>
                  <a:pt x="190" y="0"/>
                </a:lnTo>
                <a:lnTo>
                  <a:pt x="27" y="163"/>
                </a:lnTo>
                <a:lnTo>
                  <a:pt x="27" y="163"/>
                </a:lnTo>
                <a:lnTo>
                  <a:pt x="23" y="167"/>
                </a:lnTo>
                <a:lnTo>
                  <a:pt x="23" y="172"/>
                </a:lnTo>
                <a:lnTo>
                  <a:pt x="23" y="176"/>
                </a:lnTo>
                <a:lnTo>
                  <a:pt x="27" y="180"/>
                </a:lnTo>
                <a:lnTo>
                  <a:pt x="27" y="180"/>
                </a:lnTo>
                <a:close/>
              </a:path>
            </a:pathLst>
          </a:custGeom>
          <a:solidFill>
            <a:srgbClr val="9E8140"/>
          </a:solidFill>
          <a:ln w="9525">
            <a:noFill/>
            <a:round/>
          </a:ln>
        </p:spPr>
        <p:txBody>
          <a:bodyPr vert="horz" wrap="square" lIns="121920" tIns="60960" rIns="121920" bIns="60960" numCol="1" anchor="t" anchorCtr="0" compatLnSpc="1"/>
          <a:lstStyle/>
          <a:p>
            <a:endParaRPr lang="en-US" sz="2400"/>
          </a:p>
        </p:txBody>
      </p:sp>
      <p:grpSp>
        <p:nvGrpSpPr>
          <p:cNvPr id="127" name="Group 77"/>
          <p:cNvGrpSpPr/>
          <p:nvPr/>
        </p:nvGrpSpPr>
        <p:grpSpPr>
          <a:xfrm>
            <a:off x="6669731" y="3181857"/>
            <a:ext cx="525763" cy="402584"/>
            <a:chOff x="5552261" y="1554043"/>
            <a:chExt cx="363359" cy="278229"/>
          </a:xfrm>
          <a:solidFill>
            <a:srgbClr val="9E8140"/>
          </a:solidFill>
        </p:grpSpPr>
        <p:sp>
          <p:nvSpPr>
            <p:cNvPr id="128" name="Freeform 96"/>
            <p:cNvSpPr/>
            <p:nvPr/>
          </p:nvSpPr>
          <p:spPr bwMode="auto">
            <a:xfrm>
              <a:off x="5552261" y="1715997"/>
              <a:ext cx="363359" cy="116275"/>
            </a:xfrm>
            <a:custGeom>
              <a:avLst/>
              <a:gdLst/>
              <a:ahLst/>
              <a:cxnLst>
                <a:cxn ang="0">
                  <a:pos x="211" y="31"/>
                </a:cxn>
                <a:cxn ang="0">
                  <a:pos x="140" y="31"/>
                </a:cxn>
                <a:cxn ang="0">
                  <a:pos x="140" y="0"/>
                </a:cxn>
                <a:cxn ang="0">
                  <a:pos x="0" y="0"/>
                </a:cxn>
                <a:cxn ang="0">
                  <a:pos x="0" y="96"/>
                </a:cxn>
                <a:cxn ang="0">
                  <a:pos x="0" y="96"/>
                </a:cxn>
                <a:cxn ang="0">
                  <a:pos x="2" y="102"/>
                </a:cxn>
                <a:cxn ang="0">
                  <a:pos x="4" y="107"/>
                </a:cxn>
                <a:cxn ang="0">
                  <a:pos x="9" y="111"/>
                </a:cxn>
                <a:cxn ang="0">
                  <a:pos x="17" y="112"/>
                </a:cxn>
                <a:cxn ang="0">
                  <a:pos x="334" y="112"/>
                </a:cxn>
                <a:cxn ang="0">
                  <a:pos x="334" y="112"/>
                </a:cxn>
                <a:cxn ang="0">
                  <a:pos x="341" y="111"/>
                </a:cxn>
                <a:cxn ang="0">
                  <a:pos x="347" y="107"/>
                </a:cxn>
                <a:cxn ang="0">
                  <a:pos x="350" y="102"/>
                </a:cxn>
                <a:cxn ang="0">
                  <a:pos x="350" y="96"/>
                </a:cxn>
                <a:cxn ang="0">
                  <a:pos x="350" y="0"/>
                </a:cxn>
                <a:cxn ang="0">
                  <a:pos x="211" y="0"/>
                </a:cxn>
                <a:cxn ang="0">
                  <a:pos x="211" y="31"/>
                </a:cxn>
              </a:cxnLst>
              <a:rect l="0" t="0" r="r" b="b"/>
              <a:pathLst>
                <a:path w="350" h="112">
                  <a:moveTo>
                    <a:pt x="211" y="31"/>
                  </a:moveTo>
                  <a:lnTo>
                    <a:pt x="140" y="31"/>
                  </a:lnTo>
                  <a:lnTo>
                    <a:pt x="140" y="0"/>
                  </a:lnTo>
                  <a:lnTo>
                    <a:pt x="0" y="0"/>
                  </a:lnTo>
                  <a:lnTo>
                    <a:pt x="0" y="96"/>
                  </a:lnTo>
                  <a:lnTo>
                    <a:pt x="0" y="96"/>
                  </a:lnTo>
                  <a:lnTo>
                    <a:pt x="2" y="102"/>
                  </a:lnTo>
                  <a:lnTo>
                    <a:pt x="4" y="107"/>
                  </a:lnTo>
                  <a:lnTo>
                    <a:pt x="9" y="111"/>
                  </a:lnTo>
                  <a:lnTo>
                    <a:pt x="17" y="112"/>
                  </a:lnTo>
                  <a:lnTo>
                    <a:pt x="334" y="112"/>
                  </a:lnTo>
                  <a:lnTo>
                    <a:pt x="334" y="112"/>
                  </a:lnTo>
                  <a:lnTo>
                    <a:pt x="341" y="111"/>
                  </a:lnTo>
                  <a:lnTo>
                    <a:pt x="347" y="107"/>
                  </a:lnTo>
                  <a:lnTo>
                    <a:pt x="350" y="102"/>
                  </a:lnTo>
                  <a:lnTo>
                    <a:pt x="350" y="96"/>
                  </a:lnTo>
                  <a:lnTo>
                    <a:pt x="350" y="0"/>
                  </a:lnTo>
                  <a:lnTo>
                    <a:pt x="211" y="0"/>
                  </a:lnTo>
                  <a:lnTo>
                    <a:pt x="211" y="31"/>
                  </a:lnTo>
                  <a:close/>
                </a:path>
              </a:pathLst>
            </a:custGeom>
            <a:grpFill/>
            <a:ln w="9525">
              <a:noFill/>
              <a:round/>
            </a:ln>
          </p:spPr>
          <p:txBody>
            <a:bodyPr vert="horz" wrap="square" lIns="121920" tIns="60960" rIns="121920" bIns="60960" numCol="1" anchor="t" anchorCtr="0" compatLnSpc="1"/>
            <a:lstStyle/>
            <a:p>
              <a:endParaRPr lang="en-US" sz="2400"/>
            </a:p>
          </p:txBody>
        </p:sp>
        <p:sp>
          <p:nvSpPr>
            <p:cNvPr id="129" name="Freeform 97"/>
            <p:cNvSpPr>
              <a:spLocks noEditPoints="1"/>
            </p:cNvSpPr>
            <p:nvPr/>
          </p:nvSpPr>
          <p:spPr bwMode="auto">
            <a:xfrm>
              <a:off x="5552261" y="1554043"/>
              <a:ext cx="363359" cy="137038"/>
            </a:xfrm>
            <a:custGeom>
              <a:avLst/>
              <a:gdLst/>
              <a:ahLst/>
              <a:cxnLst>
                <a:cxn ang="0">
                  <a:pos x="334" y="42"/>
                </a:cxn>
                <a:cxn ang="0">
                  <a:pos x="225" y="42"/>
                </a:cxn>
                <a:cxn ang="0">
                  <a:pos x="225" y="42"/>
                </a:cxn>
                <a:cxn ang="0">
                  <a:pos x="225" y="5"/>
                </a:cxn>
                <a:cxn ang="0">
                  <a:pos x="225" y="5"/>
                </a:cxn>
                <a:cxn ang="0">
                  <a:pos x="225" y="2"/>
                </a:cxn>
                <a:cxn ang="0">
                  <a:pos x="223" y="0"/>
                </a:cxn>
                <a:cxn ang="0">
                  <a:pos x="222" y="0"/>
                </a:cxn>
                <a:cxn ang="0">
                  <a:pos x="120" y="0"/>
                </a:cxn>
                <a:cxn ang="0">
                  <a:pos x="120" y="0"/>
                </a:cxn>
                <a:cxn ang="0">
                  <a:pos x="118" y="2"/>
                </a:cxn>
                <a:cxn ang="0">
                  <a:pos x="116" y="4"/>
                </a:cxn>
                <a:cxn ang="0">
                  <a:pos x="115" y="5"/>
                </a:cxn>
                <a:cxn ang="0">
                  <a:pos x="115" y="5"/>
                </a:cxn>
                <a:cxn ang="0">
                  <a:pos x="115" y="42"/>
                </a:cxn>
                <a:cxn ang="0">
                  <a:pos x="17" y="42"/>
                </a:cxn>
                <a:cxn ang="0">
                  <a:pos x="17" y="42"/>
                </a:cxn>
                <a:cxn ang="0">
                  <a:pos x="9" y="42"/>
                </a:cxn>
                <a:cxn ang="0">
                  <a:pos x="4" y="45"/>
                </a:cxn>
                <a:cxn ang="0">
                  <a:pos x="2" y="51"/>
                </a:cxn>
                <a:cxn ang="0">
                  <a:pos x="0" y="58"/>
                </a:cxn>
                <a:cxn ang="0">
                  <a:pos x="0" y="130"/>
                </a:cxn>
                <a:cxn ang="0">
                  <a:pos x="350" y="130"/>
                </a:cxn>
                <a:cxn ang="0">
                  <a:pos x="350" y="58"/>
                </a:cxn>
                <a:cxn ang="0">
                  <a:pos x="350" y="58"/>
                </a:cxn>
                <a:cxn ang="0">
                  <a:pos x="350" y="51"/>
                </a:cxn>
                <a:cxn ang="0">
                  <a:pos x="347" y="45"/>
                </a:cxn>
                <a:cxn ang="0">
                  <a:pos x="341" y="42"/>
                </a:cxn>
                <a:cxn ang="0">
                  <a:pos x="334" y="42"/>
                </a:cxn>
                <a:cxn ang="0">
                  <a:pos x="334" y="42"/>
                </a:cxn>
                <a:cxn ang="0">
                  <a:pos x="133" y="42"/>
                </a:cxn>
                <a:cxn ang="0">
                  <a:pos x="133" y="13"/>
                </a:cxn>
                <a:cxn ang="0">
                  <a:pos x="209" y="13"/>
                </a:cxn>
                <a:cxn ang="0">
                  <a:pos x="209" y="42"/>
                </a:cxn>
                <a:cxn ang="0">
                  <a:pos x="133" y="42"/>
                </a:cxn>
              </a:cxnLst>
              <a:rect l="0" t="0" r="r" b="b"/>
              <a:pathLst>
                <a:path w="350" h="130">
                  <a:moveTo>
                    <a:pt x="334" y="42"/>
                  </a:moveTo>
                  <a:lnTo>
                    <a:pt x="225" y="42"/>
                  </a:lnTo>
                  <a:lnTo>
                    <a:pt x="225" y="42"/>
                  </a:lnTo>
                  <a:lnTo>
                    <a:pt x="225" y="5"/>
                  </a:lnTo>
                  <a:lnTo>
                    <a:pt x="225" y="5"/>
                  </a:lnTo>
                  <a:lnTo>
                    <a:pt x="225" y="2"/>
                  </a:lnTo>
                  <a:lnTo>
                    <a:pt x="223" y="0"/>
                  </a:lnTo>
                  <a:lnTo>
                    <a:pt x="222" y="0"/>
                  </a:lnTo>
                  <a:lnTo>
                    <a:pt x="120" y="0"/>
                  </a:lnTo>
                  <a:lnTo>
                    <a:pt x="120" y="0"/>
                  </a:lnTo>
                  <a:lnTo>
                    <a:pt x="118" y="2"/>
                  </a:lnTo>
                  <a:lnTo>
                    <a:pt x="116" y="4"/>
                  </a:lnTo>
                  <a:lnTo>
                    <a:pt x="115" y="5"/>
                  </a:lnTo>
                  <a:lnTo>
                    <a:pt x="115" y="5"/>
                  </a:lnTo>
                  <a:lnTo>
                    <a:pt x="115" y="42"/>
                  </a:lnTo>
                  <a:lnTo>
                    <a:pt x="17" y="42"/>
                  </a:lnTo>
                  <a:lnTo>
                    <a:pt x="17" y="42"/>
                  </a:lnTo>
                  <a:lnTo>
                    <a:pt x="9" y="42"/>
                  </a:lnTo>
                  <a:lnTo>
                    <a:pt x="4" y="45"/>
                  </a:lnTo>
                  <a:lnTo>
                    <a:pt x="2" y="51"/>
                  </a:lnTo>
                  <a:lnTo>
                    <a:pt x="0" y="58"/>
                  </a:lnTo>
                  <a:lnTo>
                    <a:pt x="0" y="130"/>
                  </a:lnTo>
                  <a:lnTo>
                    <a:pt x="350" y="130"/>
                  </a:lnTo>
                  <a:lnTo>
                    <a:pt x="350" y="58"/>
                  </a:lnTo>
                  <a:lnTo>
                    <a:pt x="350" y="58"/>
                  </a:lnTo>
                  <a:lnTo>
                    <a:pt x="350" y="51"/>
                  </a:lnTo>
                  <a:lnTo>
                    <a:pt x="347" y="45"/>
                  </a:lnTo>
                  <a:lnTo>
                    <a:pt x="341" y="42"/>
                  </a:lnTo>
                  <a:lnTo>
                    <a:pt x="334" y="42"/>
                  </a:lnTo>
                  <a:lnTo>
                    <a:pt x="334" y="42"/>
                  </a:lnTo>
                  <a:close/>
                  <a:moveTo>
                    <a:pt x="133" y="42"/>
                  </a:moveTo>
                  <a:lnTo>
                    <a:pt x="133" y="13"/>
                  </a:lnTo>
                  <a:lnTo>
                    <a:pt x="209" y="13"/>
                  </a:lnTo>
                  <a:lnTo>
                    <a:pt x="209" y="42"/>
                  </a:lnTo>
                  <a:lnTo>
                    <a:pt x="133" y="42"/>
                  </a:lnTo>
                  <a:close/>
                </a:path>
              </a:pathLst>
            </a:custGeom>
            <a:grpFill/>
            <a:ln w="9525">
              <a:noFill/>
              <a:round/>
            </a:ln>
          </p:spPr>
          <p:txBody>
            <a:bodyPr vert="horz" wrap="square" lIns="121920" tIns="60960" rIns="121920" bIns="60960" numCol="1" anchor="t" anchorCtr="0" compatLnSpc="1"/>
            <a:lstStyle/>
            <a:p>
              <a:endParaRPr lang="en-US" sz="2400"/>
            </a:p>
          </p:txBody>
        </p:sp>
        <p:sp>
          <p:nvSpPr>
            <p:cNvPr id="130" name="Rectangle 98"/>
            <p:cNvSpPr>
              <a:spLocks noChangeArrowheads="1"/>
            </p:cNvSpPr>
            <p:nvPr/>
          </p:nvSpPr>
          <p:spPr bwMode="auto">
            <a:xfrm>
              <a:off x="5710062" y="1715997"/>
              <a:ext cx="45679" cy="18688"/>
            </a:xfrm>
            <a:prstGeom prst="rect">
              <a:avLst/>
            </a:prstGeom>
            <a:grpFill/>
            <a:ln w="9525">
              <a:noFill/>
              <a:miter lim="800000"/>
            </a:ln>
          </p:spPr>
          <p:txBody>
            <a:bodyPr vert="horz" wrap="square" lIns="121920" tIns="60960" rIns="121920" bIns="60960" numCol="1" anchor="t" anchorCtr="0" compatLnSpc="1"/>
            <a:lstStyle/>
            <a:p>
              <a:endParaRPr lang="en-US" sz="2400"/>
            </a:p>
          </p:txBody>
        </p:sp>
      </p:grpSp>
      <p:sp>
        <p:nvSpPr>
          <p:cNvPr id="131" name="Freeform 104"/>
          <p:cNvSpPr>
            <a:spLocks noEditPoints="1"/>
          </p:cNvSpPr>
          <p:nvPr/>
        </p:nvSpPr>
        <p:spPr bwMode="auto">
          <a:xfrm>
            <a:off x="5050255" y="4708063"/>
            <a:ext cx="465677" cy="453661"/>
          </a:xfrm>
          <a:custGeom>
            <a:avLst/>
            <a:gdLst/>
            <a:ahLst/>
            <a:cxnLst>
              <a:cxn ang="0">
                <a:pos x="243" y="45"/>
              </a:cxn>
              <a:cxn ang="0">
                <a:pos x="243" y="20"/>
              </a:cxn>
              <a:cxn ang="0">
                <a:pos x="238" y="6"/>
              </a:cxn>
              <a:cxn ang="0">
                <a:pos x="221" y="0"/>
              </a:cxn>
              <a:cxn ang="0">
                <a:pos x="214" y="2"/>
              </a:cxn>
              <a:cxn ang="0">
                <a:pos x="203" y="13"/>
              </a:cxn>
              <a:cxn ang="0">
                <a:pos x="202" y="45"/>
              </a:cxn>
              <a:cxn ang="0">
                <a:pos x="109" y="20"/>
              </a:cxn>
              <a:cxn ang="0">
                <a:pos x="107" y="13"/>
              </a:cxn>
              <a:cxn ang="0">
                <a:pos x="96" y="2"/>
              </a:cxn>
              <a:cxn ang="0">
                <a:pos x="87" y="0"/>
              </a:cxn>
              <a:cxn ang="0">
                <a:pos x="73" y="6"/>
              </a:cxn>
              <a:cxn ang="0">
                <a:pos x="67" y="20"/>
              </a:cxn>
              <a:cxn ang="0">
                <a:pos x="17" y="45"/>
              </a:cxn>
              <a:cxn ang="0">
                <a:pos x="9" y="47"/>
              </a:cxn>
              <a:cxn ang="0">
                <a:pos x="2" y="54"/>
              </a:cxn>
              <a:cxn ang="0">
                <a:pos x="0" y="287"/>
              </a:cxn>
              <a:cxn ang="0">
                <a:pos x="2" y="292"/>
              </a:cxn>
              <a:cxn ang="0">
                <a:pos x="9" y="301"/>
              </a:cxn>
              <a:cxn ang="0">
                <a:pos x="294" y="301"/>
              </a:cxn>
              <a:cxn ang="0">
                <a:pos x="301" y="301"/>
              </a:cxn>
              <a:cxn ang="0">
                <a:pos x="308" y="292"/>
              </a:cxn>
              <a:cxn ang="0">
                <a:pos x="310" y="62"/>
              </a:cxn>
              <a:cxn ang="0">
                <a:pos x="308" y="54"/>
              </a:cxn>
              <a:cxn ang="0">
                <a:pos x="301" y="47"/>
              </a:cxn>
              <a:cxn ang="0">
                <a:pos x="294" y="45"/>
              </a:cxn>
              <a:cxn ang="0">
                <a:pos x="145" y="156"/>
              </a:cxn>
              <a:cxn ang="0">
                <a:pos x="96" y="114"/>
              </a:cxn>
              <a:cxn ang="0">
                <a:pos x="165" y="114"/>
              </a:cxn>
              <a:cxn ang="0">
                <a:pos x="214" y="156"/>
              </a:cxn>
              <a:cxn ang="0">
                <a:pos x="165" y="114"/>
              </a:cxn>
              <a:cxn ang="0">
                <a:pos x="75" y="156"/>
              </a:cxn>
              <a:cxn ang="0">
                <a:pos x="31" y="114"/>
              </a:cxn>
              <a:cxn ang="0">
                <a:pos x="75" y="178"/>
              </a:cxn>
              <a:cxn ang="0">
                <a:pos x="31" y="209"/>
              </a:cxn>
              <a:cxn ang="0">
                <a:pos x="75" y="178"/>
              </a:cxn>
              <a:cxn ang="0">
                <a:pos x="145" y="178"/>
              </a:cxn>
              <a:cxn ang="0">
                <a:pos x="96" y="209"/>
              </a:cxn>
              <a:cxn ang="0">
                <a:pos x="145" y="229"/>
              </a:cxn>
              <a:cxn ang="0">
                <a:pos x="96" y="270"/>
              </a:cxn>
              <a:cxn ang="0">
                <a:pos x="145" y="229"/>
              </a:cxn>
              <a:cxn ang="0">
                <a:pos x="214" y="229"/>
              </a:cxn>
              <a:cxn ang="0">
                <a:pos x="165" y="270"/>
              </a:cxn>
              <a:cxn ang="0">
                <a:pos x="165" y="209"/>
              </a:cxn>
              <a:cxn ang="0">
                <a:pos x="214" y="178"/>
              </a:cxn>
              <a:cxn ang="0">
                <a:pos x="165" y="209"/>
              </a:cxn>
              <a:cxn ang="0">
                <a:pos x="279" y="178"/>
              </a:cxn>
              <a:cxn ang="0">
                <a:pos x="236" y="209"/>
              </a:cxn>
              <a:cxn ang="0">
                <a:pos x="236" y="156"/>
              </a:cxn>
              <a:cxn ang="0">
                <a:pos x="279" y="114"/>
              </a:cxn>
              <a:cxn ang="0">
                <a:pos x="236" y="156"/>
              </a:cxn>
              <a:cxn ang="0">
                <a:pos x="75" y="229"/>
              </a:cxn>
              <a:cxn ang="0">
                <a:pos x="31" y="270"/>
              </a:cxn>
              <a:cxn ang="0">
                <a:pos x="236" y="270"/>
              </a:cxn>
              <a:cxn ang="0">
                <a:pos x="279" y="229"/>
              </a:cxn>
              <a:cxn ang="0">
                <a:pos x="236" y="270"/>
              </a:cxn>
            </a:cxnLst>
            <a:rect l="0" t="0" r="r" b="b"/>
            <a:pathLst>
              <a:path w="310" h="301">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solidFill>
            <a:srgbClr val="9E8140"/>
          </a:solidFill>
          <a:ln w="9525">
            <a:noFill/>
            <a:round/>
          </a:ln>
        </p:spPr>
        <p:txBody>
          <a:bodyPr vert="horz" wrap="square" lIns="121920" tIns="60960" rIns="121920" bIns="60960" numCol="1" anchor="t" anchorCtr="0" compatLnSpc="1"/>
          <a:lstStyle/>
          <a:p>
            <a:endParaRPr lang="en-US" sz="2400"/>
          </a:p>
        </p:txBody>
      </p:sp>
      <p:sp>
        <p:nvSpPr>
          <p:cNvPr id="132" name="Freeform 111"/>
          <p:cNvSpPr>
            <a:spLocks noEditPoints="1"/>
          </p:cNvSpPr>
          <p:nvPr/>
        </p:nvSpPr>
        <p:spPr bwMode="auto">
          <a:xfrm>
            <a:off x="1767720" y="4708063"/>
            <a:ext cx="420611" cy="423619"/>
          </a:xfrm>
          <a:custGeom>
            <a:avLst/>
            <a:gdLst/>
            <a:ahLst/>
            <a:cxnLst>
              <a:cxn ang="0">
                <a:pos x="36" y="38"/>
              </a:cxn>
              <a:cxn ang="0">
                <a:pos x="5" y="38"/>
              </a:cxn>
              <a:cxn ang="0">
                <a:pos x="0" y="45"/>
              </a:cxn>
              <a:cxn ang="0">
                <a:pos x="0" y="69"/>
              </a:cxn>
              <a:cxn ang="0">
                <a:pos x="9" y="74"/>
              </a:cxn>
              <a:cxn ang="0">
                <a:pos x="9" y="94"/>
              </a:cxn>
              <a:cxn ang="0">
                <a:pos x="1" y="96"/>
              </a:cxn>
              <a:cxn ang="0">
                <a:pos x="0" y="121"/>
              </a:cxn>
              <a:cxn ang="0">
                <a:pos x="1" y="128"/>
              </a:cxn>
              <a:cxn ang="0">
                <a:pos x="36" y="130"/>
              </a:cxn>
              <a:cxn ang="0">
                <a:pos x="9" y="150"/>
              </a:cxn>
              <a:cxn ang="0">
                <a:pos x="0" y="156"/>
              </a:cxn>
              <a:cxn ang="0">
                <a:pos x="0" y="177"/>
              </a:cxn>
              <a:cxn ang="0">
                <a:pos x="5" y="186"/>
              </a:cxn>
              <a:cxn ang="0">
                <a:pos x="36" y="206"/>
              </a:cxn>
              <a:cxn ang="0">
                <a:pos x="5" y="206"/>
              </a:cxn>
              <a:cxn ang="0">
                <a:pos x="0" y="215"/>
              </a:cxn>
              <a:cxn ang="0">
                <a:pos x="0" y="237"/>
              </a:cxn>
              <a:cxn ang="0">
                <a:pos x="9" y="243"/>
              </a:cxn>
              <a:cxn ang="0">
                <a:pos x="262" y="281"/>
              </a:cxn>
              <a:cxn ang="0">
                <a:pos x="275" y="275"/>
              </a:cxn>
              <a:cxn ang="0">
                <a:pos x="281" y="18"/>
              </a:cxn>
              <a:cxn ang="0">
                <a:pos x="275" y="5"/>
              </a:cxn>
              <a:cxn ang="0">
                <a:pos x="262" y="0"/>
              </a:cxn>
              <a:cxn ang="0">
                <a:pos x="56" y="243"/>
              </a:cxn>
              <a:cxn ang="0">
                <a:pos x="69" y="243"/>
              </a:cxn>
              <a:cxn ang="0">
                <a:pos x="74" y="234"/>
              </a:cxn>
              <a:cxn ang="0">
                <a:pos x="74" y="212"/>
              </a:cxn>
              <a:cxn ang="0">
                <a:pos x="65" y="206"/>
              </a:cxn>
              <a:cxn ang="0">
                <a:pos x="65" y="186"/>
              </a:cxn>
              <a:cxn ang="0">
                <a:pos x="72" y="185"/>
              </a:cxn>
              <a:cxn ang="0">
                <a:pos x="74" y="159"/>
              </a:cxn>
              <a:cxn ang="0">
                <a:pos x="72" y="152"/>
              </a:cxn>
              <a:cxn ang="0">
                <a:pos x="56" y="150"/>
              </a:cxn>
              <a:cxn ang="0">
                <a:pos x="65" y="130"/>
              </a:cxn>
              <a:cxn ang="0">
                <a:pos x="74" y="125"/>
              </a:cxn>
              <a:cxn ang="0">
                <a:pos x="74" y="103"/>
              </a:cxn>
              <a:cxn ang="0">
                <a:pos x="69" y="94"/>
              </a:cxn>
              <a:cxn ang="0">
                <a:pos x="56" y="74"/>
              </a:cxn>
              <a:cxn ang="0">
                <a:pos x="69" y="74"/>
              </a:cxn>
              <a:cxn ang="0">
                <a:pos x="74" y="65"/>
              </a:cxn>
              <a:cxn ang="0">
                <a:pos x="74" y="41"/>
              </a:cxn>
              <a:cxn ang="0">
                <a:pos x="65" y="38"/>
              </a:cxn>
              <a:cxn ang="0">
                <a:pos x="92" y="18"/>
              </a:cxn>
            </a:cxnLst>
            <a:rect l="0" t="0" r="r" b="b"/>
            <a:pathLst>
              <a:path w="281" h="281">
                <a:moveTo>
                  <a:pt x="262" y="0"/>
                </a:moveTo>
                <a:lnTo>
                  <a:pt x="36" y="0"/>
                </a:lnTo>
                <a:lnTo>
                  <a:pt x="36" y="38"/>
                </a:lnTo>
                <a:lnTo>
                  <a:pt x="9" y="38"/>
                </a:lnTo>
                <a:lnTo>
                  <a:pt x="9" y="38"/>
                </a:lnTo>
                <a:lnTo>
                  <a:pt x="5" y="38"/>
                </a:lnTo>
                <a:lnTo>
                  <a:pt x="1" y="40"/>
                </a:lnTo>
                <a:lnTo>
                  <a:pt x="0" y="41"/>
                </a:lnTo>
                <a:lnTo>
                  <a:pt x="0" y="45"/>
                </a:lnTo>
                <a:lnTo>
                  <a:pt x="0" y="65"/>
                </a:lnTo>
                <a:lnTo>
                  <a:pt x="0" y="65"/>
                </a:lnTo>
                <a:lnTo>
                  <a:pt x="0" y="69"/>
                </a:lnTo>
                <a:lnTo>
                  <a:pt x="1" y="72"/>
                </a:lnTo>
                <a:lnTo>
                  <a:pt x="5" y="74"/>
                </a:lnTo>
                <a:lnTo>
                  <a:pt x="9" y="74"/>
                </a:lnTo>
                <a:lnTo>
                  <a:pt x="36" y="74"/>
                </a:lnTo>
                <a:lnTo>
                  <a:pt x="36" y="94"/>
                </a:lnTo>
                <a:lnTo>
                  <a:pt x="9" y="94"/>
                </a:lnTo>
                <a:lnTo>
                  <a:pt x="9" y="94"/>
                </a:lnTo>
                <a:lnTo>
                  <a:pt x="5" y="94"/>
                </a:lnTo>
                <a:lnTo>
                  <a:pt x="1" y="96"/>
                </a:lnTo>
                <a:lnTo>
                  <a:pt x="0" y="99"/>
                </a:lnTo>
                <a:lnTo>
                  <a:pt x="0" y="103"/>
                </a:lnTo>
                <a:lnTo>
                  <a:pt x="0" y="121"/>
                </a:lnTo>
                <a:lnTo>
                  <a:pt x="0" y="121"/>
                </a:lnTo>
                <a:lnTo>
                  <a:pt x="0" y="125"/>
                </a:lnTo>
                <a:lnTo>
                  <a:pt x="1" y="128"/>
                </a:lnTo>
                <a:lnTo>
                  <a:pt x="5" y="130"/>
                </a:lnTo>
                <a:lnTo>
                  <a:pt x="9" y="130"/>
                </a:lnTo>
                <a:lnTo>
                  <a:pt x="36" y="130"/>
                </a:lnTo>
                <a:lnTo>
                  <a:pt x="36" y="150"/>
                </a:lnTo>
                <a:lnTo>
                  <a:pt x="9" y="150"/>
                </a:lnTo>
                <a:lnTo>
                  <a:pt x="9" y="150"/>
                </a:lnTo>
                <a:lnTo>
                  <a:pt x="5" y="150"/>
                </a:lnTo>
                <a:lnTo>
                  <a:pt x="1" y="152"/>
                </a:lnTo>
                <a:lnTo>
                  <a:pt x="0" y="156"/>
                </a:lnTo>
                <a:lnTo>
                  <a:pt x="0" y="159"/>
                </a:lnTo>
                <a:lnTo>
                  <a:pt x="0" y="177"/>
                </a:lnTo>
                <a:lnTo>
                  <a:pt x="0" y="177"/>
                </a:lnTo>
                <a:lnTo>
                  <a:pt x="0" y="181"/>
                </a:lnTo>
                <a:lnTo>
                  <a:pt x="1" y="185"/>
                </a:lnTo>
                <a:lnTo>
                  <a:pt x="5" y="186"/>
                </a:lnTo>
                <a:lnTo>
                  <a:pt x="9" y="186"/>
                </a:lnTo>
                <a:lnTo>
                  <a:pt x="36" y="186"/>
                </a:lnTo>
                <a:lnTo>
                  <a:pt x="36" y="206"/>
                </a:lnTo>
                <a:lnTo>
                  <a:pt x="9" y="206"/>
                </a:lnTo>
                <a:lnTo>
                  <a:pt x="9" y="206"/>
                </a:lnTo>
                <a:lnTo>
                  <a:pt x="5" y="206"/>
                </a:lnTo>
                <a:lnTo>
                  <a:pt x="1" y="208"/>
                </a:lnTo>
                <a:lnTo>
                  <a:pt x="0" y="212"/>
                </a:lnTo>
                <a:lnTo>
                  <a:pt x="0" y="215"/>
                </a:lnTo>
                <a:lnTo>
                  <a:pt x="0" y="234"/>
                </a:lnTo>
                <a:lnTo>
                  <a:pt x="0" y="234"/>
                </a:lnTo>
                <a:lnTo>
                  <a:pt x="0" y="237"/>
                </a:lnTo>
                <a:lnTo>
                  <a:pt x="1" y="241"/>
                </a:lnTo>
                <a:lnTo>
                  <a:pt x="5" y="243"/>
                </a:lnTo>
                <a:lnTo>
                  <a:pt x="9" y="243"/>
                </a:lnTo>
                <a:lnTo>
                  <a:pt x="36" y="243"/>
                </a:lnTo>
                <a:lnTo>
                  <a:pt x="36" y="281"/>
                </a:lnTo>
                <a:lnTo>
                  <a:pt x="262" y="281"/>
                </a:lnTo>
                <a:lnTo>
                  <a:pt x="262" y="281"/>
                </a:lnTo>
                <a:lnTo>
                  <a:pt x="270" y="279"/>
                </a:lnTo>
                <a:lnTo>
                  <a:pt x="275" y="275"/>
                </a:lnTo>
                <a:lnTo>
                  <a:pt x="279" y="270"/>
                </a:lnTo>
                <a:lnTo>
                  <a:pt x="281" y="261"/>
                </a:lnTo>
                <a:lnTo>
                  <a:pt x="281" y="18"/>
                </a:lnTo>
                <a:lnTo>
                  <a:pt x="281" y="18"/>
                </a:lnTo>
                <a:lnTo>
                  <a:pt x="279" y="11"/>
                </a:lnTo>
                <a:lnTo>
                  <a:pt x="275" y="5"/>
                </a:lnTo>
                <a:lnTo>
                  <a:pt x="270" y="1"/>
                </a:lnTo>
                <a:lnTo>
                  <a:pt x="262" y="0"/>
                </a:lnTo>
                <a:lnTo>
                  <a:pt x="262" y="0"/>
                </a:lnTo>
                <a:close/>
                <a:moveTo>
                  <a:pt x="92" y="263"/>
                </a:moveTo>
                <a:lnTo>
                  <a:pt x="56" y="263"/>
                </a:lnTo>
                <a:lnTo>
                  <a:pt x="56" y="243"/>
                </a:lnTo>
                <a:lnTo>
                  <a:pt x="65" y="243"/>
                </a:lnTo>
                <a:lnTo>
                  <a:pt x="65" y="243"/>
                </a:lnTo>
                <a:lnTo>
                  <a:pt x="69" y="243"/>
                </a:lnTo>
                <a:lnTo>
                  <a:pt x="72" y="241"/>
                </a:lnTo>
                <a:lnTo>
                  <a:pt x="74" y="237"/>
                </a:lnTo>
                <a:lnTo>
                  <a:pt x="74" y="234"/>
                </a:lnTo>
                <a:lnTo>
                  <a:pt x="74" y="215"/>
                </a:lnTo>
                <a:lnTo>
                  <a:pt x="74" y="215"/>
                </a:lnTo>
                <a:lnTo>
                  <a:pt x="74" y="212"/>
                </a:lnTo>
                <a:lnTo>
                  <a:pt x="72" y="208"/>
                </a:lnTo>
                <a:lnTo>
                  <a:pt x="69" y="206"/>
                </a:lnTo>
                <a:lnTo>
                  <a:pt x="65" y="206"/>
                </a:lnTo>
                <a:lnTo>
                  <a:pt x="56" y="206"/>
                </a:lnTo>
                <a:lnTo>
                  <a:pt x="56" y="186"/>
                </a:lnTo>
                <a:lnTo>
                  <a:pt x="65" y="186"/>
                </a:lnTo>
                <a:lnTo>
                  <a:pt x="65" y="186"/>
                </a:lnTo>
                <a:lnTo>
                  <a:pt x="69" y="186"/>
                </a:lnTo>
                <a:lnTo>
                  <a:pt x="72" y="185"/>
                </a:lnTo>
                <a:lnTo>
                  <a:pt x="74" y="181"/>
                </a:lnTo>
                <a:lnTo>
                  <a:pt x="74" y="177"/>
                </a:lnTo>
                <a:lnTo>
                  <a:pt x="74" y="159"/>
                </a:lnTo>
                <a:lnTo>
                  <a:pt x="74" y="159"/>
                </a:lnTo>
                <a:lnTo>
                  <a:pt x="74" y="156"/>
                </a:lnTo>
                <a:lnTo>
                  <a:pt x="72" y="152"/>
                </a:lnTo>
                <a:lnTo>
                  <a:pt x="69" y="150"/>
                </a:lnTo>
                <a:lnTo>
                  <a:pt x="65" y="150"/>
                </a:lnTo>
                <a:lnTo>
                  <a:pt x="56" y="150"/>
                </a:lnTo>
                <a:lnTo>
                  <a:pt x="56" y="130"/>
                </a:lnTo>
                <a:lnTo>
                  <a:pt x="65" y="130"/>
                </a:lnTo>
                <a:lnTo>
                  <a:pt x="65" y="130"/>
                </a:lnTo>
                <a:lnTo>
                  <a:pt x="69" y="130"/>
                </a:lnTo>
                <a:lnTo>
                  <a:pt x="72" y="128"/>
                </a:lnTo>
                <a:lnTo>
                  <a:pt x="74" y="125"/>
                </a:lnTo>
                <a:lnTo>
                  <a:pt x="74" y="121"/>
                </a:lnTo>
                <a:lnTo>
                  <a:pt x="74" y="103"/>
                </a:lnTo>
                <a:lnTo>
                  <a:pt x="74" y="103"/>
                </a:lnTo>
                <a:lnTo>
                  <a:pt x="74" y="99"/>
                </a:lnTo>
                <a:lnTo>
                  <a:pt x="72" y="96"/>
                </a:lnTo>
                <a:lnTo>
                  <a:pt x="69" y="94"/>
                </a:lnTo>
                <a:lnTo>
                  <a:pt x="65" y="94"/>
                </a:lnTo>
                <a:lnTo>
                  <a:pt x="56" y="94"/>
                </a:lnTo>
                <a:lnTo>
                  <a:pt x="56" y="74"/>
                </a:lnTo>
                <a:lnTo>
                  <a:pt x="65" y="74"/>
                </a:lnTo>
                <a:lnTo>
                  <a:pt x="65" y="74"/>
                </a:lnTo>
                <a:lnTo>
                  <a:pt x="69" y="74"/>
                </a:lnTo>
                <a:lnTo>
                  <a:pt x="72" y="72"/>
                </a:lnTo>
                <a:lnTo>
                  <a:pt x="74" y="69"/>
                </a:lnTo>
                <a:lnTo>
                  <a:pt x="74" y="65"/>
                </a:lnTo>
                <a:lnTo>
                  <a:pt x="74" y="45"/>
                </a:lnTo>
                <a:lnTo>
                  <a:pt x="74" y="45"/>
                </a:lnTo>
                <a:lnTo>
                  <a:pt x="74" y="41"/>
                </a:lnTo>
                <a:lnTo>
                  <a:pt x="72" y="40"/>
                </a:lnTo>
                <a:lnTo>
                  <a:pt x="69" y="38"/>
                </a:lnTo>
                <a:lnTo>
                  <a:pt x="65" y="38"/>
                </a:lnTo>
                <a:lnTo>
                  <a:pt x="56" y="38"/>
                </a:lnTo>
                <a:lnTo>
                  <a:pt x="56" y="18"/>
                </a:lnTo>
                <a:lnTo>
                  <a:pt x="92" y="18"/>
                </a:lnTo>
                <a:lnTo>
                  <a:pt x="92" y="263"/>
                </a:lnTo>
                <a:close/>
              </a:path>
            </a:pathLst>
          </a:custGeom>
          <a:solidFill>
            <a:srgbClr val="9E8140"/>
          </a:solidFill>
          <a:ln w="9525">
            <a:noFill/>
            <a:round/>
          </a:ln>
        </p:spPr>
        <p:txBody>
          <a:bodyPr vert="horz" wrap="square" lIns="121920" tIns="60960" rIns="121920" bIns="60960" numCol="1" anchor="t" anchorCtr="0" compatLnSpc="1"/>
          <a:lstStyle/>
          <a:p>
            <a:endParaRPr lang="en-US" sz="2400"/>
          </a:p>
        </p:txBody>
      </p:sp>
      <p:sp>
        <p:nvSpPr>
          <p:cNvPr id="133" name="Freeform 23"/>
          <p:cNvSpPr>
            <a:spLocks noEditPoints="1"/>
          </p:cNvSpPr>
          <p:nvPr/>
        </p:nvSpPr>
        <p:spPr bwMode="auto">
          <a:xfrm>
            <a:off x="9989116" y="3125494"/>
            <a:ext cx="494168" cy="505211"/>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9E8140"/>
          </a:solidFill>
          <a:ln>
            <a:noFill/>
          </a:ln>
        </p:spPr>
        <p:txBody>
          <a:bodyPr vert="horz" wrap="square" lIns="121920" tIns="60960" rIns="121920" bIns="60960" numCol="1" anchor="t" anchorCtr="0" compatLnSpc="1"/>
          <a:lstStyle/>
          <a:p>
            <a:endParaRPr lang="en-US" sz="2400" dirty="0"/>
          </a:p>
        </p:txBody>
      </p:sp>
      <p:grpSp>
        <p:nvGrpSpPr>
          <p:cNvPr id="134" name="Group 24"/>
          <p:cNvGrpSpPr/>
          <p:nvPr/>
        </p:nvGrpSpPr>
        <p:grpSpPr>
          <a:xfrm>
            <a:off x="8312359" y="4727683"/>
            <a:ext cx="550924" cy="434041"/>
            <a:chOff x="1058564" y="1781841"/>
            <a:chExt cx="649993" cy="512092"/>
          </a:xfrm>
          <a:solidFill>
            <a:srgbClr val="9E8140"/>
          </a:solidFill>
        </p:grpSpPr>
        <p:sp>
          <p:nvSpPr>
            <p:cNvPr id="135" name="Freeform 31"/>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dirty="0"/>
            </a:p>
          </p:txBody>
        </p:sp>
        <p:sp>
          <p:nvSpPr>
            <p:cNvPr id="136" name="Freeform 32"/>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dirty="0"/>
            </a:p>
          </p:txBody>
        </p:sp>
      </p:grpSp>
      <p:sp>
        <p:nvSpPr>
          <p:cNvPr id="169" name="文本框 168"/>
          <p:cNvSpPr txBox="1"/>
          <p:nvPr/>
        </p:nvSpPr>
        <p:spPr>
          <a:xfrm>
            <a:off x="1695826" y="4001113"/>
            <a:ext cx="564402"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170" name="文本框 169"/>
          <p:cNvSpPr txBox="1"/>
          <p:nvPr/>
        </p:nvSpPr>
        <p:spPr>
          <a:xfrm>
            <a:off x="3348413" y="4001113"/>
            <a:ext cx="564402"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171" name="文本框 170"/>
          <p:cNvSpPr txBox="1"/>
          <p:nvPr/>
        </p:nvSpPr>
        <p:spPr>
          <a:xfrm>
            <a:off x="5001000" y="4001113"/>
            <a:ext cx="564402"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172" name="文本框 171"/>
          <p:cNvSpPr txBox="1"/>
          <p:nvPr/>
        </p:nvSpPr>
        <p:spPr>
          <a:xfrm>
            <a:off x="6653587" y="4001113"/>
            <a:ext cx="564402"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174" name="文本框 173"/>
          <p:cNvSpPr txBox="1"/>
          <p:nvPr/>
        </p:nvSpPr>
        <p:spPr>
          <a:xfrm>
            <a:off x="8306174" y="4001113"/>
            <a:ext cx="564402"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175" name="文本框 174"/>
          <p:cNvSpPr txBox="1"/>
          <p:nvPr/>
        </p:nvSpPr>
        <p:spPr>
          <a:xfrm>
            <a:off x="9958761" y="4001113"/>
            <a:ext cx="564402"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176" name="文本框 175"/>
          <p:cNvSpPr txBox="1"/>
          <p:nvPr/>
        </p:nvSpPr>
        <p:spPr>
          <a:xfrm>
            <a:off x="2587986" y="5594982"/>
            <a:ext cx="2131932"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7" name="文本框 176"/>
          <p:cNvSpPr txBox="1"/>
          <p:nvPr/>
        </p:nvSpPr>
        <p:spPr>
          <a:xfrm>
            <a:off x="3115943" y="5361005"/>
            <a:ext cx="107601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8" name="文本框 177"/>
          <p:cNvSpPr txBox="1"/>
          <p:nvPr/>
        </p:nvSpPr>
        <p:spPr>
          <a:xfrm>
            <a:off x="5898190" y="5594982"/>
            <a:ext cx="2131932"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9" name="文本框 178"/>
          <p:cNvSpPr txBox="1"/>
          <p:nvPr/>
        </p:nvSpPr>
        <p:spPr>
          <a:xfrm>
            <a:off x="6426147" y="5361005"/>
            <a:ext cx="107601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0" name="文本框 179"/>
          <p:cNvSpPr txBox="1"/>
          <p:nvPr/>
        </p:nvSpPr>
        <p:spPr>
          <a:xfrm>
            <a:off x="9208394" y="5594982"/>
            <a:ext cx="2131932"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1" name="文本框 180"/>
          <p:cNvSpPr txBox="1"/>
          <p:nvPr/>
        </p:nvSpPr>
        <p:spPr>
          <a:xfrm>
            <a:off x="9736351" y="5361005"/>
            <a:ext cx="107601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2" name="文本框 181"/>
          <p:cNvSpPr txBox="1"/>
          <p:nvPr/>
        </p:nvSpPr>
        <p:spPr>
          <a:xfrm>
            <a:off x="902485" y="2138760"/>
            <a:ext cx="2131932"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3" name="文本框 182"/>
          <p:cNvSpPr txBox="1"/>
          <p:nvPr/>
        </p:nvSpPr>
        <p:spPr>
          <a:xfrm>
            <a:off x="1430442" y="1904783"/>
            <a:ext cx="107601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4" name="文本框 183"/>
          <p:cNvSpPr txBox="1"/>
          <p:nvPr/>
        </p:nvSpPr>
        <p:spPr>
          <a:xfrm>
            <a:off x="4212689" y="2138760"/>
            <a:ext cx="2131932"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5" name="文本框 184"/>
          <p:cNvSpPr txBox="1"/>
          <p:nvPr/>
        </p:nvSpPr>
        <p:spPr>
          <a:xfrm>
            <a:off x="4740646" y="1904783"/>
            <a:ext cx="107601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6" name="文本框 185"/>
          <p:cNvSpPr txBox="1"/>
          <p:nvPr/>
        </p:nvSpPr>
        <p:spPr>
          <a:xfrm>
            <a:off x="7522893" y="2138760"/>
            <a:ext cx="2131932"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7" name="文本框 186"/>
          <p:cNvSpPr txBox="1"/>
          <p:nvPr/>
        </p:nvSpPr>
        <p:spPr>
          <a:xfrm>
            <a:off x="8050850" y="1904783"/>
            <a:ext cx="107601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barn(outVertical)">
                                      <p:cBhvr>
                                        <p:cTn id="7" dur="500"/>
                                        <p:tgtEl>
                                          <p:spTgt spid="114"/>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barn(outVertical)">
                                      <p:cBhvr>
                                        <p:cTn id="11" dur="500"/>
                                        <p:tgtEl>
                                          <p:spTgt spid="115"/>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barn(outVertical)">
                                      <p:cBhvr>
                                        <p:cTn id="15" dur="500"/>
                                        <p:tgtEl>
                                          <p:spTgt spid="116"/>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barn(outVertical)">
                                      <p:cBhvr>
                                        <p:cTn id="19" dur="500"/>
                                        <p:tgtEl>
                                          <p:spTgt spid="117"/>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18"/>
                                        </p:tgtEl>
                                        <p:attrNameLst>
                                          <p:attrName>style.visibility</p:attrName>
                                        </p:attrNameLst>
                                      </p:cBhvr>
                                      <p:to>
                                        <p:strVal val="visible"/>
                                      </p:to>
                                    </p:set>
                                    <p:animEffect transition="in" filter="barn(outVertical)">
                                      <p:cBhvr>
                                        <p:cTn id="23" dur="500"/>
                                        <p:tgtEl>
                                          <p:spTgt spid="118"/>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barn(outVertical)">
                                      <p:cBhvr>
                                        <p:cTn id="27" dur="500"/>
                                        <p:tgtEl>
                                          <p:spTgt spid="119"/>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132"/>
                                        </p:tgtEl>
                                        <p:attrNameLst>
                                          <p:attrName>style.visibility</p:attrName>
                                        </p:attrNameLst>
                                      </p:cBhvr>
                                      <p:to>
                                        <p:strVal val="visible"/>
                                      </p:to>
                                    </p:set>
                                    <p:anim calcmode="lin" valueType="num">
                                      <p:cBhvr>
                                        <p:cTn id="31" dur="500" fill="hold"/>
                                        <p:tgtEl>
                                          <p:spTgt spid="132"/>
                                        </p:tgtEl>
                                        <p:attrNameLst>
                                          <p:attrName>ppt_w</p:attrName>
                                        </p:attrNameLst>
                                      </p:cBhvr>
                                      <p:tavLst>
                                        <p:tav tm="0">
                                          <p:val>
                                            <p:fltVal val="0"/>
                                          </p:val>
                                        </p:tav>
                                        <p:tav tm="100000">
                                          <p:val>
                                            <p:strVal val="#ppt_w"/>
                                          </p:val>
                                        </p:tav>
                                      </p:tavLst>
                                    </p:anim>
                                    <p:anim calcmode="lin" valueType="num">
                                      <p:cBhvr>
                                        <p:cTn id="32" dur="500" fill="hold"/>
                                        <p:tgtEl>
                                          <p:spTgt spid="132"/>
                                        </p:tgtEl>
                                        <p:attrNameLst>
                                          <p:attrName>ppt_h</p:attrName>
                                        </p:attrNameLst>
                                      </p:cBhvr>
                                      <p:tavLst>
                                        <p:tav tm="0">
                                          <p:val>
                                            <p:fltVal val="0"/>
                                          </p:val>
                                        </p:tav>
                                        <p:tav tm="100000">
                                          <p:val>
                                            <p:strVal val="#ppt_h"/>
                                          </p:val>
                                        </p:tav>
                                      </p:tavLst>
                                    </p:anim>
                                    <p:animEffect transition="in" filter="fade">
                                      <p:cBhvr>
                                        <p:cTn id="33" dur="500"/>
                                        <p:tgtEl>
                                          <p:spTgt spid="132"/>
                                        </p:tgtEl>
                                      </p:cBhvr>
                                    </p:animEffect>
                                  </p:childTnLst>
                                </p:cTn>
                              </p:par>
                              <p:par>
                                <p:cTn id="34" presetID="22" presetClass="entr" presetSubtype="4" fill="hold" nodeType="withEffect">
                                  <p:stCondLst>
                                    <p:cond delay="0"/>
                                  </p:stCondLst>
                                  <p:childTnLst>
                                    <p:set>
                                      <p:cBhvr>
                                        <p:cTn id="35" dur="1" fill="hold">
                                          <p:stCondLst>
                                            <p:cond delay="0"/>
                                          </p:stCondLst>
                                        </p:cTn>
                                        <p:tgtEl>
                                          <p:spTgt spid="120"/>
                                        </p:tgtEl>
                                        <p:attrNameLst>
                                          <p:attrName>style.visibility</p:attrName>
                                        </p:attrNameLst>
                                      </p:cBhvr>
                                      <p:to>
                                        <p:strVal val="visible"/>
                                      </p:to>
                                    </p:set>
                                    <p:animEffect transition="in" filter="wipe(down)">
                                      <p:cBhvr>
                                        <p:cTn id="36" dur="500"/>
                                        <p:tgtEl>
                                          <p:spTgt spid="120"/>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126"/>
                                        </p:tgtEl>
                                        <p:attrNameLst>
                                          <p:attrName>style.visibility</p:attrName>
                                        </p:attrNameLst>
                                      </p:cBhvr>
                                      <p:to>
                                        <p:strVal val="visible"/>
                                      </p:to>
                                    </p:set>
                                    <p:anim calcmode="lin" valueType="num">
                                      <p:cBhvr>
                                        <p:cTn id="40" dur="500" fill="hold"/>
                                        <p:tgtEl>
                                          <p:spTgt spid="126"/>
                                        </p:tgtEl>
                                        <p:attrNameLst>
                                          <p:attrName>ppt_w</p:attrName>
                                        </p:attrNameLst>
                                      </p:cBhvr>
                                      <p:tavLst>
                                        <p:tav tm="0">
                                          <p:val>
                                            <p:fltVal val="0"/>
                                          </p:val>
                                        </p:tav>
                                        <p:tav tm="100000">
                                          <p:val>
                                            <p:strVal val="#ppt_w"/>
                                          </p:val>
                                        </p:tav>
                                      </p:tavLst>
                                    </p:anim>
                                    <p:anim calcmode="lin" valueType="num">
                                      <p:cBhvr>
                                        <p:cTn id="41" dur="500" fill="hold"/>
                                        <p:tgtEl>
                                          <p:spTgt spid="126"/>
                                        </p:tgtEl>
                                        <p:attrNameLst>
                                          <p:attrName>ppt_h</p:attrName>
                                        </p:attrNameLst>
                                      </p:cBhvr>
                                      <p:tavLst>
                                        <p:tav tm="0">
                                          <p:val>
                                            <p:fltVal val="0"/>
                                          </p:val>
                                        </p:tav>
                                        <p:tav tm="100000">
                                          <p:val>
                                            <p:strVal val="#ppt_h"/>
                                          </p:val>
                                        </p:tav>
                                      </p:tavLst>
                                    </p:anim>
                                    <p:animEffect transition="in" filter="fade">
                                      <p:cBhvr>
                                        <p:cTn id="42" dur="500"/>
                                        <p:tgtEl>
                                          <p:spTgt spid="126"/>
                                        </p:tgtEl>
                                      </p:cBhvr>
                                    </p:animEffect>
                                  </p:childTnLst>
                                </p:cTn>
                              </p:par>
                              <p:par>
                                <p:cTn id="43" presetID="22" presetClass="entr" presetSubtype="1" fill="hold" nodeType="withEffect">
                                  <p:stCondLst>
                                    <p:cond delay="0"/>
                                  </p:stCondLst>
                                  <p:childTnLst>
                                    <p:set>
                                      <p:cBhvr>
                                        <p:cTn id="44" dur="1" fill="hold">
                                          <p:stCondLst>
                                            <p:cond delay="0"/>
                                          </p:stCondLst>
                                        </p:cTn>
                                        <p:tgtEl>
                                          <p:spTgt spid="121"/>
                                        </p:tgtEl>
                                        <p:attrNameLst>
                                          <p:attrName>style.visibility</p:attrName>
                                        </p:attrNameLst>
                                      </p:cBhvr>
                                      <p:to>
                                        <p:strVal val="visible"/>
                                      </p:to>
                                    </p:set>
                                    <p:animEffect transition="in" filter="wipe(up)">
                                      <p:cBhvr>
                                        <p:cTn id="45" dur="500"/>
                                        <p:tgtEl>
                                          <p:spTgt spid="121"/>
                                        </p:tgtEl>
                                      </p:cBhvr>
                                    </p:animEffect>
                                  </p:childTnLst>
                                </p:cTn>
                              </p:par>
                            </p:childTnLst>
                          </p:cTn>
                        </p:par>
                        <p:par>
                          <p:cTn id="46" fill="hold">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31"/>
                                        </p:tgtEl>
                                        <p:attrNameLst>
                                          <p:attrName>style.visibility</p:attrName>
                                        </p:attrNameLst>
                                      </p:cBhvr>
                                      <p:to>
                                        <p:strVal val="visible"/>
                                      </p:to>
                                    </p:set>
                                    <p:anim calcmode="lin" valueType="num">
                                      <p:cBhvr>
                                        <p:cTn id="49" dur="500" fill="hold"/>
                                        <p:tgtEl>
                                          <p:spTgt spid="131"/>
                                        </p:tgtEl>
                                        <p:attrNameLst>
                                          <p:attrName>ppt_w</p:attrName>
                                        </p:attrNameLst>
                                      </p:cBhvr>
                                      <p:tavLst>
                                        <p:tav tm="0">
                                          <p:val>
                                            <p:fltVal val="0"/>
                                          </p:val>
                                        </p:tav>
                                        <p:tav tm="100000">
                                          <p:val>
                                            <p:strVal val="#ppt_w"/>
                                          </p:val>
                                        </p:tav>
                                      </p:tavLst>
                                    </p:anim>
                                    <p:anim calcmode="lin" valueType="num">
                                      <p:cBhvr>
                                        <p:cTn id="50" dur="500" fill="hold"/>
                                        <p:tgtEl>
                                          <p:spTgt spid="131"/>
                                        </p:tgtEl>
                                        <p:attrNameLst>
                                          <p:attrName>ppt_h</p:attrName>
                                        </p:attrNameLst>
                                      </p:cBhvr>
                                      <p:tavLst>
                                        <p:tav tm="0">
                                          <p:val>
                                            <p:fltVal val="0"/>
                                          </p:val>
                                        </p:tav>
                                        <p:tav tm="100000">
                                          <p:val>
                                            <p:strVal val="#ppt_h"/>
                                          </p:val>
                                        </p:tav>
                                      </p:tavLst>
                                    </p:anim>
                                    <p:animEffect transition="in" filter="fade">
                                      <p:cBhvr>
                                        <p:cTn id="51" dur="500"/>
                                        <p:tgtEl>
                                          <p:spTgt spid="131"/>
                                        </p:tgtEl>
                                      </p:cBhvr>
                                    </p:animEffect>
                                  </p:childTnLst>
                                </p:cTn>
                              </p:par>
                              <p:par>
                                <p:cTn id="52" presetID="22" presetClass="entr" presetSubtype="4" fill="hold" nodeType="withEffect">
                                  <p:stCondLst>
                                    <p:cond delay="0"/>
                                  </p:stCondLst>
                                  <p:childTnLst>
                                    <p:set>
                                      <p:cBhvr>
                                        <p:cTn id="53" dur="1" fill="hold">
                                          <p:stCondLst>
                                            <p:cond delay="0"/>
                                          </p:stCondLst>
                                        </p:cTn>
                                        <p:tgtEl>
                                          <p:spTgt spid="122"/>
                                        </p:tgtEl>
                                        <p:attrNameLst>
                                          <p:attrName>style.visibility</p:attrName>
                                        </p:attrNameLst>
                                      </p:cBhvr>
                                      <p:to>
                                        <p:strVal val="visible"/>
                                      </p:to>
                                    </p:set>
                                    <p:animEffect transition="in" filter="wipe(down)">
                                      <p:cBhvr>
                                        <p:cTn id="54" dur="500"/>
                                        <p:tgtEl>
                                          <p:spTgt spid="122"/>
                                        </p:tgtEl>
                                      </p:cBhvr>
                                    </p:animEffect>
                                  </p:childTnLst>
                                </p:cTn>
                              </p:par>
                            </p:childTnLst>
                          </p:cTn>
                        </p:par>
                        <p:par>
                          <p:cTn id="55" fill="hold">
                            <p:stCondLst>
                              <p:cond delay="4500"/>
                            </p:stCondLst>
                            <p:childTnLst>
                              <p:par>
                                <p:cTn id="56" presetID="53" presetClass="entr" presetSubtype="16" fill="hold" nodeType="afterEffect">
                                  <p:stCondLst>
                                    <p:cond delay="0"/>
                                  </p:stCondLst>
                                  <p:childTnLst>
                                    <p:set>
                                      <p:cBhvr>
                                        <p:cTn id="57" dur="1" fill="hold">
                                          <p:stCondLst>
                                            <p:cond delay="0"/>
                                          </p:stCondLst>
                                        </p:cTn>
                                        <p:tgtEl>
                                          <p:spTgt spid="127"/>
                                        </p:tgtEl>
                                        <p:attrNameLst>
                                          <p:attrName>style.visibility</p:attrName>
                                        </p:attrNameLst>
                                      </p:cBhvr>
                                      <p:to>
                                        <p:strVal val="visible"/>
                                      </p:to>
                                    </p:set>
                                    <p:anim calcmode="lin" valueType="num">
                                      <p:cBhvr>
                                        <p:cTn id="58" dur="500" fill="hold"/>
                                        <p:tgtEl>
                                          <p:spTgt spid="127"/>
                                        </p:tgtEl>
                                        <p:attrNameLst>
                                          <p:attrName>ppt_w</p:attrName>
                                        </p:attrNameLst>
                                      </p:cBhvr>
                                      <p:tavLst>
                                        <p:tav tm="0">
                                          <p:val>
                                            <p:fltVal val="0"/>
                                          </p:val>
                                        </p:tav>
                                        <p:tav tm="100000">
                                          <p:val>
                                            <p:strVal val="#ppt_w"/>
                                          </p:val>
                                        </p:tav>
                                      </p:tavLst>
                                    </p:anim>
                                    <p:anim calcmode="lin" valueType="num">
                                      <p:cBhvr>
                                        <p:cTn id="59" dur="500" fill="hold"/>
                                        <p:tgtEl>
                                          <p:spTgt spid="127"/>
                                        </p:tgtEl>
                                        <p:attrNameLst>
                                          <p:attrName>ppt_h</p:attrName>
                                        </p:attrNameLst>
                                      </p:cBhvr>
                                      <p:tavLst>
                                        <p:tav tm="0">
                                          <p:val>
                                            <p:fltVal val="0"/>
                                          </p:val>
                                        </p:tav>
                                        <p:tav tm="100000">
                                          <p:val>
                                            <p:strVal val="#ppt_h"/>
                                          </p:val>
                                        </p:tav>
                                      </p:tavLst>
                                    </p:anim>
                                    <p:animEffect transition="in" filter="fade">
                                      <p:cBhvr>
                                        <p:cTn id="60" dur="500"/>
                                        <p:tgtEl>
                                          <p:spTgt spid="127"/>
                                        </p:tgtEl>
                                      </p:cBhvr>
                                    </p:animEffect>
                                  </p:childTnLst>
                                </p:cTn>
                              </p:par>
                              <p:par>
                                <p:cTn id="61" presetID="22" presetClass="entr" presetSubtype="1"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animEffect transition="in" filter="wipe(up)">
                                      <p:cBhvr>
                                        <p:cTn id="63" dur="500"/>
                                        <p:tgtEl>
                                          <p:spTgt spid="123"/>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134"/>
                                        </p:tgtEl>
                                        <p:attrNameLst>
                                          <p:attrName>style.visibility</p:attrName>
                                        </p:attrNameLst>
                                      </p:cBhvr>
                                      <p:to>
                                        <p:strVal val="visible"/>
                                      </p:to>
                                    </p:set>
                                    <p:anim calcmode="lin" valueType="num">
                                      <p:cBhvr>
                                        <p:cTn id="67" dur="500" fill="hold"/>
                                        <p:tgtEl>
                                          <p:spTgt spid="134"/>
                                        </p:tgtEl>
                                        <p:attrNameLst>
                                          <p:attrName>ppt_w</p:attrName>
                                        </p:attrNameLst>
                                      </p:cBhvr>
                                      <p:tavLst>
                                        <p:tav tm="0">
                                          <p:val>
                                            <p:fltVal val="0"/>
                                          </p:val>
                                        </p:tav>
                                        <p:tav tm="100000">
                                          <p:val>
                                            <p:strVal val="#ppt_w"/>
                                          </p:val>
                                        </p:tav>
                                      </p:tavLst>
                                    </p:anim>
                                    <p:anim calcmode="lin" valueType="num">
                                      <p:cBhvr>
                                        <p:cTn id="68" dur="500" fill="hold"/>
                                        <p:tgtEl>
                                          <p:spTgt spid="134"/>
                                        </p:tgtEl>
                                        <p:attrNameLst>
                                          <p:attrName>ppt_h</p:attrName>
                                        </p:attrNameLst>
                                      </p:cBhvr>
                                      <p:tavLst>
                                        <p:tav tm="0">
                                          <p:val>
                                            <p:fltVal val="0"/>
                                          </p:val>
                                        </p:tav>
                                        <p:tav tm="100000">
                                          <p:val>
                                            <p:strVal val="#ppt_h"/>
                                          </p:val>
                                        </p:tav>
                                      </p:tavLst>
                                    </p:anim>
                                    <p:animEffect transition="in" filter="fade">
                                      <p:cBhvr>
                                        <p:cTn id="69" dur="500"/>
                                        <p:tgtEl>
                                          <p:spTgt spid="134"/>
                                        </p:tgtEl>
                                      </p:cBhvr>
                                    </p:animEffect>
                                  </p:childTnLst>
                                </p:cTn>
                              </p:par>
                              <p:par>
                                <p:cTn id="70" presetID="22" presetClass="entr" presetSubtype="4" fill="hold" nodeType="withEffect">
                                  <p:stCondLst>
                                    <p:cond delay="0"/>
                                  </p:stCondLst>
                                  <p:childTnLst>
                                    <p:set>
                                      <p:cBhvr>
                                        <p:cTn id="71" dur="1" fill="hold">
                                          <p:stCondLst>
                                            <p:cond delay="0"/>
                                          </p:stCondLst>
                                        </p:cTn>
                                        <p:tgtEl>
                                          <p:spTgt spid="124"/>
                                        </p:tgtEl>
                                        <p:attrNameLst>
                                          <p:attrName>style.visibility</p:attrName>
                                        </p:attrNameLst>
                                      </p:cBhvr>
                                      <p:to>
                                        <p:strVal val="visible"/>
                                      </p:to>
                                    </p:set>
                                    <p:animEffect transition="in" filter="wipe(down)">
                                      <p:cBhvr>
                                        <p:cTn id="72" dur="500"/>
                                        <p:tgtEl>
                                          <p:spTgt spid="124"/>
                                        </p:tgtEl>
                                      </p:cBhvr>
                                    </p:animEffect>
                                  </p:childTnLst>
                                </p:cTn>
                              </p:par>
                            </p:childTnLst>
                          </p:cTn>
                        </p:par>
                        <p:par>
                          <p:cTn id="73" fill="hold">
                            <p:stCondLst>
                              <p:cond delay="5500"/>
                            </p:stCondLst>
                            <p:childTnLst>
                              <p:par>
                                <p:cTn id="74" presetID="53" presetClass="entr" presetSubtype="16" fill="hold" grpId="0" nodeType="afterEffect">
                                  <p:stCondLst>
                                    <p:cond delay="0"/>
                                  </p:stCondLst>
                                  <p:childTnLst>
                                    <p:set>
                                      <p:cBhvr>
                                        <p:cTn id="75" dur="1" fill="hold">
                                          <p:stCondLst>
                                            <p:cond delay="0"/>
                                          </p:stCondLst>
                                        </p:cTn>
                                        <p:tgtEl>
                                          <p:spTgt spid="133"/>
                                        </p:tgtEl>
                                        <p:attrNameLst>
                                          <p:attrName>style.visibility</p:attrName>
                                        </p:attrNameLst>
                                      </p:cBhvr>
                                      <p:to>
                                        <p:strVal val="visible"/>
                                      </p:to>
                                    </p:set>
                                    <p:anim calcmode="lin" valueType="num">
                                      <p:cBhvr>
                                        <p:cTn id="76" dur="500" fill="hold"/>
                                        <p:tgtEl>
                                          <p:spTgt spid="133"/>
                                        </p:tgtEl>
                                        <p:attrNameLst>
                                          <p:attrName>ppt_w</p:attrName>
                                        </p:attrNameLst>
                                      </p:cBhvr>
                                      <p:tavLst>
                                        <p:tav tm="0">
                                          <p:val>
                                            <p:fltVal val="0"/>
                                          </p:val>
                                        </p:tav>
                                        <p:tav tm="100000">
                                          <p:val>
                                            <p:strVal val="#ppt_w"/>
                                          </p:val>
                                        </p:tav>
                                      </p:tavLst>
                                    </p:anim>
                                    <p:anim calcmode="lin" valueType="num">
                                      <p:cBhvr>
                                        <p:cTn id="77" dur="500" fill="hold"/>
                                        <p:tgtEl>
                                          <p:spTgt spid="133"/>
                                        </p:tgtEl>
                                        <p:attrNameLst>
                                          <p:attrName>ppt_h</p:attrName>
                                        </p:attrNameLst>
                                      </p:cBhvr>
                                      <p:tavLst>
                                        <p:tav tm="0">
                                          <p:val>
                                            <p:fltVal val="0"/>
                                          </p:val>
                                        </p:tav>
                                        <p:tav tm="100000">
                                          <p:val>
                                            <p:strVal val="#ppt_h"/>
                                          </p:val>
                                        </p:tav>
                                      </p:tavLst>
                                    </p:anim>
                                    <p:animEffect transition="in" filter="fade">
                                      <p:cBhvr>
                                        <p:cTn id="78" dur="500"/>
                                        <p:tgtEl>
                                          <p:spTgt spid="133"/>
                                        </p:tgtEl>
                                      </p:cBhvr>
                                    </p:animEffect>
                                  </p:childTnLst>
                                </p:cTn>
                              </p:par>
                              <p:par>
                                <p:cTn id="79" presetID="22" presetClass="entr" presetSubtype="1" fill="hold" nodeType="withEffect">
                                  <p:stCondLst>
                                    <p:cond delay="0"/>
                                  </p:stCondLst>
                                  <p:childTnLst>
                                    <p:set>
                                      <p:cBhvr>
                                        <p:cTn id="80" dur="1" fill="hold">
                                          <p:stCondLst>
                                            <p:cond delay="0"/>
                                          </p:stCondLst>
                                        </p:cTn>
                                        <p:tgtEl>
                                          <p:spTgt spid="125"/>
                                        </p:tgtEl>
                                        <p:attrNameLst>
                                          <p:attrName>style.visibility</p:attrName>
                                        </p:attrNameLst>
                                      </p:cBhvr>
                                      <p:to>
                                        <p:strVal val="visible"/>
                                      </p:to>
                                    </p:set>
                                    <p:animEffect transition="in" filter="wipe(up)">
                                      <p:cBhvr>
                                        <p:cTn id="81"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animBg="1"/>
      <p:bldP spid="116" grpId="0" animBg="1"/>
      <p:bldP spid="117" grpId="0" animBg="1"/>
      <p:bldP spid="118" grpId="0" animBg="1"/>
      <p:bldP spid="119" grpId="0" animBg="1"/>
      <p:bldP spid="126" grpId="0" animBg="1"/>
      <p:bldP spid="131" grpId="0" animBg="1"/>
      <p:bldP spid="132" grpId="0" animBg="1"/>
      <p:bldP spid="1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ECDE"/>
        </a:solidFill>
        <a:effectLst/>
      </p:bgPr>
    </p:bg>
    <p:spTree>
      <p:nvGrpSpPr>
        <p:cNvPr id="1" name=""/>
        <p:cNvGrpSpPr/>
        <p:nvPr/>
      </p:nvGrpSpPr>
      <p:grpSpPr>
        <a:xfrm>
          <a:off x="0" y="0"/>
          <a:ext cx="0" cy="0"/>
          <a:chOff x="0" y="0"/>
          <a:chExt cx="0" cy="0"/>
        </a:xfrm>
      </p:grpSpPr>
      <p:sp>
        <p:nvSpPr>
          <p:cNvPr id="110" name="椭圆 80"/>
          <p:cNvSpPr/>
          <p:nvPr/>
        </p:nvSpPr>
        <p:spPr bwMode="auto">
          <a:xfrm>
            <a:off x="977873" y="460369"/>
            <a:ext cx="866305" cy="868059"/>
          </a:xfrm>
          <a:prstGeom prst="rect">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panose="020B0604020202020204" pitchFamily="34" charset="0"/>
              <a:ea typeface="宋体" panose="02010600030101010101" pitchFamily="2" charset="-122"/>
            </a:endParaRPr>
          </a:p>
        </p:txBody>
      </p:sp>
      <p:sp>
        <p:nvSpPr>
          <p:cNvPr id="111" name="文本框 110"/>
          <p:cNvSpPr txBox="1"/>
          <p:nvPr/>
        </p:nvSpPr>
        <p:spPr>
          <a:xfrm>
            <a:off x="875521" y="487108"/>
            <a:ext cx="1071008" cy="830997"/>
          </a:xfrm>
          <a:prstGeom prst="rect">
            <a:avLst/>
          </a:prstGeom>
          <a:noFill/>
        </p:spPr>
        <p:txBody>
          <a:bodyPr wrap="square" rtlCol="0">
            <a:spAutoFit/>
          </a:bodyPr>
          <a:lstStyle/>
          <a:p>
            <a:pPr algn="ctr"/>
            <a:r>
              <a:rPr lang="en-US" altLang="zh-CN" sz="4800" dirty="0" smtClean="0">
                <a:solidFill>
                  <a:schemeClr val="tx1">
                    <a:lumMod val="75000"/>
                    <a:lumOff val="25000"/>
                  </a:schemeClr>
                </a:solidFill>
                <a:latin typeface="Road Rage" pitchFamily="50" charset="0"/>
              </a:rPr>
              <a:t>o4</a:t>
            </a:r>
            <a:endParaRPr lang="zh-CN" altLang="en-US" sz="4800" dirty="0">
              <a:solidFill>
                <a:schemeClr val="tx1">
                  <a:lumMod val="75000"/>
                  <a:lumOff val="25000"/>
                </a:schemeClr>
              </a:solidFill>
              <a:latin typeface="Road Rage" pitchFamily="50" charset="0"/>
            </a:endParaRPr>
          </a:p>
        </p:txBody>
      </p:sp>
      <p:sp>
        <p:nvSpPr>
          <p:cNvPr id="112" name="文本框 111"/>
          <p:cNvSpPr txBox="1"/>
          <p:nvPr/>
        </p:nvSpPr>
        <p:spPr>
          <a:xfrm>
            <a:off x="745316" y="530378"/>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848697" y="977923"/>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7" name="组合 46"/>
          <p:cNvGrpSpPr/>
          <p:nvPr/>
        </p:nvGrpSpPr>
        <p:grpSpPr>
          <a:xfrm>
            <a:off x="1472539" y="2339518"/>
            <a:ext cx="9246923" cy="3610428"/>
            <a:chOff x="1134206" y="2339518"/>
            <a:chExt cx="9246923" cy="3610428"/>
          </a:xfrm>
        </p:grpSpPr>
        <p:graphicFrame>
          <p:nvGraphicFramePr>
            <p:cNvPr id="48" name="图表 47"/>
            <p:cNvGraphicFramePr/>
            <p:nvPr/>
          </p:nvGraphicFramePr>
          <p:xfrm>
            <a:off x="1134206" y="2339518"/>
            <a:ext cx="5145118" cy="3610428"/>
          </p:xfrm>
          <a:graphic>
            <a:graphicData uri="http://schemas.openxmlformats.org/drawingml/2006/chart">
              <c:chart xmlns:c="http://schemas.openxmlformats.org/drawingml/2006/chart" xmlns:r="http://schemas.openxmlformats.org/officeDocument/2006/relationships" r:id="rId1"/>
            </a:graphicData>
          </a:graphic>
        </p:graphicFrame>
        <p:sp>
          <p:nvSpPr>
            <p:cNvPr id="49" name="文本框 48"/>
            <p:cNvSpPr txBox="1"/>
            <p:nvPr/>
          </p:nvSpPr>
          <p:spPr>
            <a:xfrm>
              <a:off x="7224791" y="3321424"/>
              <a:ext cx="315633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7238238" y="3012726"/>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TextBox 38"/>
            <p:cNvSpPr txBox="1"/>
            <p:nvPr/>
          </p:nvSpPr>
          <p:spPr>
            <a:xfrm>
              <a:off x="7311580" y="4492581"/>
              <a:ext cx="3029951" cy="738664"/>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8938" t="2112" r="26879" b="13615"/>
          <a:stretch>
            <a:fillRect/>
          </a:stretch>
        </p:blipFill>
        <p:spPr>
          <a:xfrm>
            <a:off x="0" y="0"/>
            <a:ext cx="12192000" cy="6858000"/>
          </a:xfrm>
          <a:prstGeom prst="rect">
            <a:avLst/>
          </a:prstGeom>
        </p:spPr>
      </p:pic>
      <p:grpSp>
        <p:nvGrpSpPr>
          <p:cNvPr id="16" name="组合 15"/>
          <p:cNvGrpSpPr/>
          <p:nvPr/>
        </p:nvGrpSpPr>
        <p:grpSpPr>
          <a:xfrm>
            <a:off x="2877669" y="2114550"/>
            <a:ext cx="1775069" cy="2628900"/>
            <a:chOff x="3276600" y="2266950"/>
            <a:chExt cx="1504950" cy="2228850"/>
          </a:xfrm>
        </p:grpSpPr>
        <p:cxnSp>
          <p:nvCxnSpPr>
            <p:cNvPr id="8" name="直接连接符 7"/>
            <p:cNvCxnSpPr/>
            <p:nvPr/>
          </p:nvCxnSpPr>
          <p:spPr>
            <a:xfrm>
              <a:off x="3276600" y="2266950"/>
              <a:ext cx="1504950" cy="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276600" y="2266950"/>
              <a:ext cx="0" cy="222885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276600" y="4495800"/>
              <a:ext cx="1504950" cy="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781550" y="2266950"/>
              <a:ext cx="0" cy="73820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781550" y="3700597"/>
              <a:ext cx="0" cy="795203"/>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2684630" y="2734473"/>
            <a:ext cx="2161146" cy="1569660"/>
          </a:xfrm>
          <a:prstGeom prst="rect">
            <a:avLst/>
          </a:prstGeom>
          <a:noFill/>
        </p:spPr>
        <p:txBody>
          <a:bodyPr wrap="square" rtlCol="0">
            <a:spAutoFit/>
          </a:bodyPr>
          <a:lstStyle/>
          <a:p>
            <a:pPr algn="ctr"/>
            <a:r>
              <a:rPr lang="en-US" altLang="zh-CN" sz="9600" b="1" dirty="0" smtClean="0">
                <a:solidFill>
                  <a:srgbClr val="9E8140"/>
                </a:solidFill>
                <a:latin typeface="Road Rage" pitchFamily="50" charset="0"/>
                <a:ea typeface="华文仿宋" panose="02010600040101010101" pitchFamily="2" charset="-122"/>
              </a:rPr>
              <a:t>o5</a:t>
            </a:r>
            <a:endParaRPr lang="zh-CN" altLang="en-US" sz="9600" b="1" dirty="0">
              <a:solidFill>
                <a:srgbClr val="9E8140"/>
              </a:solidFill>
              <a:latin typeface="Road Rage" pitchFamily="50" charset="0"/>
              <a:ea typeface="华文仿宋" panose="02010600040101010101" pitchFamily="2" charset="-122"/>
            </a:endParaRPr>
          </a:p>
        </p:txBody>
      </p:sp>
      <p:sp>
        <p:nvSpPr>
          <p:cNvPr id="17" name="文本框 16"/>
          <p:cNvSpPr txBox="1"/>
          <p:nvPr/>
        </p:nvSpPr>
        <p:spPr>
          <a:xfrm>
            <a:off x="4065951" y="2904565"/>
            <a:ext cx="4959929" cy="523220"/>
          </a:xfrm>
          <a:prstGeom prst="rect">
            <a:avLst/>
          </a:prstGeom>
          <a:noFill/>
        </p:spPr>
        <p:txBody>
          <a:bodyPr wrap="square" rtlCol="0">
            <a:spAutoFit/>
          </a:bodyPr>
          <a:lstStyle/>
          <a:p>
            <a:pPr algn="ctr"/>
            <a:r>
              <a:rPr lang="zh-CN" altLang="en-US" sz="2800" b="1" dirty="0" smtClean="0">
                <a:solidFill>
                  <a:srgbClr val="9E8140"/>
                </a:solidFill>
                <a:latin typeface="微软雅黑" panose="020B0503020204020204" pitchFamily="34" charset="-122"/>
                <a:ea typeface="微软雅黑" panose="020B0503020204020204" pitchFamily="34" charset="-122"/>
              </a:rPr>
              <a:t>课题研究的结论</a:t>
            </a:r>
            <a:endParaRPr lang="en-US" altLang="zh-CN" sz="2800" b="1" dirty="0" smtClean="0">
              <a:solidFill>
                <a:srgbClr val="9E814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034862" y="3427785"/>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9E8140"/>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rgbClr val="9E8140"/>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ECDE"/>
        </a:solidFill>
        <a:effectLst/>
      </p:bgPr>
    </p:bg>
    <p:spTree>
      <p:nvGrpSpPr>
        <p:cNvPr id="1" name=""/>
        <p:cNvGrpSpPr/>
        <p:nvPr/>
      </p:nvGrpSpPr>
      <p:grpSpPr>
        <a:xfrm>
          <a:off x="0" y="0"/>
          <a:ext cx="0" cy="0"/>
          <a:chOff x="0" y="0"/>
          <a:chExt cx="0" cy="0"/>
        </a:xfrm>
      </p:grpSpPr>
      <p:sp>
        <p:nvSpPr>
          <p:cNvPr id="11" name="椭圆 80"/>
          <p:cNvSpPr/>
          <p:nvPr/>
        </p:nvSpPr>
        <p:spPr bwMode="auto">
          <a:xfrm>
            <a:off x="977873" y="460369"/>
            <a:ext cx="866305" cy="868059"/>
          </a:xfrm>
          <a:prstGeom prst="rect">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panose="020B0604020202020204" pitchFamily="34" charset="0"/>
              <a:ea typeface="宋体" panose="02010600030101010101" pitchFamily="2" charset="-122"/>
            </a:endParaRPr>
          </a:p>
        </p:txBody>
      </p:sp>
      <p:sp>
        <p:nvSpPr>
          <p:cNvPr id="12" name="文本框 11"/>
          <p:cNvSpPr txBox="1"/>
          <p:nvPr/>
        </p:nvSpPr>
        <p:spPr>
          <a:xfrm>
            <a:off x="875521" y="487108"/>
            <a:ext cx="1071008" cy="830997"/>
          </a:xfrm>
          <a:prstGeom prst="rect">
            <a:avLst/>
          </a:prstGeom>
          <a:noFill/>
        </p:spPr>
        <p:txBody>
          <a:bodyPr wrap="square" rtlCol="0">
            <a:spAutoFit/>
          </a:bodyPr>
          <a:lstStyle/>
          <a:p>
            <a:pPr algn="ctr"/>
            <a:r>
              <a:rPr lang="en-US" altLang="zh-CN" sz="4800" dirty="0" smtClean="0">
                <a:solidFill>
                  <a:schemeClr val="tx1">
                    <a:lumMod val="75000"/>
                    <a:lumOff val="25000"/>
                  </a:schemeClr>
                </a:solidFill>
                <a:latin typeface="Road Rage" pitchFamily="50" charset="0"/>
              </a:rPr>
              <a:t>o5</a:t>
            </a:r>
            <a:endParaRPr lang="zh-CN" altLang="en-US" sz="4800" dirty="0">
              <a:solidFill>
                <a:schemeClr val="tx1">
                  <a:lumMod val="75000"/>
                  <a:lumOff val="25000"/>
                </a:schemeClr>
              </a:solidFill>
              <a:latin typeface="Road Rage" pitchFamily="50" charset="0"/>
            </a:endParaRPr>
          </a:p>
        </p:txBody>
      </p:sp>
      <p:sp>
        <p:nvSpPr>
          <p:cNvPr id="13" name="矩形 12"/>
          <p:cNvSpPr/>
          <p:nvPr/>
        </p:nvSpPr>
        <p:spPr>
          <a:xfrm>
            <a:off x="2095178" y="429509"/>
            <a:ext cx="1800493"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研究的结论</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56185" y="102359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6" name="Group 50"/>
          <p:cNvGrpSpPr/>
          <p:nvPr/>
        </p:nvGrpSpPr>
        <p:grpSpPr>
          <a:xfrm>
            <a:off x="9292555" y="3109796"/>
            <a:ext cx="1896084" cy="1896082"/>
            <a:chOff x="8244669" y="2608639"/>
            <a:chExt cx="2516483" cy="2516482"/>
          </a:xfrm>
        </p:grpSpPr>
        <p:grpSp>
          <p:nvGrpSpPr>
            <p:cNvPr id="19" name="Group 53"/>
            <p:cNvGrpSpPr/>
            <p:nvPr/>
          </p:nvGrpSpPr>
          <p:grpSpPr>
            <a:xfrm rot="18791677">
              <a:off x="8244670" y="2608638"/>
              <a:ext cx="2516482" cy="2516483"/>
              <a:chOff x="8821347" y="360425"/>
              <a:chExt cx="2516482" cy="2516483"/>
            </a:xfrm>
          </p:grpSpPr>
          <p:sp>
            <p:nvSpPr>
              <p:cNvPr id="21" name="Freeform 55"/>
              <p:cNvSpPr/>
              <p:nvPr/>
            </p:nvSpPr>
            <p:spPr>
              <a:xfrm>
                <a:off x="8821347" y="360425"/>
                <a:ext cx="1258241" cy="1258241"/>
              </a:xfrm>
              <a:custGeom>
                <a:avLst/>
                <a:gdLst>
                  <a:gd name="connsiteX0" fmla="*/ 1258221 w 1258241"/>
                  <a:gd name="connsiteY0" fmla="*/ 0 h 1258241"/>
                  <a:gd name="connsiteX1" fmla="*/ 1258241 w 1258241"/>
                  <a:gd name="connsiteY1" fmla="*/ 0 h 1258241"/>
                  <a:gd name="connsiteX2" fmla="*/ 1258241 w 1258241"/>
                  <a:gd name="connsiteY2" fmla="*/ 1258240 h 1258241"/>
                  <a:gd name="connsiteX3" fmla="*/ 1258241 w 1258241"/>
                  <a:gd name="connsiteY3" fmla="*/ 1258241 h 1258241"/>
                  <a:gd name="connsiteX4" fmla="*/ 0 w 1258241"/>
                  <a:gd name="connsiteY4" fmla="*/ 1258241 h 1258241"/>
                  <a:gd name="connsiteX5" fmla="*/ 1129594 w 1258241"/>
                  <a:gd name="connsiteY5" fmla="*/ 6495 h 1258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8241" h="1258241">
                    <a:moveTo>
                      <a:pt x="1258221" y="0"/>
                    </a:moveTo>
                    <a:lnTo>
                      <a:pt x="1258241" y="0"/>
                    </a:lnTo>
                    <a:lnTo>
                      <a:pt x="1258241" y="1258240"/>
                    </a:lnTo>
                    <a:lnTo>
                      <a:pt x="1258241" y="1258241"/>
                    </a:lnTo>
                    <a:lnTo>
                      <a:pt x="0" y="1258241"/>
                    </a:lnTo>
                    <a:cubicBezTo>
                      <a:pt x="0" y="606765"/>
                      <a:pt x="495118" y="70930"/>
                      <a:pt x="1129594" y="6495"/>
                    </a:cubicBezTo>
                    <a:close/>
                  </a:path>
                </a:pathLst>
              </a:custGeom>
              <a:solidFill>
                <a:srgbClr val="BC9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56"/>
              <p:cNvSpPr/>
              <p:nvPr/>
            </p:nvSpPr>
            <p:spPr>
              <a:xfrm>
                <a:off x="10079587" y="360425"/>
                <a:ext cx="1258242" cy="1258241"/>
              </a:xfrm>
              <a:custGeom>
                <a:avLst/>
                <a:gdLst>
                  <a:gd name="connsiteX0" fmla="*/ 1 w 1258242"/>
                  <a:gd name="connsiteY0" fmla="*/ 0 h 1258241"/>
                  <a:gd name="connsiteX1" fmla="*/ 1251747 w 1258242"/>
                  <a:gd name="connsiteY1" fmla="*/ 1129594 h 1258241"/>
                  <a:gd name="connsiteX2" fmla="*/ 1258242 w 1258242"/>
                  <a:gd name="connsiteY2" fmla="*/ 1258222 h 1258241"/>
                  <a:gd name="connsiteX3" fmla="*/ 1258242 w 1258242"/>
                  <a:gd name="connsiteY3" fmla="*/ 1258241 h 1258241"/>
                  <a:gd name="connsiteX4" fmla="*/ 0 w 1258242"/>
                  <a:gd name="connsiteY4" fmla="*/ 1258241 h 1258241"/>
                  <a:gd name="connsiteX5" fmla="*/ 0 w 1258242"/>
                  <a:gd name="connsiteY5" fmla="*/ 0 h 1258241"/>
                  <a:gd name="connsiteX6" fmla="*/ 1 w 1258242"/>
                  <a:gd name="connsiteY6" fmla="*/ 0 h 1258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8242" h="1258241">
                    <a:moveTo>
                      <a:pt x="1" y="0"/>
                    </a:moveTo>
                    <a:cubicBezTo>
                      <a:pt x="651477" y="0"/>
                      <a:pt x="1187312" y="495118"/>
                      <a:pt x="1251747" y="1129594"/>
                    </a:cubicBezTo>
                    <a:lnTo>
                      <a:pt x="1258242" y="1258222"/>
                    </a:lnTo>
                    <a:lnTo>
                      <a:pt x="1258242" y="1258241"/>
                    </a:lnTo>
                    <a:lnTo>
                      <a:pt x="0" y="1258241"/>
                    </a:lnTo>
                    <a:lnTo>
                      <a:pt x="0" y="0"/>
                    </a:lnTo>
                    <a:lnTo>
                      <a:pt x="1" y="0"/>
                    </a:lnTo>
                    <a:close/>
                  </a:path>
                </a:pathLst>
              </a:custGeom>
              <a:solidFill>
                <a:srgbClr val="BC9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7"/>
              <p:cNvSpPr/>
              <p:nvPr/>
            </p:nvSpPr>
            <p:spPr>
              <a:xfrm>
                <a:off x="8821347" y="1618667"/>
                <a:ext cx="1258241" cy="1258241"/>
              </a:xfrm>
              <a:custGeom>
                <a:avLst/>
                <a:gdLst>
                  <a:gd name="connsiteX0" fmla="*/ 0 w 1258241"/>
                  <a:gd name="connsiteY0" fmla="*/ 0 h 1258241"/>
                  <a:gd name="connsiteX1" fmla="*/ 1258241 w 1258241"/>
                  <a:gd name="connsiteY1" fmla="*/ 0 h 1258241"/>
                  <a:gd name="connsiteX2" fmla="*/ 1258241 w 1258241"/>
                  <a:gd name="connsiteY2" fmla="*/ 1258241 h 1258241"/>
                  <a:gd name="connsiteX3" fmla="*/ 1258222 w 1258241"/>
                  <a:gd name="connsiteY3" fmla="*/ 1258241 h 1258241"/>
                  <a:gd name="connsiteX4" fmla="*/ 1129594 w 1258241"/>
                  <a:gd name="connsiteY4" fmla="*/ 1251746 h 1258241"/>
                  <a:gd name="connsiteX5" fmla="*/ 0 w 1258241"/>
                  <a:gd name="connsiteY5" fmla="*/ 0 h 1258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8241" h="1258241">
                    <a:moveTo>
                      <a:pt x="0" y="0"/>
                    </a:moveTo>
                    <a:lnTo>
                      <a:pt x="1258241" y="0"/>
                    </a:lnTo>
                    <a:lnTo>
                      <a:pt x="1258241" y="1258241"/>
                    </a:lnTo>
                    <a:lnTo>
                      <a:pt x="1258222" y="1258241"/>
                    </a:lnTo>
                    <a:lnTo>
                      <a:pt x="1129594" y="1251746"/>
                    </a:lnTo>
                    <a:cubicBezTo>
                      <a:pt x="495118" y="1187311"/>
                      <a:pt x="0" y="651476"/>
                      <a:pt x="0" y="0"/>
                    </a:cubicBezTo>
                    <a:close/>
                  </a:path>
                </a:pathLst>
              </a:custGeom>
              <a:solidFill>
                <a:srgbClr val="BC9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58"/>
              <p:cNvSpPr/>
              <p:nvPr/>
            </p:nvSpPr>
            <p:spPr>
              <a:xfrm>
                <a:off x="10079587" y="1618667"/>
                <a:ext cx="1258242" cy="1258241"/>
              </a:xfrm>
              <a:custGeom>
                <a:avLst/>
                <a:gdLst>
                  <a:gd name="connsiteX0" fmla="*/ 0 w 1258242"/>
                  <a:gd name="connsiteY0" fmla="*/ 0 h 1258241"/>
                  <a:gd name="connsiteX1" fmla="*/ 1258242 w 1258242"/>
                  <a:gd name="connsiteY1" fmla="*/ 0 h 1258241"/>
                  <a:gd name="connsiteX2" fmla="*/ 1258242 w 1258242"/>
                  <a:gd name="connsiteY2" fmla="*/ 20 h 1258241"/>
                  <a:gd name="connsiteX3" fmla="*/ 1251747 w 1258242"/>
                  <a:gd name="connsiteY3" fmla="*/ 128648 h 1258241"/>
                  <a:gd name="connsiteX4" fmla="*/ 128649 w 1258242"/>
                  <a:gd name="connsiteY4" fmla="*/ 1251746 h 1258241"/>
                  <a:gd name="connsiteX5" fmla="*/ 20 w 1258242"/>
                  <a:gd name="connsiteY5" fmla="*/ 1258241 h 1258241"/>
                  <a:gd name="connsiteX6" fmla="*/ 0 w 1258242"/>
                  <a:gd name="connsiteY6" fmla="*/ 1258241 h 1258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8242" h="1258241">
                    <a:moveTo>
                      <a:pt x="0" y="0"/>
                    </a:moveTo>
                    <a:lnTo>
                      <a:pt x="1258242" y="0"/>
                    </a:lnTo>
                    <a:lnTo>
                      <a:pt x="1258242" y="20"/>
                    </a:lnTo>
                    <a:lnTo>
                      <a:pt x="1251747" y="128648"/>
                    </a:lnTo>
                    <a:cubicBezTo>
                      <a:pt x="1191608" y="720826"/>
                      <a:pt x="720827" y="1191607"/>
                      <a:pt x="128649" y="1251746"/>
                    </a:cubicBezTo>
                    <a:lnTo>
                      <a:pt x="20" y="1258241"/>
                    </a:lnTo>
                    <a:lnTo>
                      <a:pt x="0" y="1258241"/>
                    </a:lnTo>
                    <a:close/>
                  </a:path>
                </a:pathLst>
              </a:custGeom>
              <a:solidFill>
                <a:srgbClr val="BC9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Oval 54"/>
            <p:cNvSpPr/>
            <p:nvPr/>
          </p:nvSpPr>
          <p:spPr>
            <a:xfrm>
              <a:off x="8372817" y="2736785"/>
              <a:ext cx="2260189" cy="2260189"/>
            </a:xfrm>
            <a:prstGeom prst="ellipse">
              <a:avLst/>
            </a:prstGeom>
            <a:solidFill>
              <a:srgbClr val="836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 name="Straight Connector 59"/>
          <p:cNvCxnSpPr/>
          <p:nvPr/>
        </p:nvCxnSpPr>
        <p:spPr>
          <a:xfrm>
            <a:off x="8394536" y="3012592"/>
            <a:ext cx="606841" cy="686611"/>
          </a:xfrm>
          <a:prstGeom prst="line">
            <a:avLst/>
          </a:prstGeom>
          <a:ln w="25400">
            <a:solidFill>
              <a:srgbClr val="836B35"/>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Connector 60"/>
          <p:cNvCxnSpPr/>
          <p:nvPr/>
        </p:nvCxnSpPr>
        <p:spPr>
          <a:xfrm>
            <a:off x="8494218" y="3721695"/>
            <a:ext cx="507159" cy="213141"/>
          </a:xfrm>
          <a:prstGeom prst="line">
            <a:avLst/>
          </a:prstGeom>
          <a:ln w="25400">
            <a:solidFill>
              <a:srgbClr val="836B35"/>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Connector 61"/>
          <p:cNvCxnSpPr/>
          <p:nvPr/>
        </p:nvCxnSpPr>
        <p:spPr>
          <a:xfrm flipV="1">
            <a:off x="8425145" y="4402693"/>
            <a:ext cx="576232" cy="643444"/>
          </a:xfrm>
          <a:prstGeom prst="line">
            <a:avLst/>
          </a:prstGeom>
          <a:ln w="25400">
            <a:solidFill>
              <a:srgbClr val="836B35"/>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Connector 62"/>
          <p:cNvCxnSpPr/>
          <p:nvPr/>
        </p:nvCxnSpPr>
        <p:spPr>
          <a:xfrm flipV="1">
            <a:off x="8494218" y="4167059"/>
            <a:ext cx="507159" cy="213141"/>
          </a:xfrm>
          <a:prstGeom prst="line">
            <a:avLst/>
          </a:prstGeom>
          <a:ln w="25400">
            <a:solidFill>
              <a:srgbClr val="836B35"/>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ounded Rectangle 69"/>
          <p:cNvSpPr/>
          <p:nvPr/>
        </p:nvSpPr>
        <p:spPr>
          <a:xfrm>
            <a:off x="5314559" y="2617457"/>
            <a:ext cx="2821493" cy="601860"/>
          </a:xfrm>
          <a:prstGeom prst="roundRect">
            <a:avLst>
              <a:gd name="adj" fmla="val 9399"/>
            </a:avLst>
          </a:prstGeom>
          <a:solidFill>
            <a:srgbClr val="836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70"/>
          <p:cNvSpPr/>
          <p:nvPr/>
        </p:nvSpPr>
        <p:spPr>
          <a:xfrm>
            <a:off x="5314559" y="2572550"/>
            <a:ext cx="2821493" cy="601860"/>
          </a:xfrm>
          <a:prstGeom prst="roundRect">
            <a:avLst>
              <a:gd name="adj" fmla="val 9399"/>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77"/>
          <p:cNvSpPr/>
          <p:nvPr/>
        </p:nvSpPr>
        <p:spPr>
          <a:xfrm>
            <a:off x="5314559" y="3383471"/>
            <a:ext cx="2821493" cy="601860"/>
          </a:xfrm>
          <a:prstGeom prst="roundRect">
            <a:avLst>
              <a:gd name="adj" fmla="val 9399"/>
            </a:avLst>
          </a:prstGeom>
          <a:solidFill>
            <a:srgbClr val="836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78"/>
          <p:cNvSpPr/>
          <p:nvPr/>
        </p:nvSpPr>
        <p:spPr>
          <a:xfrm>
            <a:off x="5314559" y="3338564"/>
            <a:ext cx="2821493" cy="601860"/>
          </a:xfrm>
          <a:prstGeom prst="roundRect">
            <a:avLst>
              <a:gd name="adj" fmla="val 9399"/>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85"/>
          <p:cNvSpPr/>
          <p:nvPr/>
        </p:nvSpPr>
        <p:spPr>
          <a:xfrm>
            <a:off x="5314559" y="4149484"/>
            <a:ext cx="2821493" cy="601860"/>
          </a:xfrm>
          <a:prstGeom prst="roundRect">
            <a:avLst>
              <a:gd name="adj" fmla="val 9399"/>
            </a:avLst>
          </a:prstGeom>
          <a:solidFill>
            <a:srgbClr val="836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86"/>
          <p:cNvSpPr/>
          <p:nvPr/>
        </p:nvSpPr>
        <p:spPr>
          <a:xfrm>
            <a:off x="5314559" y="4104577"/>
            <a:ext cx="2821493" cy="601860"/>
          </a:xfrm>
          <a:prstGeom prst="roundRect">
            <a:avLst>
              <a:gd name="adj" fmla="val 9399"/>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93"/>
          <p:cNvSpPr/>
          <p:nvPr/>
        </p:nvSpPr>
        <p:spPr>
          <a:xfrm>
            <a:off x="5314559" y="4915498"/>
            <a:ext cx="2821493" cy="601860"/>
          </a:xfrm>
          <a:prstGeom prst="roundRect">
            <a:avLst>
              <a:gd name="adj" fmla="val 9399"/>
            </a:avLst>
          </a:prstGeom>
          <a:solidFill>
            <a:srgbClr val="836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94"/>
          <p:cNvSpPr/>
          <p:nvPr/>
        </p:nvSpPr>
        <p:spPr>
          <a:xfrm>
            <a:off x="5314559" y="4870591"/>
            <a:ext cx="2821493" cy="601860"/>
          </a:xfrm>
          <a:prstGeom prst="roundRect">
            <a:avLst>
              <a:gd name="adj" fmla="val 9399"/>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文本框 65"/>
          <p:cNvSpPr txBox="1"/>
          <p:nvPr/>
        </p:nvSpPr>
        <p:spPr>
          <a:xfrm>
            <a:off x="9557862" y="3800669"/>
            <a:ext cx="1365468" cy="472960"/>
          </a:xfrm>
          <a:prstGeom prst="rect">
            <a:avLst/>
          </a:prstGeom>
          <a:noFill/>
        </p:spPr>
        <p:txBody>
          <a:bodyPr wrap="square" rtlCol="0">
            <a:spAutoFit/>
          </a:bodyPr>
          <a:lstStyle/>
          <a:p>
            <a:pPr algn="ctr"/>
            <a:r>
              <a:rPr lang="en-US" altLang="zh-CN" sz="1400" dirty="0" smtClean="0">
                <a:solidFill>
                  <a:schemeClr val="bg1"/>
                </a:solidFill>
              </a:rPr>
              <a:t>add your</a:t>
            </a:r>
            <a:endParaRPr lang="en-US" altLang="zh-CN" sz="1400" dirty="0" smtClean="0">
              <a:solidFill>
                <a:schemeClr val="bg1"/>
              </a:solidFill>
            </a:endParaRPr>
          </a:p>
          <a:p>
            <a:pPr algn="ctr"/>
            <a:r>
              <a:rPr lang="en-US" altLang="zh-CN" sz="1400" dirty="0" smtClean="0">
                <a:solidFill>
                  <a:schemeClr val="bg1"/>
                </a:solidFill>
              </a:rPr>
              <a:t> title here</a:t>
            </a:r>
            <a:endParaRPr lang="zh-CN" altLang="en-US" sz="1400" dirty="0">
              <a:solidFill>
                <a:schemeClr val="bg1"/>
              </a:solidFill>
            </a:endParaRPr>
          </a:p>
        </p:txBody>
      </p:sp>
      <p:sp>
        <p:nvSpPr>
          <p:cNvPr id="67" name="文本框 66"/>
          <p:cNvSpPr txBox="1"/>
          <p:nvPr/>
        </p:nvSpPr>
        <p:spPr>
          <a:xfrm>
            <a:off x="5365244" y="2596481"/>
            <a:ext cx="2656073"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a:t>
            </a:r>
            <a:r>
              <a:rPr lang="zh-CN" altLang="en-US" sz="1200" dirty="0" smtClean="0">
                <a:solidFill>
                  <a:schemeClr val="bg1"/>
                </a:solidFill>
                <a:latin typeface="微软雅黑" panose="020B0503020204020204" pitchFamily="34" charset="-122"/>
                <a:ea typeface="微软雅黑" panose="020B0503020204020204" pitchFamily="34" charset="-122"/>
              </a:rPr>
              <a:t>编辑</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5365244" y="3380838"/>
            <a:ext cx="2656073"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a:t>
            </a:r>
            <a:r>
              <a:rPr lang="zh-CN" altLang="en-US" sz="1200" dirty="0" smtClean="0">
                <a:solidFill>
                  <a:schemeClr val="bg1"/>
                </a:solidFill>
                <a:latin typeface="微软雅黑" panose="020B0503020204020204" pitchFamily="34" charset="-122"/>
                <a:ea typeface="微软雅黑" panose="020B0503020204020204" pitchFamily="34" charset="-122"/>
              </a:rPr>
              <a:t>编辑</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365244" y="4150681"/>
            <a:ext cx="2656073"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a:t>
            </a:r>
            <a:r>
              <a:rPr lang="zh-CN" altLang="en-US" sz="1200" dirty="0" smtClean="0">
                <a:solidFill>
                  <a:schemeClr val="bg1"/>
                </a:solidFill>
                <a:latin typeface="微软雅黑" panose="020B0503020204020204" pitchFamily="34" charset="-122"/>
                <a:ea typeface="微软雅黑" panose="020B0503020204020204" pitchFamily="34" charset="-122"/>
              </a:rPr>
              <a:t>编辑</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5365244" y="4935038"/>
            <a:ext cx="2656073"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a:t>
            </a:r>
            <a:r>
              <a:rPr lang="zh-CN" altLang="en-US" sz="1200" dirty="0" smtClean="0">
                <a:solidFill>
                  <a:schemeClr val="bg1"/>
                </a:solidFill>
                <a:latin typeface="微软雅黑" panose="020B0503020204020204" pitchFamily="34" charset="-122"/>
                <a:ea typeface="微软雅黑" panose="020B0503020204020204" pitchFamily="34" charset="-122"/>
              </a:rPr>
              <a:t>编辑</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875522" y="2618922"/>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TextBox 38"/>
          <p:cNvSpPr txBox="1"/>
          <p:nvPr/>
        </p:nvSpPr>
        <p:spPr>
          <a:xfrm>
            <a:off x="938716" y="3748775"/>
            <a:ext cx="3314944" cy="738664"/>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73" name="文本框 72"/>
          <p:cNvSpPr txBox="1"/>
          <p:nvPr/>
        </p:nvSpPr>
        <p:spPr>
          <a:xfrm>
            <a:off x="875521" y="4576729"/>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a:off x="4765624" y="2532899"/>
            <a:ext cx="0" cy="3078694"/>
          </a:xfrm>
          <a:prstGeom prst="line">
            <a:avLst/>
          </a:prstGeom>
          <a:ln w="28575">
            <a:solidFill>
              <a:srgbClr val="9E814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8938" t="2112" r="26879" b="13615"/>
          <a:stretch>
            <a:fillRect/>
          </a:stretch>
        </p:blipFill>
        <p:spPr>
          <a:xfrm>
            <a:off x="0" y="0"/>
            <a:ext cx="12192000" cy="6858000"/>
          </a:xfrm>
          <a:prstGeom prst="rect">
            <a:avLst/>
          </a:prstGeom>
        </p:spPr>
      </p:pic>
      <p:grpSp>
        <p:nvGrpSpPr>
          <p:cNvPr id="16" name="组合 15"/>
          <p:cNvGrpSpPr/>
          <p:nvPr/>
        </p:nvGrpSpPr>
        <p:grpSpPr>
          <a:xfrm>
            <a:off x="2877669" y="2114550"/>
            <a:ext cx="1775069" cy="2628900"/>
            <a:chOff x="3276600" y="2266950"/>
            <a:chExt cx="1504950" cy="2228850"/>
          </a:xfrm>
        </p:grpSpPr>
        <p:cxnSp>
          <p:nvCxnSpPr>
            <p:cNvPr id="8" name="直接连接符 7"/>
            <p:cNvCxnSpPr/>
            <p:nvPr/>
          </p:nvCxnSpPr>
          <p:spPr>
            <a:xfrm>
              <a:off x="3276600" y="2266950"/>
              <a:ext cx="1504950" cy="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276600" y="2266950"/>
              <a:ext cx="0" cy="222885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276600" y="4495800"/>
              <a:ext cx="1504950" cy="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781550" y="2266950"/>
              <a:ext cx="0" cy="222885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grpSp>
      <p:sp>
        <p:nvSpPr>
          <p:cNvPr id="20" name="文本框 19"/>
          <p:cNvSpPr txBox="1"/>
          <p:nvPr/>
        </p:nvSpPr>
        <p:spPr>
          <a:xfrm>
            <a:off x="5220267" y="1536174"/>
            <a:ext cx="4225627" cy="3785652"/>
          </a:xfrm>
          <a:prstGeom prst="rect">
            <a:avLst/>
          </a:prstGeom>
          <a:noFill/>
        </p:spPr>
        <p:txBody>
          <a:bodyPr wrap="square" rtlCol="0">
            <a:spAutoFit/>
          </a:bodyPr>
          <a:lstStyle/>
          <a:p>
            <a:pPr>
              <a:lnSpc>
                <a:spcPct val="200000"/>
              </a:lnSpc>
            </a:pPr>
            <a:r>
              <a:rPr lang="en-US" altLang="zh-CN" sz="2400" dirty="0">
                <a:solidFill>
                  <a:srgbClr val="9E8140"/>
                </a:solidFill>
                <a:latin typeface="微软雅黑" panose="020B0503020204020204" pitchFamily="34" charset="-122"/>
                <a:ea typeface="微软雅黑" panose="020B0503020204020204" pitchFamily="34" charset="-122"/>
              </a:rPr>
              <a:t>0</a:t>
            </a:r>
            <a:r>
              <a:rPr lang="en-US" altLang="zh-CN" sz="2400" dirty="0" smtClean="0">
                <a:solidFill>
                  <a:srgbClr val="9E8140"/>
                </a:solidFill>
                <a:latin typeface="微软雅黑" panose="020B0503020204020204" pitchFamily="34" charset="-122"/>
                <a:ea typeface="微软雅黑" panose="020B0503020204020204" pitchFamily="34" charset="-122"/>
              </a:rPr>
              <a:t>1.</a:t>
            </a:r>
            <a:r>
              <a:rPr lang="zh-CN" altLang="en-US" sz="2400" dirty="0" smtClean="0">
                <a:solidFill>
                  <a:srgbClr val="9E8140"/>
                </a:solidFill>
                <a:latin typeface="微软雅黑" panose="020B0503020204020204" pitchFamily="34" charset="-122"/>
                <a:ea typeface="微软雅黑" panose="020B0503020204020204" pitchFamily="34" charset="-122"/>
              </a:rPr>
              <a:t>选题的背景与意义</a:t>
            </a:r>
            <a:endParaRPr lang="en-US" altLang="zh-CN" sz="2400" dirty="0" smtClean="0">
              <a:solidFill>
                <a:srgbClr val="9E8140"/>
              </a:solidFill>
              <a:latin typeface="微软雅黑" panose="020B0503020204020204" pitchFamily="34" charset="-122"/>
              <a:ea typeface="微软雅黑" panose="020B0503020204020204" pitchFamily="34" charset="-122"/>
            </a:endParaRPr>
          </a:p>
          <a:p>
            <a:pPr>
              <a:lnSpc>
                <a:spcPct val="200000"/>
              </a:lnSpc>
            </a:pPr>
            <a:r>
              <a:rPr lang="en-US" altLang="zh-CN" sz="2400" dirty="0">
                <a:solidFill>
                  <a:srgbClr val="9E8140"/>
                </a:solidFill>
                <a:latin typeface="微软雅黑" panose="020B0503020204020204" pitchFamily="34" charset="-122"/>
                <a:ea typeface="微软雅黑" panose="020B0503020204020204" pitchFamily="34" charset="-122"/>
              </a:rPr>
              <a:t>0</a:t>
            </a:r>
            <a:r>
              <a:rPr lang="en-US" altLang="zh-CN" sz="2400" dirty="0" smtClean="0">
                <a:solidFill>
                  <a:srgbClr val="9E8140"/>
                </a:solidFill>
                <a:latin typeface="微软雅黑" panose="020B0503020204020204" pitchFamily="34" charset="-122"/>
                <a:ea typeface="微软雅黑" panose="020B0503020204020204" pitchFamily="34" charset="-122"/>
              </a:rPr>
              <a:t>2.</a:t>
            </a:r>
            <a:r>
              <a:rPr lang="zh-CN" altLang="en-US" sz="2400" dirty="0" smtClean="0">
                <a:solidFill>
                  <a:srgbClr val="9E8140"/>
                </a:solidFill>
                <a:latin typeface="微软雅黑" panose="020B0503020204020204" pitchFamily="34" charset="-122"/>
                <a:ea typeface="微软雅黑" panose="020B0503020204020204" pitchFamily="34" charset="-122"/>
              </a:rPr>
              <a:t>课题研究的思路与方法</a:t>
            </a:r>
            <a:endParaRPr lang="zh-CN" altLang="en-US" sz="2400" dirty="0" smtClean="0">
              <a:solidFill>
                <a:srgbClr val="9E8140"/>
              </a:solidFill>
              <a:latin typeface="微软雅黑" panose="020B0503020204020204" pitchFamily="34" charset="-122"/>
              <a:ea typeface="微软雅黑" panose="020B0503020204020204" pitchFamily="34" charset="-122"/>
            </a:endParaRPr>
          </a:p>
          <a:p>
            <a:pPr>
              <a:lnSpc>
                <a:spcPct val="200000"/>
              </a:lnSpc>
            </a:pPr>
            <a:r>
              <a:rPr lang="en-US" altLang="zh-CN" sz="2400" dirty="0">
                <a:solidFill>
                  <a:srgbClr val="9E8140"/>
                </a:solidFill>
                <a:latin typeface="微软雅黑" panose="020B0503020204020204" pitchFamily="34" charset="-122"/>
                <a:ea typeface="微软雅黑" panose="020B0503020204020204" pitchFamily="34" charset="-122"/>
              </a:rPr>
              <a:t>0</a:t>
            </a:r>
            <a:r>
              <a:rPr lang="en-US" altLang="zh-CN" sz="2400" dirty="0" smtClean="0">
                <a:solidFill>
                  <a:srgbClr val="9E8140"/>
                </a:solidFill>
                <a:latin typeface="微软雅黑" panose="020B0503020204020204" pitchFamily="34" charset="-122"/>
                <a:ea typeface="微软雅黑" panose="020B0503020204020204" pitchFamily="34" charset="-122"/>
              </a:rPr>
              <a:t>3.</a:t>
            </a:r>
            <a:r>
              <a:rPr lang="zh-CN" altLang="en-US" sz="2400" dirty="0" smtClean="0">
                <a:solidFill>
                  <a:srgbClr val="9E8140"/>
                </a:solidFill>
                <a:latin typeface="微软雅黑" panose="020B0503020204020204" pitchFamily="34" charset="-122"/>
                <a:ea typeface="微软雅黑" panose="020B0503020204020204" pitchFamily="34" charset="-122"/>
              </a:rPr>
              <a:t>课题研究的进展</a:t>
            </a:r>
            <a:endParaRPr lang="en-US" altLang="zh-CN" sz="2400" dirty="0" smtClean="0">
              <a:solidFill>
                <a:srgbClr val="9E8140"/>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rgbClr val="9E8140"/>
                </a:solidFill>
                <a:latin typeface="微软雅黑" panose="020B0503020204020204" pitchFamily="34" charset="-122"/>
                <a:ea typeface="微软雅黑" panose="020B0503020204020204" pitchFamily="34" charset="-122"/>
              </a:rPr>
              <a:t>04.</a:t>
            </a:r>
            <a:r>
              <a:rPr lang="zh-CN" altLang="en-US" sz="2400" dirty="0" smtClean="0">
                <a:solidFill>
                  <a:srgbClr val="9E8140"/>
                </a:solidFill>
                <a:latin typeface="微软雅黑" panose="020B0503020204020204" pitchFamily="34" charset="-122"/>
                <a:ea typeface="微软雅黑" panose="020B0503020204020204" pitchFamily="34" charset="-122"/>
              </a:rPr>
              <a:t>课题实践的可行性</a:t>
            </a:r>
            <a:endParaRPr lang="en-US" altLang="zh-CN" sz="2400" dirty="0" smtClean="0">
              <a:solidFill>
                <a:srgbClr val="9E8140"/>
              </a:solidFill>
              <a:latin typeface="微软雅黑" panose="020B0503020204020204" pitchFamily="34" charset="-122"/>
              <a:ea typeface="微软雅黑" panose="020B0503020204020204" pitchFamily="34" charset="-122"/>
            </a:endParaRPr>
          </a:p>
          <a:p>
            <a:pPr>
              <a:lnSpc>
                <a:spcPct val="200000"/>
              </a:lnSpc>
            </a:pPr>
            <a:r>
              <a:rPr lang="en-US" altLang="zh-CN" sz="2400" dirty="0">
                <a:solidFill>
                  <a:srgbClr val="9E8140"/>
                </a:solidFill>
                <a:latin typeface="微软雅黑" panose="020B0503020204020204" pitchFamily="34" charset="-122"/>
                <a:ea typeface="微软雅黑" panose="020B0503020204020204" pitchFamily="34" charset="-122"/>
              </a:rPr>
              <a:t>0</a:t>
            </a:r>
            <a:r>
              <a:rPr lang="en-US" altLang="zh-CN" sz="2400" dirty="0" smtClean="0">
                <a:solidFill>
                  <a:srgbClr val="9E8140"/>
                </a:solidFill>
                <a:latin typeface="微软雅黑" panose="020B0503020204020204" pitchFamily="34" charset="-122"/>
                <a:ea typeface="微软雅黑" panose="020B0503020204020204" pitchFamily="34" charset="-122"/>
              </a:rPr>
              <a:t>5.</a:t>
            </a:r>
            <a:r>
              <a:rPr lang="zh-CN" altLang="en-US" sz="2400" dirty="0" smtClean="0">
                <a:solidFill>
                  <a:srgbClr val="9E8140"/>
                </a:solidFill>
                <a:latin typeface="微软雅黑" panose="020B0503020204020204" pitchFamily="34" charset="-122"/>
                <a:ea typeface="微软雅黑" panose="020B0503020204020204" pitchFamily="34" charset="-122"/>
              </a:rPr>
              <a:t>课题研究的结论</a:t>
            </a:r>
            <a:endParaRPr lang="zh-CN" altLang="en-US" sz="2400" dirty="0" smtClean="0">
              <a:solidFill>
                <a:srgbClr val="9E814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286762" y="2614248"/>
            <a:ext cx="923330" cy="1493931"/>
          </a:xfrm>
          <a:prstGeom prst="rect">
            <a:avLst/>
          </a:prstGeom>
          <a:noFill/>
        </p:spPr>
        <p:txBody>
          <a:bodyPr vert="eaVert" wrap="square" rtlCol="0">
            <a:spAutoFit/>
          </a:bodyPr>
          <a:lstStyle/>
          <a:p>
            <a:pPr algn="ctr"/>
            <a:r>
              <a:rPr lang="zh-CN" altLang="en-US" sz="4800" dirty="0" smtClean="0">
                <a:solidFill>
                  <a:srgbClr val="9E8140"/>
                </a:solidFill>
                <a:latin typeface="微软雅黑" panose="020B0503020204020204" pitchFamily="34" charset="-122"/>
                <a:ea typeface="微软雅黑" panose="020B0503020204020204" pitchFamily="34" charset="-122"/>
              </a:rPr>
              <a:t>目 录</a:t>
            </a:r>
            <a:endParaRPr lang="zh-CN" altLang="en-US" sz="4800" dirty="0">
              <a:solidFill>
                <a:srgbClr val="9E814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ECDE"/>
        </a:solidFill>
        <a:effectLst/>
      </p:bgPr>
    </p:bg>
    <p:spTree>
      <p:nvGrpSpPr>
        <p:cNvPr id="1" name=""/>
        <p:cNvGrpSpPr/>
        <p:nvPr/>
      </p:nvGrpSpPr>
      <p:grpSpPr>
        <a:xfrm>
          <a:off x="0" y="0"/>
          <a:ext cx="0" cy="0"/>
          <a:chOff x="0" y="0"/>
          <a:chExt cx="0" cy="0"/>
        </a:xfrm>
      </p:grpSpPr>
      <p:sp>
        <p:nvSpPr>
          <p:cNvPr id="34" name="文本框 33"/>
          <p:cNvSpPr txBox="1"/>
          <p:nvPr/>
        </p:nvSpPr>
        <p:spPr>
          <a:xfrm>
            <a:off x="2329676" y="4058655"/>
            <a:ext cx="7424516" cy="769441"/>
          </a:xfrm>
          <a:prstGeom prst="rect">
            <a:avLst/>
          </a:prstGeom>
          <a:noFill/>
        </p:spPr>
        <p:txBody>
          <a:bodyPr wrap="square" rtlCol="0">
            <a:spAutoFit/>
          </a:bodyPr>
          <a:lstStyle/>
          <a:p>
            <a:pPr algn="ctr"/>
            <a:r>
              <a:rPr lang="zh-CN" altLang="en-US" sz="4400" dirty="0" smtClean="0">
                <a:solidFill>
                  <a:srgbClr val="9E8140"/>
                </a:solidFill>
                <a:latin typeface="微软雅黑" panose="020B0503020204020204" pitchFamily="34" charset="-122"/>
                <a:ea typeface="微软雅黑" panose="020B0503020204020204" pitchFamily="34" charset="-122"/>
              </a:rPr>
              <a:t>欢迎各位老师指导</a:t>
            </a:r>
            <a:endParaRPr lang="zh-CN" altLang="en-US" sz="4400" dirty="0">
              <a:solidFill>
                <a:srgbClr val="9E8140"/>
              </a:solidFill>
              <a:latin typeface="微软雅黑" panose="020B0503020204020204" pitchFamily="34" charset="-122"/>
              <a:ea typeface="微软雅黑" panose="020B0503020204020204" pitchFamily="34" charset="-122"/>
            </a:endParaRPr>
          </a:p>
        </p:txBody>
      </p:sp>
      <p:sp>
        <p:nvSpPr>
          <p:cNvPr id="37" name="文本框 19"/>
          <p:cNvSpPr txBox="1"/>
          <p:nvPr/>
        </p:nvSpPr>
        <p:spPr>
          <a:xfrm>
            <a:off x="491757" y="2172456"/>
            <a:ext cx="11100354" cy="1861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smtClean="0">
                <a:solidFill>
                  <a:srgbClr val="9E8140"/>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11500" dirty="0">
              <a:solidFill>
                <a:srgbClr val="9E8140"/>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8938" t="2112" r="26879" b="13615"/>
          <a:stretch>
            <a:fillRect/>
          </a:stretch>
        </p:blipFill>
        <p:spPr>
          <a:xfrm>
            <a:off x="0" y="0"/>
            <a:ext cx="12192000" cy="6858000"/>
          </a:xfrm>
          <a:prstGeom prst="rect">
            <a:avLst/>
          </a:prstGeom>
        </p:spPr>
      </p:pic>
      <p:grpSp>
        <p:nvGrpSpPr>
          <p:cNvPr id="16" name="组合 15"/>
          <p:cNvGrpSpPr/>
          <p:nvPr/>
        </p:nvGrpSpPr>
        <p:grpSpPr>
          <a:xfrm>
            <a:off x="2877669" y="2114550"/>
            <a:ext cx="1775069" cy="2628900"/>
            <a:chOff x="3276600" y="2266950"/>
            <a:chExt cx="1504950" cy="2228850"/>
          </a:xfrm>
        </p:grpSpPr>
        <p:cxnSp>
          <p:nvCxnSpPr>
            <p:cNvPr id="8" name="直接连接符 7"/>
            <p:cNvCxnSpPr/>
            <p:nvPr/>
          </p:nvCxnSpPr>
          <p:spPr>
            <a:xfrm>
              <a:off x="3276600" y="2266950"/>
              <a:ext cx="1504950" cy="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276600" y="2266950"/>
              <a:ext cx="0" cy="222885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276600" y="4495800"/>
              <a:ext cx="1504950" cy="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781550" y="2266950"/>
              <a:ext cx="0" cy="73820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781550" y="3700597"/>
              <a:ext cx="0" cy="795203"/>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2684630" y="2734473"/>
            <a:ext cx="2161146" cy="1569660"/>
          </a:xfrm>
          <a:prstGeom prst="rect">
            <a:avLst/>
          </a:prstGeom>
          <a:noFill/>
        </p:spPr>
        <p:txBody>
          <a:bodyPr wrap="square" rtlCol="0">
            <a:spAutoFit/>
          </a:bodyPr>
          <a:lstStyle/>
          <a:p>
            <a:pPr algn="ctr"/>
            <a:r>
              <a:rPr lang="en-US" altLang="zh-CN" sz="9600" b="1" dirty="0" smtClean="0">
                <a:solidFill>
                  <a:srgbClr val="9E8140"/>
                </a:solidFill>
                <a:latin typeface="Road Rage" pitchFamily="50" charset="0"/>
                <a:ea typeface="华文仿宋" panose="02010600040101010101" pitchFamily="2" charset="-122"/>
              </a:rPr>
              <a:t>o1</a:t>
            </a:r>
            <a:endParaRPr lang="zh-CN" altLang="en-US" sz="9600" b="1" dirty="0">
              <a:solidFill>
                <a:srgbClr val="9E8140"/>
              </a:solidFill>
              <a:latin typeface="Road Rage" pitchFamily="50" charset="0"/>
              <a:ea typeface="华文仿宋" panose="02010600040101010101" pitchFamily="2" charset="-122"/>
            </a:endParaRPr>
          </a:p>
        </p:txBody>
      </p:sp>
      <p:sp>
        <p:nvSpPr>
          <p:cNvPr id="26" name="文本框 25"/>
          <p:cNvSpPr txBox="1"/>
          <p:nvPr/>
        </p:nvSpPr>
        <p:spPr>
          <a:xfrm>
            <a:off x="4318885" y="2985247"/>
            <a:ext cx="4959929" cy="523220"/>
          </a:xfrm>
          <a:prstGeom prst="rect">
            <a:avLst/>
          </a:prstGeom>
          <a:noFill/>
        </p:spPr>
        <p:txBody>
          <a:bodyPr wrap="square" rtlCol="0">
            <a:spAutoFit/>
          </a:bodyPr>
          <a:lstStyle/>
          <a:p>
            <a:pPr algn="ctr"/>
            <a:r>
              <a:rPr lang="zh-CN" altLang="en-US" sz="2800" b="1" dirty="0" smtClean="0">
                <a:solidFill>
                  <a:srgbClr val="9E8140"/>
                </a:solidFill>
                <a:latin typeface="微软雅黑" panose="020B0503020204020204" pitchFamily="34" charset="-122"/>
                <a:ea typeface="微软雅黑" panose="020B0503020204020204" pitchFamily="34" charset="-122"/>
              </a:rPr>
              <a:t>选题的背景与意义</a:t>
            </a:r>
            <a:endParaRPr lang="en-US" altLang="zh-CN" sz="2800" b="1" dirty="0" smtClean="0">
              <a:solidFill>
                <a:srgbClr val="9E814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4287796" y="3508467"/>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9E8140"/>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dirty="0">
              <a:ln>
                <a:solidFill>
                  <a:srgbClr val="00762F"/>
                </a:solidFill>
              </a:ln>
              <a:solidFill>
                <a:srgbClr val="9E8140"/>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ECDE"/>
        </a:solidFill>
        <a:effectLst/>
      </p:bgPr>
    </p:bg>
    <p:spTree>
      <p:nvGrpSpPr>
        <p:cNvPr id="1" name=""/>
        <p:cNvGrpSpPr/>
        <p:nvPr/>
      </p:nvGrpSpPr>
      <p:grpSpPr>
        <a:xfrm>
          <a:off x="0" y="0"/>
          <a:ext cx="0" cy="0"/>
          <a:chOff x="0" y="0"/>
          <a:chExt cx="0" cy="0"/>
        </a:xfrm>
      </p:grpSpPr>
      <p:sp>
        <p:nvSpPr>
          <p:cNvPr id="4" name="椭圆 80"/>
          <p:cNvSpPr/>
          <p:nvPr/>
        </p:nvSpPr>
        <p:spPr bwMode="auto">
          <a:xfrm>
            <a:off x="977873" y="460369"/>
            <a:ext cx="866305" cy="868059"/>
          </a:xfrm>
          <a:prstGeom prst="rect">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panose="020B0604020202020204" pitchFamily="34" charset="0"/>
              <a:ea typeface="宋体" panose="02010600030101010101" pitchFamily="2" charset="-122"/>
            </a:endParaRPr>
          </a:p>
        </p:txBody>
      </p:sp>
      <p:sp>
        <p:nvSpPr>
          <p:cNvPr id="5" name="文本框 4"/>
          <p:cNvSpPr txBox="1"/>
          <p:nvPr/>
        </p:nvSpPr>
        <p:spPr>
          <a:xfrm>
            <a:off x="875521" y="487108"/>
            <a:ext cx="1071008" cy="830997"/>
          </a:xfrm>
          <a:prstGeom prst="rect">
            <a:avLst/>
          </a:prstGeom>
          <a:noFill/>
        </p:spPr>
        <p:txBody>
          <a:bodyPr wrap="square" rtlCol="0">
            <a:spAutoFit/>
          </a:bodyPr>
          <a:lstStyle/>
          <a:p>
            <a:pPr algn="ctr"/>
            <a:r>
              <a:rPr lang="en-US" altLang="zh-CN" sz="4800" dirty="0">
                <a:solidFill>
                  <a:schemeClr val="tx1">
                    <a:lumMod val="75000"/>
                    <a:lumOff val="25000"/>
                  </a:schemeClr>
                </a:solidFill>
                <a:latin typeface="Road Rage" pitchFamily="50" charset="0"/>
              </a:rPr>
              <a:t>o</a:t>
            </a:r>
            <a:r>
              <a:rPr lang="en-US" altLang="zh-CN" sz="4800" dirty="0" smtClean="0">
                <a:solidFill>
                  <a:schemeClr val="tx1">
                    <a:lumMod val="75000"/>
                    <a:lumOff val="25000"/>
                  </a:schemeClr>
                </a:solidFill>
                <a:latin typeface="Road Rage" pitchFamily="50" charset="0"/>
              </a:rPr>
              <a:t>1</a:t>
            </a:r>
            <a:endParaRPr lang="zh-CN" altLang="en-US" sz="4800" dirty="0">
              <a:solidFill>
                <a:schemeClr val="tx1">
                  <a:lumMod val="75000"/>
                  <a:lumOff val="25000"/>
                </a:schemeClr>
              </a:solidFill>
              <a:latin typeface="Road Rage" pitchFamily="50" charset="0"/>
            </a:endParaRPr>
          </a:p>
        </p:txBody>
      </p:sp>
      <p:sp>
        <p:nvSpPr>
          <p:cNvPr id="6" name="矩形 5"/>
          <p:cNvSpPr/>
          <p:nvPr/>
        </p:nvSpPr>
        <p:spPr>
          <a:xfrm>
            <a:off x="1989644" y="371537"/>
            <a:ext cx="2031325"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32407" y="995673"/>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3" name="组合 12"/>
          <p:cNvGrpSpPr/>
          <p:nvPr/>
        </p:nvGrpSpPr>
        <p:grpSpPr>
          <a:xfrm>
            <a:off x="1923975" y="2467566"/>
            <a:ext cx="8344050" cy="3111843"/>
            <a:chOff x="1903349" y="2467566"/>
            <a:chExt cx="8344050" cy="3111843"/>
          </a:xfrm>
        </p:grpSpPr>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410" t="8922" r="61621" b="6805"/>
            <a:stretch>
              <a:fillRect/>
            </a:stretch>
          </p:blipFill>
          <p:spPr>
            <a:xfrm>
              <a:off x="1903349" y="2467566"/>
              <a:ext cx="3223122" cy="3064668"/>
            </a:xfrm>
            <a:prstGeom prst="rect">
              <a:avLst/>
            </a:prstGeom>
            <a:ln w="28575">
              <a:solidFill>
                <a:srgbClr val="9E8140"/>
              </a:solidFill>
            </a:ln>
          </p:spPr>
        </p:pic>
        <p:sp>
          <p:nvSpPr>
            <p:cNvPr id="9" name="文本框 8"/>
            <p:cNvSpPr txBox="1"/>
            <p:nvPr/>
          </p:nvSpPr>
          <p:spPr>
            <a:xfrm>
              <a:off x="6794180" y="2500715"/>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38"/>
            <p:cNvSpPr txBox="1"/>
            <p:nvPr/>
          </p:nvSpPr>
          <p:spPr>
            <a:xfrm>
              <a:off x="6857374" y="3630568"/>
              <a:ext cx="3314944" cy="738664"/>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文本框 10"/>
            <p:cNvSpPr txBox="1"/>
            <p:nvPr/>
          </p:nvSpPr>
          <p:spPr>
            <a:xfrm>
              <a:off x="6794179" y="4458522"/>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6242911" y="2500715"/>
              <a:ext cx="0" cy="3078694"/>
            </a:xfrm>
            <a:prstGeom prst="line">
              <a:avLst/>
            </a:prstGeom>
            <a:ln w="28575">
              <a:solidFill>
                <a:srgbClr val="9E814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ECDE"/>
        </a:solidFill>
        <a:effectLst/>
      </p:bgPr>
    </p:bg>
    <p:spTree>
      <p:nvGrpSpPr>
        <p:cNvPr id="1" name=""/>
        <p:cNvGrpSpPr/>
        <p:nvPr/>
      </p:nvGrpSpPr>
      <p:grpSpPr>
        <a:xfrm>
          <a:off x="0" y="0"/>
          <a:ext cx="0" cy="0"/>
          <a:chOff x="0" y="0"/>
          <a:chExt cx="0" cy="0"/>
        </a:xfrm>
      </p:grpSpPr>
      <p:sp>
        <p:nvSpPr>
          <p:cNvPr id="4" name="椭圆 80"/>
          <p:cNvSpPr/>
          <p:nvPr/>
        </p:nvSpPr>
        <p:spPr bwMode="auto">
          <a:xfrm>
            <a:off x="977873" y="460369"/>
            <a:ext cx="866305" cy="868059"/>
          </a:xfrm>
          <a:prstGeom prst="rect">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panose="020B0604020202020204" pitchFamily="34" charset="0"/>
              <a:ea typeface="宋体" panose="02010600030101010101" pitchFamily="2" charset="-122"/>
            </a:endParaRPr>
          </a:p>
        </p:txBody>
      </p:sp>
      <p:sp>
        <p:nvSpPr>
          <p:cNvPr id="5" name="文本框 4"/>
          <p:cNvSpPr txBox="1"/>
          <p:nvPr/>
        </p:nvSpPr>
        <p:spPr>
          <a:xfrm>
            <a:off x="875521" y="487108"/>
            <a:ext cx="1071008" cy="830997"/>
          </a:xfrm>
          <a:prstGeom prst="rect">
            <a:avLst/>
          </a:prstGeom>
          <a:noFill/>
        </p:spPr>
        <p:txBody>
          <a:bodyPr wrap="square" rtlCol="0">
            <a:spAutoFit/>
          </a:bodyPr>
          <a:lstStyle/>
          <a:p>
            <a:pPr algn="ctr"/>
            <a:r>
              <a:rPr lang="en-US" altLang="zh-CN" sz="4800" dirty="0">
                <a:solidFill>
                  <a:schemeClr val="tx1">
                    <a:lumMod val="75000"/>
                    <a:lumOff val="25000"/>
                  </a:schemeClr>
                </a:solidFill>
                <a:latin typeface="Road Rage" pitchFamily="50" charset="0"/>
              </a:rPr>
              <a:t>o</a:t>
            </a:r>
            <a:r>
              <a:rPr lang="en-US" altLang="zh-CN" sz="4800" dirty="0" smtClean="0">
                <a:solidFill>
                  <a:schemeClr val="tx1">
                    <a:lumMod val="75000"/>
                    <a:lumOff val="25000"/>
                  </a:schemeClr>
                </a:solidFill>
                <a:latin typeface="Road Rage" pitchFamily="50" charset="0"/>
              </a:rPr>
              <a:t>1</a:t>
            </a:r>
            <a:endParaRPr lang="zh-CN" altLang="en-US" sz="4800" dirty="0">
              <a:solidFill>
                <a:schemeClr val="tx1">
                  <a:lumMod val="75000"/>
                  <a:lumOff val="25000"/>
                </a:schemeClr>
              </a:solidFill>
              <a:latin typeface="Road Rage" pitchFamily="50" charset="0"/>
            </a:endParaRPr>
          </a:p>
        </p:txBody>
      </p:sp>
      <p:sp>
        <p:nvSpPr>
          <p:cNvPr id="6" name="矩形 5"/>
          <p:cNvSpPr/>
          <p:nvPr/>
        </p:nvSpPr>
        <p:spPr>
          <a:xfrm>
            <a:off x="1989644" y="371537"/>
            <a:ext cx="2031325"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32407" y="995673"/>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 name="组合 1"/>
          <p:cNvGrpSpPr/>
          <p:nvPr/>
        </p:nvGrpSpPr>
        <p:grpSpPr>
          <a:xfrm>
            <a:off x="1223682" y="2055079"/>
            <a:ext cx="9574305" cy="4051828"/>
            <a:chOff x="842534" y="1893905"/>
            <a:chExt cx="10335998" cy="4374175"/>
          </a:xfrm>
        </p:grpSpPr>
        <p:sp>
          <p:nvSpPr>
            <p:cNvPr id="15" name="Freeform 28"/>
            <p:cNvSpPr/>
            <p:nvPr/>
          </p:nvSpPr>
          <p:spPr bwMode="auto">
            <a:xfrm>
              <a:off x="5681407" y="1918144"/>
              <a:ext cx="823125" cy="1428096"/>
            </a:xfrm>
            <a:custGeom>
              <a:avLst/>
              <a:gdLst>
                <a:gd name="T0" fmla="*/ 489 w 489"/>
                <a:gd name="T1" fmla="*/ 245 h 849"/>
                <a:gd name="T2" fmla="*/ 245 w 489"/>
                <a:gd name="T3" fmla="*/ 0 h 849"/>
                <a:gd name="T4" fmla="*/ 0 w 489"/>
                <a:gd name="T5" fmla="*/ 245 h 849"/>
                <a:gd name="T6" fmla="*/ 215 w 489"/>
                <a:gd name="T7" fmla="*/ 487 h 849"/>
                <a:gd name="T8" fmla="*/ 215 w 489"/>
                <a:gd name="T9" fmla="*/ 849 h 849"/>
                <a:gd name="T10" fmla="*/ 279 w 489"/>
                <a:gd name="T11" fmla="*/ 849 h 849"/>
                <a:gd name="T12" fmla="*/ 279 w 489"/>
                <a:gd name="T13" fmla="*/ 486 h 849"/>
                <a:gd name="T14" fmla="*/ 489 w 489"/>
                <a:gd name="T15" fmla="*/ 245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849">
                  <a:moveTo>
                    <a:pt x="489" y="245"/>
                  </a:moveTo>
                  <a:cubicBezTo>
                    <a:pt x="489" y="110"/>
                    <a:pt x="379" y="0"/>
                    <a:pt x="245" y="0"/>
                  </a:cubicBezTo>
                  <a:cubicBezTo>
                    <a:pt x="110" y="0"/>
                    <a:pt x="0" y="110"/>
                    <a:pt x="0" y="245"/>
                  </a:cubicBezTo>
                  <a:cubicBezTo>
                    <a:pt x="0" y="370"/>
                    <a:pt x="94" y="473"/>
                    <a:pt x="215" y="487"/>
                  </a:cubicBezTo>
                  <a:cubicBezTo>
                    <a:pt x="215" y="849"/>
                    <a:pt x="215" y="849"/>
                    <a:pt x="215" y="849"/>
                  </a:cubicBezTo>
                  <a:cubicBezTo>
                    <a:pt x="279" y="849"/>
                    <a:pt x="279" y="849"/>
                    <a:pt x="279" y="849"/>
                  </a:cubicBezTo>
                  <a:cubicBezTo>
                    <a:pt x="279" y="486"/>
                    <a:pt x="279" y="486"/>
                    <a:pt x="279" y="486"/>
                  </a:cubicBezTo>
                  <a:cubicBezTo>
                    <a:pt x="398" y="469"/>
                    <a:pt x="489" y="368"/>
                    <a:pt x="489" y="245"/>
                  </a:cubicBezTo>
                  <a:close/>
                </a:path>
              </a:pathLst>
            </a:custGeom>
            <a:solidFill>
              <a:srgbClr val="9E8140"/>
            </a:solidFill>
            <a:ln>
              <a:solidFill>
                <a:schemeClr val="bg1"/>
              </a:solidFill>
            </a:ln>
          </p:spPr>
          <p:txBody>
            <a:bodyPr vert="horz" wrap="square" lIns="91440" tIns="45720" rIns="91440" bIns="45720" numCol="1" anchor="t" anchorCtr="0" compatLnSpc="1"/>
            <a:lstStyle/>
            <a:p>
              <a:endParaRPr lang="en-US">
                <a:solidFill>
                  <a:schemeClr val="tx2"/>
                </a:solidFill>
              </a:endParaRPr>
            </a:p>
          </p:txBody>
        </p:sp>
        <p:sp>
          <p:nvSpPr>
            <p:cNvPr id="16" name="Freeform 29"/>
            <p:cNvSpPr>
              <a:spLocks noEditPoints="1"/>
            </p:cNvSpPr>
            <p:nvPr/>
          </p:nvSpPr>
          <p:spPr bwMode="auto">
            <a:xfrm>
              <a:off x="5658178" y="1893905"/>
              <a:ext cx="869583" cy="1476574"/>
            </a:xfrm>
            <a:custGeom>
              <a:avLst/>
              <a:gdLst>
                <a:gd name="T0" fmla="*/ 259 w 517"/>
                <a:gd name="T1" fmla="*/ 14 h 877"/>
                <a:gd name="T2" fmla="*/ 503 w 517"/>
                <a:gd name="T3" fmla="*/ 259 h 877"/>
                <a:gd name="T4" fmla="*/ 293 w 517"/>
                <a:gd name="T5" fmla="*/ 500 h 877"/>
                <a:gd name="T6" fmla="*/ 293 w 517"/>
                <a:gd name="T7" fmla="*/ 863 h 877"/>
                <a:gd name="T8" fmla="*/ 229 w 517"/>
                <a:gd name="T9" fmla="*/ 863 h 877"/>
                <a:gd name="T10" fmla="*/ 229 w 517"/>
                <a:gd name="T11" fmla="*/ 501 h 877"/>
                <a:gd name="T12" fmla="*/ 14 w 517"/>
                <a:gd name="T13" fmla="*/ 259 h 877"/>
                <a:gd name="T14" fmla="*/ 259 w 517"/>
                <a:gd name="T15" fmla="*/ 14 h 877"/>
                <a:gd name="T16" fmla="*/ 259 w 517"/>
                <a:gd name="T17" fmla="*/ 0 h 877"/>
                <a:gd name="T18" fmla="*/ 0 w 517"/>
                <a:gd name="T19" fmla="*/ 259 h 877"/>
                <a:gd name="T20" fmla="*/ 216 w 517"/>
                <a:gd name="T21" fmla="*/ 513 h 877"/>
                <a:gd name="T22" fmla="*/ 216 w 517"/>
                <a:gd name="T23" fmla="*/ 863 h 877"/>
                <a:gd name="T24" fmla="*/ 216 w 517"/>
                <a:gd name="T25" fmla="*/ 877 h 877"/>
                <a:gd name="T26" fmla="*/ 229 w 517"/>
                <a:gd name="T27" fmla="*/ 877 h 877"/>
                <a:gd name="T28" fmla="*/ 293 w 517"/>
                <a:gd name="T29" fmla="*/ 877 h 877"/>
                <a:gd name="T30" fmla="*/ 307 w 517"/>
                <a:gd name="T31" fmla="*/ 877 h 877"/>
                <a:gd name="T32" fmla="*/ 307 w 517"/>
                <a:gd name="T33" fmla="*/ 863 h 877"/>
                <a:gd name="T34" fmla="*/ 307 w 517"/>
                <a:gd name="T35" fmla="*/ 512 h 877"/>
                <a:gd name="T36" fmla="*/ 453 w 517"/>
                <a:gd name="T37" fmla="*/ 428 h 877"/>
                <a:gd name="T38" fmla="*/ 517 w 517"/>
                <a:gd name="T39" fmla="*/ 259 h 877"/>
                <a:gd name="T40" fmla="*/ 259 w 517"/>
                <a:gd name="T41" fmla="*/ 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7" h="877">
                  <a:moveTo>
                    <a:pt x="259" y="14"/>
                  </a:moveTo>
                  <a:cubicBezTo>
                    <a:pt x="393" y="14"/>
                    <a:pt x="503" y="124"/>
                    <a:pt x="503" y="259"/>
                  </a:cubicBezTo>
                  <a:cubicBezTo>
                    <a:pt x="503" y="382"/>
                    <a:pt x="412" y="483"/>
                    <a:pt x="293" y="500"/>
                  </a:cubicBezTo>
                  <a:cubicBezTo>
                    <a:pt x="293" y="863"/>
                    <a:pt x="293" y="863"/>
                    <a:pt x="293" y="863"/>
                  </a:cubicBezTo>
                  <a:cubicBezTo>
                    <a:pt x="229" y="863"/>
                    <a:pt x="229" y="863"/>
                    <a:pt x="229" y="863"/>
                  </a:cubicBezTo>
                  <a:cubicBezTo>
                    <a:pt x="229" y="501"/>
                    <a:pt x="229" y="501"/>
                    <a:pt x="229" y="501"/>
                  </a:cubicBezTo>
                  <a:cubicBezTo>
                    <a:pt x="108" y="487"/>
                    <a:pt x="14" y="384"/>
                    <a:pt x="14" y="259"/>
                  </a:cubicBezTo>
                  <a:cubicBezTo>
                    <a:pt x="14" y="124"/>
                    <a:pt x="124" y="14"/>
                    <a:pt x="259" y="14"/>
                  </a:cubicBezTo>
                  <a:moveTo>
                    <a:pt x="259" y="0"/>
                  </a:moveTo>
                  <a:cubicBezTo>
                    <a:pt x="116" y="0"/>
                    <a:pt x="0" y="116"/>
                    <a:pt x="0" y="259"/>
                  </a:cubicBezTo>
                  <a:cubicBezTo>
                    <a:pt x="0" y="385"/>
                    <a:pt x="92" y="492"/>
                    <a:pt x="216" y="513"/>
                  </a:cubicBezTo>
                  <a:cubicBezTo>
                    <a:pt x="216" y="863"/>
                    <a:pt x="216" y="863"/>
                    <a:pt x="216" y="863"/>
                  </a:cubicBezTo>
                  <a:cubicBezTo>
                    <a:pt x="216" y="877"/>
                    <a:pt x="216" y="877"/>
                    <a:pt x="216" y="877"/>
                  </a:cubicBezTo>
                  <a:cubicBezTo>
                    <a:pt x="229" y="877"/>
                    <a:pt x="229" y="877"/>
                    <a:pt x="229" y="877"/>
                  </a:cubicBezTo>
                  <a:cubicBezTo>
                    <a:pt x="293" y="877"/>
                    <a:pt x="293" y="877"/>
                    <a:pt x="293" y="877"/>
                  </a:cubicBezTo>
                  <a:cubicBezTo>
                    <a:pt x="307" y="877"/>
                    <a:pt x="307" y="877"/>
                    <a:pt x="307" y="877"/>
                  </a:cubicBezTo>
                  <a:cubicBezTo>
                    <a:pt x="307" y="863"/>
                    <a:pt x="307" y="863"/>
                    <a:pt x="307" y="863"/>
                  </a:cubicBezTo>
                  <a:cubicBezTo>
                    <a:pt x="307" y="512"/>
                    <a:pt x="307" y="512"/>
                    <a:pt x="307" y="512"/>
                  </a:cubicBezTo>
                  <a:cubicBezTo>
                    <a:pt x="364" y="501"/>
                    <a:pt x="415" y="472"/>
                    <a:pt x="453" y="428"/>
                  </a:cubicBezTo>
                  <a:cubicBezTo>
                    <a:pt x="494" y="381"/>
                    <a:pt x="517" y="321"/>
                    <a:pt x="517" y="259"/>
                  </a:cubicBezTo>
                  <a:cubicBezTo>
                    <a:pt x="517" y="116"/>
                    <a:pt x="401" y="0"/>
                    <a:pt x="259" y="0"/>
                  </a:cubicBez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solidFill>
                  <a:schemeClr val="tx2"/>
                </a:solidFill>
              </a:endParaRPr>
            </a:p>
          </p:txBody>
        </p:sp>
        <p:sp>
          <p:nvSpPr>
            <p:cNvPr id="18" name="Freeform 30"/>
            <p:cNvSpPr/>
            <p:nvPr/>
          </p:nvSpPr>
          <p:spPr bwMode="auto">
            <a:xfrm>
              <a:off x="5481433" y="4472355"/>
              <a:ext cx="1232162" cy="1772495"/>
            </a:xfrm>
            <a:custGeom>
              <a:avLst/>
              <a:gdLst>
                <a:gd name="T0" fmla="*/ 395 w 732"/>
                <a:gd name="T1" fmla="*/ 321 h 1053"/>
                <a:gd name="T2" fmla="*/ 395 w 732"/>
                <a:gd name="T3" fmla="*/ 0 h 1053"/>
                <a:gd name="T4" fmla="*/ 331 w 732"/>
                <a:gd name="T5" fmla="*/ 0 h 1053"/>
                <a:gd name="T6" fmla="*/ 331 w 732"/>
                <a:gd name="T7" fmla="*/ 322 h 1053"/>
                <a:gd name="T8" fmla="*/ 0 w 732"/>
                <a:gd name="T9" fmla="*/ 687 h 1053"/>
                <a:gd name="T10" fmla="*/ 366 w 732"/>
                <a:gd name="T11" fmla="*/ 1053 h 1053"/>
                <a:gd name="T12" fmla="*/ 732 w 732"/>
                <a:gd name="T13" fmla="*/ 687 h 1053"/>
                <a:gd name="T14" fmla="*/ 395 w 732"/>
                <a:gd name="T15" fmla="*/ 321 h 10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2" h="1053">
                  <a:moveTo>
                    <a:pt x="395" y="321"/>
                  </a:moveTo>
                  <a:cubicBezTo>
                    <a:pt x="395" y="0"/>
                    <a:pt x="395" y="0"/>
                    <a:pt x="395" y="0"/>
                  </a:cubicBezTo>
                  <a:cubicBezTo>
                    <a:pt x="331" y="0"/>
                    <a:pt x="331" y="0"/>
                    <a:pt x="331" y="0"/>
                  </a:cubicBezTo>
                  <a:cubicBezTo>
                    <a:pt x="331" y="322"/>
                    <a:pt x="331" y="322"/>
                    <a:pt x="331" y="322"/>
                  </a:cubicBezTo>
                  <a:cubicBezTo>
                    <a:pt x="145" y="339"/>
                    <a:pt x="0" y="496"/>
                    <a:pt x="0" y="687"/>
                  </a:cubicBezTo>
                  <a:cubicBezTo>
                    <a:pt x="0" y="889"/>
                    <a:pt x="164" y="1053"/>
                    <a:pt x="366" y="1053"/>
                  </a:cubicBezTo>
                  <a:cubicBezTo>
                    <a:pt x="568" y="1053"/>
                    <a:pt x="732" y="889"/>
                    <a:pt x="732" y="687"/>
                  </a:cubicBezTo>
                  <a:cubicBezTo>
                    <a:pt x="732" y="494"/>
                    <a:pt x="584" y="336"/>
                    <a:pt x="395" y="321"/>
                  </a:cubicBezTo>
                  <a:close/>
                </a:path>
              </a:pathLst>
            </a:custGeom>
            <a:solidFill>
              <a:srgbClr val="9E8140"/>
            </a:solidFill>
            <a:ln>
              <a:solidFill>
                <a:schemeClr val="bg1"/>
              </a:solidFill>
            </a:ln>
          </p:spPr>
          <p:txBody>
            <a:bodyPr vert="horz" wrap="square" lIns="91440" tIns="45720" rIns="91440" bIns="45720" numCol="1" anchor="t" anchorCtr="0" compatLnSpc="1"/>
            <a:lstStyle/>
            <a:p>
              <a:endParaRPr lang="en-US">
                <a:solidFill>
                  <a:schemeClr val="tx2"/>
                </a:solidFill>
              </a:endParaRPr>
            </a:p>
          </p:txBody>
        </p:sp>
        <p:sp>
          <p:nvSpPr>
            <p:cNvPr id="19" name="Freeform 31"/>
            <p:cNvSpPr>
              <a:spLocks noEditPoints="1"/>
            </p:cNvSpPr>
            <p:nvPr/>
          </p:nvSpPr>
          <p:spPr bwMode="auto">
            <a:xfrm>
              <a:off x="5458204" y="4449126"/>
              <a:ext cx="1278621" cy="1818954"/>
            </a:xfrm>
            <a:custGeom>
              <a:avLst/>
              <a:gdLst>
                <a:gd name="T0" fmla="*/ 409 w 760"/>
                <a:gd name="T1" fmla="*/ 14 h 1081"/>
                <a:gd name="T2" fmla="*/ 409 w 760"/>
                <a:gd name="T3" fmla="*/ 335 h 1081"/>
                <a:gd name="T4" fmla="*/ 746 w 760"/>
                <a:gd name="T5" fmla="*/ 701 h 1081"/>
                <a:gd name="T6" fmla="*/ 380 w 760"/>
                <a:gd name="T7" fmla="*/ 1067 h 1081"/>
                <a:gd name="T8" fmla="*/ 14 w 760"/>
                <a:gd name="T9" fmla="*/ 701 h 1081"/>
                <a:gd name="T10" fmla="*/ 345 w 760"/>
                <a:gd name="T11" fmla="*/ 336 h 1081"/>
                <a:gd name="T12" fmla="*/ 345 w 760"/>
                <a:gd name="T13" fmla="*/ 14 h 1081"/>
                <a:gd name="T14" fmla="*/ 409 w 760"/>
                <a:gd name="T15" fmla="*/ 14 h 1081"/>
                <a:gd name="T16" fmla="*/ 423 w 760"/>
                <a:gd name="T17" fmla="*/ 0 h 1081"/>
                <a:gd name="T18" fmla="*/ 409 w 760"/>
                <a:gd name="T19" fmla="*/ 0 h 1081"/>
                <a:gd name="T20" fmla="*/ 345 w 760"/>
                <a:gd name="T21" fmla="*/ 0 h 1081"/>
                <a:gd name="T22" fmla="*/ 331 w 760"/>
                <a:gd name="T23" fmla="*/ 0 h 1081"/>
                <a:gd name="T24" fmla="*/ 331 w 760"/>
                <a:gd name="T25" fmla="*/ 14 h 1081"/>
                <a:gd name="T26" fmla="*/ 331 w 760"/>
                <a:gd name="T27" fmla="*/ 323 h 1081"/>
                <a:gd name="T28" fmla="*/ 99 w 760"/>
                <a:gd name="T29" fmla="*/ 444 h 1081"/>
                <a:gd name="T30" fmla="*/ 0 w 760"/>
                <a:gd name="T31" fmla="*/ 701 h 1081"/>
                <a:gd name="T32" fmla="*/ 111 w 760"/>
                <a:gd name="T33" fmla="*/ 969 h 1081"/>
                <a:gd name="T34" fmla="*/ 380 w 760"/>
                <a:gd name="T35" fmla="*/ 1081 h 1081"/>
                <a:gd name="T36" fmla="*/ 649 w 760"/>
                <a:gd name="T37" fmla="*/ 969 h 1081"/>
                <a:gd name="T38" fmla="*/ 760 w 760"/>
                <a:gd name="T39" fmla="*/ 701 h 1081"/>
                <a:gd name="T40" fmla="*/ 659 w 760"/>
                <a:gd name="T41" fmla="*/ 442 h 1081"/>
                <a:gd name="T42" fmla="*/ 423 w 760"/>
                <a:gd name="T43" fmla="*/ 323 h 1081"/>
                <a:gd name="T44" fmla="*/ 423 w 760"/>
                <a:gd name="T45" fmla="*/ 14 h 1081"/>
                <a:gd name="T46" fmla="*/ 423 w 760"/>
                <a:gd name="T47" fmla="*/ 0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0" h="1081">
                  <a:moveTo>
                    <a:pt x="409" y="14"/>
                  </a:moveTo>
                  <a:cubicBezTo>
                    <a:pt x="409" y="335"/>
                    <a:pt x="409" y="335"/>
                    <a:pt x="409" y="335"/>
                  </a:cubicBezTo>
                  <a:cubicBezTo>
                    <a:pt x="598" y="350"/>
                    <a:pt x="746" y="508"/>
                    <a:pt x="746" y="701"/>
                  </a:cubicBezTo>
                  <a:cubicBezTo>
                    <a:pt x="746" y="903"/>
                    <a:pt x="582" y="1067"/>
                    <a:pt x="380" y="1067"/>
                  </a:cubicBezTo>
                  <a:cubicBezTo>
                    <a:pt x="178" y="1067"/>
                    <a:pt x="14" y="903"/>
                    <a:pt x="14" y="701"/>
                  </a:cubicBezTo>
                  <a:cubicBezTo>
                    <a:pt x="14" y="510"/>
                    <a:pt x="159" y="353"/>
                    <a:pt x="345" y="336"/>
                  </a:cubicBezTo>
                  <a:cubicBezTo>
                    <a:pt x="345" y="14"/>
                    <a:pt x="345" y="14"/>
                    <a:pt x="345" y="14"/>
                  </a:cubicBezTo>
                  <a:cubicBezTo>
                    <a:pt x="409" y="14"/>
                    <a:pt x="409" y="14"/>
                    <a:pt x="409" y="14"/>
                  </a:cubicBezTo>
                  <a:moveTo>
                    <a:pt x="423" y="0"/>
                  </a:moveTo>
                  <a:cubicBezTo>
                    <a:pt x="409" y="0"/>
                    <a:pt x="409" y="0"/>
                    <a:pt x="409" y="0"/>
                  </a:cubicBezTo>
                  <a:cubicBezTo>
                    <a:pt x="345" y="0"/>
                    <a:pt x="345" y="0"/>
                    <a:pt x="345" y="0"/>
                  </a:cubicBezTo>
                  <a:cubicBezTo>
                    <a:pt x="331" y="0"/>
                    <a:pt x="331" y="0"/>
                    <a:pt x="331" y="0"/>
                  </a:cubicBezTo>
                  <a:cubicBezTo>
                    <a:pt x="331" y="14"/>
                    <a:pt x="331" y="14"/>
                    <a:pt x="331" y="14"/>
                  </a:cubicBezTo>
                  <a:cubicBezTo>
                    <a:pt x="331" y="323"/>
                    <a:pt x="331" y="323"/>
                    <a:pt x="331" y="323"/>
                  </a:cubicBezTo>
                  <a:cubicBezTo>
                    <a:pt x="242" y="335"/>
                    <a:pt x="160" y="377"/>
                    <a:pt x="99" y="444"/>
                  </a:cubicBezTo>
                  <a:cubicBezTo>
                    <a:pt x="35" y="514"/>
                    <a:pt x="0" y="605"/>
                    <a:pt x="0" y="701"/>
                  </a:cubicBezTo>
                  <a:cubicBezTo>
                    <a:pt x="0" y="802"/>
                    <a:pt x="39" y="898"/>
                    <a:pt x="111" y="969"/>
                  </a:cubicBezTo>
                  <a:cubicBezTo>
                    <a:pt x="183" y="1041"/>
                    <a:pt x="278" y="1081"/>
                    <a:pt x="380" y="1081"/>
                  </a:cubicBezTo>
                  <a:cubicBezTo>
                    <a:pt x="482" y="1081"/>
                    <a:pt x="577" y="1041"/>
                    <a:pt x="649" y="969"/>
                  </a:cubicBezTo>
                  <a:cubicBezTo>
                    <a:pt x="721" y="898"/>
                    <a:pt x="760" y="802"/>
                    <a:pt x="760" y="701"/>
                  </a:cubicBezTo>
                  <a:cubicBezTo>
                    <a:pt x="760" y="604"/>
                    <a:pt x="724" y="512"/>
                    <a:pt x="659" y="442"/>
                  </a:cubicBezTo>
                  <a:cubicBezTo>
                    <a:pt x="596" y="375"/>
                    <a:pt x="513" y="333"/>
                    <a:pt x="423" y="323"/>
                  </a:cubicBezTo>
                  <a:cubicBezTo>
                    <a:pt x="423" y="14"/>
                    <a:pt x="423" y="14"/>
                    <a:pt x="423" y="14"/>
                  </a:cubicBezTo>
                  <a:lnTo>
                    <a:pt x="423" y="0"/>
                  </a:ln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solidFill>
                  <a:schemeClr val="tx2"/>
                </a:solidFill>
              </a:endParaRPr>
            </a:p>
          </p:txBody>
        </p:sp>
        <p:sp>
          <p:nvSpPr>
            <p:cNvPr id="21" name="Freeform 32"/>
            <p:cNvSpPr/>
            <p:nvPr/>
          </p:nvSpPr>
          <p:spPr bwMode="auto">
            <a:xfrm>
              <a:off x="6613608" y="2395859"/>
              <a:ext cx="1481625" cy="1263471"/>
            </a:xfrm>
            <a:custGeom>
              <a:avLst/>
              <a:gdLst>
                <a:gd name="T0" fmla="*/ 777 w 880"/>
                <a:gd name="T1" fmla="*/ 162 h 751"/>
                <a:gd name="T2" fmla="*/ 347 w 880"/>
                <a:gd name="T3" fmla="*/ 103 h 751"/>
                <a:gd name="T4" fmla="*/ 266 w 880"/>
                <a:gd name="T5" fmla="*/ 498 h 751"/>
                <a:gd name="T6" fmla="*/ 0 w 880"/>
                <a:gd name="T7" fmla="*/ 700 h 751"/>
                <a:gd name="T8" fmla="*/ 39 w 880"/>
                <a:gd name="T9" fmla="*/ 751 h 751"/>
                <a:gd name="T10" fmla="*/ 303 w 880"/>
                <a:gd name="T11" fmla="*/ 550 h 751"/>
                <a:gd name="T12" fmla="*/ 718 w 880"/>
                <a:gd name="T13" fmla="*/ 592 h 751"/>
                <a:gd name="T14" fmla="*/ 777 w 880"/>
                <a:gd name="T15" fmla="*/ 162 h 7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751">
                  <a:moveTo>
                    <a:pt x="777" y="162"/>
                  </a:moveTo>
                  <a:cubicBezTo>
                    <a:pt x="675" y="27"/>
                    <a:pt x="482" y="0"/>
                    <a:pt x="347" y="103"/>
                  </a:cubicBezTo>
                  <a:cubicBezTo>
                    <a:pt x="223" y="197"/>
                    <a:pt x="191" y="367"/>
                    <a:pt x="266" y="498"/>
                  </a:cubicBezTo>
                  <a:cubicBezTo>
                    <a:pt x="0" y="700"/>
                    <a:pt x="0" y="700"/>
                    <a:pt x="0" y="700"/>
                  </a:cubicBezTo>
                  <a:cubicBezTo>
                    <a:pt x="39" y="751"/>
                    <a:pt x="39" y="751"/>
                    <a:pt x="39" y="751"/>
                  </a:cubicBezTo>
                  <a:cubicBezTo>
                    <a:pt x="303" y="550"/>
                    <a:pt x="303" y="550"/>
                    <a:pt x="303" y="550"/>
                  </a:cubicBezTo>
                  <a:cubicBezTo>
                    <a:pt x="408" y="670"/>
                    <a:pt x="590" y="689"/>
                    <a:pt x="718" y="592"/>
                  </a:cubicBezTo>
                  <a:cubicBezTo>
                    <a:pt x="853" y="489"/>
                    <a:pt x="880" y="296"/>
                    <a:pt x="777" y="162"/>
                  </a:cubicBezTo>
                  <a:close/>
                </a:path>
              </a:pathLst>
            </a:custGeom>
            <a:solidFill>
              <a:srgbClr val="9E8140"/>
            </a:solidFill>
            <a:ln>
              <a:solidFill>
                <a:schemeClr val="bg1"/>
              </a:solidFill>
            </a:ln>
          </p:spPr>
          <p:txBody>
            <a:bodyPr vert="horz" wrap="square" lIns="91440" tIns="45720" rIns="91440" bIns="45720" numCol="1" anchor="t" anchorCtr="0" compatLnSpc="1"/>
            <a:lstStyle/>
            <a:p>
              <a:endParaRPr lang="en-US">
                <a:solidFill>
                  <a:schemeClr val="tx2"/>
                </a:solidFill>
              </a:endParaRPr>
            </a:p>
          </p:txBody>
        </p:sp>
        <p:sp>
          <p:nvSpPr>
            <p:cNvPr id="22" name="Freeform 33"/>
            <p:cNvSpPr>
              <a:spLocks noEditPoints="1"/>
            </p:cNvSpPr>
            <p:nvPr/>
          </p:nvSpPr>
          <p:spPr bwMode="auto">
            <a:xfrm>
              <a:off x="6573210" y="2434238"/>
              <a:ext cx="1522023" cy="1265491"/>
            </a:xfrm>
            <a:custGeom>
              <a:avLst/>
              <a:gdLst>
                <a:gd name="T0" fmla="*/ 557 w 904"/>
                <a:gd name="T1" fmla="*/ 17 h 752"/>
                <a:gd name="T2" fmla="*/ 801 w 904"/>
                <a:gd name="T3" fmla="*/ 139 h 752"/>
                <a:gd name="T4" fmla="*/ 742 w 904"/>
                <a:gd name="T5" fmla="*/ 569 h 752"/>
                <a:gd name="T6" fmla="*/ 557 w 904"/>
                <a:gd name="T7" fmla="*/ 631 h 752"/>
                <a:gd name="T8" fmla="*/ 327 w 904"/>
                <a:gd name="T9" fmla="*/ 527 h 752"/>
                <a:gd name="T10" fmla="*/ 63 w 904"/>
                <a:gd name="T11" fmla="*/ 728 h 752"/>
                <a:gd name="T12" fmla="*/ 24 w 904"/>
                <a:gd name="T13" fmla="*/ 677 h 752"/>
                <a:gd name="T14" fmla="*/ 290 w 904"/>
                <a:gd name="T15" fmla="*/ 475 h 752"/>
                <a:gd name="T16" fmla="*/ 371 w 904"/>
                <a:gd name="T17" fmla="*/ 80 h 752"/>
                <a:gd name="T18" fmla="*/ 557 w 904"/>
                <a:gd name="T19" fmla="*/ 17 h 752"/>
                <a:gd name="T20" fmla="*/ 557 w 904"/>
                <a:gd name="T21" fmla="*/ 0 h 752"/>
                <a:gd name="T22" fmla="*/ 361 w 904"/>
                <a:gd name="T23" fmla="*/ 66 h 752"/>
                <a:gd name="T24" fmla="*/ 239 w 904"/>
                <a:gd name="T25" fmla="*/ 260 h 752"/>
                <a:gd name="T26" fmla="*/ 267 w 904"/>
                <a:gd name="T27" fmla="*/ 470 h 752"/>
                <a:gd name="T28" fmla="*/ 14 w 904"/>
                <a:gd name="T29" fmla="*/ 663 h 752"/>
                <a:gd name="T30" fmla="*/ 0 w 904"/>
                <a:gd name="T31" fmla="*/ 673 h 752"/>
                <a:gd name="T32" fmla="*/ 11 w 904"/>
                <a:gd name="T33" fmla="*/ 687 h 752"/>
                <a:gd name="T34" fmla="*/ 49 w 904"/>
                <a:gd name="T35" fmla="*/ 738 h 752"/>
                <a:gd name="T36" fmla="*/ 60 w 904"/>
                <a:gd name="T37" fmla="*/ 752 h 752"/>
                <a:gd name="T38" fmla="*/ 74 w 904"/>
                <a:gd name="T39" fmla="*/ 741 h 752"/>
                <a:gd name="T40" fmla="*/ 325 w 904"/>
                <a:gd name="T41" fmla="*/ 551 h 752"/>
                <a:gd name="T42" fmla="*/ 557 w 904"/>
                <a:gd name="T43" fmla="*/ 648 h 752"/>
                <a:gd name="T44" fmla="*/ 753 w 904"/>
                <a:gd name="T45" fmla="*/ 582 h 752"/>
                <a:gd name="T46" fmla="*/ 878 w 904"/>
                <a:gd name="T47" fmla="*/ 368 h 752"/>
                <a:gd name="T48" fmla="*/ 815 w 904"/>
                <a:gd name="T49" fmla="*/ 128 h 752"/>
                <a:gd name="T50" fmla="*/ 699 w 904"/>
                <a:gd name="T51" fmla="*/ 32 h 752"/>
                <a:gd name="T52" fmla="*/ 557 w 904"/>
                <a:gd name="T53" fmla="*/ 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4" h="752">
                  <a:moveTo>
                    <a:pt x="557" y="17"/>
                  </a:moveTo>
                  <a:cubicBezTo>
                    <a:pt x="649" y="17"/>
                    <a:pt x="741" y="59"/>
                    <a:pt x="801" y="139"/>
                  </a:cubicBezTo>
                  <a:cubicBezTo>
                    <a:pt x="904" y="273"/>
                    <a:pt x="877" y="466"/>
                    <a:pt x="742" y="569"/>
                  </a:cubicBezTo>
                  <a:cubicBezTo>
                    <a:pt x="687" y="611"/>
                    <a:pt x="622" y="631"/>
                    <a:pt x="557" y="631"/>
                  </a:cubicBezTo>
                  <a:cubicBezTo>
                    <a:pt x="472" y="631"/>
                    <a:pt x="387" y="595"/>
                    <a:pt x="327" y="527"/>
                  </a:cubicBezTo>
                  <a:cubicBezTo>
                    <a:pt x="63" y="728"/>
                    <a:pt x="63" y="728"/>
                    <a:pt x="63" y="728"/>
                  </a:cubicBezTo>
                  <a:cubicBezTo>
                    <a:pt x="24" y="677"/>
                    <a:pt x="24" y="677"/>
                    <a:pt x="24" y="677"/>
                  </a:cubicBezTo>
                  <a:cubicBezTo>
                    <a:pt x="290" y="475"/>
                    <a:pt x="290" y="475"/>
                    <a:pt x="290" y="475"/>
                  </a:cubicBezTo>
                  <a:cubicBezTo>
                    <a:pt x="215" y="344"/>
                    <a:pt x="247" y="174"/>
                    <a:pt x="371" y="80"/>
                  </a:cubicBezTo>
                  <a:cubicBezTo>
                    <a:pt x="427" y="38"/>
                    <a:pt x="492" y="17"/>
                    <a:pt x="557" y="17"/>
                  </a:cubicBezTo>
                  <a:moveTo>
                    <a:pt x="557" y="0"/>
                  </a:moveTo>
                  <a:cubicBezTo>
                    <a:pt x="485" y="0"/>
                    <a:pt x="418" y="23"/>
                    <a:pt x="361" y="66"/>
                  </a:cubicBezTo>
                  <a:cubicBezTo>
                    <a:pt x="298" y="114"/>
                    <a:pt x="255" y="183"/>
                    <a:pt x="239" y="260"/>
                  </a:cubicBezTo>
                  <a:cubicBezTo>
                    <a:pt x="225" y="332"/>
                    <a:pt x="235" y="406"/>
                    <a:pt x="267" y="470"/>
                  </a:cubicBezTo>
                  <a:cubicBezTo>
                    <a:pt x="14" y="663"/>
                    <a:pt x="14" y="663"/>
                    <a:pt x="14" y="663"/>
                  </a:cubicBezTo>
                  <a:cubicBezTo>
                    <a:pt x="0" y="673"/>
                    <a:pt x="0" y="673"/>
                    <a:pt x="0" y="673"/>
                  </a:cubicBezTo>
                  <a:cubicBezTo>
                    <a:pt x="11" y="687"/>
                    <a:pt x="11" y="687"/>
                    <a:pt x="11" y="687"/>
                  </a:cubicBezTo>
                  <a:cubicBezTo>
                    <a:pt x="49" y="738"/>
                    <a:pt x="49" y="738"/>
                    <a:pt x="49" y="738"/>
                  </a:cubicBezTo>
                  <a:cubicBezTo>
                    <a:pt x="60" y="752"/>
                    <a:pt x="60" y="752"/>
                    <a:pt x="60" y="752"/>
                  </a:cubicBezTo>
                  <a:cubicBezTo>
                    <a:pt x="74" y="741"/>
                    <a:pt x="74" y="741"/>
                    <a:pt x="74" y="741"/>
                  </a:cubicBezTo>
                  <a:cubicBezTo>
                    <a:pt x="325" y="551"/>
                    <a:pt x="325" y="551"/>
                    <a:pt x="325" y="551"/>
                  </a:cubicBezTo>
                  <a:cubicBezTo>
                    <a:pt x="386" y="613"/>
                    <a:pt x="469" y="648"/>
                    <a:pt x="557" y="648"/>
                  </a:cubicBezTo>
                  <a:cubicBezTo>
                    <a:pt x="628" y="648"/>
                    <a:pt x="696" y="626"/>
                    <a:pt x="753" y="582"/>
                  </a:cubicBezTo>
                  <a:cubicBezTo>
                    <a:pt x="822" y="530"/>
                    <a:pt x="866" y="454"/>
                    <a:pt x="878" y="368"/>
                  </a:cubicBezTo>
                  <a:cubicBezTo>
                    <a:pt x="890" y="282"/>
                    <a:pt x="867" y="197"/>
                    <a:pt x="815" y="128"/>
                  </a:cubicBezTo>
                  <a:cubicBezTo>
                    <a:pt x="784" y="87"/>
                    <a:pt x="745" y="55"/>
                    <a:pt x="699" y="32"/>
                  </a:cubicBezTo>
                  <a:cubicBezTo>
                    <a:pt x="655" y="11"/>
                    <a:pt x="606" y="0"/>
                    <a:pt x="557" y="0"/>
                  </a:cubicBez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solidFill>
                  <a:schemeClr val="tx2"/>
                </a:solidFill>
              </a:endParaRPr>
            </a:p>
          </p:txBody>
        </p:sp>
        <p:sp>
          <p:nvSpPr>
            <p:cNvPr id="24" name="Freeform 34"/>
            <p:cNvSpPr/>
            <p:nvPr/>
          </p:nvSpPr>
          <p:spPr bwMode="auto">
            <a:xfrm>
              <a:off x="4122015" y="4262281"/>
              <a:ext cx="1682608" cy="1479605"/>
            </a:xfrm>
            <a:custGeom>
              <a:avLst/>
              <a:gdLst>
                <a:gd name="T0" fmla="*/ 1000 w 1000"/>
                <a:gd name="T1" fmla="*/ 51 h 879"/>
                <a:gd name="T2" fmla="*/ 962 w 1000"/>
                <a:gd name="T3" fmla="*/ 0 h 879"/>
                <a:gd name="T4" fmla="*/ 511 w 1000"/>
                <a:gd name="T5" fmla="*/ 342 h 879"/>
                <a:gd name="T6" fmla="*/ 150 w 1000"/>
                <a:gd name="T7" fmla="*/ 329 h 879"/>
                <a:gd name="T8" fmla="*/ 95 w 1000"/>
                <a:gd name="T9" fmla="*/ 729 h 879"/>
                <a:gd name="T10" fmla="*/ 495 w 1000"/>
                <a:gd name="T11" fmla="*/ 783 h 879"/>
                <a:gd name="T12" fmla="*/ 554 w 1000"/>
                <a:gd name="T13" fmla="*/ 389 h 879"/>
                <a:gd name="T14" fmla="*/ 1000 w 1000"/>
                <a:gd name="T15" fmla="*/ 51 h 8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0" h="879">
                  <a:moveTo>
                    <a:pt x="1000" y="51"/>
                  </a:moveTo>
                  <a:cubicBezTo>
                    <a:pt x="962" y="0"/>
                    <a:pt x="962" y="0"/>
                    <a:pt x="962" y="0"/>
                  </a:cubicBezTo>
                  <a:cubicBezTo>
                    <a:pt x="511" y="342"/>
                    <a:pt x="511" y="342"/>
                    <a:pt x="511" y="342"/>
                  </a:cubicBezTo>
                  <a:cubicBezTo>
                    <a:pt x="411" y="254"/>
                    <a:pt x="260" y="245"/>
                    <a:pt x="150" y="329"/>
                  </a:cubicBezTo>
                  <a:cubicBezTo>
                    <a:pt x="25" y="424"/>
                    <a:pt x="0" y="603"/>
                    <a:pt x="95" y="729"/>
                  </a:cubicBezTo>
                  <a:cubicBezTo>
                    <a:pt x="191" y="854"/>
                    <a:pt x="370" y="879"/>
                    <a:pt x="495" y="783"/>
                  </a:cubicBezTo>
                  <a:cubicBezTo>
                    <a:pt x="619" y="689"/>
                    <a:pt x="645" y="515"/>
                    <a:pt x="554" y="389"/>
                  </a:cubicBezTo>
                  <a:lnTo>
                    <a:pt x="1000" y="51"/>
                  </a:lnTo>
                  <a:close/>
                </a:path>
              </a:pathLst>
            </a:custGeom>
            <a:solidFill>
              <a:srgbClr val="9E8140"/>
            </a:solidFill>
            <a:ln>
              <a:solidFill>
                <a:schemeClr val="bg1"/>
              </a:solidFill>
            </a:ln>
          </p:spPr>
          <p:txBody>
            <a:bodyPr vert="horz" wrap="square" lIns="91440" tIns="45720" rIns="91440" bIns="45720" numCol="1" anchor="t" anchorCtr="0" compatLnSpc="1"/>
            <a:lstStyle/>
            <a:p>
              <a:endParaRPr lang="en-US">
                <a:solidFill>
                  <a:schemeClr val="tx2"/>
                </a:solidFill>
              </a:endParaRPr>
            </a:p>
          </p:txBody>
        </p:sp>
        <p:sp>
          <p:nvSpPr>
            <p:cNvPr id="25" name="Freeform 35"/>
            <p:cNvSpPr>
              <a:spLocks noEditPoints="1"/>
            </p:cNvSpPr>
            <p:nvPr/>
          </p:nvSpPr>
          <p:spPr bwMode="auto">
            <a:xfrm>
              <a:off x="4096766" y="4228953"/>
              <a:ext cx="1741186" cy="1472534"/>
            </a:xfrm>
            <a:custGeom>
              <a:avLst/>
              <a:gdLst>
                <a:gd name="T0" fmla="*/ 977 w 1035"/>
                <a:gd name="T1" fmla="*/ 20 h 875"/>
                <a:gd name="T2" fmla="*/ 1015 w 1035"/>
                <a:gd name="T3" fmla="*/ 71 h 875"/>
                <a:gd name="T4" fmla="*/ 569 w 1035"/>
                <a:gd name="T5" fmla="*/ 409 h 875"/>
                <a:gd name="T6" fmla="*/ 510 w 1035"/>
                <a:gd name="T7" fmla="*/ 803 h 875"/>
                <a:gd name="T8" fmla="*/ 338 w 1035"/>
                <a:gd name="T9" fmla="*/ 861 h 875"/>
                <a:gd name="T10" fmla="*/ 110 w 1035"/>
                <a:gd name="T11" fmla="*/ 749 h 875"/>
                <a:gd name="T12" fmla="*/ 165 w 1035"/>
                <a:gd name="T13" fmla="*/ 349 h 875"/>
                <a:gd name="T14" fmla="*/ 337 w 1035"/>
                <a:gd name="T15" fmla="*/ 291 h 875"/>
                <a:gd name="T16" fmla="*/ 526 w 1035"/>
                <a:gd name="T17" fmla="*/ 362 h 875"/>
                <a:gd name="T18" fmla="*/ 977 w 1035"/>
                <a:gd name="T19" fmla="*/ 20 h 875"/>
                <a:gd name="T20" fmla="*/ 979 w 1035"/>
                <a:gd name="T21" fmla="*/ 0 h 875"/>
                <a:gd name="T22" fmla="*/ 968 w 1035"/>
                <a:gd name="T23" fmla="*/ 9 h 875"/>
                <a:gd name="T24" fmla="*/ 527 w 1035"/>
                <a:gd name="T25" fmla="*/ 344 h 875"/>
                <a:gd name="T26" fmla="*/ 337 w 1035"/>
                <a:gd name="T27" fmla="*/ 277 h 875"/>
                <a:gd name="T28" fmla="*/ 157 w 1035"/>
                <a:gd name="T29" fmla="*/ 338 h 875"/>
                <a:gd name="T30" fmla="*/ 99 w 1035"/>
                <a:gd name="T31" fmla="*/ 757 h 875"/>
                <a:gd name="T32" fmla="*/ 207 w 1035"/>
                <a:gd name="T33" fmla="*/ 845 h 875"/>
                <a:gd name="T34" fmla="*/ 338 w 1035"/>
                <a:gd name="T35" fmla="*/ 875 h 875"/>
                <a:gd name="T36" fmla="*/ 519 w 1035"/>
                <a:gd name="T37" fmla="*/ 814 h 875"/>
                <a:gd name="T38" fmla="*/ 634 w 1035"/>
                <a:gd name="T39" fmla="*/ 620 h 875"/>
                <a:gd name="T40" fmla="*/ 588 w 1035"/>
                <a:gd name="T41" fmla="*/ 412 h 875"/>
                <a:gd name="T42" fmla="*/ 1024 w 1035"/>
                <a:gd name="T43" fmla="*/ 82 h 875"/>
                <a:gd name="T44" fmla="*/ 1035 w 1035"/>
                <a:gd name="T45" fmla="*/ 73 h 875"/>
                <a:gd name="T46" fmla="*/ 1026 w 1035"/>
                <a:gd name="T47" fmla="*/ 62 h 875"/>
                <a:gd name="T48" fmla="*/ 988 w 1035"/>
                <a:gd name="T49" fmla="*/ 11 h 875"/>
                <a:gd name="T50" fmla="*/ 979 w 1035"/>
                <a:gd name="T51"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35" h="875">
                  <a:moveTo>
                    <a:pt x="977" y="20"/>
                  </a:moveTo>
                  <a:cubicBezTo>
                    <a:pt x="1015" y="71"/>
                    <a:pt x="1015" y="71"/>
                    <a:pt x="1015" y="71"/>
                  </a:cubicBezTo>
                  <a:cubicBezTo>
                    <a:pt x="569" y="409"/>
                    <a:pt x="569" y="409"/>
                    <a:pt x="569" y="409"/>
                  </a:cubicBezTo>
                  <a:cubicBezTo>
                    <a:pt x="660" y="535"/>
                    <a:pt x="634" y="709"/>
                    <a:pt x="510" y="803"/>
                  </a:cubicBezTo>
                  <a:cubicBezTo>
                    <a:pt x="459" y="843"/>
                    <a:pt x="398" y="861"/>
                    <a:pt x="338" y="861"/>
                  </a:cubicBezTo>
                  <a:cubicBezTo>
                    <a:pt x="252" y="861"/>
                    <a:pt x="167" y="823"/>
                    <a:pt x="110" y="749"/>
                  </a:cubicBezTo>
                  <a:cubicBezTo>
                    <a:pt x="15" y="623"/>
                    <a:pt x="40" y="444"/>
                    <a:pt x="165" y="349"/>
                  </a:cubicBezTo>
                  <a:cubicBezTo>
                    <a:pt x="217" y="310"/>
                    <a:pt x="277" y="291"/>
                    <a:pt x="337" y="291"/>
                  </a:cubicBezTo>
                  <a:cubicBezTo>
                    <a:pt x="406" y="291"/>
                    <a:pt x="473" y="315"/>
                    <a:pt x="526" y="362"/>
                  </a:cubicBezTo>
                  <a:cubicBezTo>
                    <a:pt x="977" y="20"/>
                    <a:pt x="977" y="20"/>
                    <a:pt x="977" y="20"/>
                  </a:cubicBezTo>
                  <a:moveTo>
                    <a:pt x="979" y="0"/>
                  </a:moveTo>
                  <a:cubicBezTo>
                    <a:pt x="968" y="9"/>
                    <a:pt x="968" y="9"/>
                    <a:pt x="968" y="9"/>
                  </a:cubicBezTo>
                  <a:cubicBezTo>
                    <a:pt x="527" y="344"/>
                    <a:pt x="527" y="344"/>
                    <a:pt x="527" y="344"/>
                  </a:cubicBezTo>
                  <a:cubicBezTo>
                    <a:pt x="474" y="301"/>
                    <a:pt x="407" y="277"/>
                    <a:pt x="337" y="277"/>
                  </a:cubicBezTo>
                  <a:cubicBezTo>
                    <a:pt x="272" y="277"/>
                    <a:pt x="209" y="298"/>
                    <a:pt x="157" y="338"/>
                  </a:cubicBezTo>
                  <a:cubicBezTo>
                    <a:pt x="25" y="438"/>
                    <a:pt x="0" y="626"/>
                    <a:pt x="99" y="757"/>
                  </a:cubicBezTo>
                  <a:cubicBezTo>
                    <a:pt x="128" y="795"/>
                    <a:pt x="164" y="825"/>
                    <a:pt x="207" y="845"/>
                  </a:cubicBezTo>
                  <a:cubicBezTo>
                    <a:pt x="247" y="865"/>
                    <a:pt x="293" y="875"/>
                    <a:pt x="338" y="875"/>
                  </a:cubicBezTo>
                  <a:cubicBezTo>
                    <a:pt x="404" y="875"/>
                    <a:pt x="466" y="854"/>
                    <a:pt x="519" y="814"/>
                  </a:cubicBezTo>
                  <a:cubicBezTo>
                    <a:pt x="581" y="767"/>
                    <a:pt x="622" y="698"/>
                    <a:pt x="634" y="620"/>
                  </a:cubicBezTo>
                  <a:cubicBezTo>
                    <a:pt x="645" y="547"/>
                    <a:pt x="628" y="474"/>
                    <a:pt x="588" y="412"/>
                  </a:cubicBezTo>
                  <a:cubicBezTo>
                    <a:pt x="1024" y="82"/>
                    <a:pt x="1024" y="82"/>
                    <a:pt x="1024" y="82"/>
                  </a:cubicBezTo>
                  <a:cubicBezTo>
                    <a:pt x="1035" y="73"/>
                    <a:pt x="1035" y="73"/>
                    <a:pt x="1035" y="73"/>
                  </a:cubicBezTo>
                  <a:cubicBezTo>
                    <a:pt x="1026" y="62"/>
                    <a:pt x="1026" y="62"/>
                    <a:pt x="1026" y="62"/>
                  </a:cubicBezTo>
                  <a:cubicBezTo>
                    <a:pt x="988" y="11"/>
                    <a:pt x="988" y="11"/>
                    <a:pt x="988" y="11"/>
                  </a:cubicBezTo>
                  <a:lnTo>
                    <a:pt x="979" y="0"/>
                  </a:ln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solidFill>
                  <a:schemeClr val="tx2"/>
                </a:solidFill>
              </a:endParaRPr>
            </a:p>
          </p:txBody>
        </p:sp>
        <p:sp>
          <p:nvSpPr>
            <p:cNvPr id="27" name="Freeform 36"/>
            <p:cNvSpPr/>
            <p:nvPr/>
          </p:nvSpPr>
          <p:spPr bwMode="auto">
            <a:xfrm>
              <a:off x="6683296" y="4340049"/>
              <a:ext cx="1378608" cy="1024108"/>
            </a:xfrm>
            <a:custGeom>
              <a:avLst/>
              <a:gdLst>
                <a:gd name="T0" fmla="*/ 663 w 819"/>
                <a:gd name="T1" fmla="*/ 119 h 609"/>
                <a:gd name="T2" fmla="*/ 345 w 819"/>
                <a:gd name="T3" fmla="*/ 183 h 609"/>
                <a:gd name="T4" fmla="*/ 32 w 819"/>
                <a:gd name="T5" fmla="*/ 0 h 609"/>
                <a:gd name="T6" fmla="*/ 0 w 819"/>
                <a:gd name="T7" fmla="*/ 56 h 609"/>
                <a:gd name="T8" fmla="*/ 314 w 819"/>
                <a:gd name="T9" fmla="*/ 238 h 609"/>
                <a:gd name="T10" fmla="*/ 417 w 819"/>
                <a:gd name="T11" fmla="*/ 541 h 609"/>
                <a:gd name="T12" fmla="*/ 751 w 819"/>
                <a:gd name="T13" fmla="*/ 453 h 609"/>
                <a:gd name="T14" fmla="*/ 663 w 819"/>
                <a:gd name="T15" fmla="*/ 119 h 6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9" h="609">
                  <a:moveTo>
                    <a:pt x="663" y="119"/>
                  </a:moveTo>
                  <a:cubicBezTo>
                    <a:pt x="555" y="56"/>
                    <a:pt x="418" y="85"/>
                    <a:pt x="345" y="183"/>
                  </a:cubicBezTo>
                  <a:cubicBezTo>
                    <a:pt x="32" y="0"/>
                    <a:pt x="32" y="0"/>
                    <a:pt x="32" y="0"/>
                  </a:cubicBezTo>
                  <a:cubicBezTo>
                    <a:pt x="0" y="56"/>
                    <a:pt x="0" y="56"/>
                    <a:pt x="0" y="56"/>
                  </a:cubicBezTo>
                  <a:cubicBezTo>
                    <a:pt x="314" y="238"/>
                    <a:pt x="314" y="238"/>
                    <a:pt x="314" y="238"/>
                  </a:cubicBezTo>
                  <a:cubicBezTo>
                    <a:pt x="269" y="349"/>
                    <a:pt x="311" y="479"/>
                    <a:pt x="417" y="541"/>
                  </a:cubicBezTo>
                  <a:cubicBezTo>
                    <a:pt x="534" y="609"/>
                    <a:pt x="683" y="569"/>
                    <a:pt x="751" y="453"/>
                  </a:cubicBezTo>
                  <a:cubicBezTo>
                    <a:pt x="819" y="336"/>
                    <a:pt x="779" y="187"/>
                    <a:pt x="663" y="119"/>
                  </a:cubicBezTo>
                  <a:close/>
                </a:path>
              </a:pathLst>
            </a:custGeom>
            <a:solidFill>
              <a:srgbClr val="9E8140"/>
            </a:solidFill>
            <a:ln>
              <a:solidFill>
                <a:schemeClr val="bg1"/>
              </a:solidFill>
            </a:ln>
          </p:spPr>
          <p:txBody>
            <a:bodyPr vert="horz" wrap="square" lIns="91440" tIns="45720" rIns="91440" bIns="45720" numCol="1" anchor="t" anchorCtr="0" compatLnSpc="1"/>
            <a:lstStyle/>
            <a:p>
              <a:endParaRPr lang="en-US">
                <a:solidFill>
                  <a:schemeClr val="tx2"/>
                </a:solidFill>
              </a:endParaRPr>
            </a:p>
          </p:txBody>
        </p:sp>
        <p:sp>
          <p:nvSpPr>
            <p:cNvPr id="28" name="Freeform 37"/>
            <p:cNvSpPr>
              <a:spLocks noEditPoints="1"/>
            </p:cNvSpPr>
            <p:nvPr/>
          </p:nvSpPr>
          <p:spPr bwMode="auto">
            <a:xfrm>
              <a:off x="6650977" y="4307730"/>
              <a:ext cx="1437186" cy="1021079"/>
            </a:xfrm>
            <a:custGeom>
              <a:avLst/>
              <a:gdLst>
                <a:gd name="T0" fmla="*/ 51 w 854"/>
                <a:gd name="T1" fmla="*/ 19 h 607"/>
                <a:gd name="T2" fmla="*/ 364 w 854"/>
                <a:gd name="T3" fmla="*/ 202 h 607"/>
                <a:gd name="T4" fmla="*/ 559 w 854"/>
                <a:gd name="T5" fmla="*/ 104 h 607"/>
                <a:gd name="T6" fmla="*/ 682 w 854"/>
                <a:gd name="T7" fmla="*/ 138 h 607"/>
                <a:gd name="T8" fmla="*/ 770 w 854"/>
                <a:gd name="T9" fmla="*/ 472 h 607"/>
                <a:gd name="T10" fmla="*/ 559 w 854"/>
                <a:gd name="T11" fmla="*/ 593 h 607"/>
                <a:gd name="T12" fmla="*/ 436 w 854"/>
                <a:gd name="T13" fmla="*/ 560 h 607"/>
                <a:gd name="T14" fmla="*/ 333 w 854"/>
                <a:gd name="T15" fmla="*/ 257 h 607"/>
                <a:gd name="T16" fmla="*/ 19 w 854"/>
                <a:gd name="T17" fmla="*/ 75 h 607"/>
                <a:gd name="T18" fmla="*/ 51 w 854"/>
                <a:gd name="T19" fmla="*/ 19 h 607"/>
                <a:gd name="T20" fmla="*/ 46 w 854"/>
                <a:gd name="T21" fmla="*/ 0 h 607"/>
                <a:gd name="T22" fmla="*/ 39 w 854"/>
                <a:gd name="T23" fmla="*/ 12 h 607"/>
                <a:gd name="T24" fmla="*/ 7 w 854"/>
                <a:gd name="T25" fmla="*/ 68 h 607"/>
                <a:gd name="T26" fmla="*/ 0 w 854"/>
                <a:gd name="T27" fmla="*/ 80 h 607"/>
                <a:gd name="T28" fmla="*/ 12 w 854"/>
                <a:gd name="T29" fmla="*/ 87 h 607"/>
                <a:gd name="T30" fmla="*/ 315 w 854"/>
                <a:gd name="T31" fmla="*/ 263 h 607"/>
                <a:gd name="T32" fmla="*/ 314 w 854"/>
                <a:gd name="T33" fmla="*/ 431 h 607"/>
                <a:gd name="T34" fmla="*/ 429 w 854"/>
                <a:gd name="T35" fmla="*/ 572 h 607"/>
                <a:gd name="T36" fmla="*/ 559 w 854"/>
                <a:gd name="T37" fmla="*/ 607 h 607"/>
                <a:gd name="T38" fmla="*/ 686 w 854"/>
                <a:gd name="T39" fmla="*/ 574 h 607"/>
                <a:gd name="T40" fmla="*/ 782 w 854"/>
                <a:gd name="T41" fmla="*/ 479 h 607"/>
                <a:gd name="T42" fmla="*/ 689 w 854"/>
                <a:gd name="T43" fmla="*/ 126 h 607"/>
                <a:gd name="T44" fmla="*/ 559 w 854"/>
                <a:gd name="T45" fmla="*/ 91 h 607"/>
                <a:gd name="T46" fmla="*/ 361 w 854"/>
                <a:gd name="T47" fmla="*/ 184 h 607"/>
                <a:gd name="T48" fmla="*/ 58 w 854"/>
                <a:gd name="T49" fmla="*/ 7 h 607"/>
                <a:gd name="T50" fmla="*/ 46 w 854"/>
                <a:gd name="T51" fmla="*/ 0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54" h="607">
                  <a:moveTo>
                    <a:pt x="51" y="19"/>
                  </a:moveTo>
                  <a:cubicBezTo>
                    <a:pt x="364" y="202"/>
                    <a:pt x="364" y="202"/>
                    <a:pt x="364" y="202"/>
                  </a:cubicBezTo>
                  <a:cubicBezTo>
                    <a:pt x="411" y="139"/>
                    <a:pt x="484" y="104"/>
                    <a:pt x="559" y="104"/>
                  </a:cubicBezTo>
                  <a:cubicBezTo>
                    <a:pt x="601" y="104"/>
                    <a:pt x="643" y="115"/>
                    <a:pt x="682" y="138"/>
                  </a:cubicBezTo>
                  <a:cubicBezTo>
                    <a:pt x="798" y="206"/>
                    <a:pt x="838" y="355"/>
                    <a:pt x="770" y="472"/>
                  </a:cubicBezTo>
                  <a:cubicBezTo>
                    <a:pt x="725" y="550"/>
                    <a:pt x="643" y="593"/>
                    <a:pt x="559" y="593"/>
                  </a:cubicBezTo>
                  <a:cubicBezTo>
                    <a:pt x="517" y="593"/>
                    <a:pt x="475" y="582"/>
                    <a:pt x="436" y="560"/>
                  </a:cubicBezTo>
                  <a:cubicBezTo>
                    <a:pt x="330" y="498"/>
                    <a:pt x="288" y="368"/>
                    <a:pt x="333" y="257"/>
                  </a:cubicBezTo>
                  <a:cubicBezTo>
                    <a:pt x="19" y="75"/>
                    <a:pt x="19" y="75"/>
                    <a:pt x="19" y="75"/>
                  </a:cubicBezTo>
                  <a:cubicBezTo>
                    <a:pt x="51" y="19"/>
                    <a:pt x="51" y="19"/>
                    <a:pt x="51" y="19"/>
                  </a:cubicBezTo>
                  <a:moveTo>
                    <a:pt x="46" y="0"/>
                  </a:moveTo>
                  <a:cubicBezTo>
                    <a:pt x="39" y="12"/>
                    <a:pt x="39" y="12"/>
                    <a:pt x="39" y="12"/>
                  </a:cubicBezTo>
                  <a:cubicBezTo>
                    <a:pt x="7" y="68"/>
                    <a:pt x="7" y="68"/>
                    <a:pt x="7" y="68"/>
                  </a:cubicBezTo>
                  <a:cubicBezTo>
                    <a:pt x="0" y="80"/>
                    <a:pt x="0" y="80"/>
                    <a:pt x="0" y="80"/>
                  </a:cubicBezTo>
                  <a:cubicBezTo>
                    <a:pt x="12" y="87"/>
                    <a:pt x="12" y="87"/>
                    <a:pt x="12" y="87"/>
                  </a:cubicBezTo>
                  <a:cubicBezTo>
                    <a:pt x="315" y="263"/>
                    <a:pt x="315" y="263"/>
                    <a:pt x="315" y="263"/>
                  </a:cubicBezTo>
                  <a:cubicBezTo>
                    <a:pt x="296" y="317"/>
                    <a:pt x="296" y="377"/>
                    <a:pt x="314" y="431"/>
                  </a:cubicBezTo>
                  <a:cubicBezTo>
                    <a:pt x="334" y="490"/>
                    <a:pt x="375" y="540"/>
                    <a:pt x="429" y="572"/>
                  </a:cubicBezTo>
                  <a:cubicBezTo>
                    <a:pt x="469" y="595"/>
                    <a:pt x="513" y="607"/>
                    <a:pt x="559" y="607"/>
                  </a:cubicBezTo>
                  <a:cubicBezTo>
                    <a:pt x="603" y="607"/>
                    <a:pt x="647" y="595"/>
                    <a:pt x="686" y="574"/>
                  </a:cubicBezTo>
                  <a:cubicBezTo>
                    <a:pt x="726" y="551"/>
                    <a:pt x="759" y="518"/>
                    <a:pt x="782" y="479"/>
                  </a:cubicBezTo>
                  <a:cubicBezTo>
                    <a:pt x="854" y="356"/>
                    <a:pt x="812" y="197"/>
                    <a:pt x="689" y="126"/>
                  </a:cubicBezTo>
                  <a:cubicBezTo>
                    <a:pt x="649" y="103"/>
                    <a:pt x="605" y="91"/>
                    <a:pt x="559" y="91"/>
                  </a:cubicBezTo>
                  <a:cubicBezTo>
                    <a:pt x="483" y="91"/>
                    <a:pt x="409" y="125"/>
                    <a:pt x="361" y="184"/>
                  </a:cubicBezTo>
                  <a:cubicBezTo>
                    <a:pt x="58" y="7"/>
                    <a:pt x="58" y="7"/>
                    <a:pt x="58" y="7"/>
                  </a:cubicBezTo>
                  <a:lnTo>
                    <a:pt x="46" y="0"/>
                  </a:ln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solidFill>
                  <a:schemeClr val="tx2"/>
                </a:solidFill>
              </a:endParaRPr>
            </a:p>
          </p:txBody>
        </p:sp>
        <p:sp>
          <p:nvSpPr>
            <p:cNvPr id="30" name="Freeform 38"/>
            <p:cNvSpPr/>
            <p:nvPr/>
          </p:nvSpPr>
          <p:spPr bwMode="auto">
            <a:xfrm>
              <a:off x="4226042" y="2691780"/>
              <a:ext cx="1455365" cy="1090766"/>
            </a:xfrm>
            <a:custGeom>
              <a:avLst/>
              <a:gdLst>
                <a:gd name="T0" fmla="*/ 865 w 865"/>
                <a:gd name="T1" fmla="*/ 593 h 648"/>
                <a:gd name="T2" fmla="*/ 570 w 865"/>
                <a:gd name="T3" fmla="*/ 421 h 648"/>
                <a:gd name="T4" fmla="*/ 454 w 865"/>
                <a:gd name="T5" fmla="*/ 76 h 648"/>
                <a:gd name="T6" fmla="*/ 76 w 865"/>
                <a:gd name="T7" fmla="*/ 176 h 648"/>
                <a:gd name="T8" fmla="*/ 176 w 865"/>
                <a:gd name="T9" fmla="*/ 554 h 648"/>
                <a:gd name="T10" fmla="*/ 539 w 865"/>
                <a:gd name="T11" fmla="*/ 477 h 648"/>
                <a:gd name="T12" fmla="*/ 833 w 865"/>
                <a:gd name="T13" fmla="*/ 648 h 648"/>
                <a:gd name="T14" fmla="*/ 865 w 865"/>
                <a:gd name="T15" fmla="*/ 593 h 6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5" h="648">
                  <a:moveTo>
                    <a:pt x="865" y="593"/>
                  </a:moveTo>
                  <a:cubicBezTo>
                    <a:pt x="570" y="421"/>
                    <a:pt x="570" y="421"/>
                    <a:pt x="570" y="421"/>
                  </a:cubicBezTo>
                  <a:cubicBezTo>
                    <a:pt x="623" y="295"/>
                    <a:pt x="575" y="147"/>
                    <a:pt x="454" y="76"/>
                  </a:cubicBezTo>
                  <a:cubicBezTo>
                    <a:pt x="322" y="0"/>
                    <a:pt x="153" y="44"/>
                    <a:pt x="76" y="176"/>
                  </a:cubicBezTo>
                  <a:cubicBezTo>
                    <a:pt x="0" y="308"/>
                    <a:pt x="44" y="477"/>
                    <a:pt x="176" y="554"/>
                  </a:cubicBezTo>
                  <a:cubicBezTo>
                    <a:pt x="300" y="626"/>
                    <a:pt x="457" y="591"/>
                    <a:pt x="539" y="477"/>
                  </a:cubicBezTo>
                  <a:cubicBezTo>
                    <a:pt x="833" y="648"/>
                    <a:pt x="833" y="648"/>
                    <a:pt x="833" y="648"/>
                  </a:cubicBezTo>
                  <a:lnTo>
                    <a:pt x="865" y="593"/>
                  </a:lnTo>
                  <a:close/>
                </a:path>
              </a:pathLst>
            </a:custGeom>
            <a:solidFill>
              <a:srgbClr val="9E8140"/>
            </a:solidFill>
            <a:ln>
              <a:solidFill>
                <a:schemeClr val="bg1"/>
              </a:solidFill>
            </a:ln>
          </p:spPr>
          <p:txBody>
            <a:bodyPr vert="horz" wrap="square" lIns="91440" tIns="45720" rIns="91440" bIns="45720" numCol="1" anchor="t" anchorCtr="0" compatLnSpc="1"/>
            <a:lstStyle/>
            <a:p>
              <a:endParaRPr lang="en-US">
                <a:solidFill>
                  <a:schemeClr val="tx2"/>
                </a:solidFill>
              </a:endParaRPr>
            </a:p>
          </p:txBody>
        </p:sp>
        <p:sp>
          <p:nvSpPr>
            <p:cNvPr id="31" name="Freeform 39"/>
            <p:cNvSpPr>
              <a:spLocks noEditPoints="1"/>
            </p:cNvSpPr>
            <p:nvPr/>
          </p:nvSpPr>
          <p:spPr bwMode="auto">
            <a:xfrm>
              <a:off x="4226042" y="2734199"/>
              <a:ext cx="1487684" cy="1080667"/>
            </a:xfrm>
            <a:custGeom>
              <a:avLst/>
              <a:gdLst>
                <a:gd name="T0" fmla="*/ 316 w 884"/>
                <a:gd name="T1" fmla="*/ 14 h 642"/>
                <a:gd name="T2" fmla="*/ 454 w 884"/>
                <a:gd name="T3" fmla="*/ 51 h 642"/>
                <a:gd name="T4" fmla="*/ 570 w 884"/>
                <a:gd name="T5" fmla="*/ 396 h 642"/>
                <a:gd name="T6" fmla="*/ 865 w 884"/>
                <a:gd name="T7" fmla="*/ 568 h 642"/>
                <a:gd name="T8" fmla="*/ 833 w 884"/>
                <a:gd name="T9" fmla="*/ 623 h 642"/>
                <a:gd name="T10" fmla="*/ 539 w 884"/>
                <a:gd name="T11" fmla="*/ 452 h 642"/>
                <a:gd name="T12" fmla="*/ 315 w 884"/>
                <a:gd name="T13" fmla="*/ 567 h 642"/>
                <a:gd name="T14" fmla="*/ 176 w 884"/>
                <a:gd name="T15" fmla="*/ 529 h 642"/>
                <a:gd name="T16" fmla="*/ 76 w 884"/>
                <a:gd name="T17" fmla="*/ 151 h 642"/>
                <a:gd name="T18" fmla="*/ 316 w 884"/>
                <a:gd name="T19" fmla="*/ 14 h 642"/>
                <a:gd name="T20" fmla="*/ 316 w 884"/>
                <a:gd name="T21" fmla="*/ 0 h 642"/>
                <a:gd name="T22" fmla="*/ 173 w 884"/>
                <a:gd name="T23" fmla="*/ 37 h 642"/>
                <a:gd name="T24" fmla="*/ 65 w 884"/>
                <a:gd name="T25" fmla="*/ 144 h 642"/>
                <a:gd name="T26" fmla="*/ 35 w 884"/>
                <a:gd name="T27" fmla="*/ 364 h 642"/>
                <a:gd name="T28" fmla="*/ 169 w 884"/>
                <a:gd name="T29" fmla="*/ 541 h 642"/>
                <a:gd name="T30" fmla="*/ 315 w 884"/>
                <a:gd name="T31" fmla="*/ 581 h 642"/>
                <a:gd name="T32" fmla="*/ 543 w 884"/>
                <a:gd name="T33" fmla="*/ 470 h 642"/>
                <a:gd name="T34" fmla="*/ 826 w 884"/>
                <a:gd name="T35" fmla="*/ 635 h 642"/>
                <a:gd name="T36" fmla="*/ 838 w 884"/>
                <a:gd name="T37" fmla="*/ 642 h 642"/>
                <a:gd name="T38" fmla="*/ 845 w 884"/>
                <a:gd name="T39" fmla="*/ 630 h 642"/>
                <a:gd name="T40" fmla="*/ 877 w 884"/>
                <a:gd name="T41" fmla="*/ 575 h 642"/>
                <a:gd name="T42" fmla="*/ 884 w 884"/>
                <a:gd name="T43" fmla="*/ 563 h 642"/>
                <a:gd name="T44" fmla="*/ 872 w 884"/>
                <a:gd name="T45" fmla="*/ 556 h 642"/>
                <a:gd name="T46" fmla="*/ 588 w 884"/>
                <a:gd name="T47" fmla="*/ 390 h 642"/>
                <a:gd name="T48" fmla="*/ 591 w 884"/>
                <a:gd name="T49" fmla="*/ 199 h 642"/>
                <a:gd name="T50" fmla="*/ 461 w 884"/>
                <a:gd name="T51" fmla="*/ 40 h 642"/>
                <a:gd name="T52" fmla="*/ 316 w 884"/>
                <a:gd name="T53" fmla="*/ 0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4" h="642">
                  <a:moveTo>
                    <a:pt x="316" y="14"/>
                  </a:moveTo>
                  <a:cubicBezTo>
                    <a:pt x="363" y="14"/>
                    <a:pt x="411" y="26"/>
                    <a:pt x="454" y="51"/>
                  </a:cubicBezTo>
                  <a:cubicBezTo>
                    <a:pt x="575" y="122"/>
                    <a:pt x="623" y="270"/>
                    <a:pt x="570" y="396"/>
                  </a:cubicBezTo>
                  <a:cubicBezTo>
                    <a:pt x="865" y="568"/>
                    <a:pt x="865" y="568"/>
                    <a:pt x="865" y="568"/>
                  </a:cubicBezTo>
                  <a:cubicBezTo>
                    <a:pt x="833" y="623"/>
                    <a:pt x="833" y="623"/>
                    <a:pt x="833" y="623"/>
                  </a:cubicBezTo>
                  <a:cubicBezTo>
                    <a:pt x="539" y="452"/>
                    <a:pt x="539" y="452"/>
                    <a:pt x="539" y="452"/>
                  </a:cubicBezTo>
                  <a:cubicBezTo>
                    <a:pt x="486" y="526"/>
                    <a:pt x="402" y="567"/>
                    <a:pt x="315" y="567"/>
                  </a:cubicBezTo>
                  <a:cubicBezTo>
                    <a:pt x="268" y="567"/>
                    <a:pt x="220" y="555"/>
                    <a:pt x="176" y="529"/>
                  </a:cubicBezTo>
                  <a:cubicBezTo>
                    <a:pt x="44" y="452"/>
                    <a:pt x="0" y="283"/>
                    <a:pt x="76" y="151"/>
                  </a:cubicBezTo>
                  <a:cubicBezTo>
                    <a:pt x="128" y="63"/>
                    <a:pt x="220" y="14"/>
                    <a:pt x="316" y="14"/>
                  </a:cubicBezTo>
                  <a:moveTo>
                    <a:pt x="316" y="0"/>
                  </a:moveTo>
                  <a:cubicBezTo>
                    <a:pt x="266" y="0"/>
                    <a:pt x="216" y="13"/>
                    <a:pt x="173" y="37"/>
                  </a:cubicBezTo>
                  <a:cubicBezTo>
                    <a:pt x="128" y="63"/>
                    <a:pt x="91" y="100"/>
                    <a:pt x="65" y="144"/>
                  </a:cubicBezTo>
                  <a:cubicBezTo>
                    <a:pt x="26" y="211"/>
                    <a:pt x="15" y="289"/>
                    <a:pt x="35" y="364"/>
                  </a:cubicBezTo>
                  <a:cubicBezTo>
                    <a:pt x="55" y="439"/>
                    <a:pt x="102" y="502"/>
                    <a:pt x="169" y="541"/>
                  </a:cubicBezTo>
                  <a:cubicBezTo>
                    <a:pt x="214" y="567"/>
                    <a:pt x="264" y="581"/>
                    <a:pt x="315" y="581"/>
                  </a:cubicBezTo>
                  <a:cubicBezTo>
                    <a:pt x="404" y="581"/>
                    <a:pt x="488" y="540"/>
                    <a:pt x="543" y="470"/>
                  </a:cubicBezTo>
                  <a:cubicBezTo>
                    <a:pt x="826" y="635"/>
                    <a:pt x="826" y="635"/>
                    <a:pt x="826" y="635"/>
                  </a:cubicBezTo>
                  <a:cubicBezTo>
                    <a:pt x="838" y="642"/>
                    <a:pt x="838" y="642"/>
                    <a:pt x="838" y="642"/>
                  </a:cubicBezTo>
                  <a:cubicBezTo>
                    <a:pt x="845" y="630"/>
                    <a:pt x="845" y="630"/>
                    <a:pt x="845" y="630"/>
                  </a:cubicBezTo>
                  <a:cubicBezTo>
                    <a:pt x="877" y="575"/>
                    <a:pt x="877" y="575"/>
                    <a:pt x="877" y="575"/>
                  </a:cubicBezTo>
                  <a:cubicBezTo>
                    <a:pt x="884" y="563"/>
                    <a:pt x="884" y="563"/>
                    <a:pt x="884" y="563"/>
                  </a:cubicBezTo>
                  <a:cubicBezTo>
                    <a:pt x="872" y="556"/>
                    <a:pt x="872" y="556"/>
                    <a:pt x="872" y="556"/>
                  </a:cubicBezTo>
                  <a:cubicBezTo>
                    <a:pt x="588" y="390"/>
                    <a:pt x="588" y="390"/>
                    <a:pt x="588" y="390"/>
                  </a:cubicBezTo>
                  <a:cubicBezTo>
                    <a:pt x="610" y="329"/>
                    <a:pt x="611" y="261"/>
                    <a:pt x="591" y="199"/>
                  </a:cubicBezTo>
                  <a:cubicBezTo>
                    <a:pt x="568" y="132"/>
                    <a:pt x="522" y="75"/>
                    <a:pt x="461" y="40"/>
                  </a:cubicBezTo>
                  <a:cubicBezTo>
                    <a:pt x="417" y="14"/>
                    <a:pt x="367" y="0"/>
                    <a:pt x="316" y="0"/>
                  </a:cubicBez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solidFill>
                  <a:schemeClr val="tx2"/>
                </a:solidFill>
              </a:endParaRPr>
            </a:p>
          </p:txBody>
        </p:sp>
        <p:sp>
          <p:nvSpPr>
            <p:cNvPr id="32" name="Freeform 23"/>
            <p:cNvSpPr>
              <a:spLocks noEditPoints="1"/>
            </p:cNvSpPr>
            <p:nvPr/>
          </p:nvSpPr>
          <p:spPr bwMode="auto">
            <a:xfrm>
              <a:off x="5773153" y="5360059"/>
              <a:ext cx="672098" cy="557621"/>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schemeClr val="tx2"/>
                </a:solidFill>
              </a:endParaRPr>
            </a:p>
          </p:txBody>
        </p:sp>
        <p:grpSp>
          <p:nvGrpSpPr>
            <p:cNvPr id="33" name="Group 23"/>
            <p:cNvGrpSpPr/>
            <p:nvPr/>
          </p:nvGrpSpPr>
          <p:grpSpPr>
            <a:xfrm>
              <a:off x="7364508" y="4726788"/>
              <a:ext cx="492189" cy="374766"/>
              <a:chOff x="2070649" y="1631036"/>
              <a:chExt cx="723379" cy="550800"/>
            </a:xfrm>
            <a:solidFill>
              <a:schemeClr val="bg1"/>
            </a:solidFill>
          </p:grpSpPr>
          <p:sp>
            <p:nvSpPr>
              <p:cNvPr id="34"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dirty="0">
                  <a:solidFill>
                    <a:schemeClr val="tx2"/>
                  </a:solidFill>
                </a:endParaRPr>
              </a:p>
            </p:txBody>
          </p:sp>
          <p:sp>
            <p:nvSpPr>
              <p:cNvPr id="35" name="Freeform 36"/>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dirty="0">
                  <a:solidFill>
                    <a:schemeClr val="tx2"/>
                  </a:solidFill>
                </a:endParaRPr>
              </a:p>
            </p:txBody>
          </p:sp>
          <p:sp>
            <p:nvSpPr>
              <p:cNvPr id="36" name="Freeform 37"/>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dirty="0">
                  <a:solidFill>
                    <a:schemeClr val="tx2"/>
                  </a:solidFill>
                </a:endParaRPr>
              </a:p>
            </p:txBody>
          </p:sp>
          <p:sp>
            <p:nvSpPr>
              <p:cNvPr id="37" name="Freeform 38"/>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dirty="0">
                  <a:solidFill>
                    <a:schemeClr val="tx2"/>
                  </a:solidFill>
                </a:endParaRPr>
              </a:p>
            </p:txBody>
          </p:sp>
        </p:grpSp>
        <p:sp>
          <p:nvSpPr>
            <p:cNvPr id="38" name="Freeform 237"/>
            <p:cNvSpPr>
              <a:spLocks noChangeAspect="1" noChangeArrowheads="1"/>
            </p:cNvSpPr>
            <p:nvPr/>
          </p:nvSpPr>
          <p:spPr bwMode="auto">
            <a:xfrm>
              <a:off x="5881484" y="2191636"/>
              <a:ext cx="429032" cy="315175"/>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bg1"/>
            </a:solidFill>
            <a:ln>
              <a:noFill/>
            </a:ln>
            <a:effectLst/>
          </p:spPr>
          <p:txBody>
            <a:bodyPr wrap="none" lIns="121893" tIns="60946" rIns="121893" bIns="60946" anchor="ctr"/>
            <a:lstStyle/>
            <a:p>
              <a:pPr>
                <a:defRPr/>
              </a:pPr>
              <a:endParaRPr lang="en-US" sz="1050" dirty="0">
                <a:solidFill>
                  <a:schemeClr val="tx2"/>
                </a:solidFill>
                <a:ea typeface="宋体" panose="02010600030101010101" pitchFamily="2" charset="-122"/>
              </a:endParaRPr>
            </a:p>
          </p:txBody>
        </p:sp>
        <p:sp>
          <p:nvSpPr>
            <p:cNvPr id="39" name="AutoShape 84"/>
            <p:cNvSpPr>
              <a:spLocks noChangeAspect="1"/>
            </p:cNvSpPr>
            <p:nvPr/>
          </p:nvSpPr>
          <p:spPr bwMode="auto">
            <a:xfrm>
              <a:off x="7233261" y="2697595"/>
              <a:ext cx="555606" cy="5579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p:spPr>
          <p:txBody>
            <a:bodyPr lIns="101578" tIns="101578" rIns="101578" bIns="101578" anchor="ctr"/>
            <a:lstStyle/>
            <a:p>
              <a:pPr defTabSz="913765">
                <a:defRPr/>
              </a:pPr>
              <a:endParaRPr lang="es-ES" sz="6600" dirty="0">
                <a:solidFill>
                  <a:schemeClr val="tx2"/>
                </a:solidFill>
                <a:effectLst>
                  <a:outerShdw blurRad="38100" dist="38100" dir="2700000" algn="tl">
                    <a:srgbClr val="000000"/>
                  </a:outerShdw>
                </a:effectLst>
                <a:latin typeface="Gill Sans" charset="0"/>
                <a:cs typeface="Gill Sans" charset="0"/>
                <a:sym typeface="Gill Sans" charset="0"/>
              </a:endParaRPr>
            </a:p>
          </p:txBody>
        </p:sp>
        <p:sp>
          <p:nvSpPr>
            <p:cNvPr id="40" name="Freeform 165"/>
            <p:cNvSpPr>
              <a:spLocks noChangeAspect="1" noChangeArrowheads="1"/>
            </p:cNvSpPr>
            <p:nvPr/>
          </p:nvSpPr>
          <p:spPr bwMode="auto">
            <a:xfrm>
              <a:off x="4510507" y="2976585"/>
              <a:ext cx="507350" cy="507478"/>
            </a:xfrm>
            <a:custGeom>
              <a:avLst/>
              <a:gdLst>
                <a:gd name="T0" fmla="*/ 177 w 553"/>
                <a:gd name="T1" fmla="*/ 186 h 552"/>
                <a:gd name="T2" fmla="*/ 52 w 553"/>
                <a:gd name="T3" fmla="*/ 61 h 552"/>
                <a:gd name="T4" fmla="*/ 104 w 553"/>
                <a:gd name="T5" fmla="*/ 9 h 552"/>
                <a:gd name="T6" fmla="*/ 125 w 553"/>
                <a:gd name="T7" fmla="*/ 9 h 552"/>
                <a:gd name="T8" fmla="*/ 229 w 553"/>
                <a:gd name="T9" fmla="*/ 103 h 552"/>
                <a:gd name="T10" fmla="*/ 229 w 553"/>
                <a:gd name="T11" fmla="*/ 134 h 552"/>
                <a:gd name="T12" fmla="*/ 187 w 553"/>
                <a:gd name="T13" fmla="*/ 176 h 552"/>
                <a:gd name="T14" fmla="*/ 177 w 553"/>
                <a:gd name="T15" fmla="*/ 186 h 552"/>
                <a:gd name="T16" fmla="*/ 281 w 553"/>
                <a:gd name="T17" fmla="*/ 384 h 552"/>
                <a:gd name="T18" fmla="*/ 219 w 553"/>
                <a:gd name="T19" fmla="*/ 332 h 552"/>
                <a:gd name="T20" fmla="*/ 167 w 553"/>
                <a:gd name="T21" fmla="*/ 269 h 552"/>
                <a:gd name="T22" fmla="*/ 156 w 553"/>
                <a:gd name="T23" fmla="*/ 207 h 552"/>
                <a:gd name="T24" fmla="*/ 31 w 553"/>
                <a:gd name="T25" fmla="*/ 82 h 552"/>
                <a:gd name="T26" fmla="*/ 31 w 553"/>
                <a:gd name="T27" fmla="*/ 259 h 552"/>
                <a:gd name="T28" fmla="*/ 84 w 553"/>
                <a:gd name="T29" fmla="*/ 332 h 552"/>
                <a:gd name="T30" fmla="*/ 146 w 553"/>
                <a:gd name="T31" fmla="*/ 405 h 552"/>
                <a:gd name="T32" fmla="*/ 219 w 553"/>
                <a:gd name="T33" fmla="*/ 467 h 552"/>
                <a:gd name="T34" fmla="*/ 292 w 553"/>
                <a:gd name="T35" fmla="*/ 519 h 552"/>
                <a:gd name="T36" fmla="*/ 469 w 553"/>
                <a:gd name="T37" fmla="*/ 530 h 552"/>
                <a:gd name="T38" fmla="*/ 344 w 553"/>
                <a:gd name="T39" fmla="*/ 394 h 552"/>
                <a:gd name="T40" fmla="*/ 281 w 553"/>
                <a:gd name="T41" fmla="*/ 384 h 552"/>
                <a:gd name="T42" fmla="*/ 542 w 553"/>
                <a:gd name="T43" fmla="*/ 426 h 552"/>
                <a:gd name="T44" fmla="*/ 448 w 553"/>
                <a:gd name="T45" fmla="*/ 321 h 552"/>
                <a:gd name="T46" fmla="*/ 417 w 553"/>
                <a:gd name="T47" fmla="*/ 321 h 552"/>
                <a:gd name="T48" fmla="*/ 396 w 553"/>
                <a:gd name="T49" fmla="*/ 353 h 552"/>
                <a:gd name="T50" fmla="*/ 375 w 553"/>
                <a:gd name="T51" fmla="*/ 363 h 552"/>
                <a:gd name="T52" fmla="*/ 364 w 553"/>
                <a:gd name="T53" fmla="*/ 374 h 552"/>
                <a:gd name="T54" fmla="*/ 500 w 553"/>
                <a:gd name="T55" fmla="*/ 499 h 552"/>
                <a:gd name="T56" fmla="*/ 542 w 553"/>
                <a:gd name="T57" fmla="*/ 446 h 552"/>
                <a:gd name="T58" fmla="*/ 542 w 553"/>
                <a:gd name="T59" fmla="*/ 426 h 552"/>
                <a:gd name="T60" fmla="*/ 542 w 553"/>
                <a:gd name="T61" fmla="*/ 426 h 552"/>
                <a:gd name="T62" fmla="*/ 542 w 553"/>
                <a:gd name="T63" fmla="*/ 426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3" h="552">
                  <a:moveTo>
                    <a:pt x="177" y="186"/>
                  </a:moveTo>
                  <a:cubicBezTo>
                    <a:pt x="52" y="61"/>
                    <a:pt x="52" y="61"/>
                    <a:pt x="52" y="61"/>
                  </a:cubicBezTo>
                  <a:cubicBezTo>
                    <a:pt x="73" y="40"/>
                    <a:pt x="84" y="19"/>
                    <a:pt x="104" y="9"/>
                  </a:cubicBezTo>
                  <a:cubicBezTo>
                    <a:pt x="104" y="0"/>
                    <a:pt x="125" y="0"/>
                    <a:pt x="125" y="9"/>
                  </a:cubicBezTo>
                  <a:cubicBezTo>
                    <a:pt x="229" y="103"/>
                    <a:pt x="229" y="103"/>
                    <a:pt x="229" y="103"/>
                  </a:cubicBezTo>
                  <a:cubicBezTo>
                    <a:pt x="229" y="113"/>
                    <a:pt x="229" y="124"/>
                    <a:pt x="229" y="134"/>
                  </a:cubicBezTo>
                  <a:cubicBezTo>
                    <a:pt x="187" y="176"/>
                    <a:pt x="187" y="176"/>
                    <a:pt x="187" y="176"/>
                  </a:cubicBezTo>
                  <a:cubicBezTo>
                    <a:pt x="177" y="176"/>
                    <a:pt x="177" y="176"/>
                    <a:pt x="177" y="186"/>
                  </a:cubicBezTo>
                  <a:close/>
                  <a:moveTo>
                    <a:pt x="281" y="384"/>
                  </a:moveTo>
                  <a:cubicBezTo>
                    <a:pt x="260" y="374"/>
                    <a:pt x="239" y="353"/>
                    <a:pt x="219" y="332"/>
                  </a:cubicBezTo>
                  <a:cubicBezTo>
                    <a:pt x="198" y="311"/>
                    <a:pt x="187" y="290"/>
                    <a:pt x="167" y="269"/>
                  </a:cubicBezTo>
                  <a:cubicBezTo>
                    <a:pt x="146" y="259"/>
                    <a:pt x="146" y="228"/>
                    <a:pt x="156" y="207"/>
                  </a:cubicBezTo>
                  <a:cubicBezTo>
                    <a:pt x="31" y="82"/>
                    <a:pt x="31" y="82"/>
                    <a:pt x="31" y="82"/>
                  </a:cubicBezTo>
                  <a:cubicBezTo>
                    <a:pt x="0" y="113"/>
                    <a:pt x="0" y="186"/>
                    <a:pt x="31" y="259"/>
                  </a:cubicBezTo>
                  <a:cubicBezTo>
                    <a:pt x="52" y="280"/>
                    <a:pt x="63" y="311"/>
                    <a:pt x="84" y="332"/>
                  </a:cubicBezTo>
                  <a:cubicBezTo>
                    <a:pt x="104" y="363"/>
                    <a:pt x="125" y="384"/>
                    <a:pt x="146" y="405"/>
                  </a:cubicBezTo>
                  <a:cubicBezTo>
                    <a:pt x="167" y="426"/>
                    <a:pt x="187" y="446"/>
                    <a:pt x="219" y="467"/>
                  </a:cubicBezTo>
                  <a:cubicBezTo>
                    <a:pt x="239" y="488"/>
                    <a:pt x="271" y="509"/>
                    <a:pt x="292" y="519"/>
                  </a:cubicBezTo>
                  <a:cubicBezTo>
                    <a:pt x="364" y="551"/>
                    <a:pt x="437" y="551"/>
                    <a:pt x="469" y="530"/>
                  </a:cubicBezTo>
                  <a:cubicBezTo>
                    <a:pt x="344" y="394"/>
                    <a:pt x="344" y="394"/>
                    <a:pt x="344" y="394"/>
                  </a:cubicBezTo>
                  <a:cubicBezTo>
                    <a:pt x="323" y="405"/>
                    <a:pt x="292" y="405"/>
                    <a:pt x="281" y="384"/>
                  </a:cubicBezTo>
                  <a:close/>
                  <a:moveTo>
                    <a:pt x="542" y="426"/>
                  </a:moveTo>
                  <a:cubicBezTo>
                    <a:pt x="448" y="321"/>
                    <a:pt x="448" y="321"/>
                    <a:pt x="448" y="321"/>
                  </a:cubicBezTo>
                  <a:cubicBezTo>
                    <a:pt x="437" y="321"/>
                    <a:pt x="427" y="321"/>
                    <a:pt x="417" y="321"/>
                  </a:cubicBezTo>
                  <a:cubicBezTo>
                    <a:pt x="396" y="353"/>
                    <a:pt x="396" y="353"/>
                    <a:pt x="396" y="353"/>
                  </a:cubicBezTo>
                  <a:cubicBezTo>
                    <a:pt x="375" y="363"/>
                    <a:pt x="375" y="363"/>
                    <a:pt x="375" y="363"/>
                  </a:cubicBezTo>
                  <a:cubicBezTo>
                    <a:pt x="375" y="374"/>
                    <a:pt x="375" y="374"/>
                    <a:pt x="364" y="374"/>
                  </a:cubicBezTo>
                  <a:cubicBezTo>
                    <a:pt x="500" y="499"/>
                    <a:pt x="500" y="499"/>
                    <a:pt x="500" y="499"/>
                  </a:cubicBezTo>
                  <a:cubicBezTo>
                    <a:pt x="510" y="488"/>
                    <a:pt x="531" y="467"/>
                    <a:pt x="542" y="446"/>
                  </a:cubicBezTo>
                  <a:cubicBezTo>
                    <a:pt x="552" y="446"/>
                    <a:pt x="552" y="436"/>
                    <a:pt x="542" y="426"/>
                  </a:cubicBezTo>
                  <a:close/>
                  <a:moveTo>
                    <a:pt x="542" y="426"/>
                  </a:moveTo>
                  <a:lnTo>
                    <a:pt x="542" y="426"/>
                  </a:lnTo>
                  <a:close/>
                </a:path>
              </a:pathLst>
            </a:custGeom>
            <a:solidFill>
              <a:schemeClr val="bg1"/>
            </a:solidFill>
            <a:ln>
              <a:noFill/>
            </a:ln>
            <a:effectLst/>
          </p:spPr>
          <p:txBody>
            <a:bodyPr wrap="none" lIns="243785" tIns="121892" rIns="243785" bIns="121892" anchor="ctr"/>
            <a:lstStyle/>
            <a:p>
              <a:pPr>
                <a:defRPr/>
              </a:pPr>
              <a:endParaRPr lang="en-US" sz="2400" dirty="0">
                <a:solidFill>
                  <a:schemeClr val="tx2"/>
                </a:solidFill>
              </a:endParaRPr>
            </a:p>
          </p:txBody>
        </p:sp>
        <p:sp>
          <p:nvSpPr>
            <p:cNvPr id="41" name="Freeform 299"/>
            <p:cNvSpPr>
              <a:spLocks noChangeAspect="1" noChangeArrowheads="1"/>
            </p:cNvSpPr>
            <p:nvPr/>
          </p:nvSpPr>
          <p:spPr bwMode="auto">
            <a:xfrm>
              <a:off x="4387126" y="4919772"/>
              <a:ext cx="532043" cy="509656"/>
            </a:xfrm>
            <a:custGeom>
              <a:avLst/>
              <a:gdLst>
                <a:gd name="T0" fmla="*/ 1229 w 1665"/>
                <a:gd name="T1" fmla="*/ 561 h 1598"/>
                <a:gd name="T2" fmla="*/ 911 w 1665"/>
                <a:gd name="T3" fmla="*/ 686 h 1598"/>
                <a:gd name="T4" fmla="*/ 1246 w 1665"/>
                <a:gd name="T5" fmla="*/ 419 h 1598"/>
                <a:gd name="T6" fmla="*/ 1664 w 1665"/>
                <a:gd name="T7" fmla="*/ 76 h 1598"/>
                <a:gd name="T8" fmla="*/ 1597 w 1665"/>
                <a:gd name="T9" fmla="*/ 0 h 1598"/>
                <a:gd name="T10" fmla="*/ 1530 w 1665"/>
                <a:gd name="T11" fmla="*/ 76 h 1598"/>
                <a:gd name="T12" fmla="*/ 1246 w 1665"/>
                <a:gd name="T13" fmla="*/ 276 h 1598"/>
                <a:gd name="T14" fmla="*/ 769 w 1665"/>
                <a:gd name="T15" fmla="*/ 686 h 1598"/>
                <a:gd name="T16" fmla="*/ 435 w 1665"/>
                <a:gd name="T17" fmla="*/ 561 h 1598"/>
                <a:gd name="T18" fmla="*/ 0 w 1665"/>
                <a:gd name="T19" fmla="*/ 1288 h 1598"/>
                <a:gd name="T20" fmla="*/ 201 w 1665"/>
                <a:gd name="T21" fmla="*/ 1597 h 1598"/>
                <a:gd name="T22" fmla="*/ 836 w 1665"/>
                <a:gd name="T23" fmla="*/ 1255 h 1598"/>
                <a:gd name="T24" fmla="*/ 1463 w 1665"/>
                <a:gd name="T25" fmla="*/ 1597 h 1598"/>
                <a:gd name="T26" fmla="*/ 1664 w 1665"/>
                <a:gd name="T27" fmla="*/ 1288 h 1598"/>
                <a:gd name="T28" fmla="*/ 1229 w 1665"/>
                <a:gd name="T29" fmla="*/ 561 h 1598"/>
                <a:gd name="T30" fmla="*/ 1246 w 1665"/>
                <a:gd name="T31" fmla="*/ 811 h 1598"/>
                <a:gd name="T32" fmla="*/ 1338 w 1665"/>
                <a:gd name="T33" fmla="*/ 903 h 1598"/>
                <a:gd name="T34" fmla="*/ 1246 w 1665"/>
                <a:gd name="T35" fmla="*/ 995 h 1598"/>
                <a:gd name="T36" fmla="*/ 1162 w 1665"/>
                <a:gd name="T37" fmla="*/ 903 h 1598"/>
                <a:gd name="T38" fmla="*/ 1246 w 1665"/>
                <a:gd name="T39" fmla="*/ 811 h 1598"/>
                <a:gd name="T40" fmla="*/ 627 w 1665"/>
                <a:gd name="T41" fmla="*/ 1112 h 1598"/>
                <a:gd name="T42" fmla="*/ 485 w 1665"/>
                <a:gd name="T43" fmla="*/ 1112 h 1598"/>
                <a:gd name="T44" fmla="*/ 485 w 1665"/>
                <a:gd name="T45" fmla="*/ 1255 h 1598"/>
                <a:gd name="T46" fmla="*/ 351 w 1665"/>
                <a:gd name="T47" fmla="*/ 1255 h 1598"/>
                <a:gd name="T48" fmla="*/ 351 w 1665"/>
                <a:gd name="T49" fmla="*/ 1112 h 1598"/>
                <a:gd name="T50" fmla="*/ 209 w 1665"/>
                <a:gd name="T51" fmla="*/ 1112 h 1598"/>
                <a:gd name="T52" fmla="*/ 209 w 1665"/>
                <a:gd name="T53" fmla="*/ 970 h 1598"/>
                <a:gd name="T54" fmla="*/ 351 w 1665"/>
                <a:gd name="T55" fmla="*/ 970 h 1598"/>
                <a:gd name="T56" fmla="*/ 351 w 1665"/>
                <a:gd name="T57" fmla="*/ 836 h 1598"/>
                <a:gd name="T58" fmla="*/ 485 w 1665"/>
                <a:gd name="T59" fmla="*/ 836 h 1598"/>
                <a:gd name="T60" fmla="*/ 485 w 1665"/>
                <a:gd name="T61" fmla="*/ 970 h 1598"/>
                <a:gd name="T62" fmla="*/ 627 w 1665"/>
                <a:gd name="T63" fmla="*/ 970 h 1598"/>
                <a:gd name="T64" fmla="*/ 627 w 1665"/>
                <a:gd name="T65" fmla="*/ 1112 h 1598"/>
                <a:gd name="T66" fmla="*/ 1020 w 1665"/>
                <a:gd name="T67" fmla="*/ 1045 h 1598"/>
                <a:gd name="T68" fmla="*/ 1112 w 1665"/>
                <a:gd name="T69" fmla="*/ 954 h 1598"/>
                <a:gd name="T70" fmla="*/ 1204 w 1665"/>
                <a:gd name="T71" fmla="*/ 1045 h 1598"/>
                <a:gd name="T72" fmla="*/ 1112 w 1665"/>
                <a:gd name="T73" fmla="*/ 1129 h 1598"/>
                <a:gd name="T74" fmla="*/ 1020 w 1665"/>
                <a:gd name="T75" fmla="*/ 1045 h 1598"/>
                <a:gd name="T76" fmla="*/ 1246 w 1665"/>
                <a:gd name="T77" fmla="*/ 1271 h 1598"/>
                <a:gd name="T78" fmla="*/ 1162 w 1665"/>
                <a:gd name="T79" fmla="*/ 1179 h 1598"/>
                <a:gd name="T80" fmla="*/ 1246 w 1665"/>
                <a:gd name="T81" fmla="*/ 1087 h 1598"/>
                <a:gd name="T82" fmla="*/ 1338 w 1665"/>
                <a:gd name="T83" fmla="*/ 1179 h 1598"/>
                <a:gd name="T84" fmla="*/ 1246 w 1665"/>
                <a:gd name="T85" fmla="*/ 1271 h 1598"/>
                <a:gd name="T86" fmla="*/ 1480 w 1665"/>
                <a:gd name="T87" fmla="*/ 1045 h 1598"/>
                <a:gd name="T88" fmla="*/ 1388 w 1665"/>
                <a:gd name="T89" fmla="*/ 1129 h 1598"/>
                <a:gd name="T90" fmla="*/ 1296 w 1665"/>
                <a:gd name="T91" fmla="*/ 1045 h 1598"/>
                <a:gd name="T92" fmla="*/ 1388 w 1665"/>
                <a:gd name="T93" fmla="*/ 954 h 1598"/>
                <a:gd name="T94" fmla="*/ 1480 w 1665"/>
                <a:gd name="T95" fmla="*/ 1045 h 1598"/>
                <a:gd name="T96" fmla="*/ 1480 w 1665"/>
                <a:gd name="T97" fmla="*/ 1045 h 1598"/>
                <a:gd name="T98" fmla="*/ 1480 w 1665"/>
                <a:gd name="T99" fmla="*/ 1045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5" h="1598">
                  <a:moveTo>
                    <a:pt x="1229" y="561"/>
                  </a:moveTo>
                  <a:cubicBezTo>
                    <a:pt x="1079" y="561"/>
                    <a:pt x="1028" y="653"/>
                    <a:pt x="911" y="686"/>
                  </a:cubicBezTo>
                  <a:cubicBezTo>
                    <a:pt x="928" y="552"/>
                    <a:pt x="1012" y="419"/>
                    <a:pt x="1246" y="419"/>
                  </a:cubicBezTo>
                  <a:cubicBezTo>
                    <a:pt x="1580" y="419"/>
                    <a:pt x="1664" y="193"/>
                    <a:pt x="1664" y="76"/>
                  </a:cubicBezTo>
                  <a:cubicBezTo>
                    <a:pt x="1664" y="34"/>
                    <a:pt x="1630" y="0"/>
                    <a:pt x="1597" y="0"/>
                  </a:cubicBezTo>
                  <a:cubicBezTo>
                    <a:pt x="1555" y="0"/>
                    <a:pt x="1530" y="34"/>
                    <a:pt x="1530" y="76"/>
                  </a:cubicBezTo>
                  <a:cubicBezTo>
                    <a:pt x="1530" y="84"/>
                    <a:pt x="1522" y="276"/>
                    <a:pt x="1246" y="276"/>
                  </a:cubicBezTo>
                  <a:cubicBezTo>
                    <a:pt x="870" y="276"/>
                    <a:pt x="786" y="535"/>
                    <a:pt x="769" y="686"/>
                  </a:cubicBezTo>
                  <a:cubicBezTo>
                    <a:pt x="644" y="661"/>
                    <a:pt x="594" y="561"/>
                    <a:pt x="435" y="561"/>
                  </a:cubicBezTo>
                  <a:cubicBezTo>
                    <a:pt x="268" y="561"/>
                    <a:pt x="0" y="887"/>
                    <a:pt x="0" y="1288"/>
                  </a:cubicBezTo>
                  <a:cubicBezTo>
                    <a:pt x="0" y="1489"/>
                    <a:pt x="100" y="1597"/>
                    <a:pt x="201" y="1597"/>
                  </a:cubicBezTo>
                  <a:cubicBezTo>
                    <a:pt x="418" y="1597"/>
                    <a:pt x="460" y="1255"/>
                    <a:pt x="836" y="1255"/>
                  </a:cubicBezTo>
                  <a:cubicBezTo>
                    <a:pt x="1204" y="1255"/>
                    <a:pt x="1246" y="1597"/>
                    <a:pt x="1463" y="1597"/>
                  </a:cubicBezTo>
                  <a:cubicBezTo>
                    <a:pt x="1564" y="1597"/>
                    <a:pt x="1664" y="1497"/>
                    <a:pt x="1664" y="1288"/>
                  </a:cubicBezTo>
                  <a:cubicBezTo>
                    <a:pt x="1664" y="887"/>
                    <a:pt x="1405" y="561"/>
                    <a:pt x="1229" y="561"/>
                  </a:cubicBezTo>
                  <a:close/>
                  <a:moveTo>
                    <a:pt x="1246" y="811"/>
                  </a:moveTo>
                  <a:cubicBezTo>
                    <a:pt x="1296" y="811"/>
                    <a:pt x="1338" y="853"/>
                    <a:pt x="1338" y="903"/>
                  </a:cubicBezTo>
                  <a:cubicBezTo>
                    <a:pt x="1338" y="954"/>
                    <a:pt x="1296" y="995"/>
                    <a:pt x="1246" y="995"/>
                  </a:cubicBezTo>
                  <a:cubicBezTo>
                    <a:pt x="1204" y="995"/>
                    <a:pt x="1162" y="954"/>
                    <a:pt x="1162" y="903"/>
                  </a:cubicBezTo>
                  <a:cubicBezTo>
                    <a:pt x="1162" y="853"/>
                    <a:pt x="1204" y="811"/>
                    <a:pt x="1246" y="811"/>
                  </a:cubicBezTo>
                  <a:close/>
                  <a:moveTo>
                    <a:pt x="627" y="1112"/>
                  </a:moveTo>
                  <a:cubicBezTo>
                    <a:pt x="485" y="1112"/>
                    <a:pt x="485" y="1112"/>
                    <a:pt x="485" y="1112"/>
                  </a:cubicBezTo>
                  <a:cubicBezTo>
                    <a:pt x="485" y="1255"/>
                    <a:pt x="485" y="1255"/>
                    <a:pt x="485" y="1255"/>
                  </a:cubicBezTo>
                  <a:cubicBezTo>
                    <a:pt x="351" y="1255"/>
                    <a:pt x="351" y="1255"/>
                    <a:pt x="351" y="1255"/>
                  </a:cubicBezTo>
                  <a:cubicBezTo>
                    <a:pt x="351" y="1112"/>
                    <a:pt x="351" y="1112"/>
                    <a:pt x="351" y="1112"/>
                  </a:cubicBezTo>
                  <a:cubicBezTo>
                    <a:pt x="209" y="1112"/>
                    <a:pt x="209" y="1112"/>
                    <a:pt x="209" y="1112"/>
                  </a:cubicBezTo>
                  <a:cubicBezTo>
                    <a:pt x="209" y="970"/>
                    <a:pt x="209" y="970"/>
                    <a:pt x="209" y="970"/>
                  </a:cubicBezTo>
                  <a:cubicBezTo>
                    <a:pt x="351" y="970"/>
                    <a:pt x="351" y="970"/>
                    <a:pt x="351" y="970"/>
                  </a:cubicBezTo>
                  <a:cubicBezTo>
                    <a:pt x="351" y="836"/>
                    <a:pt x="351" y="836"/>
                    <a:pt x="351" y="836"/>
                  </a:cubicBezTo>
                  <a:cubicBezTo>
                    <a:pt x="485" y="836"/>
                    <a:pt x="485" y="836"/>
                    <a:pt x="485" y="836"/>
                  </a:cubicBezTo>
                  <a:cubicBezTo>
                    <a:pt x="485" y="970"/>
                    <a:pt x="485" y="970"/>
                    <a:pt x="485" y="970"/>
                  </a:cubicBezTo>
                  <a:cubicBezTo>
                    <a:pt x="627" y="970"/>
                    <a:pt x="627" y="970"/>
                    <a:pt x="627" y="970"/>
                  </a:cubicBezTo>
                  <a:lnTo>
                    <a:pt x="627" y="1112"/>
                  </a:lnTo>
                  <a:close/>
                  <a:moveTo>
                    <a:pt x="1020" y="1045"/>
                  </a:moveTo>
                  <a:cubicBezTo>
                    <a:pt x="1020" y="995"/>
                    <a:pt x="1062" y="954"/>
                    <a:pt x="1112" y="954"/>
                  </a:cubicBezTo>
                  <a:cubicBezTo>
                    <a:pt x="1162" y="954"/>
                    <a:pt x="1204" y="995"/>
                    <a:pt x="1204" y="1045"/>
                  </a:cubicBezTo>
                  <a:cubicBezTo>
                    <a:pt x="1204" y="1087"/>
                    <a:pt x="1162" y="1129"/>
                    <a:pt x="1112" y="1129"/>
                  </a:cubicBezTo>
                  <a:cubicBezTo>
                    <a:pt x="1062" y="1129"/>
                    <a:pt x="1020" y="1087"/>
                    <a:pt x="1020" y="1045"/>
                  </a:cubicBezTo>
                  <a:close/>
                  <a:moveTo>
                    <a:pt x="1246" y="1271"/>
                  </a:moveTo>
                  <a:cubicBezTo>
                    <a:pt x="1204" y="1271"/>
                    <a:pt x="1162" y="1229"/>
                    <a:pt x="1162" y="1179"/>
                  </a:cubicBezTo>
                  <a:cubicBezTo>
                    <a:pt x="1162" y="1129"/>
                    <a:pt x="1204" y="1087"/>
                    <a:pt x="1246" y="1087"/>
                  </a:cubicBezTo>
                  <a:cubicBezTo>
                    <a:pt x="1296" y="1087"/>
                    <a:pt x="1338" y="1129"/>
                    <a:pt x="1338" y="1179"/>
                  </a:cubicBezTo>
                  <a:cubicBezTo>
                    <a:pt x="1338" y="1229"/>
                    <a:pt x="1296" y="1271"/>
                    <a:pt x="1246" y="1271"/>
                  </a:cubicBezTo>
                  <a:close/>
                  <a:moveTo>
                    <a:pt x="1480" y="1045"/>
                  </a:moveTo>
                  <a:cubicBezTo>
                    <a:pt x="1480" y="1087"/>
                    <a:pt x="1438" y="1129"/>
                    <a:pt x="1388" y="1129"/>
                  </a:cubicBezTo>
                  <a:cubicBezTo>
                    <a:pt x="1338" y="1129"/>
                    <a:pt x="1296" y="1087"/>
                    <a:pt x="1296" y="1045"/>
                  </a:cubicBezTo>
                  <a:cubicBezTo>
                    <a:pt x="1296" y="995"/>
                    <a:pt x="1338" y="954"/>
                    <a:pt x="1388" y="954"/>
                  </a:cubicBezTo>
                  <a:cubicBezTo>
                    <a:pt x="1438" y="954"/>
                    <a:pt x="1480" y="995"/>
                    <a:pt x="1480" y="1045"/>
                  </a:cubicBezTo>
                  <a:close/>
                  <a:moveTo>
                    <a:pt x="1480" y="1045"/>
                  </a:moveTo>
                  <a:lnTo>
                    <a:pt x="1480" y="1045"/>
                  </a:lnTo>
                  <a:close/>
                </a:path>
              </a:pathLst>
            </a:custGeom>
            <a:solidFill>
              <a:schemeClr val="bg1"/>
            </a:solidFill>
            <a:ln>
              <a:noFill/>
            </a:ln>
            <a:effectLst/>
          </p:spPr>
          <p:txBody>
            <a:bodyPr wrap="none" lIns="243785" tIns="121892" rIns="243785" bIns="121892" anchor="ctr"/>
            <a:lstStyle/>
            <a:p>
              <a:pPr>
                <a:defRPr/>
              </a:pPr>
              <a:endParaRPr lang="en-US" sz="2400" dirty="0">
                <a:solidFill>
                  <a:schemeClr val="tx2"/>
                </a:solidFill>
                <a:ea typeface="宋体" panose="02010600030101010101" pitchFamily="2" charset="-122"/>
              </a:endParaRPr>
            </a:p>
          </p:txBody>
        </p:sp>
        <p:sp>
          <p:nvSpPr>
            <p:cNvPr id="54" name="Oval 44"/>
            <p:cNvSpPr/>
            <p:nvPr/>
          </p:nvSpPr>
          <p:spPr>
            <a:xfrm>
              <a:off x="3262531" y="2321455"/>
              <a:ext cx="228600" cy="228600"/>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5" name="Oval 45"/>
            <p:cNvSpPr/>
            <p:nvPr/>
          </p:nvSpPr>
          <p:spPr>
            <a:xfrm>
              <a:off x="3262531" y="3703973"/>
              <a:ext cx="228600" cy="228600"/>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6" name="Oval 46"/>
            <p:cNvSpPr/>
            <p:nvPr/>
          </p:nvSpPr>
          <p:spPr>
            <a:xfrm>
              <a:off x="3262531" y="5111549"/>
              <a:ext cx="228600" cy="228600"/>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7" name="Oval 47"/>
            <p:cNvSpPr/>
            <p:nvPr/>
          </p:nvSpPr>
          <p:spPr>
            <a:xfrm>
              <a:off x="8673521" y="2321455"/>
              <a:ext cx="228600" cy="228600"/>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8" name="Oval 48"/>
            <p:cNvSpPr/>
            <p:nvPr/>
          </p:nvSpPr>
          <p:spPr>
            <a:xfrm>
              <a:off x="8673521" y="3703973"/>
              <a:ext cx="228600" cy="228600"/>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9" name="Oval 49"/>
            <p:cNvSpPr/>
            <p:nvPr/>
          </p:nvSpPr>
          <p:spPr>
            <a:xfrm>
              <a:off x="8673521" y="5111549"/>
              <a:ext cx="228600" cy="228600"/>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nvGrpSpPr>
            <p:cNvPr id="60" name="Group 50"/>
            <p:cNvGrpSpPr/>
            <p:nvPr/>
          </p:nvGrpSpPr>
          <p:grpSpPr>
            <a:xfrm>
              <a:off x="4984528" y="3166466"/>
              <a:ext cx="2447155" cy="1753306"/>
              <a:chOff x="4984528" y="2980459"/>
              <a:chExt cx="2447155" cy="1753306"/>
            </a:xfrm>
          </p:grpSpPr>
          <p:sp>
            <p:nvSpPr>
              <p:cNvPr id="61" name="Freeform 40"/>
              <p:cNvSpPr/>
              <p:nvPr/>
            </p:nvSpPr>
            <p:spPr bwMode="auto">
              <a:xfrm>
                <a:off x="4984528" y="2980459"/>
                <a:ext cx="2447155" cy="1753306"/>
              </a:xfrm>
              <a:custGeom>
                <a:avLst/>
                <a:gdLst>
                  <a:gd name="T0" fmla="*/ 1413 w 1454"/>
                  <a:gd name="T1" fmla="*/ 410 h 1042"/>
                  <a:gd name="T2" fmla="*/ 1224 w 1454"/>
                  <a:gd name="T3" fmla="*/ 327 h 1042"/>
                  <a:gd name="T4" fmla="*/ 1197 w 1454"/>
                  <a:gd name="T5" fmla="*/ 328 h 1042"/>
                  <a:gd name="T6" fmla="*/ 1119 w 1454"/>
                  <a:gd name="T7" fmla="*/ 150 h 1042"/>
                  <a:gd name="T8" fmla="*/ 984 w 1454"/>
                  <a:gd name="T9" fmla="*/ 101 h 1042"/>
                  <a:gd name="T10" fmla="*/ 875 w 1454"/>
                  <a:gd name="T11" fmla="*/ 122 h 1042"/>
                  <a:gd name="T12" fmla="*/ 641 w 1454"/>
                  <a:gd name="T13" fmla="*/ 0 h 1042"/>
                  <a:gd name="T14" fmla="*/ 627 w 1454"/>
                  <a:gd name="T15" fmla="*/ 0 h 1042"/>
                  <a:gd name="T16" fmla="*/ 386 w 1454"/>
                  <a:gd name="T17" fmla="*/ 202 h 1042"/>
                  <a:gd name="T18" fmla="*/ 343 w 1454"/>
                  <a:gd name="T19" fmla="*/ 198 h 1042"/>
                  <a:gd name="T20" fmla="*/ 205 w 1454"/>
                  <a:gd name="T21" fmla="*/ 300 h 1042"/>
                  <a:gd name="T22" fmla="*/ 188 w 1454"/>
                  <a:gd name="T23" fmla="*/ 299 h 1042"/>
                  <a:gd name="T24" fmla="*/ 42 w 1454"/>
                  <a:gd name="T25" fmla="*/ 393 h 1042"/>
                  <a:gd name="T26" fmla="*/ 37 w 1454"/>
                  <a:gd name="T27" fmla="*/ 610 h 1042"/>
                  <a:gd name="T28" fmla="*/ 240 w 1454"/>
                  <a:gd name="T29" fmla="*/ 721 h 1042"/>
                  <a:gd name="T30" fmla="*/ 317 w 1454"/>
                  <a:gd name="T31" fmla="*/ 712 h 1042"/>
                  <a:gd name="T32" fmla="*/ 453 w 1454"/>
                  <a:gd name="T33" fmla="*/ 841 h 1042"/>
                  <a:gd name="T34" fmla="*/ 489 w 1454"/>
                  <a:gd name="T35" fmla="*/ 844 h 1042"/>
                  <a:gd name="T36" fmla="*/ 644 w 1454"/>
                  <a:gd name="T37" fmla="*/ 770 h 1042"/>
                  <a:gd name="T38" fmla="*/ 791 w 1454"/>
                  <a:gd name="T39" fmla="*/ 873 h 1042"/>
                  <a:gd name="T40" fmla="*/ 673 w 1454"/>
                  <a:gd name="T41" fmla="*/ 1042 h 1042"/>
                  <a:gd name="T42" fmla="*/ 1099 w 1454"/>
                  <a:gd name="T43" fmla="*/ 761 h 1042"/>
                  <a:gd name="T44" fmla="*/ 1102 w 1454"/>
                  <a:gd name="T45" fmla="*/ 757 h 1042"/>
                  <a:gd name="T46" fmla="*/ 1162 w 1454"/>
                  <a:gd name="T47" fmla="*/ 766 h 1042"/>
                  <a:gd name="T48" fmla="*/ 1285 w 1454"/>
                  <a:gd name="T49" fmla="*/ 700 h 1042"/>
                  <a:gd name="T50" fmla="*/ 1420 w 1454"/>
                  <a:gd name="T51" fmla="*/ 601 h 1042"/>
                  <a:gd name="T52" fmla="*/ 1413 w 1454"/>
                  <a:gd name="T53" fmla="*/ 410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54" h="1042">
                    <a:moveTo>
                      <a:pt x="1413" y="410"/>
                    </a:moveTo>
                    <a:cubicBezTo>
                      <a:pt x="1359" y="338"/>
                      <a:pt x="1272" y="327"/>
                      <a:pt x="1224" y="327"/>
                    </a:cubicBezTo>
                    <a:cubicBezTo>
                      <a:pt x="1214" y="327"/>
                      <a:pt x="1204" y="328"/>
                      <a:pt x="1197" y="328"/>
                    </a:cubicBezTo>
                    <a:cubicBezTo>
                      <a:pt x="1201" y="297"/>
                      <a:pt x="1200" y="224"/>
                      <a:pt x="1119" y="150"/>
                    </a:cubicBezTo>
                    <a:cubicBezTo>
                      <a:pt x="1082" y="117"/>
                      <a:pt x="1037" y="101"/>
                      <a:pt x="984" y="101"/>
                    </a:cubicBezTo>
                    <a:cubicBezTo>
                      <a:pt x="935" y="101"/>
                      <a:pt x="893" y="115"/>
                      <a:pt x="875" y="122"/>
                    </a:cubicBezTo>
                    <a:cubicBezTo>
                      <a:pt x="859" y="91"/>
                      <a:pt x="799" y="0"/>
                      <a:pt x="641" y="0"/>
                    </a:cubicBezTo>
                    <a:cubicBezTo>
                      <a:pt x="637" y="0"/>
                      <a:pt x="632" y="0"/>
                      <a:pt x="627" y="0"/>
                    </a:cubicBezTo>
                    <a:cubicBezTo>
                      <a:pt x="437" y="6"/>
                      <a:pt x="395" y="158"/>
                      <a:pt x="386" y="202"/>
                    </a:cubicBezTo>
                    <a:cubicBezTo>
                      <a:pt x="371" y="199"/>
                      <a:pt x="357" y="198"/>
                      <a:pt x="343" y="198"/>
                    </a:cubicBezTo>
                    <a:cubicBezTo>
                      <a:pt x="246" y="198"/>
                      <a:pt x="214" y="273"/>
                      <a:pt x="205" y="300"/>
                    </a:cubicBezTo>
                    <a:cubicBezTo>
                      <a:pt x="200" y="300"/>
                      <a:pt x="194" y="299"/>
                      <a:pt x="188" y="299"/>
                    </a:cubicBezTo>
                    <a:cubicBezTo>
                      <a:pt x="132" y="299"/>
                      <a:pt x="76" y="335"/>
                      <a:pt x="42" y="393"/>
                    </a:cubicBezTo>
                    <a:cubicBezTo>
                      <a:pt x="2" y="461"/>
                      <a:pt x="0" y="542"/>
                      <a:pt x="37" y="610"/>
                    </a:cubicBezTo>
                    <a:cubicBezTo>
                      <a:pt x="88" y="702"/>
                      <a:pt x="175" y="721"/>
                      <a:pt x="240" y="721"/>
                    </a:cubicBezTo>
                    <a:cubicBezTo>
                      <a:pt x="274" y="721"/>
                      <a:pt x="302" y="716"/>
                      <a:pt x="317" y="712"/>
                    </a:cubicBezTo>
                    <a:cubicBezTo>
                      <a:pt x="322" y="744"/>
                      <a:pt x="347" y="823"/>
                      <a:pt x="453" y="841"/>
                    </a:cubicBezTo>
                    <a:cubicBezTo>
                      <a:pt x="465" y="843"/>
                      <a:pt x="477" y="844"/>
                      <a:pt x="489" y="844"/>
                    </a:cubicBezTo>
                    <a:cubicBezTo>
                      <a:pt x="568" y="844"/>
                      <a:pt x="621" y="797"/>
                      <a:pt x="644" y="770"/>
                    </a:cubicBezTo>
                    <a:cubicBezTo>
                      <a:pt x="655" y="799"/>
                      <a:pt x="689" y="847"/>
                      <a:pt x="791" y="873"/>
                    </a:cubicBezTo>
                    <a:cubicBezTo>
                      <a:pt x="778" y="928"/>
                      <a:pt x="746" y="1003"/>
                      <a:pt x="673" y="1042"/>
                    </a:cubicBezTo>
                    <a:cubicBezTo>
                      <a:pt x="673" y="1042"/>
                      <a:pt x="966" y="1042"/>
                      <a:pt x="1099" y="761"/>
                    </a:cubicBezTo>
                    <a:cubicBezTo>
                      <a:pt x="1100" y="760"/>
                      <a:pt x="1101" y="758"/>
                      <a:pt x="1102" y="757"/>
                    </a:cubicBezTo>
                    <a:cubicBezTo>
                      <a:pt x="1123" y="763"/>
                      <a:pt x="1143" y="766"/>
                      <a:pt x="1162" y="766"/>
                    </a:cubicBezTo>
                    <a:cubicBezTo>
                      <a:pt x="1238" y="766"/>
                      <a:pt x="1274" y="717"/>
                      <a:pt x="1285" y="700"/>
                    </a:cubicBezTo>
                    <a:cubicBezTo>
                      <a:pt x="1339" y="699"/>
                      <a:pt x="1390" y="661"/>
                      <a:pt x="1420" y="601"/>
                    </a:cubicBezTo>
                    <a:cubicBezTo>
                      <a:pt x="1454" y="534"/>
                      <a:pt x="1451" y="461"/>
                      <a:pt x="1413" y="410"/>
                    </a:cubicBezTo>
                  </a:path>
                </a:pathLst>
              </a:custGeom>
              <a:solidFill>
                <a:srgbClr val="9E8140"/>
              </a:solidFill>
              <a:ln>
                <a:noFill/>
              </a:ln>
            </p:spPr>
            <p:txBody>
              <a:bodyPr vert="horz" wrap="square" lIns="91440" tIns="45720" rIns="91440" bIns="45720" numCol="1" anchor="t" anchorCtr="0" compatLnSpc="1"/>
              <a:lstStyle/>
              <a:p>
                <a:endParaRPr lang="en-US">
                  <a:solidFill>
                    <a:schemeClr val="tx2"/>
                  </a:solidFill>
                </a:endParaRPr>
              </a:p>
            </p:txBody>
          </p:sp>
          <p:sp>
            <p:nvSpPr>
              <p:cNvPr id="62" name="Freeform 41"/>
              <p:cNvSpPr/>
              <p:nvPr/>
            </p:nvSpPr>
            <p:spPr bwMode="auto">
              <a:xfrm>
                <a:off x="5114815" y="3093575"/>
                <a:ext cx="2187593" cy="1500814"/>
              </a:xfrm>
              <a:custGeom>
                <a:avLst/>
                <a:gdLst>
                  <a:gd name="T0" fmla="*/ 1263 w 1300"/>
                  <a:gd name="T1" fmla="*/ 334 h 892"/>
                  <a:gd name="T2" fmla="*/ 1095 w 1300"/>
                  <a:gd name="T3" fmla="*/ 267 h 892"/>
                  <a:gd name="T4" fmla="*/ 1070 w 1300"/>
                  <a:gd name="T5" fmla="*/ 268 h 892"/>
                  <a:gd name="T6" fmla="*/ 1000 w 1300"/>
                  <a:gd name="T7" fmla="*/ 123 h 892"/>
                  <a:gd name="T8" fmla="*/ 880 w 1300"/>
                  <a:gd name="T9" fmla="*/ 82 h 892"/>
                  <a:gd name="T10" fmla="*/ 782 w 1300"/>
                  <a:gd name="T11" fmla="*/ 100 h 892"/>
                  <a:gd name="T12" fmla="*/ 573 w 1300"/>
                  <a:gd name="T13" fmla="*/ 0 h 892"/>
                  <a:gd name="T14" fmla="*/ 561 w 1300"/>
                  <a:gd name="T15" fmla="*/ 1 h 892"/>
                  <a:gd name="T16" fmla="*/ 346 w 1300"/>
                  <a:gd name="T17" fmla="*/ 165 h 892"/>
                  <a:gd name="T18" fmla="*/ 307 w 1300"/>
                  <a:gd name="T19" fmla="*/ 161 h 892"/>
                  <a:gd name="T20" fmla="*/ 183 w 1300"/>
                  <a:gd name="T21" fmla="*/ 245 h 892"/>
                  <a:gd name="T22" fmla="*/ 168 w 1300"/>
                  <a:gd name="T23" fmla="*/ 244 h 892"/>
                  <a:gd name="T24" fmla="*/ 38 w 1300"/>
                  <a:gd name="T25" fmla="*/ 320 h 892"/>
                  <a:gd name="T26" fmla="*/ 33 w 1300"/>
                  <a:gd name="T27" fmla="*/ 496 h 892"/>
                  <a:gd name="T28" fmla="*/ 214 w 1300"/>
                  <a:gd name="T29" fmla="*/ 587 h 892"/>
                  <a:gd name="T30" fmla="*/ 283 w 1300"/>
                  <a:gd name="T31" fmla="*/ 580 h 892"/>
                  <a:gd name="T32" fmla="*/ 405 w 1300"/>
                  <a:gd name="T33" fmla="*/ 685 h 892"/>
                  <a:gd name="T34" fmla="*/ 437 w 1300"/>
                  <a:gd name="T35" fmla="*/ 687 h 892"/>
                  <a:gd name="T36" fmla="*/ 576 w 1300"/>
                  <a:gd name="T37" fmla="*/ 627 h 892"/>
                  <a:gd name="T38" fmla="*/ 792 w 1300"/>
                  <a:gd name="T39" fmla="*/ 752 h 892"/>
                  <a:gd name="T40" fmla="*/ 702 w 1300"/>
                  <a:gd name="T41" fmla="*/ 892 h 892"/>
                  <a:gd name="T42" fmla="*/ 983 w 1300"/>
                  <a:gd name="T43" fmla="*/ 619 h 892"/>
                  <a:gd name="T44" fmla="*/ 985 w 1300"/>
                  <a:gd name="T45" fmla="*/ 616 h 892"/>
                  <a:gd name="T46" fmla="*/ 1039 w 1300"/>
                  <a:gd name="T47" fmla="*/ 623 h 892"/>
                  <a:gd name="T48" fmla="*/ 1149 w 1300"/>
                  <a:gd name="T49" fmla="*/ 570 h 892"/>
                  <a:gd name="T50" fmla="*/ 1270 w 1300"/>
                  <a:gd name="T51" fmla="*/ 489 h 892"/>
                  <a:gd name="T52" fmla="*/ 1263 w 1300"/>
                  <a:gd name="T53" fmla="*/ 33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0" h="892">
                    <a:moveTo>
                      <a:pt x="1263" y="334"/>
                    </a:moveTo>
                    <a:cubicBezTo>
                      <a:pt x="1215" y="275"/>
                      <a:pt x="1137" y="267"/>
                      <a:pt x="1095" y="267"/>
                    </a:cubicBezTo>
                    <a:cubicBezTo>
                      <a:pt x="1085" y="267"/>
                      <a:pt x="1077" y="267"/>
                      <a:pt x="1070" y="268"/>
                    </a:cubicBezTo>
                    <a:cubicBezTo>
                      <a:pt x="1074" y="242"/>
                      <a:pt x="1073" y="183"/>
                      <a:pt x="1000" y="123"/>
                    </a:cubicBezTo>
                    <a:cubicBezTo>
                      <a:pt x="968" y="96"/>
                      <a:pt x="927" y="82"/>
                      <a:pt x="880" y="82"/>
                    </a:cubicBezTo>
                    <a:cubicBezTo>
                      <a:pt x="836" y="82"/>
                      <a:pt x="799" y="94"/>
                      <a:pt x="782" y="100"/>
                    </a:cubicBezTo>
                    <a:cubicBezTo>
                      <a:pt x="768" y="75"/>
                      <a:pt x="714" y="0"/>
                      <a:pt x="573" y="0"/>
                    </a:cubicBezTo>
                    <a:cubicBezTo>
                      <a:pt x="569" y="0"/>
                      <a:pt x="565" y="0"/>
                      <a:pt x="561" y="1"/>
                    </a:cubicBezTo>
                    <a:cubicBezTo>
                      <a:pt x="391" y="6"/>
                      <a:pt x="353" y="129"/>
                      <a:pt x="346" y="165"/>
                    </a:cubicBezTo>
                    <a:cubicBezTo>
                      <a:pt x="332" y="162"/>
                      <a:pt x="319" y="161"/>
                      <a:pt x="307" y="161"/>
                    </a:cubicBezTo>
                    <a:cubicBezTo>
                      <a:pt x="220" y="161"/>
                      <a:pt x="191" y="222"/>
                      <a:pt x="183" y="245"/>
                    </a:cubicBezTo>
                    <a:cubicBezTo>
                      <a:pt x="178" y="244"/>
                      <a:pt x="173" y="244"/>
                      <a:pt x="168" y="244"/>
                    </a:cubicBezTo>
                    <a:cubicBezTo>
                      <a:pt x="118" y="244"/>
                      <a:pt x="68" y="273"/>
                      <a:pt x="38" y="320"/>
                    </a:cubicBezTo>
                    <a:cubicBezTo>
                      <a:pt x="2" y="376"/>
                      <a:pt x="0" y="442"/>
                      <a:pt x="33" y="496"/>
                    </a:cubicBezTo>
                    <a:cubicBezTo>
                      <a:pt x="78" y="571"/>
                      <a:pt x="157" y="587"/>
                      <a:pt x="214" y="587"/>
                    </a:cubicBezTo>
                    <a:cubicBezTo>
                      <a:pt x="245" y="587"/>
                      <a:pt x="270" y="582"/>
                      <a:pt x="283" y="580"/>
                    </a:cubicBezTo>
                    <a:cubicBezTo>
                      <a:pt x="288" y="605"/>
                      <a:pt x="310" y="669"/>
                      <a:pt x="405" y="685"/>
                    </a:cubicBezTo>
                    <a:cubicBezTo>
                      <a:pt x="416" y="686"/>
                      <a:pt x="426" y="687"/>
                      <a:pt x="437" y="687"/>
                    </a:cubicBezTo>
                    <a:cubicBezTo>
                      <a:pt x="508" y="687"/>
                      <a:pt x="555" y="649"/>
                      <a:pt x="576" y="627"/>
                    </a:cubicBezTo>
                    <a:cubicBezTo>
                      <a:pt x="586" y="650"/>
                      <a:pt x="654" y="737"/>
                      <a:pt x="792" y="752"/>
                    </a:cubicBezTo>
                    <a:cubicBezTo>
                      <a:pt x="780" y="798"/>
                      <a:pt x="763" y="849"/>
                      <a:pt x="702" y="892"/>
                    </a:cubicBezTo>
                    <a:cubicBezTo>
                      <a:pt x="702" y="892"/>
                      <a:pt x="864" y="847"/>
                      <a:pt x="983" y="619"/>
                    </a:cubicBezTo>
                    <a:cubicBezTo>
                      <a:pt x="984" y="618"/>
                      <a:pt x="984" y="617"/>
                      <a:pt x="985" y="616"/>
                    </a:cubicBezTo>
                    <a:cubicBezTo>
                      <a:pt x="1004" y="621"/>
                      <a:pt x="1022" y="623"/>
                      <a:pt x="1039" y="623"/>
                    </a:cubicBezTo>
                    <a:cubicBezTo>
                      <a:pt x="1107" y="623"/>
                      <a:pt x="1139" y="584"/>
                      <a:pt x="1149" y="570"/>
                    </a:cubicBezTo>
                    <a:cubicBezTo>
                      <a:pt x="1197" y="569"/>
                      <a:pt x="1243" y="538"/>
                      <a:pt x="1270" y="489"/>
                    </a:cubicBezTo>
                    <a:cubicBezTo>
                      <a:pt x="1300" y="435"/>
                      <a:pt x="1297" y="375"/>
                      <a:pt x="1263" y="334"/>
                    </a:cubicBezTo>
                  </a:path>
                </a:pathLst>
              </a:custGeom>
              <a:solidFill>
                <a:schemeClr val="bg1"/>
              </a:solidFill>
              <a:ln>
                <a:noFill/>
              </a:ln>
            </p:spPr>
            <p:txBody>
              <a:bodyPr vert="horz" wrap="square" lIns="91440" tIns="45720" rIns="91440" bIns="45720" numCol="1" anchor="t" anchorCtr="0" compatLnSpc="1"/>
              <a:lstStyle/>
              <a:p>
                <a:endParaRPr lang="en-US">
                  <a:solidFill>
                    <a:schemeClr val="tx2"/>
                  </a:solidFill>
                </a:endParaRPr>
              </a:p>
            </p:txBody>
          </p:sp>
          <p:grpSp>
            <p:nvGrpSpPr>
              <p:cNvPr id="64" name="Group 119"/>
              <p:cNvGrpSpPr/>
              <p:nvPr/>
            </p:nvGrpSpPr>
            <p:grpSpPr>
              <a:xfrm>
                <a:off x="5870328" y="3234004"/>
                <a:ext cx="525995" cy="504077"/>
                <a:chOff x="1168380" y="3486162"/>
                <a:chExt cx="381000" cy="365126"/>
              </a:xfrm>
              <a:solidFill>
                <a:schemeClr val="tx2"/>
              </a:solidFill>
            </p:grpSpPr>
            <p:sp>
              <p:nvSpPr>
                <p:cNvPr id="65" name="Freeform 16"/>
                <p:cNvSpPr/>
                <p:nvPr/>
              </p:nvSpPr>
              <p:spPr bwMode="auto">
                <a:xfrm>
                  <a:off x="1223942" y="3643325"/>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solidFill>
                  <a:srgbClr val="9E8140"/>
                </a:solidFill>
                <a:ln w="9525">
                  <a:noFill/>
                  <a:round/>
                </a:ln>
              </p:spPr>
              <p:txBody>
                <a:bodyPr vert="horz" wrap="square" lIns="121920" tIns="60960" rIns="121920" bIns="60960" numCol="1" anchor="t" anchorCtr="0" compatLnSpc="1"/>
                <a:lstStyle/>
                <a:p>
                  <a:endParaRPr lang="en-US" sz="2400">
                    <a:solidFill>
                      <a:schemeClr val="tx2"/>
                    </a:solidFill>
                  </a:endParaRPr>
                </a:p>
              </p:txBody>
            </p:sp>
            <p:sp>
              <p:nvSpPr>
                <p:cNvPr id="66" name="Freeform 17"/>
                <p:cNvSpPr/>
                <p:nvPr/>
              </p:nvSpPr>
              <p:spPr bwMode="auto">
                <a:xfrm>
                  <a:off x="1168380" y="3486162"/>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solidFill>
                  <a:srgbClr val="9E8140"/>
                </a:solidFill>
                <a:ln w="9525">
                  <a:noFill/>
                  <a:round/>
                </a:ln>
              </p:spPr>
              <p:txBody>
                <a:bodyPr vert="horz" wrap="square" lIns="121920" tIns="60960" rIns="121920" bIns="60960" numCol="1" anchor="t" anchorCtr="0" compatLnSpc="1"/>
                <a:lstStyle/>
                <a:p>
                  <a:endParaRPr lang="en-US" sz="2400">
                    <a:solidFill>
                      <a:schemeClr val="tx2"/>
                    </a:solidFill>
                  </a:endParaRPr>
                </a:p>
              </p:txBody>
            </p:sp>
            <p:sp>
              <p:nvSpPr>
                <p:cNvPr id="67" name="Freeform 18"/>
                <p:cNvSpPr/>
                <p:nvPr/>
              </p:nvSpPr>
              <p:spPr bwMode="auto">
                <a:xfrm>
                  <a:off x="1355705" y="3643325"/>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solidFill>
                  <a:srgbClr val="9E8140"/>
                </a:solidFill>
                <a:ln w="9525">
                  <a:noFill/>
                  <a:round/>
                </a:ln>
              </p:spPr>
              <p:txBody>
                <a:bodyPr vert="horz" wrap="square" lIns="121920" tIns="60960" rIns="121920" bIns="60960" numCol="1" anchor="t" anchorCtr="0" compatLnSpc="1"/>
                <a:lstStyle/>
                <a:p>
                  <a:endParaRPr lang="en-US" sz="2400">
                    <a:solidFill>
                      <a:schemeClr val="tx2"/>
                    </a:solidFill>
                  </a:endParaRPr>
                </a:p>
              </p:txBody>
            </p:sp>
          </p:grpSp>
        </p:grpSp>
        <p:sp>
          <p:nvSpPr>
            <p:cNvPr id="68" name="文本框 67"/>
            <p:cNvSpPr txBox="1"/>
            <p:nvPr/>
          </p:nvSpPr>
          <p:spPr>
            <a:xfrm>
              <a:off x="5204286" y="3884279"/>
              <a:ext cx="1849312" cy="338554"/>
            </a:xfrm>
            <a:prstGeom prst="rect">
              <a:avLst/>
            </a:prstGeom>
            <a:noFill/>
          </p:spPr>
          <p:txBody>
            <a:bodyPr wrap="square" rtlCol="0">
              <a:spAutoFit/>
            </a:bodyPr>
            <a:lstStyle/>
            <a:p>
              <a:pPr algn="ctr"/>
              <a:r>
                <a:rPr lang="en-US" altLang="zh-CN" sz="1600" dirty="0" smtClean="0">
                  <a:solidFill>
                    <a:schemeClr val="tx1">
                      <a:lumMod val="75000"/>
                      <a:lumOff val="25000"/>
                    </a:schemeClr>
                  </a:solidFill>
                </a:rPr>
                <a:t>add your title here</a:t>
              </a:r>
              <a:endParaRPr lang="zh-CN" altLang="en-US" sz="1600" dirty="0">
                <a:solidFill>
                  <a:schemeClr val="tx1">
                    <a:lumMod val="75000"/>
                    <a:lumOff val="25000"/>
                  </a:schemeClr>
                </a:solidFill>
              </a:endParaRPr>
            </a:p>
          </p:txBody>
        </p:sp>
        <p:sp>
          <p:nvSpPr>
            <p:cNvPr id="69" name="文本框 68"/>
            <p:cNvSpPr txBox="1"/>
            <p:nvPr/>
          </p:nvSpPr>
          <p:spPr>
            <a:xfrm>
              <a:off x="8902121" y="2341784"/>
              <a:ext cx="2276411" cy="84726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8902122" y="2062385"/>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8902121" y="3723391"/>
              <a:ext cx="2276411" cy="84726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8902122" y="3443992"/>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8902121" y="5104998"/>
              <a:ext cx="2276411" cy="84726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8902122" y="4825599"/>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842534" y="2341784"/>
              <a:ext cx="2284590" cy="847268"/>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1842222" y="2062385"/>
              <a:ext cx="1284902"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842534" y="3723391"/>
              <a:ext cx="2284590" cy="847268"/>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1842222" y="3443992"/>
              <a:ext cx="1284902"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842534" y="5104998"/>
              <a:ext cx="2284590" cy="847268"/>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1842222" y="4825599"/>
              <a:ext cx="1284902"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ECDE"/>
        </a:solidFill>
        <a:effectLst/>
      </p:bgPr>
    </p:bg>
    <p:spTree>
      <p:nvGrpSpPr>
        <p:cNvPr id="1" name=""/>
        <p:cNvGrpSpPr/>
        <p:nvPr/>
      </p:nvGrpSpPr>
      <p:grpSpPr>
        <a:xfrm>
          <a:off x="0" y="0"/>
          <a:ext cx="0" cy="0"/>
          <a:chOff x="0" y="0"/>
          <a:chExt cx="0" cy="0"/>
        </a:xfrm>
      </p:grpSpPr>
      <p:sp>
        <p:nvSpPr>
          <p:cNvPr id="4" name="椭圆 80"/>
          <p:cNvSpPr/>
          <p:nvPr/>
        </p:nvSpPr>
        <p:spPr bwMode="auto">
          <a:xfrm>
            <a:off x="977873" y="460369"/>
            <a:ext cx="866305" cy="868059"/>
          </a:xfrm>
          <a:prstGeom prst="rect">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panose="020B0604020202020204" pitchFamily="34" charset="0"/>
              <a:ea typeface="宋体" panose="02010600030101010101" pitchFamily="2" charset="-122"/>
            </a:endParaRPr>
          </a:p>
        </p:txBody>
      </p:sp>
      <p:sp>
        <p:nvSpPr>
          <p:cNvPr id="5" name="文本框 4"/>
          <p:cNvSpPr txBox="1"/>
          <p:nvPr/>
        </p:nvSpPr>
        <p:spPr>
          <a:xfrm>
            <a:off x="875521" y="487108"/>
            <a:ext cx="1071008" cy="830997"/>
          </a:xfrm>
          <a:prstGeom prst="rect">
            <a:avLst/>
          </a:prstGeom>
          <a:noFill/>
        </p:spPr>
        <p:txBody>
          <a:bodyPr wrap="square" rtlCol="0">
            <a:spAutoFit/>
          </a:bodyPr>
          <a:lstStyle/>
          <a:p>
            <a:pPr algn="ctr"/>
            <a:r>
              <a:rPr lang="en-US" altLang="zh-CN" sz="4800" dirty="0">
                <a:solidFill>
                  <a:schemeClr val="tx1">
                    <a:lumMod val="75000"/>
                    <a:lumOff val="25000"/>
                  </a:schemeClr>
                </a:solidFill>
                <a:latin typeface="Road Rage" pitchFamily="50" charset="0"/>
              </a:rPr>
              <a:t>o</a:t>
            </a:r>
            <a:r>
              <a:rPr lang="en-US" altLang="zh-CN" sz="4800" dirty="0" smtClean="0">
                <a:solidFill>
                  <a:schemeClr val="tx1">
                    <a:lumMod val="75000"/>
                    <a:lumOff val="25000"/>
                  </a:schemeClr>
                </a:solidFill>
                <a:latin typeface="Road Rage" pitchFamily="50" charset="0"/>
              </a:rPr>
              <a:t>1</a:t>
            </a:r>
            <a:endParaRPr lang="zh-CN" altLang="en-US" sz="4800" dirty="0">
              <a:solidFill>
                <a:schemeClr val="tx1">
                  <a:lumMod val="75000"/>
                  <a:lumOff val="25000"/>
                </a:schemeClr>
              </a:solidFill>
              <a:latin typeface="Road Rage" pitchFamily="50" charset="0"/>
            </a:endParaRPr>
          </a:p>
        </p:txBody>
      </p:sp>
      <p:sp>
        <p:nvSpPr>
          <p:cNvPr id="6" name="矩形 5"/>
          <p:cNvSpPr/>
          <p:nvPr/>
        </p:nvSpPr>
        <p:spPr>
          <a:xfrm>
            <a:off x="1989644" y="371537"/>
            <a:ext cx="2031325"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32407" y="995673"/>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cxnSp>
        <p:nvCxnSpPr>
          <p:cNvPr id="135" name="Straight Connector 59"/>
          <p:cNvCxnSpPr/>
          <p:nvPr/>
        </p:nvCxnSpPr>
        <p:spPr>
          <a:xfrm>
            <a:off x="6401603" y="2929387"/>
            <a:ext cx="3750926" cy="0"/>
          </a:xfrm>
          <a:prstGeom prst="line">
            <a:avLst/>
          </a:prstGeom>
          <a:ln>
            <a:solidFill>
              <a:srgbClr val="9E8140"/>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60"/>
          <p:cNvCxnSpPr/>
          <p:nvPr/>
        </p:nvCxnSpPr>
        <p:spPr>
          <a:xfrm>
            <a:off x="6401603" y="3966554"/>
            <a:ext cx="3750926" cy="0"/>
          </a:xfrm>
          <a:prstGeom prst="line">
            <a:avLst/>
          </a:prstGeom>
          <a:ln>
            <a:solidFill>
              <a:srgbClr val="9E8140"/>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61"/>
          <p:cNvCxnSpPr/>
          <p:nvPr/>
        </p:nvCxnSpPr>
        <p:spPr>
          <a:xfrm>
            <a:off x="6401603" y="4970282"/>
            <a:ext cx="3750926" cy="0"/>
          </a:xfrm>
          <a:prstGeom prst="line">
            <a:avLst/>
          </a:prstGeom>
          <a:ln>
            <a:solidFill>
              <a:srgbClr val="9E8140"/>
            </a:solidFill>
            <a:prstDash val="dash"/>
          </a:ln>
        </p:spPr>
        <p:style>
          <a:lnRef idx="1">
            <a:schemeClr val="accent1"/>
          </a:lnRef>
          <a:fillRef idx="0">
            <a:schemeClr val="accent1"/>
          </a:fillRef>
          <a:effectRef idx="0">
            <a:schemeClr val="accent1"/>
          </a:effectRef>
          <a:fontRef idx="minor">
            <a:schemeClr val="tx1"/>
          </a:fontRef>
        </p:style>
      </p:cxnSp>
      <p:sp>
        <p:nvSpPr>
          <p:cNvPr id="63" name="Oval 4"/>
          <p:cNvSpPr/>
          <p:nvPr/>
        </p:nvSpPr>
        <p:spPr>
          <a:xfrm>
            <a:off x="3014077" y="2077359"/>
            <a:ext cx="684518" cy="684518"/>
          </a:xfrm>
          <a:prstGeom prst="ellipse">
            <a:avLst/>
          </a:prstGeom>
          <a:solidFill>
            <a:srgbClr val="BC9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5"/>
          <p:cNvSpPr/>
          <p:nvPr/>
        </p:nvSpPr>
        <p:spPr>
          <a:xfrm>
            <a:off x="4152196" y="2570932"/>
            <a:ext cx="684518" cy="684518"/>
          </a:xfrm>
          <a:prstGeom prst="ellipse">
            <a:avLst/>
          </a:prstGeom>
          <a:solidFill>
            <a:srgbClr val="BC9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82" name="Oval 6"/>
          <p:cNvSpPr/>
          <p:nvPr/>
        </p:nvSpPr>
        <p:spPr>
          <a:xfrm>
            <a:off x="4561783" y="3632157"/>
            <a:ext cx="684518" cy="684518"/>
          </a:xfrm>
          <a:prstGeom prst="ellipse">
            <a:avLst/>
          </a:prstGeom>
          <a:solidFill>
            <a:srgbClr val="BC9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83" name="Oval 7"/>
          <p:cNvSpPr/>
          <p:nvPr/>
        </p:nvSpPr>
        <p:spPr>
          <a:xfrm>
            <a:off x="3014077" y="5171231"/>
            <a:ext cx="684518" cy="684518"/>
          </a:xfrm>
          <a:prstGeom prst="ellipse">
            <a:avLst/>
          </a:prstGeom>
          <a:solidFill>
            <a:srgbClr val="BC9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
          <p:cNvSpPr/>
          <p:nvPr/>
        </p:nvSpPr>
        <p:spPr>
          <a:xfrm>
            <a:off x="4118531" y="4693381"/>
            <a:ext cx="684518" cy="684518"/>
          </a:xfrm>
          <a:prstGeom prst="ellipse">
            <a:avLst/>
          </a:prstGeom>
          <a:solidFill>
            <a:srgbClr val="BC9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85" name="Oval 9"/>
          <p:cNvSpPr/>
          <p:nvPr/>
        </p:nvSpPr>
        <p:spPr>
          <a:xfrm>
            <a:off x="1453197" y="3632157"/>
            <a:ext cx="684518" cy="684518"/>
          </a:xfrm>
          <a:prstGeom prst="ellipse">
            <a:avLst/>
          </a:prstGeom>
          <a:solidFill>
            <a:srgbClr val="BC9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10"/>
          <p:cNvSpPr/>
          <p:nvPr/>
        </p:nvSpPr>
        <p:spPr>
          <a:xfrm>
            <a:off x="1925799" y="2559710"/>
            <a:ext cx="684518" cy="684518"/>
          </a:xfrm>
          <a:prstGeom prst="ellipse">
            <a:avLst/>
          </a:prstGeom>
          <a:solidFill>
            <a:srgbClr val="BC9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11"/>
          <p:cNvSpPr/>
          <p:nvPr/>
        </p:nvSpPr>
        <p:spPr>
          <a:xfrm>
            <a:off x="1862362" y="4693381"/>
            <a:ext cx="684518" cy="684518"/>
          </a:xfrm>
          <a:prstGeom prst="ellipse">
            <a:avLst/>
          </a:prstGeom>
          <a:solidFill>
            <a:srgbClr val="BC9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12"/>
          <p:cNvGrpSpPr/>
          <p:nvPr/>
        </p:nvGrpSpPr>
        <p:grpSpPr>
          <a:xfrm>
            <a:off x="2272371" y="2890748"/>
            <a:ext cx="2167930" cy="2167336"/>
            <a:chOff x="2061526" y="2607724"/>
            <a:chExt cx="2398312" cy="2397654"/>
          </a:xfrm>
        </p:grpSpPr>
        <p:grpSp>
          <p:nvGrpSpPr>
            <p:cNvPr id="89" name="Group 131"/>
            <p:cNvGrpSpPr>
              <a:grpSpLocks noChangeAspect="1"/>
            </p:cNvGrpSpPr>
            <p:nvPr/>
          </p:nvGrpSpPr>
          <p:grpSpPr bwMode="auto">
            <a:xfrm>
              <a:off x="2061526" y="2607724"/>
              <a:ext cx="2398312" cy="2397654"/>
              <a:chOff x="1674" y="335"/>
              <a:chExt cx="3649" cy="3648"/>
            </a:xfrm>
            <a:solidFill>
              <a:schemeClr val="tx2">
                <a:lumMod val="60000"/>
                <a:lumOff val="40000"/>
              </a:schemeClr>
            </a:solidFill>
          </p:grpSpPr>
          <p:sp>
            <p:nvSpPr>
              <p:cNvPr id="95" name="Freeform 132"/>
              <p:cNvSpPr/>
              <p:nvPr/>
            </p:nvSpPr>
            <p:spPr bwMode="auto">
              <a:xfrm>
                <a:off x="3227" y="335"/>
                <a:ext cx="544" cy="3648"/>
              </a:xfrm>
              <a:custGeom>
                <a:avLst/>
                <a:gdLst>
                  <a:gd name="T0" fmla="*/ 141 w 230"/>
                  <a:gd name="T1" fmla="*/ 1527 h 1541"/>
                  <a:gd name="T2" fmla="*/ 216 w 230"/>
                  <a:gd name="T3" fmla="*/ 1453 h 1541"/>
                  <a:gd name="T4" fmla="*/ 216 w 230"/>
                  <a:gd name="T5" fmla="*/ 1402 h 1541"/>
                  <a:gd name="T6" fmla="*/ 165 w 230"/>
                  <a:gd name="T7" fmla="*/ 1402 h 1541"/>
                  <a:gd name="T8" fmla="*/ 147 w 230"/>
                  <a:gd name="T9" fmla="*/ 1420 h 1541"/>
                  <a:gd name="T10" fmla="*/ 147 w 230"/>
                  <a:gd name="T11" fmla="*/ 123 h 1541"/>
                  <a:gd name="T12" fmla="*/ 165 w 230"/>
                  <a:gd name="T13" fmla="*/ 141 h 1541"/>
                  <a:gd name="T14" fmla="*/ 216 w 230"/>
                  <a:gd name="T15" fmla="*/ 141 h 1541"/>
                  <a:gd name="T16" fmla="*/ 216 w 230"/>
                  <a:gd name="T17" fmla="*/ 90 h 1541"/>
                  <a:gd name="T18" fmla="*/ 139 w 230"/>
                  <a:gd name="T19" fmla="*/ 14 h 1541"/>
                  <a:gd name="T20" fmla="*/ 89 w 230"/>
                  <a:gd name="T21" fmla="*/ 14 h 1541"/>
                  <a:gd name="T22" fmla="*/ 14 w 230"/>
                  <a:gd name="T23" fmla="*/ 88 h 1541"/>
                  <a:gd name="T24" fmla="*/ 14 w 230"/>
                  <a:gd name="T25" fmla="*/ 139 h 1541"/>
                  <a:gd name="T26" fmla="*/ 65 w 230"/>
                  <a:gd name="T27" fmla="*/ 139 h 1541"/>
                  <a:gd name="T28" fmla="*/ 83 w 230"/>
                  <a:gd name="T29" fmla="*/ 121 h 1541"/>
                  <a:gd name="T30" fmla="*/ 83 w 230"/>
                  <a:gd name="T31" fmla="*/ 1418 h 1541"/>
                  <a:gd name="T32" fmla="*/ 65 w 230"/>
                  <a:gd name="T33" fmla="*/ 1400 h 1541"/>
                  <a:gd name="T34" fmla="*/ 14 w 230"/>
                  <a:gd name="T35" fmla="*/ 1400 h 1541"/>
                  <a:gd name="T36" fmla="*/ 14 w 230"/>
                  <a:gd name="T37" fmla="*/ 1451 h 1541"/>
                  <a:gd name="T38" fmla="*/ 91 w 230"/>
                  <a:gd name="T39" fmla="*/ 1527 h 1541"/>
                  <a:gd name="T40" fmla="*/ 141 w 230"/>
                  <a:gd name="T41" fmla="*/ 1527 h 1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541">
                    <a:moveTo>
                      <a:pt x="141" y="1527"/>
                    </a:moveTo>
                    <a:cubicBezTo>
                      <a:pt x="216" y="1453"/>
                      <a:pt x="216" y="1453"/>
                      <a:pt x="216" y="1453"/>
                    </a:cubicBezTo>
                    <a:cubicBezTo>
                      <a:pt x="230" y="1439"/>
                      <a:pt x="230" y="1416"/>
                      <a:pt x="216" y="1402"/>
                    </a:cubicBezTo>
                    <a:cubicBezTo>
                      <a:pt x="202" y="1388"/>
                      <a:pt x="179" y="1388"/>
                      <a:pt x="165" y="1402"/>
                    </a:cubicBezTo>
                    <a:cubicBezTo>
                      <a:pt x="147" y="1420"/>
                      <a:pt x="147" y="1420"/>
                      <a:pt x="147" y="1420"/>
                    </a:cubicBezTo>
                    <a:cubicBezTo>
                      <a:pt x="147" y="123"/>
                      <a:pt x="147" y="123"/>
                      <a:pt x="147" y="123"/>
                    </a:cubicBezTo>
                    <a:cubicBezTo>
                      <a:pt x="165" y="141"/>
                      <a:pt x="165" y="141"/>
                      <a:pt x="165" y="141"/>
                    </a:cubicBezTo>
                    <a:cubicBezTo>
                      <a:pt x="179" y="155"/>
                      <a:pt x="202" y="155"/>
                      <a:pt x="216" y="141"/>
                    </a:cubicBezTo>
                    <a:cubicBezTo>
                      <a:pt x="230" y="127"/>
                      <a:pt x="230" y="104"/>
                      <a:pt x="216" y="90"/>
                    </a:cubicBezTo>
                    <a:cubicBezTo>
                      <a:pt x="139" y="14"/>
                      <a:pt x="139" y="14"/>
                      <a:pt x="139" y="14"/>
                    </a:cubicBezTo>
                    <a:cubicBezTo>
                      <a:pt x="125" y="0"/>
                      <a:pt x="103" y="0"/>
                      <a:pt x="89" y="14"/>
                    </a:cubicBezTo>
                    <a:cubicBezTo>
                      <a:pt x="14" y="88"/>
                      <a:pt x="14" y="88"/>
                      <a:pt x="14" y="88"/>
                    </a:cubicBezTo>
                    <a:cubicBezTo>
                      <a:pt x="0" y="102"/>
                      <a:pt x="0" y="125"/>
                      <a:pt x="14" y="139"/>
                    </a:cubicBezTo>
                    <a:cubicBezTo>
                      <a:pt x="28" y="153"/>
                      <a:pt x="51" y="153"/>
                      <a:pt x="65" y="139"/>
                    </a:cubicBezTo>
                    <a:cubicBezTo>
                      <a:pt x="83" y="121"/>
                      <a:pt x="83" y="121"/>
                      <a:pt x="83" y="121"/>
                    </a:cubicBezTo>
                    <a:cubicBezTo>
                      <a:pt x="83" y="1418"/>
                      <a:pt x="83" y="1418"/>
                      <a:pt x="83" y="1418"/>
                    </a:cubicBezTo>
                    <a:cubicBezTo>
                      <a:pt x="65" y="1400"/>
                      <a:pt x="65" y="1400"/>
                      <a:pt x="65" y="1400"/>
                    </a:cubicBezTo>
                    <a:cubicBezTo>
                      <a:pt x="51" y="1386"/>
                      <a:pt x="28" y="1386"/>
                      <a:pt x="14" y="1400"/>
                    </a:cubicBezTo>
                    <a:cubicBezTo>
                      <a:pt x="0" y="1414"/>
                      <a:pt x="0" y="1437"/>
                      <a:pt x="14" y="1451"/>
                    </a:cubicBezTo>
                    <a:cubicBezTo>
                      <a:pt x="91" y="1527"/>
                      <a:pt x="91" y="1527"/>
                      <a:pt x="91" y="1527"/>
                    </a:cubicBezTo>
                    <a:cubicBezTo>
                      <a:pt x="105" y="1541"/>
                      <a:pt x="127" y="1541"/>
                      <a:pt x="141" y="1527"/>
                    </a:cubicBezTo>
                    <a:close/>
                  </a:path>
                </a:pathLst>
              </a:custGeom>
              <a:solidFill>
                <a:srgbClr val="BC9D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6" name="Freeform 133"/>
              <p:cNvSpPr/>
              <p:nvPr/>
            </p:nvSpPr>
            <p:spPr bwMode="auto">
              <a:xfrm>
                <a:off x="2192" y="849"/>
                <a:ext cx="2613" cy="2620"/>
              </a:xfrm>
              <a:custGeom>
                <a:avLst/>
                <a:gdLst>
                  <a:gd name="T0" fmla="*/ 36 w 1104"/>
                  <a:gd name="T1" fmla="*/ 1107 h 1107"/>
                  <a:gd name="T2" fmla="*/ 141 w 1104"/>
                  <a:gd name="T3" fmla="*/ 1107 h 1107"/>
                  <a:gd name="T4" fmla="*/ 177 w 1104"/>
                  <a:gd name="T5" fmla="*/ 1072 h 1107"/>
                  <a:gd name="T6" fmla="*/ 141 w 1104"/>
                  <a:gd name="T7" fmla="*/ 1036 h 1107"/>
                  <a:gd name="T8" fmla="*/ 115 w 1104"/>
                  <a:gd name="T9" fmla="*/ 1036 h 1107"/>
                  <a:gd name="T10" fmla="*/ 1032 w 1104"/>
                  <a:gd name="T11" fmla="*/ 119 h 1107"/>
                  <a:gd name="T12" fmla="*/ 1032 w 1104"/>
                  <a:gd name="T13" fmla="*/ 144 h 1107"/>
                  <a:gd name="T14" fmla="*/ 1068 w 1104"/>
                  <a:gd name="T15" fmla="*/ 180 h 1107"/>
                  <a:gd name="T16" fmla="*/ 1104 w 1104"/>
                  <a:gd name="T17" fmla="*/ 144 h 1107"/>
                  <a:gd name="T18" fmla="*/ 1104 w 1104"/>
                  <a:gd name="T19" fmla="*/ 36 h 1107"/>
                  <a:gd name="T20" fmla="*/ 1068 w 1104"/>
                  <a:gd name="T21" fmla="*/ 0 h 1107"/>
                  <a:gd name="T22" fmla="*/ 963 w 1104"/>
                  <a:gd name="T23" fmla="*/ 0 h 1107"/>
                  <a:gd name="T24" fmla="*/ 927 w 1104"/>
                  <a:gd name="T25" fmla="*/ 36 h 1107"/>
                  <a:gd name="T26" fmla="*/ 963 w 1104"/>
                  <a:gd name="T27" fmla="*/ 72 h 1107"/>
                  <a:gd name="T28" fmla="*/ 989 w 1104"/>
                  <a:gd name="T29" fmla="*/ 72 h 1107"/>
                  <a:gd name="T30" fmla="*/ 72 w 1104"/>
                  <a:gd name="T31" fmla="*/ 989 h 1107"/>
                  <a:gd name="T32" fmla="*/ 72 w 1104"/>
                  <a:gd name="T33" fmla="*/ 964 h 1107"/>
                  <a:gd name="T34" fmla="*/ 36 w 1104"/>
                  <a:gd name="T35" fmla="*/ 928 h 1107"/>
                  <a:gd name="T36" fmla="*/ 0 w 1104"/>
                  <a:gd name="T37" fmla="*/ 964 h 1107"/>
                  <a:gd name="T38" fmla="*/ 0 w 1104"/>
                  <a:gd name="T39" fmla="*/ 1072 h 1107"/>
                  <a:gd name="T40" fmla="*/ 36 w 1104"/>
                  <a:gd name="T41" fmla="*/ 1107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4" h="1107">
                    <a:moveTo>
                      <a:pt x="36" y="1107"/>
                    </a:moveTo>
                    <a:cubicBezTo>
                      <a:pt x="141" y="1107"/>
                      <a:pt x="141" y="1107"/>
                      <a:pt x="141" y="1107"/>
                    </a:cubicBezTo>
                    <a:cubicBezTo>
                      <a:pt x="160" y="1107"/>
                      <a:pt x="177" y="1091"/>
                      <a:pt x="177" y="1072"/>
                    </a:cubicBezTo>
                    <a:cubicBezTo>
                      <a:pt x="177" y="1052"/>
                      <a:pt x="160" y="1036"/>
                      <a:pt x="141" y="1036"/>
                    </a:cubicBezTo>
                    <a:cubicBezTo>
                      <a:pt x="115" y="1036"/>
                      <a:pt x="115" y="1036"/>
                      <a:pt x="115" y="1036"/>
                    </a:cubicBezTo>
                    <a:cubicBezTo>
                      <a:pt x="1032" y="119"/>
                      <a:pt x="1032" y="119"/>
                      <a:pt x="1032" y="119"/>
                    </a:cubicBezTo>
                    <a:cubicBezTo>
                      <a:pt x="1032" y="144"/>
                      <a:pt x="1032" y="144"/>
                      <a:pt x="1032" y="144"/>
                    </a:cubicBezTo>
                    <a:cubicBezTo>
                      <a:pt x="1032" y="164"/>
                      <a:pt x="1049" y="180"/>
                      <a:pt x="1068" y="180"/>
                    </a:cubicBezTo>
                    <a:cubicBezTo>
                      <a:pt x="1088" y="180"/>
                      <a:pt x="1104" y="164"/>
                      <a:pt x="1104" y="144"/>
                    </a:cubicBezTo>
                    <a:cubicBezTo>
                      <a:pt x="1104" y="36"/>
                      <a:pt x="1104" y="36"/>
                      <a:pt x="1104" y="36"/>
                    </a:cubicBezTo>
                    <a:cubicBezTo>
                      <a:pt x="1104" y="16"/>
                      <a:pt x="1088" y="0"/>
                      <a:pt x="1068" y="0"/>
                    </a:cubicBezTo>
                    <a:cubicBezTo>
                      <a:pt x="963" y="0"/>
                      <a:pt x="963" y="0"/>
                      <a:pt x="963" y="0"/>
                    </a:cubicBezTo>
                    <a:cubicBezTo>
                      <a:pt x="944" y="0"/>
                      <a:pt x="927" y="16"/>
                      <a:pt x="927" y="36"/>
                    </a:cubicBezTo>
                    <a:cubicBezTo>
                      <a:pt x="927" y="56"/>
                      <a:pt x="944" y="72"/>
                      <a:pt x="963" y="72"/>
                    </a:cubicBezTo>
                    <a:cubicBezTo>
                      <a:pt x="989" y="72"/>
                      <a:pt x="989" y="72"/>
                      <a:pt x="989" y="72"/>
                    </a:cubicBezTo>
                    <a:cubicBezTo>
                      <a:pt x="72" y="989"/>
                      <a:pt x="72" y="989"/>
                      <a:pt x="72" y="989"/>
                    </a:cubicBezTo>
                    <a:cubicBezTo>
                      <a:pt x="72" y="964"/>
                      <a:pt x="72" y="964"/>
                      <a:pt x="72" y="964"/>
                    </a:cubicBezTo>
                    <a:cubicBezTo>
                      <a:pt x="72" y="944"/>
                      <a:pt x="55" y="928"/>
                      <a:pt x="36" y="928"/>
                    </a:cubicBezTo>
                    <a:cubicBezTo>
                      <a:pt x="16" y="928"/>
                      <a:pt x="0" y="944"/>
                      <a:pt x="0" y="964"/>
                    </a:cubicBezTo>
                    <a:cubicBezTo>
                      <a:pt x="0" y="1072"/>
                      <a:pt x="0" y="1072"/>
                      <a:pt x="0" y="1072"/>
                    </a:cubicBezTo>
                    <a:cubicBezTo>
                      <a:pt x="0" y="1091"/>
                      <a:pt x="16" y="1107"/>
                      <a:pt x="36" y="1107"/>
                    </a:cubicBezTo>
                    <a:close/>
                  </a:path>
                </a:pathLst>
              </a:custGeom>
              <a:solidFill>
                <a:srgbClr val="BC9D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7" name="Freeform 134"/>
              <p:cNvSpPr/>
              <p:nvPr/>
            </p:nvSpPr>
            <p:spPr bwMode="auto">
              <a:xfrm>
                <a:off x="2188" y="853"/>
                <a:ext cx="2622" cy="2614"/>
              </a:xfrm>
              <a:custGeom>
                <a:avLst/>
                <a:gdLst>
                  <a:gd name="T0" fmla="*/ 0 w 1108"/>
                  <a:gd name="T1" fmla="*/ 35 h 1104"/>
                  <a:gd name="T2" fmla="*/ 0 w 1108"/>
                  <a:gd name="T3" fmla="*/ 140 h 1104"/>
                  <a:gd name="T4" fmla="*/ 36 w 1108"/>
                  <a:gd name="T5" fmla="*/ 176 h 1104"/>
                  <a:gd name="T6" fmla="*/ 72 w 1108"/>
                  <a:gd name="T7" fmla="*/ 140 h 1104"/>
                  <a:gd name="T8" fmla="*/ 72 w 1108"/>
                  <a:gd name="T9" fmla="*/ 115 h 1104"/>
                  <a:gd name="T10" fmla="*/ 989 w 1108"/>
                  <a:gd name="T11" fmla="*/ 1032 h 1104"/>
                  <a:gd name="T12" fmla="*/ 964 w 1108"/>
                  <a:gd name="T13" fmla="*/ 1032 h 1104"/>
                  <a:gd name="T14" fmla="*/ 928 w 1108"/>
                  <a:gd name="T15" fmla="*/ 1068 h 1104"/>
                  <a:gd name="T16" fmla="*/ 964 w 1108"/>
                  <a:gd name="T17" fmla="*/ 1104 h 1104"/>
                  <a:gd name="T18" fmla="*/ 1072 w 1108"/>
                  <a:gd name="T19" fmla="*/ 1104 h 1104"/>
                  <a:gd name="T20" fmla="*/ 1108 w 1108"/>
                  <a:gd name="T21" fmla="*/ 1068 h 1104"/>
                  <a:gd name="T22" fmla="*/ 1108 w 1108"/>
                  <a:gd name="T23" fmla="*/ 963 h 1104"/>
                  <a:gd name="T24" fmla="*/ 1072 w 1108"/>
                  <a:gd name="T25" fmla="*/ 927 h 1104"/>
                  <a:gd name="T26" fmla="*/ 1036 w 1108"/>
                  <a:gd name="T27" fmla="*/ 963 h 1104"/>
                  <a:gd name="T28" fmla="*/ 1036 w 1108"/>
                  <a:gd name="T29" fmla="*/ 988 h 1104"/>
                  <a:gd name="T30" fmla="*/ 119 w 1108"/>
                  <a:gd name="T31" fmla="*/ 71 h 1104"/>
                  <a:gd name="T32" fmla="*/ 144 w 1108"/>
                  <a:gd name="T33" fmla="*/ 71 h 1104"/>
                  <a:gd name="T34" fmla="*/ 180 w 1108"/>
                  <a:gd name="T35" fmla="*/ 35 h 1104"/>
                  <a:gd name="T36" fmla="*/ 144 w 1108"/>
                  <a:gd name="T37" fmla="*/ 0 h 1104"/>
                  <a:gd name="T38" fmla="*/ 36 w 1108"/>
                  <a:gd name="T39" fmla="*/ 0 h 1104"/>
                  <a:gd name="T40" fmla="*/ 0 w 1108"/>
                  <a:gd name="T41" fmla="*/ 35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8" h="1104">
                    <a:moveTo>
                      <a:pt x="0" y="35"/>
                    </a:moveTo>
                    <a:cubicBezTo>
                      <a:pt x="0" y="140"/>
                      <a:pt x="0" y="140"/>
                      <a:pt x="0" y="140"/>
                    </a:cubicBezTo>
                    <a:cubicBezTo>
                      <a:pt x="0" y="160"/>
                      <a:pt x="16" y="176"/>
                      <a:pt x="36" y="176"/>
                    </a:cubicBezTo>
                    <a:cubicBezTo>
                      <a:pt x="56" y="176"/>
                      <a:pt x="72" y="160"/>
                      <a:pt x="72" y="140"/>
                    </a:cubicBezTo>
                    <a:cubicBezTo>
                      <a:pt x="72" y="115"/>
                      <a:pt x="72" y="115"/>
                      <a:pt x="72" y="115"/>
                    </a:cubicBezTo>
                    <a:cubicBezTo>
                      <a:pt x="989" y="1032"/>
                      <a:pt x="989" y="1032"/>
                      <a:pt x="989" y="1032"/>
                    </a:cubicBezTo>
                    <a:cubicBezTo>
                      <a:pt x="964" y="1032"/>
                      <a:pt x="964" y="1032"/>
                      <a:pt x="964" y="1032"/>
                    </a:cubicBezTo>
                    <a:cubicBezTo>
                      <a:pt x="944" y="1032"/>
                      <a:pt x="928" y="1048"/>
                      <a:pt x="928" y="1068"/>
                    </a:cubicBezTo>
                    <a:cubicBezTo>
                      <a:pt x="928" y="1088"/>
                      <a:pt x="944" y="1104"/>
                      <a:pt x="964" y="1104"/>
                    </a:cubicBezTo>
                    <a:cubicBezTo>
                      <a:pt x="1072" y="1104"/>
                      <a:pt x="1072" y="1104"/>
                      <a:pt x="1072" y="1104"/>
                    </a:cubicBezTo>
                    <a:cubicBezTo>
                      <a:pt x="1092" y="1104"/>
                      <a:pt x="1108" y="1088"/>
                      <a:pt x="1108" y="1068"/>
                    </a:cubicBezTo>
                    <a:cubicBezTo>
                      <a:pt x="1108" y="963"/>
                      <a:pt x="1108" y="963"/>
                      <a:pt x="1108" y="963"/>
                    </a:cubicBezTo>
                    <a:cubicBezTo>
                      <a:pt x="1108" y="943"/>
                      <a:pt x="1092" y="927"/>
                      <a:pt x="1072" y="927"/>
                    </a:cubicBezTo>
                    <a:cubicBezTo>
                      <a:pt x="1052" y="927"/>
                      <a:pt x="1036" y="943"/>
                      <a:pt x="1036" y="963"/>
                    </a:cubicBezTo>
                    <a:cubicBezTo>
                      <a:pt x="1036" y="988"/>
                      <a:pt x="1036" y="988"/>
                      <a:pt x="1036" y="988"/>
                    </a:cubicBezTo>
                    <a:cubicBezTo>
                      <a:pt x="119" y="71"/>
                      <a:pt x="119" y="71"/>
                      <a:pt x="119" y="71"/>
                    </a:cubicBezTo>
                    <a:cubicBezTo>
                      <a:pt x="144" y="71"/>
                      <a:pt x="144" y="71"/>
                      <a:pt x="144" y="71"/>
                    </a:cubicBezTo>
                    <a:cubicBezTo>
                      <a:pt x="164" y="71"/>
                      <a:pt x="180" y="55"/>
                      <a:pt x="180" y="35"/>
                    </a:cubicBezTo>
                    <a:cubicBezTo>
                      <a:pt x="180" y="16"/>
                      <a:pt x="164" y="0"/>
                      <a:pt x="144" y="0"/>
                    </a:cubicBezTo>
                    <a:cubicBezTo>
                      <a:pt x="36" y="0"/>
                      <a:pt x="36" y="0"/>
                      <a:pt x="36" y="0"/>
                    </a:cubicBezTo>
                    <a:cubicBezTo>
                      <a:pt x="16" y="0"/>
                      <a:pt x="0" y="16"/>
                      <a:pt x="0" y="35"/>
                    </a:cubicBezTo>
                    <a:close/>
                  </a:path>
                </a:pathLst>
              </a:custGeom>
              <a:solidFill>
                <a:srgbClr val="BC9D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8" name="Freeform 135"/>
              <p:cNvSpPr/>
              <p:nvPr/>
            </p:nvSpPr>
            <p:spPr bwMode="auto">
              <a:xfrm>
                <a:off x="1674" y="1888"/>
                <a:ext cx="3649" cy="542"/>
              </a:xfrm>
              <a:custGeom>
                <a:avLst/>
                <a:gdLst>
                  <a:gd name="T0" fmla="*/ 1528 w 1542"/>
                  <a:gd name="T1" fmla="*/ 88 h 229"/>
                  <a:gd name="T2" fmla="*/ 1453 w 1542"/>
                  <a:gd name="T3" fmla="*/ 14 h 229"/>
                  <a:gd name="T4" fmla="*/ 1403 w 1542"/>
                  <a:gd name="T5" fmla="*/ 14 h 229"/>
                  <a:gd name="T6" fmla="*/ 1403 w 1542"/>
                  <a:gd name="T7" fmla="*/ 65 h 229"/>
                  <a:gd name="T8" fmla="*/ 1420 w 1542"/>
                  <a:gd name="T9" fmla="*/ 83 h 229"/>
                  <a:gd name="T10" fmla="*/ 124 w 1542"/>
                  <a:gd name="T11" fmla="*/ 83 h 229"/>
                  <a:gd name="T12" fmla="*/ 141 w 1542"/>
                  <a:gd name="T13" fmla="*/ 65 h 229"/>
                  <a:gd name="T14" fmla="*/ 141 w 1542"/>
                  <a:gd name="T15" fmla="*/ 14 h 229"/>
                  <a:gd name="T16" fmla="*/ 91 w 1542"/>
                  <a:gd name="T17" fmla="*/ 14 h 229"/>
                  <a:gd name="T18" fmla="*/ 14 w 1542"/>
                  <a:gd name="T19" fmla="*/ 90 h 229"/>
                  <a:gd name="T20" fmla="*/ 14 w 1542"/>
                  <a:gd name="T21" fmla="*/ 141 h 229"/>
                  <a:gd name="T22" fmla="*/ 89 w 1542"/>
                  <a:gd name="T23" fmla="*/ 215 h 229"/>
                  <a:gd name="T24" fmla="*/ 139 w 1542"/>
                  <a:gd name="T25" fmla="*/ 215 h 229"/>
                  <a:gd name="T26" fmla="*/ 139 w 1542"/>
                  <a:gd name="T27" fmla="*/ 165 h 229"/>
                  <a:gd name="T28" fmla="*/ 122 w 1542"/>
                  <a:gd name="T29" fmla="*/ 147 h 229"/>
                  <a:gd name="T30" fmla="*/ 1418 w 1542"/>
                  <a:gd name="T31" fmla="*/ 147 h 229"/>
                  <a:gd name="T32" fmla="*/ 1401 w 1542"/>
                  <a:gd name="T33" fmla="*/ 165 h 229"/>
                  <a:gd name="T34" fmla="*/ 1401 w 1542"/>
                  <a:gd name="T35" fmla="*/ 215 h 229"/>
                  <a:gd name="T36" fmla="*/ 1451 w 1542"/>
                  <a:gd name="T37" fmla="*/ 215 h 229"/>
                  <a:gd name="T38" fmla="*/ 1528 w 1542"/>
                  <a:gd name="T39" fmla="*/ 139 h 229"/>
                  <a:gd name="T40" fmla="*/ 1528 w 1542"/>
                  <a:gd name="T41" fmla="*/ 8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42" h="229">
                    <a:moveTo>
                      <a:pt x="1528" y="88"/>
                    </a:moveTo>
                    <a:cubicBezTo>
                      <a:pt x="1453" y="14"/>
                      <a:pt x="1453" y="14"/>
                      <a:pt x="1453" y="14"/>
                    </a:cubicBezTo>
                    <a:cubicBezTo>
                      <a:pt x="1439" y="0"/>
                      <a:pt x="1417" y="0"/>
                      <a:pt x="1403" y="14"/>
                    </a:cubicBezTo>
                    <a:cubicBezTo>
                      <a:pt x="1389" y="28"/>
                      <a:pt x="1389" y="51"/>
                      <a:pt x="1403" y="65"/>
                    </a:cubicBezTo>
                    <a:cubicBezTo>
                      <a:pt x="1420" y="83"/>
                      <a:pt x="1420" y="83"/>
                      <a:pt x="1420" y="83"/>
                    </a:cubicBezTo>
                    <a:cubicBezTo>
                      <a:pt x="124" y="83"/>
                      <a:pt x="124" y="83"/>
                      <a:pt x="124" y="83"/>
                    </a:cubicBezTo>
                    <a:cubicBezTo>
                      <a:pt x="141" y="65"/>
                      <a:pt x="141" y="65"/>
                      <a:pt x="141" y="65"/>
                    </a:cubicBezTo>
                    <a:cubicBezTo>
                      <a:pt x="155" y="51"/>
                      <a:pt x="155" y="28"/>
                      <a:pt x="141" y="14"/>
                    </a:cubicBezTo>
                    <a:cubicBezTo>
                      <a:pt x="127" y="0"/>
                      <a:pt x="105" y="0"/>
                      <a:pt x="91" y="14"/>
                    </a:cubicBezTo>
                    <a:cubicBezTo>
                      <a:pt x="14" y="90"/>
                      <a:pt x="14" y="90"/>
                      <a:pt x="14" y="90"/>
                    </a:cubicBezTo>
                    <a:cubicBezTo>
                      <a:pt x="0" y="104"/>
                      <a:pt x="0" y="127"/>
                      <a:pt x="14" y="141"/>
                    </a:cubicBezTo>
                    <a:cubicBezTo>
                      <a:pt x="89" y="215"/>
                      <a:pt x="89" y="215"/>
                      <a:pt x="89" y="215"/>
                    </a:cubicBezTo>
                    <a:cubicBezTo>
                      <a:pt x="103" y="229"/>
                      <a:pt x="125" y="229"/>
                      <a:pt x="139" y="215"/>
                    </a:cubicBezTo>
                    <a:cubicBezTo>
                      <a:pt x="153" y="201"/>
                      <a:pt x="153" y="179"/>
                      <a:pt x="139" y="165"/>
                    </a:cubicBezTo>
                    <a:cubicBezTo>
                      <a:pt x="122" y="147"/>
                      <a:pt x="122" y="147"/>
                      <a:pt x="122" y="147"/>
                    </a:cubicBezTo>
                    <a:cubicBezTo>
                      <a:pt x="1418" y="147"/>
                      <a:pt x="1418" y="147"/>
                      <a:pt x="1418" y="147"/>
                    </a:cubicBezTo>
                    <a:cubicBezTo>
                      <a:pt x="1401" y="165"/>
                      <a:pt x="1401" y="165"/>
                      <a:pt x="1401" y="165"/>
                    </a:cubicBezTo>
                    <a:cubicBezTo>
                      <a:pt x="1387" y="179"/>
                      <a:pt x="1387" y="201"/>
                      <a:pt x="1401" y="215"/>
                    </a:cubicBezTo>
                    <a:cubicBezTo>
                      <a:pt x="1415" y="229"/>
                      <a:pt x="1437" y="229"/>
                      <a:pt x="1451" y="215"/>
                    </a:cubicBezTo>
                    <a:cubicBezTo>
                      <a:pt x="1528" y="139"/>
                      <a:pt x="1528" y="139"/>
                      <a:pt x="1528" y="139"/>
                    </a:cubicBezTo>
                    <a:cubicBezTo>
                      <a:pt x="1542" y="125"/>
                      <a:pt x="1542" y="102"/>
                      <a:pt x="1528" y="88"/>
                    </a:cubicBezTo>
                    <a:close/>
                  </a:path>
                </a:pathLst>
              </a:custGeom>
              <a:solidFill>
                <a:srgbClr val="BC9D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90" name="Oval 14"/>
            <p:cNvSpPr/>
            <p:nvPr/>
          </p:nvSpPr>
          <p:spPr>
            <a:xfrm>
              <a:off x="2644633" y="3151708"/>
              <a:ext cx="1232099" cy="1232099"/>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AutoShape 19"/>
          <p:cNvSpPr>
            <a:spLocks noChangeAspect="1"/>
          </p:cNvSpPr>
          <p:nvPr/>
        </p:nvSpPr>
        <p:spPr bwMode="auto">
          <a:xfrm>
            <a:off x="2007455" y="4863790"/>
            <a:ext cx="373538" cy="373635"/>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p:spPr>
        <p:txBody>
          <a:bodyPr lIns="50789" tIns="50789" rIns="50789" bIns="50789" anchor="ctr"/>
          <a:lstStyle/>
          <a:p>
            <a:pPr defTabSz="456565">
              <a:defRPr/>
            </a:pPr>
            <a:endParaRPr lang="es-ES" sz="36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100" name="Freeform 74"/>
          <p:cNvSpPr>
            <a:spLocks noChangeAspect="1" noChangeArrowheads="1"/>
          </p:cNvSpPr>
          <p:nvPr/>
        </p:nvSpPr>
        <p:spPr bwMode="auto">
          <a:xfrm>
            <a:off x="4283312" y="2708003"/>
            <a:ext cx="435887" cy="386071"/>
          </a:xfrm>
          <a:custGeom>
            <a:avLst/>
            <a:gdLst>
              <a:gd name="T0" fmla="*/ 451 w 461"/>
              <a:gd name="T1" fmla="*/ 213 h 409"/>
              <a:gd name="T2" fmla="*/ 451 w 461"/>
              <a:gd name="T3" fmla="*/ 213 h 409"/>
              <a:gd name="T4" fmla="*/ 247 w 461"/>
              <a:gd name="T5" fmla="*/ 17 h 409"/>
              <a:gd name="T6" fmla="*/ 212 w 461"/>
              <a:gd name="T7" fmla="*/ 17 h 409"/>
              <a:gd name="T8" fmla="*/ 9 w 461"/>
              <a:gd name="T9" fmla="*/ 213 h 409"/>
              <a:gd name="T10" fmla="*/ 18 w 461"/>
              <a:gd name="T11" fmla="*/ 230 h 409"/>
              <a:gd name="T12" fmla="*/ 62 w 461"/>
              <a:gd name="T13" fmla="*/ 230 h 409"/>
              <a:gd name="T14" fmla="*/ 62 w 461"/>
              <a:gd name="T15" fmla="*/ 390 h 409"/>
              <a:gd name="T16" fmla="*/ 79 w 461"/>
              <a:gd name="T17" fmla="*/ 408 h 409"/>
              <a:gd name="T18" fmla="*/ 177 w 461"/>
              <a:gd name="T19" fmla="*/ 408 h 409"/>
              <a:gd name="T20" fmla="*/ 177 w 461"/>
              <a:gd name="T21" fmla="*/ 248 h 409"/>
              <a:gd name="T22" fmla="*/ 283 w 461"/>
              <a:gd name="T23" fmla="*/ 248 h 409"/>
              <a:gd name="T24" fmla="*/ 283 w 461"/>
              <a:gd name="T25" fmla="*/ 408 h 409"/>
              <a:gd name="T26" fmla="*/ 381 w 461"/>
              <a:gd name="T27" fmla="*/ 408 h 409"/>
              <a:gd name="T28" fmla="*/ 398 w 461"/>
              <a:gd name="T29" fmla="*/ 390 h 409"/>
              <a:gd name="T30" fmla="*/ 398 w 461"/>
              <a:gd name="T31" fmla="*/ 230 h 409"/>
              <a:gd name="T32" fmla="*/ 443 w 461"/>
              <a:gd name="T33" fmla="*/ 230 h 409"/>
              <a:gd name="T34" fmla="*/ 451 w 461"/>
              <a:gd name="T35" fmla="*/ 213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1" h="409">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chemeClr val="bg1"/>
          </a:solidFill>
          <a:ln>
            <a:noFill/>
          </a:ln>
          <a:effectLst/>
        </p:spPr>
        <p:txBody>
          <a:bodyPr wrap="none" anchor="ctr"/>
          <a:lstStyle/>
          <a:p>
            <a:endParaRPr lang="en-US" sz="1050" dirty="0">
              <a:solidFill>
                <a:schemeClr val="tx2"/>
              </a:solidFill>
            </a:endParaRPr>
          </a:p>
        </p:txBody>
      </p:sp>
      <p:sp>
        <p:nvSpPr>
          <p:cNvPr id="101" name="AutoShape 44"/>
          <p:cNvSpPr>
            <a:spLocks noChangeAspect="1"/>
          </p:cNvSpPr>
          <p:nvPr/>
        </p:nvSpPr>
        <p:spPr bwMode="auto">
          <a:xfrm>
            <a:off x="2079810" y="2761877"/>
            <a:ext cx="344284" cy="3294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20" y="19326"/>
                </a:moveTo>
                <a:cubicBezTo>
                  <a:pt x="21574" y="19434"/>
                  <a:pt x="21599" y="19552"/>
                  <a:pt x="21599" y="19677"/>
                </a:cubicBezTo>
                <a:cubicBezTo>
                  <a:pt x="21599" y="19974"/>
                  <a:pt x="21492" y="20237"/>
                  <a:pt x="21274" y="20463"/>
                </a:cubicBezTo>
                <a:lnTo>
                  <a:pt x="20490" y="21235"/>
                </a:lnTo>
                <a:cubicBezTo>
                  <a:pt x="20281" y="21461"/>
                  <a:pt x="20026" y="21574"/>
                  <a:pt x="19720" y="21574"/>
                </a:cubicBezTo>
                <a:lnTo>
                  <a:pt x="19664" y="21574"/>
                </a:lnTo>
                <a:cubicBezTo>
                  <a:pt x="19350" y="21537"/>
                  <a:pt x="19081" y="21396"/>
                  <a:pt x="18866" y="21153"/>
                </a:cubicBezTo>
                <a:lnTo>
                  <a:pt x="12700" y="13222"/>
                </a:lnTo>
                <a:cubicBezTo>
                  <a:pt x="11958" y="13870"/>
                  <a:pt x="11265" y="14438"/>
                  <a:pt x="10623" y="14927"/>
                </a:cubicBezTo>
                <a:cubicBezTo>
                  <a:pt x="9975" y="15413"/>
                  <a:pt x="9366" y="15835"/>
                  <a:pt x="8789" y="16188"/>
                </a:cubicBezTo>
                <a:lnTo>
                  <a:pt x="9261" y="19988"/>
                </a:lnTo>
                <a:lnTo>
                  <a:pt x="9261" y="20124"/>
                </a:lnTo>
                <a:cubicBezTo>
                  <a:pt x="9261" y="20423"/>
                  <a:pt x="9162" y="20672"/>
                  <a:pt x="8964" y="20870"/>
                </a:cubicBezTo>
                <a:lnTo>
                  <a:pt x="8546" y="21289"/>
                </a:lnTo>
                <a:cubicBezTo>
                  <a:pt x="8339" y="21498"/>
                  <a:pt x="8076" y="21599"/>
                  <a:pt x="7762" y="21599"/>
                </a:cubicBezTo>
                <a:lnTo>
                  <a:pt x="7705" y="21599"/>
                </a:lnTo>
                <a:cubicBezTo>
                  <a:pt x="7354" y="21563"/>
                  <a:pt x="7088" y="21424"/>
                  <a:pt x="6907" y="21178"/>
                </a:cubicBezTo>
                <a:lnTo>
                  <a:pt x="4131" y="17500"/>
                </a:lnTo>
                <a:lnTo>
                  <a:pt x="418" y="14695"/>
                </a:lnTo>
                <a:cubicBezTo>
                  <a:pt x="155" y="14472"/>
                  <a:pt x="16" y="14201"/>
                  <a:pt x="0" y="13884"/>
                </a:cubicBezTo>
                <a:lnTo>
                  <a:pt x="0" y="13833"/>
                </a:lnTo>
                <a:cubicBezTo>
                  <a:pt x="0" y="13550"/>
                  <a:pt x="104" y="13293"/>
                  <a:pt x="311" y="13059"/>
                </a:cubicBezTo>
                <a:lnTo>
                  <a:pt x="715" y="12668"/>
                </a:lnTo>
                <a:cubicBezTo>
                  <a:pt x="897" y="12439"/>
                  <a:pt x="1151" y="12332"/>
                  <a:pt x="1477" y="12340"/>
                </a:cubicBezTo>
                <a:cubicBezTo>
                  <a:pt x="1550" y="12340"/>
                  <a:pt x="1596" y="12352"/>
                  <a:pt x="1612" y="12369"/>
                </a:cubicBezTo>
                <a:lnTo>
                  <a:pt x="5407" y="12801"/>
                </a:lnTo>
                <a:cubicBezTo>
                  <a:pt x="5761" y="12233"/>
                  <a:pt x="6180" y="11625"/>
                  <a:pt x="6672" y="10983"/>
                </a:cubicBezTo>
                <a:cubicBezTo>
                  <a:pt x="7167" y="10336"/>
                  <a:pt x="7733" y="9655"/>
                  <a:pt x="8376" y="8931"/>
                </a:cubicBezTo>
                <a:lnTo>
                  <a:pt x="478" y="2748"/>
                </a:lnTo>
                <a:cubicBezTo>
                  <a:pt x="195" y="2521"/>
                  <a:pt x="59" y="2256"/>
                  <a:pt x="59" y="1950"/>
                </a:cubicBezTo>
                <a:lnTo>
                  <a:pt x="59" y="1894"/>
                </a:lnTo>
                <a:cubicBezTo>
                  <a:pt x="59" y="1614"/>
                  <a:pt x="161" y="1354"/>
                  <a:pt x="370" y="1111"/>
                </a:cubicBezTo>
                <a:lnTo>
                  <a:pt x="1140" y="336"/>
                </a:lnTo>
                <a:cubicBezTo>
                  <a:pt x="1383" y="130"/>
                  <a:pt x="1641" y="25"/>
                  <a:pt x="1910" y="25"/>
                </a:cubicBezTo>
                <a:lnTo>
                  <a:pt x="2088" y="25"/>
                </a:lnTo>
                <a:cubicBezTo>
                  <a:pt x="2153" y="25"/>
                  <a:pt x="2215" y="45"/>
                  <a:pt x="2269" y="79"/>
                </a:cubicBezTo>
                <a:lnTo>
                  <a:pt x="13147" y="4045"/>
                </a:lnTo>
                <a:lnTo>
                  <a:pt x="15193" y="2030"/>
                </a:lnTo>
                <a:cubicBezTo>
                  <a:pt x="15827" y="1396"/>
                  <a:pt x="16551" y="901"/>
                  <a:pt x="17375" y="540"/>
                </a:cubicBezTo>
                <a:cubicBezTo>
                  <a:pt x="18195" y="180"/>
                  <a:pt x="18951" y="0"/>
                  <a:pt x="19636" y="0"/>
                </a:cubicBezTo>
                <a:cubicBezTo>
                  <a:pt x="20284" y="0"/>
                  <a:pt x="20779" y="166"/>
                  <a:pt x="21113" y="500"/>
                </a:cubicBezTo>
                <a:cubicBezTo>
                  <a:pt x="21291" y="661"/>
                  <a:pt x="21418" y="870"/>
                  <a:pt x="21492" y="1125"/>
                </a:cubicBezTo>
                <a:cubicBezTo>
                  <a:pt x="21563" y="1374"/>
                  <a:pt x="21599" y="1659"/>
                  <a:pt x="21599" y="1973"/>
                </a:cubicBezTo>
                <a:cubicBezTo>
                  <a:pt x="21599" y="2660"/>
                  <a:pt x="21424" y="3415"/>
                  <a:pt x="21076" y="4235"/>
                </a:cubicBezTo>
                <a:cubicBezTo>
                  <a:pt x="20728" y="5055"/>
                  <a:pt x="20230" y="5778"/>
                  <a:pt x="19582" y="6400"/>
                </a:cubicBezTo>
                <a:lnTo>
                  <a:pt x="17547" y="8456"/>
                </a:lnTo>
                <a:lnTo>
                  <a:pt x="21520" y="19326"/>
                </a:lnTo>
                <a:close/>
              </a:path>
            </a:pathLst>
          </a:custGeom>
          <a:solidFill>
            <a:schemeClr val="bg1"/>
          </a:solidFill>
          <a:ln>
            <a:noFill/>
          </a:ln>
          <a:effectLst/>
        </p:spPr>
        <p:txBody>
          <a:bodyPr lIns="101578" tIns="101578" rIns="101578" bIns="101578" anchor="ctr"/>
          <a:lstStyle/>
          <a:p>
            <a:pPr defTabSz="913765">
              <a:defRPr/>
            </a:pPr>
            <a:endParaRPr lang="es-ES" sz="6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02" name="Freeform 26"/>
          <p:cNvSpPr>
            <a:spLocks noChangeAspect="1" noChangeArrowheads="1"/>
          </p:cNvSpPr>
          <p:nvPr/>
        </p:nvSpPr>
        <p:spPr bwMode="auto">
          <a:xfrm>
            <a:off x="3161098" y="2213024"/>
            <a:ext cx="352947" cy="422425"/>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p:spPr>
        <p:txBody>
          <a:bodyPr wrap="square" anchor="ctr">
            <a:noAutofit/>
          </a:bodyPr>
          <a:lstStyle/>
          <a:p>
            <a:pPr>
              <a:defRPr/>
            </a:pPr>
            <a:endParaRPr lang="en-US" sz="2400" dirty="0">
              <a:ea typeface="宋体" panose="02010600030101010101" pitchFamily="2" charset="-122"/>
            </a:endParaRPr>
          </a:p>
        </p:txBody>
      </p:sp>
      <p:sp>
        <p:nvSpPr>
          <p:cNvPr id="103" name="Freeform 328"/>
          <p:cNvSpPr>
            <a:spLocks noChangeAspect="1" noChangeArrowheads="1"/>
          </p:cNvSpPr>
          <p:nvPr/>
        </p:nvSpPr>
        <p:spPr bwMode="auto">
          <a:xfrm>
            <a:off x="1541770" y="3869110"/>
            <a:ext cx="476364" cy="265758"/>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p:spPr>
        <p:txBody>
          <a:bodyPr wrap="none" lIns="243785" tIns="121892" rIns="243785" bIns="121892" anchor="ctr"/>
          <a:lstStyle/>
          <a:p>
            <a:pPr>
              <a:defRPr/>
            </a:pPr>
            <a:endParaRPr lang="en-US" sz="2400" dirty="0">
              <a:ea typeface="宋体" panose="02010600030101010101" pitchFamily="2" charset="-122"/>
            </a:endParaRPr>
          </a:p>
        </p:txBody>
      </p:sp>
      <p:grpSp>
        <p:nvGrpSpPr>
          <p:cNvPr id="104" name="Group 4688"/>
          <p:cNvGrpSpPr>
            <a:grpSpLocks noChangeAspect="1"/>
          </p:cNvGrpSpPr>
          <p:nvPr/>
        </p:nvGrpSpPr>
        <p:grpSpPr bwMode="auto">
          <a:xfrm>
            <a:off x="4717266" y="3760512"/>
            <a:ext cx="421479" cy="400597"/>
            <a:chOff x="1835150" y="2800349"/>
            <a:chExt cx="382588" cy="363538"/>
          </a:xfrm>
          <a:solidFill>
            <a:schemeClr val="bg1"/>
          </a:solidFill>
        </p:grpSpPr>
        <p:sp>
          <p:nvSpPr>
            <p:cNvPr id="105" name="Freeform 291"/>
            <p:cNvSpPr>
              <a:spLocks noChangeArrowheads="1"/>
            </p:cNvSpPr>
            <p:nvPr/>
          </p:nvSpPr>
          <p:spPr bwMode="auto">
            <a:xfrm>
              <a:off x="1868488" y="3140074"/>
              <a:ext cx="271462" cy="23813"/>
            </a:xfrm>
            <a:custGeom>
              <a:avLst/>
              <a:gdLst>
                <a:gd name="T0" fmla="*/ 41 w 753"/>
                <a:gd name="T1" fmla="*/ 42 h 68"/>
                <a:gd name="T2" fmla="*/ 192 w 753"/>
                <a:gd name="T3" fmla="*/ 42 h 68"/>
                <a:gd name="T4" fmla="*/ 217 w 753"/>
                <a:gd name="T5" fmla="*/ 67 h 68"/>
                <a:gd name="T6" fmla="*/ 543 w 753"/>
                <a:gd name="T7" fmla="*/ 67 h 68"/>
                <a:gd name="T8" fmla="*/ 568 w 753"/>
                <a:gd name="T9" fmla="*/ 42 h 68"/>
                <a:gd name="T10" fmla="*/ 710 w 753"/>
                <a:gd name="T11" fmla="*/ 42 h 68"/>
                <a:gd name="T12" fmla="*/ 752 w 753"/>
                <a:gd name="T13" fmla="*/ 0 h 68"/>
                <a:gd name="T14" fmla="*/ 0 w 753"/>
                <a:gd name="T15" fmla="*/ 0 h 68"/>
                <a:gd name="T16" fmla="*/ 41 w 753"/>
                <a:gd name="T17" fmla="*/ 42 h 68"/>
                <a:gd name="T18" fmla="*/ 41 w 753"/>
                <a:gd name="T19" fmla="*/ 42 h 68"/>
                <a:gd name="T20" fmla="*/ 41 w 753"/>
                <a:gd name="T2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68">
                  <a:moveTo>
                    <a:pt x="41" y="42"/>
                  </a:moveTo>
                  <a:cubicBezTo>
                    <a:pt x="192" y="42"/>
                    <a:pt x="192" y="42"/>
                    <a:pt x="192" y="42"/>
                  </a:cubicBezTo>
                  <a:cubicBezTo>
                    <a:pt x="192" y="50"/>
                    <a:pt x="200" y="67"/>
                    <a:pt x="217" y="67"/>
                  </a:cubicBezTo>
                  <a:cubicBezTo>
                    <a:pt x="543" y="67"/>
                    <a:pt x="543" y="67"/>
                    <a:pt x="543" y="67"/>
                  </a:cubicBezTo>
                  <a:cubicBezTo>
                    <a:pt x="552" y="67"/>
                    <a:pt x="568" y="50"/>
                    <a:pt x="568" y="42"/>
                  </a:cubicBezTo>
                  <a:cubicBezTo>
                    <a:pt x="710" y="42"/>
                    <a:pt x="710" y="42"/>
                    <a:pt x="710" y="42"/>
                  </a:cubicBezTo>
                  <a:cubicBezTo>
                    <a:pt x="735" y="42"/>
                    <a:pt x="752" y="17"/>
                    <a:pt x="752" y="0"/>
                  </a:cubicBezTo>
                  <a:cubicBezTo>
                    <a:pt x="0" y="0"/>
                    <a:pt x="0" y="0"/>
                    <a:pt x="0" y="0"/>
                  </a:cubicBezTo>
                  <a:cubicBezTo>
                    <a:pt x="0" y="17"/>
                    <a:pt x="16" y="42"/>
                    <a:pt x="41" y="42"/>
                  </a:cubicBezTo>
                  <a:close/>
                  <a:moveTo>
                    <a:pt x="41" y="42"/>
                  </a:moveTo>
                  <a:lnTo>
                    <a:pt x="41" y="42"/>
                  </a:lnTo>
                  <a:close/>
                </a:path>
              </a:pathLst>
            </a:custGeom>
            <a:grpFill/>
            <a:ln>
              <a:noFill/>
            </a:ln>
            <a:effectLst/>
          </p:spPr>
          <p:txBody>
            <a:bodyPr wrap="none" anchor="ctr"/>
            <a:lstStyle/>
            <a:p>
              <a:pPr>
                <a:defRPr/>
              </a:pPr>
              <a:endParaRPr lang="en-US" sz="2400" dirty="0">
                <a:solidFill>
                  <a:schemeClr val="tx2"/>
                </a:solidFill>
                <a:ea typeface="宋体" panose="02010600030101010101" pitchFamily="2" charset="-122"/>
              </a:endParaRPr>
            </a:p>
          </p:txBody>
        </p:sp>
        <p:sp>
          <p:nvSpPr>
            <p:cNvPr id="106" name="Freeform 292"/>
            <p:cNvSpPr>
              <a:spLocks noChangeArrowheads="1"/>
            </p:cNvSpPr>
            <p:nvPr/>
          </p:nvSpPr>
          <p:spPr bwMode="auto">
            <a:xfrm>
              <a:off x="1835150" y="2955924"/>
              <a:ext cx="382588" cy="174625"/>
            </a:xfrm>
            <a:custGeom>
              <a:avLst/>
              <a:gdLst>
                <a:gd name="T0" fmla="*/ 1020 w 1062"/>
                <a:gd name="T1" fmla="*/ 100 h 486"/>
                <a:gd name="T2" fmla="*/ 894 w 1062"/>
                <a:gd name="T3" fmla="*/ 75 h 486"/>
                <a:gd name="T4" fmla="*/ 894 w 1062"/>
                <a:gd name="T5" fmla="*/ 0 h 486"/>
                <a:gd name="T6" fmla="*/ 0 w 1062"/>
                <a:gd name="T7" fmla="*/ 0 h 486"/>
                <a:gd name="T8" fmla="*/ 267 w 1062"/>
                <a:gd name="T9" fmla="*/ 485 h 486"/>
                <a:gd name="T10" fmla="*/ 627 w 1062"/>
                <a:gd name="T11" fmla="*/ 485 h 486"/>
                <a:gd name="T12" fmla="*/ 819 w 1062"/>
                <a:gd name="T13" fmla="*/ 351 h 486"/>
                <a:gd name="T14" fmla="*/ 1061 w 1062"/>
                <a:gd name="T15" fmla="*/ 192 h 486"/>
                <a:gd name="T16" fmla="*/ 1020 w 1062"/>
                <a:gd name="T17" fmla="*/ 100 h 486"/>
                <a:gd name="T18" fmla="*/ 861 w 1062"/>
                <a:gd name="T19" fmla="*/ 284 h 486"/>
                <a:gd name="T20" fmla="*/ 894 w 1062"/>
                <a:gd name="T21" fmla="*/ 142 h 486"/>
                <a:gd name="T22" fmla="*/ 978 w 1062"/>
                <a:gd name="T23" fmla="*/ 151 h 486"/>
                <a:gd name="T24" fmla="*/ 995 w 1062"/>
                <a:gd name="T25" fmla="*/ 192 h 486"/>
                <a:gd name="T26" fmla="*/ 861 w 1062"/>
                <a:gd name="T27" fmla="*/ 284 h 486"/>
                <a:gd name="T28" fmla="*/ 861 w 1062"/>
                <a:gd name="T29" fmla="*/ 284 h 486"/>
                <a:gd name="T30" fmla="*/ 861 w 1062"/>
                <a:gd name="T31" fmla="*/ 28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2" h="486">
                  <a:moveTo>
                    <a:pt x="1020" y="100"/>
                  </a:moveTo>
                  <a:cubicBezTo>
                    <a:pt x="986" y="67"/>
                    <a:pt x="928" y="67"/>
                    <a:pt x="894" y="75"/>
                  </a:cubicBezTo>
                  <a:cubicBezTo>
                    <a:pt x="894" y="50"/>
                    <a:pt x="894" y="25"/>
                    <a:pt x="894" y="0"/>
                  </a:cubicBezTo>
                  <a:cubicBezTo>
                    <a:pt x="0" y="0"/>
                    <a:pt x="0" y="0"/>
                    <a:pt x="0" y="0"/>
                  </a:cubicBezTo>
                  <a:cubicBezTo>
                    <a:pt x="0" y="243"/>
                    <a:pt x="42" y="418"/>
                    <a:pt x="267" y="485"/>
                  </a:cubicBezTo>
                  <a:cubicBezTo>
                    <a:pt x="627" y="485"/>
                    <a:pt x="627" y="485"/>
                    <a:pt x="627" y="485"/>
                  </a:cubicBezTo>
                  <a:cubicBezTo>
                    <a:pt x="719" y="452"/>
                    <a:pt x="786" y="410"/>
                    <a:pt x="819" y="351"/>
                  </a:cubicBezTo>
                  <a:cubicBezTo>
                    <a:pt x="911" y="351"/>
                    <a:pt x="1053" y="318"/>
                    <a:pt x="1061" y="192"/>
                  </a:cubicBezTo>
                  <a:cubicBezTo>
                    <a:pt x="1061" y="142"/>
                    <a:pt x="1036" y="117"/>
                    <a:pt x="1020" y="100"/>
                  </a:cubicBezTo>
                  <a:close/>
                  <a:moveTo>
                    <a:pt x="861" y="284"/>
                  </a:moveTo>
                  <a:cubicBezTo>
                    <a:pt x="878" y="243"/>
                    <a:pt x="886" y="192"/>
                    <a:pt x="894" y="142"/>
                  </a:cubicBezTo>
                  <a:cubicBezTo>
                    <a:pt x="919" y="134"/>
                    <a:pt x="961" y="134"/>
                    <a:pt x="978" y="151"/>
                  </a:cubicBezTo>
                  <a:cubicBezTo>
                    <a:pt x="978" y="151"/>
                    <a:pt x="995" y="159"/>
                    <a:pt x="995" y="192"/>
                  </a:cubicBezTo>
                  <a:cubicBezTo>
                    <a:pt x="986" y="259"/>
                    <a:pt x="911" y="276"/>
                    <a:pt x="861" y="284"/>
                  </a:cubicBezTo>
                  <a:close/>
                  <a:moveTo>
                    <a:pt x="861" y="284"/>
                  </a:moveTo>
                  <a:lnTo>
                    <a:pt x="861" y="284"/>
                  </a:lnTo>
                  <a:close/>
                </a:path>
              </a:pathLst>
            </a:custGeom>
            <a:grpFill/>
            <a:ln>
              <a:noFill/>
            </a:ln>
            <a:effectLst/>
          </p:spPr>
          <p:txBody>
            <a:bodyPr wrap="none" anchor="ctr"/>
            <a:lstStyle/>
            <a:p>
              <a:pPr>
                <a:defRPr/>
              </a:pPr>
              <a:endParaRPr lang="en-US" sz="2400" dirty="0">
                <a:solidFill>
                  <a:schemeClr val="tx2"/>
                </a:solidFill>
                <a:ea typeface="宋体" panose="02010600030101010101" pitchFamily="2" charset="-122"/>
              </a:endParaRPr>
            </a:p>
          </p:txBody>
        </p:sp>
        <p:sp>
          <p:nvSpPr>
            <p:cNvPr id="107" name="Freeform 293"/>
            <p:cNvSpPr>
              <a:spLocks noChangeArrowheads="1"/>
            </p:cNvSpPr>
            <p:nvPr/>
          </p:nvSpPr>
          <p:spPr bwMode="auto">
            <a:xfrm>
              <a:off x="1916113" y="2800349"/>
              <a:ext cx="112712" cy="144463"/>
            </a:xfrm>
            <a:custGeom>
              <a:avLst/>
              <a:gdLst>
                <a:gd name="T0" fmla="*/ 142 w 311"/>
                <a:gd name="T1" fmla="*/ 401 h 402"/>
                <a:gd name="T2" fmla="*/ 234 w 311"/>
                <a:gd name="T3" fmla="*/ 243 h 402"/>
                <a:gd name="T4" fmla="*/ 268 w 311"/>
                <a:gd name="T5" fmla="*/ 0 h 402"/>
                <a:gd name="T6" fmla="*/ 159 w 311"/>
                <a:gd name="T7" fmla="*/ 276 h 402"/>
                <a:gd name="T8" fmla="*/ 142 w 311"/>
                <a:gd name="T9" fmla="*/ 401 h 402"/>
                <a:gd name="T10" fmla="*/ 142 w 311"/>
                <a:gd name="T11" fmla="*/ 401 h 402"/>
                <a:gd name="T12" fmla="*/ 142 w 311"/>
                <a:gd name="T13" fmla="*/ 401 h 402"/>
              </a:gdLst>
              <a:ahLst/>
              <a:cxnLst>
                <a:cxn ang="0">
                  <a:pos x="T0" y="T1"/>
                </a:cxn>
                <a:cxn ang="0">
                  <a:pos x="T2" y="T3"/>
                </a:cxn>
                <a:cxn ang="0">
                  <a:pos x="T4" y="T5"/>
                </a:cxn>
                <a:cxn ang="0">
                  <a:pos x="T6" y="T7"/>
                </a:cxn>
                <a:cxn ang="0">
                  <a:pos x="T8" y="T9"/>
                </a:cxn>
                <a:cxn ang="0">
                  <a:pos x="T10" y="T11"/>
                </a:cxn>
                <a:cxn ang="0">
                  <a:pos x="T12" y="T13"/>
                </a:cxn>
              </a:cxnLst>
              <a:rect l="0" t="0" r="r" b="b"/>
              <a:pathLst>
                <a:path w="311" h="402">
                  <a:moveTo>
                    <a:pt x="142" y="401"/>
                  </a:moveTo>
                  <a:cubicBezTo>
                    <a:pt x="142" y="401"/>
                    <a:pt x="310" y="385"/>
                    <a:pt x="234" y="243"/>
                  </a:cubicBezTo>
                  <a:cubicBezTo>
                    <a:pt x="168" y="126"/>
                    <a:pt x="184" y="59"/>
                    <a:pt x="268" y="0"/>
                  </a:cubicBezTo>
                  <a:cubicBezTo>
                    <a:pt x="268" y="0"/>
                    <a:pt x="0" y="67"/>
                    <a:pt x="159" y="276"/>
                  </a:cubicBezTo>
                  <a:cubicBezTo>
                    <a:pt x="209" y="360"/>
                    <a:pt x="142" y="401"/>
                    <a:pt x="142" y="401"/>
                  </a:cubicBezTo>
                  <a:close/>
                  <a:moveTo>
                    <a:pt x="142" y="401"/>
                  </a:moveTo>
                  <a:lnTo>
                    <a:pt x="142" y="401"/>
                  </a:lnTo>
                  <a:close/>
                </a:path>
              </a:pathLst>
            </a:custGeom>
            <a:grpFill/>
            <a:ln>
              <a:noFill/>
            </a:ln>
            <a:effectLst/>
          </p:spPr>
          <p:txBody>
            <a:bodyPr wrap="none" anchor="ctr"/>
            <a:lstStyle/>
            <a:p>
              <a:pPr>
                <a:defRPr/>
              </a:pPr>
              <a:endParaRPr lang="en-US" sz="2400" dirty="0">
                <a:solidFill>
                  <a:schemeClr val="tx2"/>
                </a:solidFill>
                <a:ea typeface="宋体" panose="02010600030101010101" pitchFamily="2" charset="-122"/>
              </a:endParaRPr>
            </a:p>
          </p:txBody>
        </p:sp>
        <p:sp>
          <p:nvSpPr>
            <p:cNvPr id="108" name="Freeform 294"/>
            <p:cNvSpPr>
              <a:spLocks noChangeArrowheads="1"/>
            </p:cNvSpPr>
            <p:nvPr/>
          </p:nvSpPr>
          <p:spPr bwMode="auto">
            <a:xfrm>
              <a:off x="2003425" y="2867024"/>
              <a:ext cx="53975" cy="73025"/>
            </a:xfrm>
            <a:custGeom>
              <a:avLst/>
              <a:gdLst>
                <a:gd name="T0" fmla="*/ 17 w 151"/>
                <a:gd name="T1" fmla="*/ 201 h 202"/>
                <a:gd name="T2" fmla="*/ 75 w 151"/>
                <a:gd name="T3" fmla="*/ 67 h 202"/>
                <a:gd name="T4" fmla="*/ 84 w 151"/>
                <a:gd name="T5" fmla="*/ 0 h 202"/>
                <a:gd name="T6" fmla="*/ 33 w 151"/>
                <a:gd name="T7" fmla="*/ 75 h 202"/>
                <a:gd name="T8" fmla="*/ 17 w 151"/>
                <a:gd name="T9" fmla="*/ 201 h 202"/>
                <a:gd name="T10" fmla="*/ 17 w 151"/>
                <a:gd name="T11" fmla="*/ 201 h 202"/>
                <a:gd name="T12" fmla="*/ 17 w 151"/>
                <a:gd name="T13" fmla="*/ 201 h 202"/>
              </a:gdLst>
              <a:ahLst/>
              <a:cxnLst>
                <a:cxn ang="0">
                  <a:pos x="T0" y="T1"/>
                </a:cxn>
                <a:cxn ang="0">
                  <a:pos x="T2" y="T3"/>
                </a:cxn>
                <a:cxn ang="0">
                  <a:pos x="T4" y="T5"/>
                </a:cxn>
                <a:cxn ang="0">
                  <a:pos x="T6" y="T7"/>
                </a:cxn>
                <a:cxn ang="0">
                  <a:pos x="T8" y="T9"/>
                </a:cxn>
                <a:cxn ang="0">
                  <a:pos x="T10" y="T11"/>
                </a:cxn>
                <a:cxn ang="0">
                  <a:pos x="T12" y="T13"/>
                </a:cxn>
              </a:cxnLst>
              <a:rect l="0" t="0" r="r" b="b"/>
              <a:pathLst>
                <a:path w="151" h="202">
                  <a:moveTo>
                    <a:pt x="17" y="201"/>
                  </a:moveTo>
                  <a:cubicBezTo>
                    <a:pt x="17" y="201"/>
                    <a:pt x="150" y="176"/>
                    <a:pt x="75" y="67"/>
                  </a:cubicBezTo>
                  <a:cubicBezTo>
                    <a:pt x="50" y="17"/>
                    <a:pt x="84" y="0"/>
                    <a:pt x="84" y="0"/>
                  </a:cubicBezTo>
                  <a:cubicBezTo>
                    <a:pt x="84" y="0"/>
                    <a:pt x="0" y="0"/>
                    <a:pt x="33" y="75"/>
                  </a:cubicBezTo>
                  <a:cubicBezTo>
                    <a:pt x="67" y="142"/>
                    <a:pt x="58" y="176"/>
                    <a:pt x="17" y="201"/>
                  </a:cubicBezTo>
                  <a:close/>
                  <a:moveTo>
                    <a:pt x="17" y="201"/>
                  </a:moveTo>
                  <a:lnTo>
                    <a:pt x="17" y="201"/>
                  </a:lnTo>
                  <a:close/>
                </a:path>
              </a:pathLst>
            </a:custGeom>
            <a:grpFill/>
            <a:ln>
              <a:noFill/>
            </a:ln>
            <a:effectLst/>
          </p:spPr>
          <p:txBody>
            <a:bodyPr wrap="none" anchor="ctr"/>
            <a:lstStyle/>
            <a:p>
              <a:pPr>
                <a:defRPr/>
              </a:pPr>
              <a:endParaRPr lang="en-US" sz="2400" dirty="0">
                <a:solidFill>
                  <a:schemeClr val="tx2"/>
                </a:solidFill>
                <a:ea typeface="宋体" panose="02010600030101010101" pitchFamily="2" charset="-122"/>
              </a:endParaRPr>
            </a:p>
          </p:txBody>
        </p:sp>
      </p:grpSp>
      <p:sp>
        <p:nvSpPr>
          <p:cNvPr id="109" name="Freeform 299"/>
          <p:cNvSpPr>
            <a:spLocks noChangeAspect="1" noChangeArrowheads="1"/>
          </p:cNvSpPr>
          <p:nvPr/>
        </p:nvSpPr>
        <p:spPr bwMode="auto">
          <a:xfrm>
            <a:off x="4259110" y="4851039"/>
            <a:ext cx="403359" cy="386386"/>
          </a:xfrm>
          <a:custGeom>
            <a:avLst/>
            <a:gdLst>
              <a:gd name="T0" fmla="*/ 1229 w 1665"/>
              <a:gd name="T1" fmla="*/ 561 h 1598"/>
              <a:gd name="T2" fmla="*/ 911 w 1665"/>
              <a:gd name="T3" fmla="*/ 686 h 1598"/>
              <a:gd name="T4" fmla="*/ 1246 w 1665"/>
              <a:gd name="T5" fmla="*/ 419 h 1598"/>
              <a:gd name="T6" fmla="*/ 1664 w 1665"/>
              <a:gd name="T7" fmla="*/ 76 h 1598"/>
              <a:gd name="T8" fmla="*/ 1597 w 1665"/>
              <a:gd name="T9" fmla="*/ 0 h 1598"/>
              <a:gd name="T10" fmla="*/ 1530 w 1665"/>
              <a:gd name="T11" fmla="*/ 76 h 1598"/>
              <a:gd name="T12" fmla="*/ 1246 w 1665"/>
              <a:gd name="T13" fmla="*/ 276 h 1598"/>
              <a:gd name="T14" fmla="*/ 769 w 1665"/>
              <a:gd name="T15" fmla="*/ 686 h 1598"/>
              <a:gd name="T16" fmla="*/ 435 w 1665"/>
              <a:gd name="T17" fmla="*/ 561 h 1598"/>
              <a:gd name="T18" fmla="*/ 0 w 1665"/>
              <a:gd name="T19" fmla="*/ 1288 h 1598"/>
              <a:gd name="T20" fmla="*/ 201 w 1665"/>
              <a:gd name="T21" fmla="*/ 1597 h 1598"/>
              <a:gd name="T22" fmla="*/ 836 w 1665"/>
              <a:gd name="T23" fmla="*/ 1255 h 1598"/>
              <a:gd name="T24" fmla="*/ 1463 w 1665"/>
              <a:gd name="T25" fmla="*/ 1597 h 1598"/>
              <a:gd name="T26" fmla="*/ 1664 w 1665"/>
              <a:gd name="T27" fmla="*/ 1288 h 1598"/>
              <a:gd name="T28" fmla="*/ 1229 w 1665"/>
              <a:gd name="T29" fmla="*/ 561 h 1598"/>
              <a:gd name="T30" fmla="*/ 1246 w 1665"/>
              <a:gd name="T31" fmla="*/ 811 h 1598"/>
              <a:gd name="T32" fmla="*/ 1338 w 1665"/>
              <a:gd name="T33" fmla="*/ 903 h 1598"/>
              <a:gd name="T34" fmla="*/ 1246 w 1665"/>
              <a:gd name="T35" fmla="*/ 995 h 1598"/>
              <a:gd name="T36" fmla="*/ 1162 w 1665"/>
              <a:gd name="T37" fmla="*/ 903 h 1598"/>
              <a:gd name="T38" fmla="*/ 1246 w 1665"/>
              <a:gd name="T39" fmla="*/ 811 h 1598"/>
              <a:gd name="T40" fmla="*/ 627 w 1665"/>
              <a:gd name="T41" fmla="*/ 1112 h 1598"/>
              <a:gd name="T42" fmla="*/ 485 w 1665"/>
              <a:gd name="T43" fmla="*/ 1112 h 1598"/>
              <a:gd name="T44" fmla="*/ 485 w 1665"/>
              <a:gd name="T45" fmla="*/ 1255 h 1598"/>
              <a:gd name="T46" fmla="*/ 351 w 1665"/>
              <a:gd name="T47" fmla="*/ 1255 h 1598"/>
              <a:gd name="T48" fmla="*/ 351 w 1665"/>
              <a:gd name="T49" fmla="*/ 1112 h 1598"/>
              <a:gd name="T50" fmla="*/ 209 w 1665"/>
              <a:gd name="T51" fmla="*/ 1112 h 1598"/>
              <a:gd name="T52" fmla="*/ 209 w 1665"/>
              <a:gd name="T53" fmla="*/ 970 h 1598"/>
              <a:gd name="T54" fmla="*/ 351 w 1665"/>
              <a:gd name="T55" fmla="*/ 970 h 1598"/>
              <a:gd name="T56" fmla="*/ 351 w 1665"/>
              <a:gd name="T57" fmla="*/ 836 h 1598"/>
              <a:gd name="T58" fmla="*/ 485 w 1665"/>
              <a:gd name="T59" fmla="*/ 836 h 1598"/>
              <a:gd name="T60" fmla="*/ 485 w 1665"/>
              <a:gd name="T61" fmla="*/ 970 h 1598"/>
              <a:gd name="T62" fmla="*/ 627 w 1665"/>
              <a:gd name="T63" fmla="*/ 970 h 1598"/>
              <a:gd name="T64" fmla="*/ 627 w 1665"/>
              <a:gd name="T65" fmla="*/ 1112 h 1598"/>
              <a:gd name="T66" fmla="*/ 1020 w 1665"/>
              <a:gd name="T67" fmla="*/ 1045 h 1598"/>
              <a:gd name="T68" fmla="*/ 1112 w 1665"/>
              <a:gd name="T69" fmla="*/ 954 h 1598"/>
              <a:gd name="T70" fmla="*/ 1204 w 1665"/>
              <a:gd name="T71" fmla="*/ 1045 h 1598"/>
              <a:gd name="T72" fmla="*/ 1112 w 1665"/>
              <a:gd name="T73" fmla="*/ 1129 h 1598"/>
              <a:gd name="T74" fmla="*/ 1020 w 1665"/>
              <a:gd name="T75" fmla="*/ 1045 h 1598"/>
              <a:gd name="T76" fmla="*/ 1246 w 1665"/>
              <a:gd name="T77" fmla="*/ 1271 h 1598"/>
              <a:gd name="T78" fmla="*/ 1162 w 1665"/>
              <a:gd name="T79" fmla="*/ 1179 h 1598"/>
              <a:gd name="T80" fmla="*/ 1246 w 1665"/>
              <a:gd name="T81" fmla="*/ 1087 h 1598"/>
              <a:gd name="T82" fmla="*/ 1338 w 1665"/>
              <a:gd name="T83" fmla="*/ 1179 h 1598"/>
              <a:gd name="T84" fmla="*/ 1246 w 1665"/>
              <a:gd name="T85" fmla="*/ 1271 h 1598"/>
              <a:gd name="T86" fmla="*/ 1480 w 1665"/>
              <a:gd name="T87" fmla="*/ 1045 h 1598"/>
              <a:gd name="T88" fmla="*/ 1388 w 1665"/>
              <a:gd name="T89" fmla="*/ 1129 h 1598"/>
              <a:gd name="T90" fmla="*/ 1296 w 1665"/>
              <a:gd name="T91" fmla="*/ 1045 h 1598"/>
              <a:gd name="T92" fmla="*/ 1388 w 1665"/>
              <a:gd name="T93" fmla="*/ 954 h 1598"/>
              <a:gd name="T94" fmla="*/ 1480 w 1665"/>
              <a:gd name="T95" fmla="*/ 1045 h 1598"/>
              <a:gd name="T96" fmla="*/ 1480 w 1665"/>
              <a:gd name="T97" fmla="*/ 1045 h 1598"/>
              <a:gd name="T98" fmla="*/ 1480 w 1665"/>
              <a:gd name="T99" fmla="*/ 1045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5" h="1598">
                <a:moveTo>
                  <a:pt x="1229" y="561"/>
                </a:moveTo>
                <a:cubicBezTo>
                  <a:pt x="1079" y="561"/>
                  <a:pt x="1028" y="653"/>
                  <a:pt x="911" y="686"/>
                </a:cubicBezTo>
                <a:cubicBezTo>
                  <a:pt x="928" y="552"/>
                  <a:pt x="1012" y="419"/>
                  <a:pt x="1246" y="419"/>
                </a:cubicBezTo>
                <a:cubicBezTo>
                  <a:pt x="1580" y="419"/>
                  <a:pt x="1664" y="193"/>
                  <a:pt x="1664" y="76"/>
                </a:cubicBezTo>
                <a:cubicBezTo>
                  <a:pt x="1664" y="34"/>
                  <a:pt x="1630" y="0"/>
                  <a:pt x="1597" y="0"/>
                </a:cubicBezTo>
                <a:cubicBezTo>
                  <a:pt x="1555" y="0"/>
                  <a:pt x="1530" y="34"/>
                  <a:pt x="1530" y="76"/>
                </a:cubicBezTo>
                <a:cubicBezTo>
                  <a:pt x="1530" y="84"/>
                  <a:pt x="1522" y="276"/>
                  <a:pt x="1246" y="276"/>
                </a:cubicBezTo>
                <a:cubicBezTo>
                  <a:pt x="870" y="276"/>
                  <a:pt x="786" y="535"/>
                  <a:pt x="769" y="686"/>
                </a:cubicBezTo>
                <a:cubicBezTo>
                  <a:pt x="644" y="661"/>
                  <a:pt x="594" y="561"/>
                  <a:pt x="435" y="561"/>
                </a:cubicBezTo>
                <a:cubicBezTo>
                  <a:pt x="268" y="561"/>
                  <a:pt x="0" y="887"/>
                  <a:pt x="0" y="1288"/>
                </a:cubicBezTo>
                <a:cubicBezTo>
                  <a:pt x="0" y="1489"/>
                  <a:pt x="100" y="1597"/>
                  <a:pt x="201" y="1597"/>
                </a:cubicBezTo>
                <a:cubicBezTo>
                  <a:pt x="418" y="1597"/>
                  <a:pt x="460" y="1255"/>
                  <a:pt x="836" y="1255"/>
                </a:cubicBezTo>
                <a:cubicBezTo>
                  <a:pt x="1204" y="1255"/>
                  <a:pt x="1246" y="1597"/>
                  <a:pt x="1463" y="1597"/>
                </a:cubicBezTo>
                <a:cubicBezTo>
                  <a:pt x="1564" y="1597"/>
                  <a:pt x="1664" y="1497"/>
                  <a:pt x="1664" y="1288"/>
                </a:cubicBezTo>
                <a:cubicBezTo>
                  <a:pt x="1664" y="887"/>
                  <a:pt x="1405" y="561"/>
                  <a:pt x="1229" y="561"/>
                </a:cubicBezTo>
                <a:close/>
                <a:moveTo>
                  <a:pt x="1246" y="811"/>
                </a:moveTo>
                <a:cubicBezTo>
                  <a:pt x="1296" y="811"/>
                  <a:pt x="1338" y="853"/>
                  <a:pt x="1338" y="903"/>
                </a:cubicBezTo>
                <a:cubicBezTo>
                  <a:pt x="1338" y="954"/>
                  <a:pt x="1296" y="995"/>
                  <a:pt x="1246" y="995"/>
                </a:cubicBezTo>
                <a:cubicBezTo>
                  <a:pt x="1204" y="995"/>
                  <a:pt x="1162" y="954"/>
                  <a:pt x="1162" y="903"/>
                </a:cubicBezTo>
                <a:cubicBezTo>
                  <a:pt x="1162" y="853"/>
                  <a:pt x="1204" y="811"/>
                  <a:pt x="1246" y="811"/>
                </a:cubicBezTo>
                <a:close/>
                <a:moveTo>
                  <a:pt x="627" y="1112"/>
                </a:moveTo>
                <a:cubicBezTo>
                  <a:pt x="485" y="1112"/>
                  <a:pt x="485" y="1112"/>
                  <a:pt x="485" y="1112"/>
                </a:cubicBezTo>
                <a:cubicBezTo>
                  <a:pt x="485" y="1255"/>
                  <a:pt x="485" y="1255"/>
                  <a:pt x="485" y="1255"/>
                </a:cubicBezTo>
                <a:cubicBezTo>
                  <a:pt x="351" y="1255"/>
                  <a:pt x="351" y="1255"/>
                  <a:pt x="351" y="1255"/>
                </a:cubicBezTo>
                <a:cubicBezTo>
                  <a:pt x="351" y="1112"/>
                  <a:pt x="351" y="1112"/>
                  <a:pt x="351" y="1112"/>
                </a:cubicBezTo>
                <a:cubicBezTo>
                  <a:pt x="209" y="1112"/>
                  <a:pt x="209" y="1112"/>
                  <a:pt x="209" y="1112"/>
                </a:cubicBezTo>
                <a:cubicBezTo>
                  <a:pt x="209" y="970"/>
                  <a:pt x="209" y="970"/>
                  <a:pt x="209" y="970"/>
                </a:cubicBezTo>
                <a:cubicBezTo>
                  <a:pt x="351" y="970"/>
                  <a:pt x="351" y="970"/>
                  <a:pt x="351" y="970"/>
                </a:cubicBezTo>
                <a:cubicBezTo>
                  <a:pt x="351" y="836"/>
                  <a:pt x="351" y="836"/>
                  <a:pt x="351" y="836"/>
                </a:cubicBezTo>
                <a:cubicBezTo>
                  <a:pt x="485" y="836"/>
                  <a:pt x="485" y="836"/>
                  <a:pt x="485" y="836"/>
                </a:cubicBezTo>
                <a:cubicBezTo>
                  <a:pt x="485" y="970"/>
                  <a:pt x="485" y="970"/>
                  <a:pt x="485" y="970"/>
                </a:cubicBezTo>
                <a:cubicBezTo>
                  <a:pt x="627" y="970"/>
                  <a:pt x="627" y="970"/>
                  <a:pt x="627" y="970"/>
                </a:cubicBezTo>
                <a:lnTo>
                  <a:pt x="627" y="1112"/>
                </a:lnTo>
                <a:close/>
                <a:moveTo>
                  <a:pt x="1020" y="1045"/>
                </a:moveTo>
                <a:cubicBezTo>
                  <a:pt x="1020" y="995"/>
                  <a:pt x="1062" y="954"/>
                  <a:pt x="1112" y="954"/>
                </a:cubicBezTo>
                <a:cubicBezTo>
                  <a:pt x="1162" y="954"/>
                  <a:pt x="1204" y="995"/>
                  <a:pt x="1204" y="1045"/>
                </a:cubicBezTo>
                <a:cubicBezTo>
                  <a:pt x="1204" y="1087"/>
                  <a:pt x="1162" y="1129"/>
                  <a:pt x="1112" y="1129"/>
                </a:cubicBezTo>
                <a:cubicBezTo>
                  <a:pt x="1062" y="1129"/>
                  <a:pt x="1020" y="1087"/>
                  <a:pt x="1020" y="1045"/>
                </a:cubicBezTo>
                <a:close/>
                <a:moveTo>
                  <a:pt x="1246" y="1271"/>
                </a:moveTo>
                <a:cubicBezTo>
                  <a:pt x="1204" y="1271"/>
                  <a:pt x="1162" y="1229"/>
                  <a:pt x="1162" y="1179"/>
                </a:cubicBezTo>
                <a:cubicBezTo>
                  <a:pt x="1162" y="1129"/>
                  <a:pt x="1204" y="1087"/>
                  <a:pt x="1246" y="1087"/>
                </a:cubicBezTo>
                <a:cubicBezTo>
                  <a:pt x="1296" y="1087"/>
                  <a:pt x="1338" y="1129"/>
                  <a:pt x="1338" y="1179"/>
                </a:cubicBezTo>
                <a:cubicBezTo>
                  <a:pt x="1338" y="1229"/>
                  <a:pt x="1296" y="1271"/>
                  <a:pt x="1246" y="1271"/>
                </a:cubicBezTo>
                <a:close/>
                <a:moveTo>
                  <a:pt x="1480" y="1045"/>
                </a:moveTo>
                <a:cubicBezTo>
                  <a:pt x="1480" y="1087"/>
                  <a:pt x="1438" y="1129"/>
                  <a:pt x="1388" y="1129"/>
                </a:cubicBezTo>
                <a:cubicBezTo>
                  <a:pt x="1338" y="1129"/>
                  <a:pt x="1296" y="1087"/>
                  <a:pt x="1296" y="1045"/>
                </a:cubicBezTo>
                <a:cubicBezTo>
                  <a:pt x="1296" y="995"/>
                  <a:pt x="1338" y="954"/>
                  <a:pt x="1388" y="954"/>
                </a:cubicBezTo>
                <a:cubicBezTo>
                  <a:pt x="1438" y="954"/>
                  <a:pt x="1480" y="995"/>
                  <a:pt x="1480" y="1045"/>
                </a:cubicBezTo>
                <a:close/>
                <a:moveTo>
                  <a:pt x="1480" y="1045"/>
                </a:moveTo>
                <a:lnTo>
                  <a:pt x="1480" y="1045"/>
                </a:lnTo>
                <a:close/>
              </a:path>
            </a:pathLst>
          </a:custGeom>
          <a:solidFill>
            <a:schemeClr val="bg1"/>
          </a:solidFill>
          <a:ln>
            <a:noFill/>
          </a:ln>
          <a:effectLst/>
        </p:spPr>
        <p:txBody>
          <a:bodyPr wrap="none" lIns="243785" tIns="121892" rIns="243785" bIns="121892" anchor="ctr"/>
          <a:lstStyle/>
          <a:p>
            <a:pPr>
              <a:defRPr/>
            </a:pPr>
            <a:endParaRPr lang="en-US" sz="2400" dirty="0">
              <a:solidFill>
                <a:schemeClr val="tx2"/>
              </a:solidFill>
              <a:ea typeface="宋体" panose="02010600030101010101" pitchFamily="2" charset="-122"/>
            </a:endParaRPr>
          </a:p>
        </p:txBody>
      </p:sp>
      <p:sp>
        <p:nvSpPr>
          <p:cNvPr id="110" name="AutoShape 29"/>
          <p:cNvSpPr>
            <a:spLocks noChangeAspect="1"/>
          </p:cNvSpPr>
          <p:nvPr/>
        </p:nvSpPr>
        <p:spPr bwMode="auto">
          <a:xfrm>
            <a:off x="3176636" y="5377899"/>
            <a:ext cx="321870" cy="3219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p:spPr>
        <p:txBody>
          <a:bodyPr lIns="101578" tIns="101578" rIns="101578" bIns="101578" anchor="ctr"/>
          <a:lstStyle/>
          <a:p>
            <a:pPr defTabSz="913765">
              <a:defRPr/>
            </a:pPr>
            <a:endParaRPr lang="es-ES" sz="6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4" name="Diamond 38"/>
          <p:cNvSpPr/>
          <p:nvPr/>
        </p:nvSpPr>
        <p:spPr>
          <a:xfrm>
            <a:off x="6786902" y="2455067"/>
            <a:ext cx="272805" cy="272805"/>
          </a:xfrm>
          <a:prstGeom prst="diamond">
            <a:avLst/>
          </a:prstGeom>
          <a:solidFill>
            <a:srgbClr val="BC9D58"/>
          </a:solidFill>
          <a:ln>
            <a:solidFill>
              <a:srgbClr val="9E8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latin typeface="Roboto Light" panose="02000000000000000000" pitchFamily="2" charset="0"/>
              <a:ea typeface="Roboto Light" panose="02000000000000000000" pitchFamily="2" charset="0"/>
            </a:endParaRPr>
          </a:p>
        </p:txBody>
      </p:sp>
      <p:sp>
        <p:nvSpPr>
          <p:cNvPr id="118" name="Diamond 42"/>
          <p:cNvSpPr/>
          <p:nvPr/>
        </p:nvSpPr>
        <p:spPr>
          <a:xfrm>
            <a:off x="6786902" y="3383706"/>
            <a:ext cx="272805" cy="272805"/>
          </a:xfrm>
          <a:prstGeom prst="diamond">
            <a:avLst/>
          </a:prstGeom>
          <a:solidFill>
            <a:srgbClr val="BC9D58"/>
          </a:solidFill>
          <a:ln>
            <a:solidFill>
              <a:srgbClr val="9E8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latin typeface="Roboto Light" panose="02000000000000000000" pitchFamily="2" charset="0"/>
              <a:ea typeface="Roboto Light" panose="02000000000000000000" pitchFamily="2" charset="0"/>
            </a:endParaRPr>
          </a:p>
        </p:txBody>
      </p:sp>
      <p:sp>
        <p:nvSpPr>
          <p:cNvPr id="122" name="Diamond 46"/>
          <p:cNvSpPr/>
          <p:nvPr/>
        </p:nvSpPr>
        <p:spPr>
          <a:xfrm>
            <a:off x="6786902" y="4312345"/>
            <a:ext cx="272805" cy="272805"/>
          </a:xfrm>
          <a:prstGeom prst="diamond">
            <a:avLst/>
          </a:prstGeom>
          <a:solidFill>
            <a:srgbClr val="BC9D58"/>
          </a:solidFill>
          <a:ln>
            <a:solidFill>
              <a:srgbClr val="9E8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latin typeface="Roboto Light" panose="02000000000000000000" pitchFamily="2" charset="0"/>
              <a:ea typeface="Roboto Light" panose="02000000000000000000" pitchFamily="2" charset="0"/>
            </a:endParaRPr>
          </a:p>
        </p:txBody>
      </p:sp>
      <p:sp>
        <p:nvSpPr>
          <p:cNvPr id="126" name="Diamond 50"/>
          <p:cNvSpPr/>
          <p:nvPr/>
        </p:nvSpPr>
        <p:spPr>
          <a:xfrm>
            <a:off x="6786902" y="5240986"/>
            <a:ext cx="272805" cy="272805"/>
          </a:xfrm>
          <a:prstGeom prst="diamond">
            <a:avLst/>
          </a:prstGeom>
          <a:solidFill>
            <a:srgbClr val="BC9D58"/>
          </a:solidFill>
          <a:ln>
            <a:solidFill>
              <a:srgbClr val="9E8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latin typeface="Roboto Light" panose="02000000000000000000" pitchFamily="2" charset="0"/>
              <a:ea typeface="Roboto Light" panose="02000000000000000000" pitchFamily="2" charset="0"/>
            </a:endParaRPr>
          </a:p>
        </p:txBody>
      </p:sp>
      <p:grpSp>
        <p:nvGrpSpPr>
          <p:cNvPr id="127" name="Group 51"/>
          <p:cNvGrpSpPr/>
          <p:nvPr/>
        </p:nvGrpSpPr>
        <p:grpSpPr>
          <a:xfrm>
            <a:off x="6195540" y="5219642"/>
            <a:ext cx="419739" cy="367361"/>
            <a:chOff x="2569485" y="4937447"/>
            <a:chExt cx="464344" cy="406400"/>
          </a:xfrm>
          <a:solidFill>
            <a:srgbClr val="BC9D58"/>
          </a:solidFill>
        </p:grpSpPr>
        <p:sp>
          <p:nvSpPr>
            <p:cNvPr id="128" name="AutoShape 103"/>
            <p:cNvSpPr/>
            <p:nvPr/>
          </p:nvSpPr>
          <p:spPr bwMode="auto">
            <a:xfrm>
              <a:off x="2642510" y="5009678"/>
              <a:ext cx="166688" cy="1095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solidFill>
                <a:srgbClr val="9E8140"/>
              </a:solidFill>
            </a:ln>
            <a:effectLst/>
          </p:spPr>
          <p:txBody>
            <a:bodyPr lIns="19050" tIns="19050" rIns="19050" bIns="19050" anchor="ctr"/>
            <a:lstStyle/>
            <a:p>
              <a:pPr algn="ctr" defTabSz="228600" fontAlgn="base" hangingPunct="0">
                <a:spcBef>
                  <a:spcPct val="0"/>
                </a:spcBef>
                <a:spcAft>
                  <a:spcPct val="0"/>
                </a:spcAft>
              </a:pPr>
              <a:endParaRPr lang="en-US" sz="1500">
                <a:solidFill>
                  <a:schemeClr val="tx2"/>
                </a:solidFill>
                <a:latin typeface="Gill Sans" charset="0"/>
                <a:sym typeface="Gill Sans" charset="0"/>
              </a:endParaRPr>
            </a:p>
          </p:txBody>
        </p:sp>
        <p:sp>
          <p:nvSpPr>
            <p:cNvPr id="129" name="AutoShape 104"/>
            <p:cNvSpPr/>
            <p:nvPr/>
          </p:nvSpPr>
          <p:spPr bwMode="auto">
            <a:xfrm>
              <a:off x="2569485" y="4937447"/>
              <a:ext cx="464344" cy="406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solidFill>
                <a:srgbClr val="9E8140"/>
              </a:solidFill>
            </a:ln>
            <a:effectLst/>
          </p:spPr>
          <p:txBody>
            <a:bodyPr lIns="19050" tIns="19050" rIns="19050" bIns="19050" anchor="ctr"/>
            <a:lstStyle/>
            <a:p>
              <a:pPr algn="ctr" defTabSz="228600" fontAlgn="base" hangingPunct="0">
                <a:spcBef>
                  <a:spcPct val="0"/>
                </a:spcBef>
                <a:spcAft>
                  <a:spcPct val="0"/>
                </a:spcAft>
              </a:pPr>
              <a:endParaRPr lang="en-US" sz="1500">
                <a:solidFill>
                  <a:schemeClr val="tx2"/>
                </a:solidFill>
                <a:latin typeface="Gill Sans" charset="0"/>
                <a:sym typeface="Gill Sans" charset="0"/>
              </a:endParaRPr>
            </a:p>
          </p:txBody>
        </p:sp>
      </p:grpSp>
      <p:sp>
        <p:nvSpPr>
          <p:cNvPr id="130" name="AutoShape 139"/>
          <p:cNvSpPr/>
          <p:nvPr/>
        </p:nvSpPr>
        <p:spPr bwMode="auto">
          <a:xfrm>
            <a:off x="6195540" y="3333381"/>
            <a:ext cx="419739" cy="40682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BC9D58"/>
          </a:solidFill>
          <a:ln>
            <a:solidFill>
              <a:srgbClr val="9E8140"/>
            </a:solidFill>
          </a:ln>
          <a:effectLst/>
        </p:spPr>
        <p:txBody>
          <a:bodyPr lIns="19050" tIns="19050" rIns="19050" bIns="19050" anchor="ctr"/>
          <a:lstStyle/>
          <a:p>
            <a:pPr algn="ctr" defTabSz="228600" fontAlgn="base" hangingPunct="0">
              <a:spcBef>
                <a:spcPct val="0"/>
              </a:spcBef>
              <a:spcAft>
                <a:spcPct val="0"/>
              </a:spcAft>
            </a:pPr>
            <a:endParaRPr lang="en-US" sz="1500">
              <a:solidFill>
                <a:schemeClr val="tx2"/>
              </a:solidFill>
              <a:latin typeface="Gill Sans" charset="0"/>
              <a:sym typeface="Gill Sans" charset="0"/>
            </a:endParaRPr>
          </a:p>
        </p:txBody>
      </p:sp>
      <p:grpSp>
        <p:nvGrpSpPr>
          <p:cNvPr id="131" name="Group 55"/>
          <p:cNvGrpSpPr/>
          <p:nvPr/>
        </p:nvGrpSpPr>
        <p:grpSpPr>
          <a:xfrm>
            <a:off x="6195540" y="2426711"/>
            <a:ext cx="419739" cy="368079"/>
            <a:chOff x="1640798" y="2149003"/>
            <a:chExt cx="464344" cy="407194"/>
          </a:xfrm>
          <a:solidFill>
            <a:srgbClr val="BC9D58"/>
          </a:solidFill>
        </p:grpSpPr>
        <p:sp>
          <p:nvSpPr>
            <p:cNvPr id="132" name="AutoShape 147"/>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solidFill>
                <a:srgbClr val="9E8140"/>
              </a:solidFill>
            </a:ln>
            <a:effectLst/>
          </p:spPr>
          <p:txBody>
            <a:bodyPr lIns="19050" tIns="19050" rIns="19050" bIns="19050" anchor="ctr"/>
            <a:lstStyle/>
            <a:p>
              <a:pPr algn="ctr" defTabSz="228600" fontAlgn="base" hangingPunct="0">
                <a:spcBef>
                  <a:spcPct val="0"/>
                </a:spcBef>
                <a:spcAft>
                  <a:spcPct val="0"/>
                </a:spcAft>
              </a:pPr>
              <a:endParaRPr lang="en-US" sz="1500">
                <a:solidFill>
                  <a:schemeClr val="tx2"/>
                </a:solidFill>
                <a:latin typeface="Gill Sans" charset="0"/>
                <a:sym typeface="Gill Sans" charset="0"/>
              </a:endParaRPr>
            </a:p>
          </p:txBody>
        </p:sp>
        <p:sp>
          <p:nvSpPr>
            <p:cNvPr id="133" name="AutoShape 148"/>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solidFill>
                <a:srgbClr val="9E8140"/>
              </a:solidFill>
            </a:ln>
            <a:effectLst/>
          </p:spPr>
          <p:txBody>
            <a:bodyPr lIns="19050" tIns="19050" rIns="19050" bIns="19050" anchor="ctr"/>
            <a:lstStyle/>
            <a:p>
              <a:pPr algn="ctr" defTabSz="228600" fontAlgn="base" hangingPunct="0">
                <a:spcBef>
                  <a:spcPct val="0"/>
                </a:spcBef>
                <a:spcAft>
                  <a:spcPct val="0"/>
                </a:spcAft>
              </a:pPr>
              <a:endParaRPr lang="en-US" sz="1500">
                <a:solidFill>
                  <a:schemeClr val="tx2"/>
                </a:solidFill>
                <a:latin typeface="Gill Sans" charset="0"/>
                <a:sym typeface="Gill Sans" charset="0"/>
              </a:endParaRPr>
            </a:p>
          </p:txBody>
        </p:sp>
      </p:grpSp>
      <p:sp>
        <p:nvSpPr>
          <p:cNvPr id="134" name="AutoShape 149"/>
          <p:cNvSpPr/>
          <p:nvPr/>
        </p:nvSpPr>
        <p:spPr bwMode="auto">
          <a:xfrm>
            <a:off x="6195540" y="4314398"/>
            <a:ext cx="419739" cy="3020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BC9D58"/>
          </a:solidFill>
          <a:ln>
            <a:solidFill>
              <a:srgbClr val="9E8140"/>
            </a:solidFill>
          </a:ln>
          <a:effectLst/>
        </p:spPr>
        <p:txBody>
          <a:bodyPr lIns="19050" tIns="19050" rIns="19050" bIns="19050" anchor="ctr"/>
          <a:lstStyle/>
          <a:p>
            <a:pPr algn="ctr" defTabSz="228600" fontAlgn="base" hangingPunct="0">
              <a:spcBef>
                <a:spcPct val="0"/>
              </a:spcBef>
              <a:spcAft>
                <a:spcPct val="0"/>
              </a:spcAft>
            </a:pPr>
            <a:endParaRPr lang="en-US" sz="1500">
              <a:solidFill>
                <a:schemeClr val="tx2"/>
              </a:solidFill>
              <a:latin typeface="Gill Sans" charset="0"/>
              <a:sym typeface="Gill Sans" charset="0"/>
            </a:endParaRPr>
          </a:p>
        </p:txBody>
      </p:sp>
      <p:sp>
        <p:nvSpPr>
          <p:cNvPr id="138" name="文本框 137"/>
          <p:cNvSpPr txBox="1"/>
          <p:nvPr/>
        </p:nvSpPr>
        <p:spPr>
          <a:xfrm>
            <a:off x="2652725" y="3702868"/>
            <a:ext cx="1365468" cy="472960"/>
          </a:xfrm>
          <a:prstGeom prst="rect">
            <a:avLst/>
          </a:prstGeom>
          <a:noFill/>
        </p:spPr>
        <p:txBody>
          <a:bodyPr wrap="square" rtlCol="0">
            <a:spAutoFit/>
          </a:bodyPr>
          <a:lstStyle/>
          <a:p>
            <a:pPr algn="ctr"/>
            <a:r>
              <a:rPr lang="en-US" altLang="zh-CN" sz="1400" dirty="0" smtClean="0">
                <a:solidFill>
                  <a:schemeClr val="bg1"/>
                </a:solidFill>
              </a:rPr>
              <a:t>add your</a:t>
            </a:r>
            <a:endParaRPr lang="en-US" altLang="zh-CN" sz="1400" dirty="0" smtClean="0">
              <a:solidFill>
                <a:schemeClr val="bg1"/>
              </a:solidFill>
            </a:endParaRPr>
          </a:p>
          <a:p>
            <a:pPr algn="ctr"/>
            <a:r>
              <a:rPr lang="en-US" altLang="zh-CN" sz="1400" dirty="0" smtClean="0">
                <a:solidFill>
                  <a:schemeClr val="bg1"/>
                </a:solidFill>
              </a:rPr>
              <a:t> title here</a:t>
            </a:r>
            <a:endParaRPr lang="zh-CN" altLang="en-US" sz="1400" dirty="0">
              <a:solidFill>
                <a:schemeClr val="bg1"/>
              </a:solidFill>
            </a:endParaRPr>
          </a:p>
        </p:txBody>
      </p:sp>
      <p:sp>
        <p:nvSpPr>
          <p:cNvPr id="139" name="文本框 138"/>
          <p:cNvSpPr txBox="1"/>
          <p:nvPr/>
        </p:nvSpPr>
        <p:spPr>
          <a:xfrm>
            <a:off x="7059707" y="2311125"/>
            <a:ext cx="3092822"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1" name="文本框 140"/>
          <p:cNvSpPr txBox="1"/>
          <p:nvPr/>
        </p:nvSpPr>
        <p:spPr>
          <a:xfrm>
            <a:off x="7059707" y="3268579"/>
            <a:ext cx="3092822"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2" name="文本框 141"/>
          <p:cNvSpPr txBox="1"/>
          <p:nvPr/>
        </p:nvSpPr>
        <p:spPr>
          <a:xfrm>
            <a:off x="7059707" y="4207709"/>
            <a:ext cx="3092822"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3" name="文本框 142"/>
          <p:cNvSpPr txBox="1"/>
          <p:nvPr/>
        </p:nvSpPr>
        <p:spPr>
          <a:xfrm>
            <a:off x="7059707" y="5126323"/>
            <a:ext cx="3092822"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400"/>
                                  </p:stCondLst>
                                  <p:childTnLst>
                                    <p:set>
                                      <p:cBhvr>
                                        <p:cTn id="6" dur="1" fill="hold">
                                          <p:stCondLst>
                                            <p:cond delay="0"/>
                                          </p:stCondLst>
                                        </p:cTn>
                                        <p:tgtEl>
                                          <p:spTgt spid="135"/>
                                        </p:tgtEl>
                                        <p:attrNameLst>
                                          <p:attrName>style.visibility</p:attrName>
                                        </p:attrNameLst>
                                      </p:cBhvr>
                                      <p:to>
                                        <p:strVal val="visible"/>
                                      </p:to>
                                    </p:set>
                                    <p:animEffect transition="in" filter="wipe(left)">
                                      <p:cBhvr>
                                        <p:cTn id="7" dur="500"/>
                                        <p:tgtEl>
                                          <p:spTgt spid="135"/>
                                        </p:tgtEl>
                                      </p:cBhvr>
                                    </p:animEffect>
                                  </p:childTnLst>
                                </p:cTn>
                              </p:par>
                              <p:par>
                                <p:cTn id="8" presetID="22" presetClass="entr" presetSubtype="8" fill="hold" nodeType="withEffect">
                                  <p:stCondLst>
                                    <p:cond delay="400"/>
                                  </p:stCondLst>
                                  <p:childTnLst>
                                    <p:set>
                                      <p:cBhvr>
                                        <p:cTn id="9" dur="1" fill="hold">
                                          <p:stCondLst>
                                            <p:cond delay="0"/>
                                          </p:stCondLst>
                                        </p:cTn>
                                        <p:tgtEl>
                                          <p:spTgt spid="136"/>
                                        </p:tgtEl>
                                        <p:attrNameLst>
                                          <p:attrName>style.visibility</p:attrName>
                                        </p:attrNameLst>
                                      </p:cBhvr>
                                      <p:to>
                                        <p:strVal val="visible"/>
                                      </p:to>
                                    </p:set>
                                    <p:animEffect transition="in" filter="wipe(left)">
                                      <p:cBhvr>
                                        <p:cTn id="10" dur="500"/>
                                        <p:tgtEl>
                                          <p:spTgt spid="136"/>
                                        </p:tgtEl>
                                      </p:cBhvr>
                                    </p:animEffect>
                                  </p:childTnLst>
                                </p:cTn>
                              </p:par>
                              <p:par>
                                <p:cTn id="11" presetID="22" presetClass="entr" presetSubtype="8" fill="hold" nodeType="withEffect">
                                  <p:stCondLst>
                                    <p:cond delay="400"/>
                                  </p:stCondLst>
                                  <p:childTnLst>
                                    <p:set>
                                      <p:cBhvr>
                                        <p:cTn id="12" dur="1" fill="hold">
                                          <p:stCondLst>
                                            <p:cond delay="0"/>
                                          </p:stCondLst>
                                        </p:cTn>
                                        <p:tgtEl>
                                          <p:spTgt spid="137"/>
                                        </p:tgtEl>
                                        <p:attrNameLst>
                                          <p:attrName>style.visibility</p:attrName>
                                        </p:attrNameLst>
                                      </p:cBhvr>
                                      <p:to>
                                        <p:strVal val="visible"/>
                                      </p:to>
                                    </p:set>
                                    <p:animEffect transition="in" filter="wipe(left)">
                                      <p:cBhvr>
                                        <p:cTn id="13"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8938" t="2112" r="26879" b="13615"/>
          <a:stretch>
            <a:fillRect/>
          </a:stretch>
        </p:blipFill>
        <p:spPr>
          <a:xfrm>
            <a:off x="0" y="0"/>
            <a:ext cx="12192000" cy="6858000"/>
          </a:xfrm>
          <a:prstGeom prst="rect">
            <a:avLst/>
          </a:prstGeom>
        </p:spPr>
      </p:pic>
      <p:grpSp>
        <p:nvGrpSpPr>
          <p:cNvPr id="16" name="组合 15"/>
          <p:cNvGrpSpPr/>
          <p:nvPr/>
        </p:nvGrpSpPr>
        <p:grpSpPr>
          <a:xfrm>
            <a:off x="2877669" y="2114550"/>
            <a:ext cx="1775069" cy="2628900"/>
            <a:chOff x="3276600" y="2266950"/>
            <a:chExt cx="1504950" cy="2228850"/>
          </a:xfrm>
        </p:grpSpPr>
        <p:cxnSp>
          <p:nvCxnSpPr>
            <p:cNvPr id="8" name="直接连接符 7"/>
            <p:cNvCxnSpPr/>
            <p:nvPr/>
          </p:nvCxnSpPr>
          <p:spPr>
            <a:xfrm>
              <a:off x="3276600" y="2266950"/>
              <a:ext cx="1504950" cy="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276600" y="2266950"/>
              <a:ext cx="0" cy="222885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276600" y="4495800"/>
              <a:ext cx="1504950" cy="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781550" y="2266950"/>
              <a:ext cx="0" cy="738200"/>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781550" y="3700597"/>
              <a:ext cx="0" cy="795203"/>
            </a:xfrm>
            <a:prstGeom prst="line">
              <a:avLst/>
            </a:prstGeom>
            <a:ln w="38100">
              <a:solidFill>
                <a:srgbClr val="9E8140"/>
              </a:solidFill>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2684630" y="2734473"/>
            <a:ext cx="2161146" cy="1569660"/>
          </a:xfrm>
          <a:prstGeom prst="rect">
            <a:avLst/>
          </a:prstGeom>
          <a:noFill/>
        </p:spPr>
        <p:txBody>
          <a:bodyPr wrap="square" rtlCol="0">
            <a:spAutoFit/>
          </a:bodyPr>
          <a:lstStyle/>
          <a:p>
            <a:pPr algn="ctr"/>
            <a:r>
              <a:rPr lang="en-US" altLang="zh-CN" sz="9600" b="1" dirty="0" smtClean="0">
                <a:solidFill>
                  <a:srgbClr val="9E8140"/>
                </a:solidFill>
                <a:latin typeface="Road Rage" pitchFamily="50" charset="0"/>
                <a:ea typeface="华文仿宋" panose="02010600040101010101" pitchFamily="2" charset="-122"/>
              </a:rPr>
              <a:t>o2</a:t>
            </a:r>
            <a:endParaRPr lang="zh-CN" altLang="en-US" sz="9600" b="1" dirty="0">
              <a:solidFill>
                <a:srgbClr val="9E8140"/>
              </a:solidFill>
              <a:latin typeface="Road Rage" pitchFamily="50" charset="0"/>
              <a:ea typeface="华文仿宋" panose="02010600040101010101" pitchFamily="2" charset="-122"/>
            </a:endParaRPr>
          </a:p>
        </p:txBody>
      </p:sp>
      <p:sp>
        <p:nvSpPr>
          <p:cNvPr id="13" name="文本框 12"/>
          <p:cNvSpPr txBox="1"/>
          <p:nvPr/>
        </p:nvSpPr>
        <p:spPr>
          <a:xfrm>
            <a:off x="4500739" y="2921375"/>
            <a:ext cx="4959929" cy="523220"/>
          </a:xfrm>
          <a:prstGeom prst="rect">
            <a:avLst/>
          </a:prstGeom>
          <a:noFill/>
        </p:spPr>
        <p:txBody>
          <a:bodyPr wrap="square" rtlCol="0">
            <a:spAutoFit/>
          </a:bodyPr>
          <a:lstStyle/>
          <a:p>
            <a:pPr algn="ctr"/>
            <a:r>
              <a:rPr lang="zh-CN" altLang="en-US" sz="2800" b="1" dirty="0" smtClean="0">
                <a:solidFill>
                  <a:srgbClr val="9E8140"/>
                </a:solidFill>
                <a:latin typeface="微软雅黑" panose="020B0503020204020204" pitchFamily="34" charset="-122"/>
                <a:ea typeface="微软雅黑" panose="020B0503020204020204" pitchFamily="34" charset="-122"/>
              </a:rPr>
              <a:t>课题研究的思路与方法</a:t>
            </a:r>
            <a:endParaRPr lang="en-US" altLang="zh-CN" sz="2800" b="1" dirty="0" smtClean="0">
              <a:solidFill>
                <a:srgbClr val="9E814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469650" y="3444595"/>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9E8140"/>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rgbClr val="9E8140"/>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ECDE"/>
        </a:solidFill>
        <a:effectLst/>
      </p:bgPr>
    </p:bg>
    <p:spTree>
      <p:nvGrpSpPr>
        <p:cNvPr id="1" name=""/>
        <p:cNvGrpSpPr/>
        <p:nvPr/>
      </p:nvGrpSpPr>
      <p:grpSpPr>
        <a:xfrm>
          <a:off x="0" y="0"/>
          <a:ext cx="0" cy="0"/>
          <a:chOff x="0" y="0"/>
          <a:chExt cx="0" cy="0"/>
        </a:xfrm>
      </p:grpSpPr>
      <p:sp>
        <p:nvSpPr>
          <p:cNvPr id="53" name="椭圆 80"/>
          <p:cNvSpPr/>
          <p:nvPr/>
        </p:nvSpPr>
        <p:spPr bwMode="auto">
          <a:xfrm>
            <a:off x="977873" y="460369"/>
            <a:ext cx="866305" cy="868059"/>
          </a:xfrm>
          <a:prstGeom prst="rect">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panose="020B0604020202020204" pitchFamily="34" charset="0"/>
              <a:ea typeface="宋体" panose="02010600030101010101" pitchFamily="2" charset="-122"/>
            </a:endParaRPr>
          </a:p>
        </p:txBody>
      </p:sp>
      <p:sp>
        <p:nvSpPr>
          <p:cNvPr id="54" name="文本框 53"/>
          <p:cNvSpPr txBox="1"/>
          <p:nvPr/>
        </p:nvSpPr>
        <p:spPr>
          <a:xfrm>
            <a:off x="875521" y="487108"/>
            <a:ext cx="1071008" cy="830997"/>
          </a:xfrm>
          <a:prstGeom prst="rect">
            <a:avLst/>
          </a:prstGeom>
          <a:noFill/>
        </p:spPr>
        <p:txBody>
          <a:bodyPr wrap="square" rtlCol="0">
            <a:spAutoFit/>
          </a:bodyPr>
          <a:lstStyle/>
          <a:p>
            <a:pPr algn="ctr"/>
            <a:r>
              <a:rPr lang="en-US" altLang="zh-CN" sz="4800" dirty="0" smtClean="0">
                <a:solidFill>
                  <a:schemeClr val="tx1">
                    <a:lumMod val="75000"/>
                    <a:lumOff val="25000"/>
                  </a:schemeClr>
                </a:solidFill>
                <a:latin typeface="Road Rage" pitchFamily="50" charset="0"/>
              </a:rPr>
              <a:t>o</a:t>
            </a:r>
            <a:r>
              <a:rPr lang="en-US" altLang="zh-CN" sz="4800" dirty="0">
                <a:solidFill>
                  <a:schemeClr val="tx1">
                    <a:lumMod val="75000"/>
                    <a:lumOff val="25000"/>
                  </a:schemeClr>
                </a:solidFill>
                <a:latin typeface="Road Rage" pitchFamily="50" charset="0"/>
              </a:rPr>
              <a:t>2</a:t>
            </a:r>
            <a:endParaRPr lang="zh-CN" altLang="en-US" sz="4800" dirty="0">
              <a:solidFill>
                <a:schemeClr val="tx1">
                  <a:lumMod val="75000"/>
                  <a:lumOff val="25000"/>
                </a:schemeClr>
              </a:solidFill>
              <a:latin typeface="Road Rage" pitchFamily="50" charset="0"/>
            </a:endParaRPr>
          </a:p>
        </p:txBody>
      </p:sp>
      <p:sp>
        <p:nvSpPr>
          <p:cNvPr id="55" name="矩形 54"/>
          <p:cNvSpPr/>
          <p:nvPr/>
        </p:nvSpPr>
        <p:spPr>
          <a:xfrm>
            <a:off x="2077947" y="350329"/>
            <a:ext cx="2492990"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研究的思路与方法</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813389" y="96631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57" name="Oval 7"/>
          <p:cNvSpPr>
            <a:spLocks noChangeArrowheads="1"/>
          </p:cNvSpPr>
          <p:nvPr/>
        </p:nvSpPr>
        <p:spPr bwMode="auto">
          <a:xfrm>
            <a:off x="5632451" y="2108854"/>
            <a:ext cx="866775" cy="862012"/>
          </a:xfrm>
          <a:prstGeom prst="ellipse">
            <a:avLst/>
          </a:prstGeom>
          <a:solidFill>
            <a:srgbClr val="9E8140"/>
          </a:solidFill>
          <a:ln>
            <a:noFill/>
          </a:ln>
        </p:spPr>
        <p:txBody>
          <a:bodyPr vert="horz" wrap="square" lIns="91440" tIns="45720" rIns="91440" bIns="45720" numCol="1" anchor="t" anchorCtr="0" compatLnSpc="1"/>
          <a:lstStyle/>
          <a:p>
            <a:endParaRPr lang="en-US">
              <a:solidFill>
                <a:schemeClr val="tx2"/>
              </a:solidFill>
            </a:endParaRPr>
          </a:p>
        </p:txBody>
      </p:sp>
      <p:sp>
        <p:nvSpPr>
          <p:cNvPr id="58" name="Oval 8"/>
          <p:cNvSpPr>
            <a:spLocks noChangeArrowheads="1"/>
          </p:cNvSpPr>
          <p:nvPr/>
        </p:nvSpPr>
        <p:spPr bwMode="auto">
          <a:xfrm>
            <a:off x="5707063" y="5236229"/>
            <a:ext cx="868363" cy="862012"/>
          </a:xfrm>
          <a:prstGeom prst="ellipse">
            <a:avLst/>
          </a:prstGeom>
          <a:solidFill>
            <a:srgbClr val="9E8140"/>
          </a:solidFill>
          <a:ln>
            <a:noFill/>
          </a:ln>
        </p:spPr>
        <p:txBody>
          <a:bodyPr vert="horz" wrap="square" lIns="91440" tIns="45720" rIns="91440" bIns="45720" numCol="1" anchor="t" anchorCtr="0" compatLnSpc="1"/>
          <a:lstStyle/>
          <a:p>
            <a:endParaRPr lang="en-US">
              <a:solidFill>
                <a:schemeClr val="tx2"/>
              </a:solidFill>
            </a:endParaRPr>
          </a:p>
        </p:txBody>
      </p:sp>
      <p:sp>
        <p:nvSpPr>
          <p:cNvPr id="59" name="Oval 9"/>
          <p:cNvSpPr>
            <a:spLocks noChangeArrowheads="1"/>
          </p:cNvSpPr>
          <p:nvPr/>
        </p:nvSpPr>
        <p:spPr bwMode="auto">
          <a:xfrm>
            <a:off x="4287838" y="4847291"/>
            <a:ext cx="869950" cy="862012"/>
          </a:xfrm>
          <a:prstGeom prst="ellipse">
            <a:avLst/>
          </a:prstGeom>
          <a:solidFill>
            <a:srgbClr val="9E8140"/>
          </a:solidFill>
          <a:ln>
            <a:noFill/>
          </a:ln>
        </p:spPr>
        <p:txBody>
          <a:bodyPr vert="horz" wrap="square" lIns="91440" tIns="45720" rIns="91440" bIns="45720" numCol="1" anchor="t" anchorCtr="0" compatLnSpc="1"/>
          <a:lstStyle/>
          <a:p>
            <a:endParaRPr lang="en-US">
              <a:solidFill>
                <a:schemeClr val="tx2"/>
              </a:solidFill>
            </a:endParaRPr>
          </a:p>
        </p:txBody>
      </p:sp>
      <p:sp>
        <p:nvSpPr>
          <p:cNvPr id="60" name="Oval 10"/>
          <p:cNvSpPr>
            <a:spLocks noChangeArrowheads="1"/>
          </p:cNvSpPr>
          <p:nvPr/>
        </p:nvSpPr>
        <p:spPr bwMode="auto">
          <a:xfrm>
            <a:off x="7112001" y="4725054"/>
            <a:ext cx="866775" cy="862012"/>
          </a:xfrm>
          <a:prstGeom prst="ellipse">
            <a:avLst/>
          </a:prstGeom>
          <a:solidFill>
            <a:srgbClr val="9E8140"/>
          </a:solidFill>
          <a:ln>
            <a:noFill/>
          </a:ln>
        </p:spPr>
        <p:txBody>
          <a:bodyPr vert="horz" wrap="square" lIns="91440" tIns="45720" rIns="91440" bIns="45720" numCol="1" anchor="t" anchorCtr="0" compatLnSpc="1"/>
          <a:lstStyle/>
          <a:p>
            <a:endParaRPr lang="en-US">
              <a:solidFill>
                <a:schemeClr val="tx2"/>
              </a:solidFill>
            </a:endParaRPr>
          </a:p>
        </p:txBody>
      </p:sp>
      <p:sp>
        <p:nvSpPr>
          <p:cNvPr id="61" name="Oval 11"/>
          <p:cNvSpPr>
            <a:spLocks noChangeArrowheads="1"/>
          </p:cNvSpPr>
          <p:nvPr/>
        </p:nvSpPr>
        <p:spPr bwMode="auto">
          <a:xfrm>
            <a:off x="4341813" y="2400954"/>
            <a:ext cx="866775" cy="862012"/>
          </a:xfrm>
          <a:prstGeom prst="ellipse">
            <a:avLst/>
          </a:prstGeom>
          <a:solidFill>
            <a:srgbClr val="9E8140"/>
          </a:solidFill>
          <a:ln>
            <a:noFill/>
          </a:ln>
        </p:spPr>
        <p:txBody>
          <a:bodyPr vert="horz" wrap="square" lIns="91440" tIns="45720" rIns="91440" bIns="45720" numCol="1" anchor="t" anchorCtr="0" compatLnSpc="1"/>
          <a:lstStyle/>
          <a:p>
            <a:endParaRPr lang="en-US">
              <a:solidFill>
                <a:schemeClr val="tx2"/>
              </a:solidFill>
            </a:endParaRPr>
          </a:p>
        </p:txBody>
      </p:sp>
      <p:sp>
        <p:nvSpPr>
          <p:cNvPr id="62" name="Oval 12"/>
          <p:cNvSpPr>
            <a:spLocks noChangeArrowheads="1"/>
          </p:cNvSpPr>
          <p:nvPr/>
        </p:nvSpPr>
        <p:spPr bwMode="auto">
          <a:xfrm>
            <a:off x="7453313" y="3469341"/>
            <a:ext cx="868363" cy="860425"/>
          </a:xfrm>
          <a:prstGeom prst="ellipse">
            <a:avLst/>
          </a:prstGeom>
          <a:solidFill>
            <a:srgbClr val="9E8140"/>
          </a:solidFill>
          <a:ln>
            <a:noFill/>
          </a:ln>
        </p:spPr>
        <p:txBody>
          <a:bodyPr vert="horz" wrap="square" lIns="91440" tIns="45720" rIns="91440" bIns="45720" numCol="1" anchor="t" anchorCtr="0" compatLnSpc="1"/>
          <a:lstStyle/>
          <a:p>
            <a:endParaRPr lang="en-US">
              <a:solidFill>
                <a:schemeClr val="tx2"/>
              </a:solidFill>
            </a:endParaRPr>
          </a:p>
        </p:txBody>
      </p:sp>
      <p:sp>
        <p:nvSpPr>
          <p:cNvPr id="64" name="Oval 13"/>
          <p:cNvSpPr>
            <a:spLocks noChangeArrowheads="1"/>
          </p:cNvSpPr>
          <p:nvPr/>
        </p:nvSpPr>
        <p:spPr bwMode="auto">
          <a:xfrm>
            <a:off x="6902451" y="2424766"/>
            <a:ext cx="868363" cy="862012"/>
          </a:xfrm>
          <a:prstGeom prst="ellipse">
            <a:avLst/>
          </a:prstGeom>
          <a:solidFill>
            <a:srgbClr val="9E8140"/>
          </a:solidFill>
          <a:ln>
            <a:noFill/>
          </a:ln>
        </p:spPr>
        <p:txBody>
          <a:bodyPr vert="horz" wrap="square" lIns="91440" tIns="45720" rIns="91440" bIns="45720" numCol="1" anchor="t" anchorCtr="0" compatLnSpc="1"/>
          <a:lstStyle/>
          <a:p>
            <a:endParaRPr lang="en-US">
              <a:solidFill>
                <a:schemeClr val="tx2"/>
              </a:solidFill>
            </a:endParaRPr>
          </a:p>
        </p:txBody>
      </p:sp>
      <p:sp>
        <p:nvSpPr>
          <p:cNvPr id="66" name="Freeform 5"/>
          <p:cNvSpPr/>
          <p:nvPr/>
        </p:nvSpPr>
        <p:spPr bwMode="auto">
          <a:xfrm>
            <a:off x="4975226" y="2953404"/>
            <a:ext cx="2287588" cy="2290762"/>
          </a:xfrm>
          <a:custGeom>
            <a:avLst/>
            <a:gdLst>
              <a:gd name="T0" fmla="*/ 1197 w 1274"/>
              <a:gd name="T1" fmla="*/ 498 h 1276"/>
              <a:gd name="T2" fmla="*/ 777 w 1274"/>
              <a:gd name="T3" fmla="*/ 1199 h 1276"/>
              <a:gd name="T4" fmla="*/ 77 w 1274"/>
              <a:gd name="T5" fmla="*/ 778 h 1276"/>
              <a:gd name="T6" fmla="*/ 497 w 1274"/>
              <a:gd name="T7" fmla="*/ 77 h 1276"/>
              <a:gd name="T8" fmla="*/ 1197 w 1274"/>
              <a:gd name="T9" fmla="*/ 498 h 1276"/>
            </a:gdLst>
            <a:ahLst/>
            <a:cxnLst>
              <a:cxn ang="0">
                <a:pos x="T0" y="T1"/>
              </a:cxn>
              <a:cxn ang="0">
                <a:pos x="T2" y="T3"/>
              </a:cxn>
              <a:cxn ang="0">
                <a:pos x="T4" y="T5"/>
              </a:cxn>
              <a:cxn ang="0">
                <a:pos x="T6" y="T7"/>
              </a:cxn>
              <a:cxn ang="0">
                <a:pos x="T8" y="T9"/>
              </a:cxn>
            </a:cxnLst>
            <a:rect l="0" t="0" r="r" b="b"/>
            <a:pathLst>
              <a:path w="1274" h="1276">
                <a:moveTo>
                  <a:pt x="1197" y="498"/>
                </a:moveTo>
                <a:cubicBezTo>
                  <a:pt x="1274" y="808"/>
                  <a:pt x="1086" y="1122"/>
                  <a:pt x="777" y="1199"/>
                </a:cubicBezTo>
                <a:cubicBezTo>
                  <a:pt x="468" y="1276"/>
                  <a:pt x="155" y="1088"/>
                  <a:pt x="77" y="778"/>
                </a:cubicBezTo>
                <a:cubicBezTo>
                  <a:pt x="0" y="468"/>
                  <a:pt x="188" y="154"/>
                  <a:pt x="497" y="77"/>
                </a:cubicBezTo>
                <a:cubicBezTo>
                  <a:pt x="806" y="0"/>
                  <a:pt x="1119" y="188"/>
                  <a:pt x="1197" y="498"/>
                </a:cubicBezTo>
                <a:close/>
              </a:path>
            </a:pathLst>
          </a:custGeom>
          <a:solidFill>
            <a:srgbClr val="D3BF91"/>
          </a:solidFill>
          <a:ln>
            <a:noFill/>
          </a:ln>
        </p:spPr>
        <p:txBody>
          <a:bodyPr vert="horz" wrap="square" lIns="91440" tIns="45720" rIns="91440" bIns="45720" numCol="1" anchor="t" anchorCtr="0" compatLnSpc="1"/>
          <a:lstStyle/>
          <a:p>
            <a:endParaRPr lang="en-US">
              <a:solidFill>
                <a:schemeClr val="tx2"/>
              </a:solidFill>
            </a:endParaRPr>
          </a:p>
        </p:txBody>
      </p:sp>
      <p:sp>
        <p:nvSpPr>
          <p:cNvPr id="67" name="Freeform 6"/>
          <p:cNvSpPr/>
          <p:nvPr/>
        </p:nvSpPr>
        <p:spPr bwMode="auto">
          <a:xfrm>
            <a:off x="5208588" y="3185179"/>
            <a:ext cx="1836738" cy="1839912"/>
          </a:xfrm>
          <a:custGeom>
            <a:avLst/>
            <a:gdLst>
              <a:gd name="T0" fmla="*/ 961 w 1023"/>
              <a:gd name="T1" fmla="*/ 400 h 1025"/>
              <a:gd name="T2" fmla="*/ 624 w 1023"/>
              <a:gd name="T3" fmla="*/ 963 h 1025"/>
              <a:gd name="T4" fmla="*/ 62 w 1023"/>
              <a:gd name="T5" fmla="*/ 625 h 1025"/>
              <a:gd name="T6" fmla="*/ 399 w 1023"/>
              <a:gd name="T7" fmla="*/ 62 h 1025"/>
              <a:gd name="T8" fmla="*/ 961 w 1023"/>
              <a:gd name="T9" fmla="*/ 400 h 1025"/>
            </a:gdLst>
            <a:ahLst/>
            <a:cxnLst>
              <a:cxn ang="0">
                <a:pos x="T0" y="T1"/>
              </a:cxn>
              <a:cxn ang="0">
                <a:pos x="T2" y="T3"/>
              </a:cxn>
              <a:cxn ang="0">
                <a:pos x="T4" y="T5"/>
              </a:cxn>
              <a:cxn ang="0">
                <a:pos x="T6" y="T7"/>
              </a:cxn>
              <a:cxn ang="0">
                <a:pos x="T8" y="T9"/>
              </a:cxn>
            </a:cxnLst>
            <a:rect l="0" t="0" r="r" b="b"/>
            <a:pathLst>
              <a:path w="1023" h="1025">
                <a:moveTo>
                  <a:pt x="961" y="400"/>
                </a:moveTo>
                <a:cubicBezTo>
                  <a:pt x="1023" y="649"/>
                  <a:pt x="873" y="901"/>
                  <a:pt x="624" y="963"/>
                </a:cubicBezTo>
                <a:cubicBezTo>
                  <a:pt x="376" y="1025"/>
                  <a:pt x="125" y="874"/>
                  <a:pt x="62" y="625"/>
                </a:cubicBezTo>
                <a:cubicBezTo>
                  <a:pt x="0" y="376"/>
                  <a:pt x="151" y="124"/>
                  <a:pt x="399" y="62"/>
                </a:cubicBezTo>
                <a:cubicBezTo>
                  <a:pt x="647" y="0"/>
                  <a:pt x="899" y="152"/>
                  <a:pt x="961" y="400"/>
                </a:cubicBezTo>
                <a:close/>
              </a:path>
            </a:pathLst>
          </a:custGeom>
          <a:solidFill>
            <a:srgbClr val="BC9D58"/>
          </a:solidFill>
          <a:ln>
            <a:noFill/>
          </a:ln>
        </p:spPr>
        <p:txBody>
          <a:bodyPr vert="horz" wrap="square" lIns="91440" tIns="45720" rIns="91440" bIns="45720" numCol="1" anchor="t" anchorCtr="0" compatLnSpc="1"/>
          <a:lstStyle/>
          <a:p>
            <a:endParaRPr lang="en-US">
              <a:solidFill>
                <a:schemeClr val="tx2"/>
              </a:solidFill>
            </a:endParaRPr>
          </a:p>
        </p:txBody>
      </p:sp>
      <p:sp>
        <p:nvSpPr>
          <p:cNvPr id="68" name="Oval 14"/>
          <p:cNvSpPr>
            <a:spLocks noChangeArrowheads="1"/>
          </p:cNvSpPr>
          <p:nvPr/>
        </p:nvSpPr>
        <p:spPr bwMode="auto">
          <a:xfrm>
            <a:off x="5407026" y="3394729"/>
            <a:ext cx="1441450" cy="1433512"/>
          </a:xfrm>
          <a:prstGeom prst="ellipse">
            <a:avLst/>
          </a:prstGeom>
          <a:solidFill>
            <a:srgbClr val="9E8140"/>
          </a:solidFill>
          <a:ln>
            <a:noFill/>
          </a:ln>
        </p:spPr>
        <p:txBody>
          <a:bodyPr vert="horz" wrap="square" lIns="91440" tIns="45720" rIns="91440" bIns="45720" numCol="1" anchor="t" anchorCtr="0" compatLnSpc="1"/>
          <a:lstStyle/>
          <a:p>
            <a:endParaRPr lang="en-US">
              <a:solidFill>
                <a:schemeClr val="tx2"/>
              </a:solidFill>
            </a:endParaRPr>
          </a:p>
        </p:txBody>
      </p:sp>
      <p:sp>
        <p:nvSpPr>
          <p:cNvPr id="69" name="Freeform 15"/>
          <p:cNvSpPr>
            <a:spLocks noEditPoints="1"/>
          </p:cNvSpPr>
          <p:nvPr/>
        </p:nvSpPr>
        <p:spPr bwMode="auto">
          <a:xfrm>
            <a:off x="5594351" y="3701116"/>
            <a:ext cx="1066800" cy="819150"/>
          </a:xfrm>
          <a:custGeom>
            <a:avLst/>
            <a:gdLst>
              <a:gd name="T0" fmla="*/ 334 w 672"/>
              <a:gd name="T1" fmla="*/ 0 h 516"/>
              <a:gd name="T2" fmla="*/ 0 w 672"/>
              <a:gd name="T3" fmla="*/ 91 h 516"/>
              <a:gd name="T4" fmla="*/ 0 w 672"/>
              <a:gd name="T5" fmla="*/ 425 h 516"/>
              <a:gd name="T6" fmla="*/ 334 w 672"/>
              <a:gd name="T7" fmla="*/ 516 h 516"/>
              <a:gd name="T8" fmla="*/ 672 w 672"/>
              <a:gd name="T9" fmla="*/ 425 h 516"/>
              <a:gd name="T10" fmla="*/ 672 w 672"/>
              <a:gd name="T11" fmla="*/ 91 h 516"/>
              <a:gd name="T12" fmla="*/ 334 w 672"/>
              <a:gd name="T13" fmla="*/ 0 h 516"/>
              <a:gd name="T14" fmla="*/ 646 w 672"/>
              <a:gd name="T15" fmla="*/ 405 h 516"/>
              <a:gd name="T16" fmla="*/ 334 w 672"/>
              <a:gd name="T17" fmla="*/ 489 h 516"/>
              <a:gd name="T18" fmla="*/ 26 w 672"/>
              <a:gd name="T19" fmla="*/ 405 h 516"/>
              <a:gd name="T20" fmla="*/ 26 w 672"/>
              <a:gd name="T21" fmla="*/ 110 h 516"/>
              <a:gd name="T22" fmla="*/ 334 w 672"/>
              <a:gd name="T23" fmla="*/ 27 h 516"/>
              <a:gd name="T24" fmla="*/ 646 w 672"/>
              <a:gd name="T25" fmla="*/ 110 h 516"/>
              <a:gd name="T26" fmla="*/ 646 w 672"/>
              <a:gd name="T27" fmla="*/ 405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516">
                <a:moveTo>
                  <a:pt x="334" y="0"/>
                </a:moveTo>
                <a:lnTo>
                  <a:pt x="0" y="91"/>
                </a:lnTo>
                <a:lnTo>
                  <a:pt x="0" y="425"/>
                </a:lnTo>
                <a:lnTo>
                  <a:pt x="334" y="516"/>
                </a:lnTo>
                <a:lnTo>
                  <a:pt x="672" y="425"/>
                </a:lnTo>
                <a:lnTo>
                  <a:pt x="672" y="91"/>
                </a:lnTo>
                <a:lnTo>
                  <a:pt x="334" y="0"/>
                </a:lnTo>
                <a:close/>
                <a:moveTo>
                  <a:pt x="646" y="405"/>
                </a:moveTo>
                <a:lnTo>
                  <a:pt x="334" y="489"/>
                </a:lnTo>
                <a:lnTo>
                  <a:pt x="26" y="405"/>
                </a:lnTo>
                <a:lnTo>
                  <a:pt x="26" y="110"/>
                </a:lnTo>
                <a:lnTo>
                  <a:pt x="334" y="27"/>
                </a:lnTo>
                <a:lnTo>
                  <a:pt x="646" y="110"/>
                </a:lnTo>
                <a:lnTo>
                  <a:pt x="646" y="40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2"/>
              </a:solidFill>
            </a:endParaRPr>
          </a:p>
        </p:txBody>
      </p:sp>
      <p:sp>
        <p:nvSpPr>
          <p:cNvPr id="72" name="Oval 18"/>
          <p:cNvSpPr>
            <a:spLocks noChangeArrowheads="1"/>
          </p:cNvSpPr>
          <p:nvPr/>
        </p:nvSpPr>
        <p:spPr bwMode="auto">
          <a:xfrm>
            <a:off x="3873501" y="3566179"/>
            <a:ext cx="866775" cy="860425"/>
          </a:xfrm>
          <a:prstGeom prst="ellipse">
            <a:avLst/>
          </a:prstGeom>
          <a:solidFill>
            <a:srgbClr val="9E8140"/>
          </a:solidFill>
          <a:ln>
            <a:noFill/>
          </a:ln>
        </p:spPr>
        <p:txBody>
          <a:bodyPr vert="horz" wrap="square" lIns="91440" tIns="45720" rIns="91440" bIns="45720" numCol="1" anchor="t" anchorCtr="0" compatLnSpc="1"/>
          <a:lstStyle/>
          <a:p>
            <a:endParaRPr lang="en-US">
              <a:solidFill>
                <a:schemeClr val="tx2"/>
              </a:solidFill>
            </a:endParaRPr>
          </a:p>
        </p:txBody>
      </p:sp>
      <p:sp>
        <p:nvSpPr>
          <p:cNvPr id="116" name="Oval 35"/>
          <p:cNvSpPr/>
          <p:nvPr/>
        </p:nvSpPr>
        <p:spPr>
          <a:xfrm>
            <a:off x="3104009" y="2404389"/>
            <a:ext cx="228600" cy="228600"/>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17" name="Oval 36"/>
          <p:cNvSpPr/>
          <p:nvPr/>
        </p:nvSpPr>
        <p:spPr>
          <a:xfrm>
            <a:off x="3104009" y="3372463"/>
            <a:ext cx="228600" cy="228600"/>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19" name="Oval 37"/>
          <p:cNvSpPr/>
          <p:nvPr/>
        </p:nvSpPr>
        <p:spPr>
          <a:xfrm>
            <a:off x="3104009" y="4365453"/>
            <a:ext cx="228600" cy="228600"/>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20" name="Oval 38"/>
          <p:cNvSpPr/>
          <p:nvPr/>
        </p:nvSpPr>
        <p:spPr>
          <a:xfrm>
            <a:off x="3104009" y="5291141"/>
            <a:ext cx="228600" cy="228600"/>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21" name="Oval 39"/>
          <p:cNvSpPr/>
          <p:nvPr/>
        </p:nvSpPr>
        <p:spPr>
          <a:xfrm>
            <a:off x="8876600" y="2404389"/>
            <a:ext cx="228600" cy="228600"/>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23" name="Oval 40"/>
          <p:cNvSpPr/>
          <p:nvPr/>
        </p:nvSpPr>
        <p:spPr>
          <a:xfrm>
            <a:off x="8876600" y="3372463"/>
            <a:ext cx="228600" cy="228600"/>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24" name="Oval 41"/>
          <p:cNvSpPr/>
          <p:nvPr/>
        </p:nvSpPr>
        <p:spPr>
          <a:xfrm>
            <a:off x="8876600" y="4365453"/>
            <a:ext cx="228600" cy="228600"/>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25" name="Oval 42"/>
          <p:cNvSpPr/>
          <p:nvPr/>
        </p:nvSpPr>
        <p:spPr>
          <a:xfrm>
            <a:off x="8876600" y="5291141"/>
            <a:ext cx="228600" cy="228600"/>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40" name="AutoShape 19"/>
          <p:cNvSpPr>
            <a:spLocks noChangeAspect="1"/>
          </p:cNvSpPr>
          <p:nvPr/>
        </p:nvSpPr>
        <p:spPr bwMode="auto">
          <a:xfrm>
            <a:off x="4085271" y="3796162"/>
            <a:ext cx="436809" cy="436923"/>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p:spPr>
        <p:txBody>
          <a:bodyPr lIns="50789" tIns="50789" rIns="50789" bIns="50789" anchor="ctr"/>
          <a:lstStyle/>
          <a:p>
            <a:pPr defTabSz="456565">
              <a:defRPr/>
            </a:pPr>
            <a:endParaRPr lang="es-ES" sz="3600" dirty="0">
              <a:solidFill>
                <a:schemeClr val="tx2"/>
              </a:solidFill>
              <a:effectLst>
                <a:outerShdw blurRad="38100" dist="38100" dir="2700000" algn="tl">
                  <a:srgbClr val="000000"/>
                </a:outerShdw>
              </a:effectLst>
              <a:latin typeface="Lato Regular"/>
              <a:cs typeface="Lato Regular"/>
              <a:sym typeface="Gill Sans" charset="0"/>
            </a:endParaRPr>
          </a:p>
        </p:txBody>
      </p:sp>
      <p:sp>
        <p:nvSpPr>
          <p:cNvPr id="144" name="AutoShape 82"/>
          <p:cNvSpPr>
            <a:spLocks noChangeAspect="1"/>
          </p:cNvSpPr>
          <p:nvPr/>
        </p:nvSpPr>
        <p:spPr bwMode="auto">
          <a:xfrm>
            <a:off x="7148864" y="2711002"/>
            <a:ext cx="374183" cy="3742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p:spPr>
        <p:txBody>
          <a:bodyPr lIns="50789" tIns="50789" rIns="50789" bIns="50789" anchor="ctr"/>
          <a:lstStyle/>
          <a:p>
            <a:pPr defTabSz="456565">
              <a:defRPr/>
            </a:pPr>
            <a:endParaRPr lang="es-ES" sz="3600" dirty="0">
              <a:solidFill>
                <a:schemeClr val="tx2"/>
              </a:solidFill>
              <a:effectLst>
                <a:outerShdw blurRad="38100" dist="38100" dir="2700000" algn="tl">
                  <a:srgbClr val="000000"/>
                </a:outerShdw>
              </a:effectLst>
              <a:latin typeface="Gill Sans" charset="0"/>
              <a:cs typeface="Gill Sans" charset="0"/>
              <a:sym typeface="Gill Sans" charset="0"/>
            </a:endParaRPr>
          </a:p>
        </p:txBody>
      </p:sp>
      <p:sp>
        <p:nvSpPr>
          <p:cNvPr id="145" name="Freeform 16"/>
          <p:cNvSpPr>
            <a:spLocks noChangeAspect="1" noChangeArrowheads="1"/>
          </p:cNvSpPr>
          <p:nvPr/>
        </p:nvSpPr>
        <p:spPr bwMode="auto">
          <a:xfrm>
            <a:off x="5900613" y="2292221"/>
            <a:ext cx="343009" cy="538827"/>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43" tIns="91422" rIns="182843" bIns="91422" anchor="ctr"/>
          <a:lstStyle/>
          <a:p>
            <a:pPr>
              <a:defRPr/>
            </a:pPr>
            <a:endParaRPr lang="en-US" sz="2400" dirty="0">
              <a:solidFill>
                <a:schemeClr val="tx2"/>
              </a:solidFill>
              <a:ea typeface="宋体" panose="02010600030101010101" pitchFamily="2" charset="-122"/>
            </a:endParaRPr>
          </a:p>
        </p:txBody>
      </p:sp>
      <p:sp>
        <p:nvSpPr>
          <p:cNvPr id="146" name="Freeform 290"/>
          <p:cNvSpPr>
            <a:spLocks noChangeAspect="1" noChangeArrowheads="1"/>
          </p:cNvSpPr>
          <p:nvPr/>
        </p:nvSpPr>
        <p:spPr bwMode="auto">
          <a:xfrm>
            <a:off x="4532613" y="2670483"/>
            <a:ext cx="478451" cy="370577"/>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p:spPr>
        <p:txBody>
          <a:bodyPr wrap="none" lIns="182843" tIns="91422" rIns="182843" bIns="91422" anchor="ctr"/>
          <a:lstStyle/>
          <a:p>
            <a:pPr>
              <a:defRPr/>
            </a:pPr>
            <a:endParaRPr lang="en-US" sz="2400" dirty="0">
              <a:solidFill>
                <a:schemeClr val="tx2"/>
              </a:solidFill>
              <a:ea typeface="宋体" panose="02010600030101010101" pitchFamily="2" charset="-122"/>
            </a:endParaRPr>
          </a:p>
        </p:txBody>
      </p:sp>
      <p:sp>
        <p:nvSpPr>
          <p:cNvPr id="147" name="Freeform 266"/>
          <p:cNvSpPr>
            <a:spLocks noChangeAspect="1" noChangeArrowheads="1"/>
          </p:cNvSpPr>
          <p:nvPr/>
        </p:nvSpPr>
        <p:spPr bwMode="auto">
          <a:xfrm>
            <a:off x="7649115" y="3657323"/>
            <a:ext cx="466007" cy="513692"/>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solidFill>
          <a:ln>
            <a:noFill/>
          </a:ln>
          <a:effectLst/>
        </p:spPr>
        <p:txBody>
          <a:bodyPr wrap="none" lIns="182843" tIns="91422" rIns="182843" bIns="91422" anchor="ctr"/>
          <a:lstStyle/>
          <a:p>
            <a:pPr>
              <a:defRPr/>
            </a:pPr>
            <a:endParaRPr lang="en-US" sz="2400" dirty="0">
              <a:solidFill>
                <a:schemeClr val="tx2"/>
              </a:solidFill>
              <a:ea typeface="宋体" panose="02010600030101010101" pitchFamily="2" charset="-122"/>
            </a:endParaRPr>
          </a:p>
        </p:txBody>
      </p:sp>
      <p:sp>
        <p:nvSpPr>
          <p:cNvPr id="148" name="Freeform 102"/>
          <p:cNvSpPr>
            <a:spLocks noChangeAspect="1" noChangeArrowheads="1"/>
          </p:cNvSpPr>
          <p:nvPr/>
        </p:nvSpPr>
        <p:spPr bwMode="auto">
          <a:xfrm>
            <a:off x="7294173" y="4937488"/>
            <a:ext cx="489084" cy="437143"/>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anchor="ctr"/>
          <a:lstStyle/>
          <a:p>
            <a:endParaRPr lang="en-US" sz="1050" dirty="0">
              <a:solidFill>
                <a:schemeClr val="tx2"/>
              </a:solidFill>
            </a:endParaRPr>
          </a:p>
        </p:txBody>
      </p:sp>
      <p:sp>
        <p:nvSpPr>
          <p:cNvPr id="149" name="Freeform 49"/>
          <p:cNvSpPr>
            <a:spLocks noChangeAspect="1" noChangeArrowheads="1"/>
          </p:cNvSpPr>
          <p:nvPr/>
        </p:nvSpPr>
        <p:spPr bwMode="auto">
          <a:xfrm>
            <a:off x="5936746" y="5488328"/>
            <a:ext cx="460761" cy="407474"/>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chemeClr val="bg1"/>
          </a:solidFill>
          <a:ln>
            <a:noFill/>
          </a:ln>
          <a:effectLst/>
        </p:spPr>
        <p:txBody>
          <a:bodyPr wrap="square" anchor="ctr">
            <a:noAutofit/>
          </a:bodyPr>
          <a:lstStyle/>
          <a:p>
            <a:pPr>
              <a:defRPr/>
            </a:pPr>
            <a:endParaRPr lang="en-US" sz="2400" dirty="0">
              <a:solidFill>
                <a:schemeClr val="tx2"/>
              </a:solidFill>
              <a:ea typeface="宋体" panose="02010600030101010101" pitchFamily="2" charset="-122"/>
            </a:endParaRPr>
          </a:p>
        </p:txBody>
      </p:sp>
      <p:sp>
        <p:nvSpPr>
          <p:cNvPr id="150" name="Freeform 106"/>
          <p:cNvSpPr>
            <a:spLocks noChangeAspect="1" noChangeArrowheads="1"/>
          </p:cNvSpPr>
          <p:nvPr/>
        </p:nvSpPr>
        <p:spPr bwMode="auto">
          <a:xfrm>
            <a:off x="4504138" y="5089298"/>
            <a:ext cx="466453" cy="403686"/>
          </a:xfrm>
          <a:custGeom>
            <a:avLst/>
            <a:gdLst>
              <a:gd name="T0" fmla="*/ 502 w 1013"/>
              <a:gd name="T1" fmla="*/ 0 h 879"/>
              <a:gd name="T2" fmla="*/ 0 w 1013"/>
              <a:gd name="T3" fmla="*/ 351 h 879"/>
              <a:gd name="T4" fmla="*/ 193 w 1013"/>
              <a:gd name="T5" fmla="*/ 636 h 879"/>
              <a:gd name="T6" fmla="*/ 92 w 1013"/>
              <a:gd name="T7" fmla="*/ 862 h 879"/>
              <a:gd name="T8" fmla="*/ 92 w 1013"/>
              <a:gd name="T9" fmla="*/ 878 h 879"/>
              <a:gd name="T10" fmla="*/ 101 w 1013"/>
              <a:gd name="T11" fmla="*/ 878 h 879"/>
              <a:gd name="T12" fmla="*/ 109 w 1013"/>
              <a:gd name="T13" fmla="*/ 878 h 879"/>
              <a:gd name="T14" fmla="*/ 485 w 1013"/>
              <a:gd name="T15" fmla="*/ 711 h 879"/>
              <a:gd name="T16" fmla="*/ 502 w 1013"/>
              <a:gd name="T17" fmla="*/ 711 h 879"/>
              <a:gd name="T18" fmla="*/ 1012 w 1013"/>
              <a:gd name="T19" fmla="*/ 351 h 879"/>
              <a:gd name="T20" fmla="*/ 502 w 1013"/>
              <a:gd name="T21" fmla="*/ 0 h 879"/>
              <a:gd name="T22" fmla="*/ 502 w 1013"/>
              <a:gd name="T23" fmla="*/ 0 h 879"/>
              <a:gd name="T24" fmla="*/ 502 w 1013"/>
              <a:gd name="T2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3" h="879">
                <a:moveTo>
                  <a:pt x="502" y="0"/>
                </a:moveTo>
                <a:cubicBezTo>
                  <a:pt x="226" y="0"/>
                  <a:pt x="0" y="159"/>
                  <a:pt x="0" y="351"/>
                </a:cubicBezTo>
                <a:cubicBezTo>
                  <a:pt x="0" y="469"/>
                  <a:pt x="67" y="569"/>
                  <a:pt x="193" y="636"/>
                </a:cubicBezTo>
                <a:cubicBezTo>
                  <a:pt x="176" y="711"/>
                  <a:pt x="142" y="811"/>
                  <a:pt x="92" y="862"/>
                </a:cubicBezTo>
                <a:cubicBezTo>
                  <a:pt x="92" y="870"/>
                  <a:pt x="92" y="870"/>
                  <a:pt x="92" y="878"/>
                </a:cubicBezTo>
                <a:lnTo>
                  <a:pt x="101" y="878"/>
                </a:lnTo>
                <a:lnTo>
                  <a:pt x="109" y="878"/>
                </a:lnTo>
                <a:cubicBezTo>
                  <a:pt x="118" y="878"/>
                  <a:pt x="335" y="862"/>
                  <a:pt x="485" y="711"/>
                </a:cubicBezTo>
                <a:cubicBezTo>
                  <a:pt x="485" y="711"/>
                  <a:pt x="494" y="711"/>
                  <a:pt x="502" y="711"/>
                </a:cubicBezTo>
                <a:cubicBezTo>
                  <a:pt x="786" y="711"/>
                  <a:pt x="1012" y="552"/>
                  <a:pt x="1012" y="351"/>
                </a:cubicBezTo>
                <a:cubicBezTo>
                  <a:pt x="1012" y="159"/>
                  <a:pt x="786" y="0"/>
                  <a:pt x="502" y="0"/>
                </a:cubicBezTo>
                <a:close/>
                <a:moveTo>
                  <a:pt x="502" y="0"/>
                </a:moveTo>
                <a:lnTo>
                  <a:pt x="502" y="0"/>
                </a:lnTo>
                <a:close/>
              </a:path>
            </a:pathLst>
          </a:custGeom>
          <a:solidFill>
            <a:schemeClr val="bg1"/>
          </a:solidFill>
          <a:ln>
            <a:noFill/>
          </a:ln>
          <a:effectLst/>
        </p:spPr>
        <p:txBody>
          <a:bodyPr wrap="none" lIns="243785" tIns="121892" rIns="243785" bIns="121892" anchor="ctr"/>
          <a:lstStyle/>
          <a:p>
            <a:pPr>
              <a:defRPr/>
            </a:pPr>
            <a:endParaRPr lang="en-US" sz="2400" dirty="0">
              <a:solidFill>
                <a:schemeClr val="tx2"/>
              </a:solidFill>
            </a:endParaRPr>
          </a:p>
        </p:txBody>
      </p:sp>
      <p:sp>
        <p:nvSpPr>
          <p:cNvPr id="151" name="文本框 150"/>
          <p:cNvSpPr txBox="1"/>
          <p:nvPr/>
        </p:nvSpPr>
        <p:spPr>
          <a:xfrm>
            <a:off x="9156658" y="2147445"/>
            <a:ext cx="2108655"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2" name="文本框 151"/>
          <p:cNvSpPr txBox="1"/>
          <p:nvPr/>
        </p:nvSpPr>
        <p:spPr>
          <a:xfrm>
            <a:off x="9156658" y="3085282"/>
            <a:ext cx="2108655"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3" name="文本框 152"/>
          <p:cNvSpPr txBox="1"/>
          <p:nvPr/>
        </p:nvSpPr>
        <p:spPr>
          <a:xfrm>
            <a:off x="9156658" y="4023119"/>
            <a:ext cx="2108655"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4" name="文本框 153"/>
          <p:cNvSpPr txBox="1"/>
          <p:nvPr/>
        </p:nvSpPr>
        <p:spPr>
          <a:xfrm>
            <a:off x="9156658" y="4960956"/>
            <a:ext cx="2108655"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5" name="文本框 154"/>
          <p:cNvSpPr txBox="1"/>
          <p:nvPr/>
        </p:nvSpPr>
        <p:spPr>
          <a:xfrm>
            <a:off x="887204" y="2147445"/>
            <a:ext cx="2108655"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6" name="文本框 155"/>
          <p:cNvSpPr txBox="1"/>
          <p:nvPr/>
        </p:nvSpPr>
        <p:spPr>
          <a:xfrm>
            <a:off x="887204" y="3085282"/>
            <a:ext cx="2108655"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7" name="文本框 156"/>
          <p:cNvSpPr txBox="1"/>
          <p:nvPr/>
        </p:nvSpPr>
        <p:spPr>
          <a:xfrm>
            <a:off x="887204" y="4023119"/>
            <a:ext cx="2108655"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8" name="文本框 157"/>
          <p:cNvSpPr txBox="1"/>
          <p:nvPr/>
        </p:nvSpPr>
        <p:spPr>
          <a:xfrm>
            <a:off x="887204" y="4960956"/>
            <a:ext cx="2108655"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9" name="文本框 158"/>
          <p:cNvSpPr txBox="1"/>
          <p:nvPr/>
        </p:nvSpPr>
        <p:spPr>
          <a:xfrm>
            <a:off x="5413266" y="3842265"/>
            <a:ext cx="1365468" cy="472960"/>
          </a:xfrm>
          <a:prstGeom prst="rect">
            <a:avLst/>
          </a:prstGeom>
          <a:noFill/>
        </p:spPr>
        <p:txBody>
          <a:bodyPr wrap="square" rtlCol="0">
            <a:spAutoFit/>
          </a:bodyPr>
          <a:lstStyle/>
          <a:p>
            <a:pPr algn="ctr"/>
            <a:r>
              <a:rPr lang="en-US" altLang="zh-CN" sz="1400" dirty="0" smtClean="0">
                <a:solidFill>
                  <a:schemeClr val="bg1"/>
                </a:solidFill>
              </a:rPr>
              <a:t>add your</a:t>
            </a:r>
            <a:endParaRPr lang="en-US" altLang="zh-CN" sz="1400" dirty="0" smtClean="0">
              <a:solidFill>
                <a:schemeClr val="bg1"/>
              </a:solidFill>
            </a:endParaRPr>
          </a:p>
          <a:p>
            <a:pPr algn="ctr"/>
            <a:r>
              <a:rPr lang="en-US" altLang="zh-CN" sz="1400" dirty="0" smtClean="0">
                <a:solidFill>
                  <a:schemeClr val="bg1"/>
                </a:solidFill>
              </a:rPr>
              <a:t> title here</a:t>
            </a: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5"/>
                                        </p:tgtEl>
                                        <p:attrNameLst>
                                          <p:attrName>style.visibility</p:attrName>
                                        </p:attrNameLst>
                                      </p:cBhvr>
                                      <p:to>
                                        <p:strVal val="visible"/>
                                      </p:to>
                                    </p:set>
                                    <p:anim calcmode="lin" valueType="num">
                                      <p:cBhvr>
                                        <p:cTn id="12" dur="500" fill="hold"/>
                                        <p:tgtEl>
                                          <p:spTgt spid="145"/>
                                        </p:tgtEl>
                                        <p:attrNameLst>
                                          <p:attrName>ppt_w</p:attrName>
                                        </p:attrNameLst>
                                      </p:cBhvr>
                                      <p:tavLst>
                                        <p:tav tm="0">
                                          <p:val>
                                            <p:fltVal val="0"/>
                                          </p:val>
                                        </p:tav>
                                        <p:tav tm="100000">
                                          <p:val>
                                            <p:strVal val="#ppt_w"/>
                                          </p:val>
                                        </p:tav>
                                      </p:tavLst>
                                    </p:anim>
                                    <p:anim calcmode="lin" valueType="num">
                                      <p:cBhvr>
                                        <p:cTn id="13" dur="500" fill="hold"/>
                                        <p:tgtEl>
                                          <p:spTgt spid="145"/>
                                        </p:tgtEl>
                                        <p:attrNameLst>
                                          <p:attrName>ppt_h</p:attrName>
                                        </p:attrNameLst>
                                      </p:cBhvr>
                                      <p:tavLst>
                                        <p:tav tm="0">
                                          <p:val>
                                            <p:fltVal val="0"/>
                                          </p:val>
                                        </p:tav>
                                        <p:tav tm="100000">
                                          <p:val>
                                            <p:strVal val="#ppt_h"/>
                                          </p:val>
                                        </p:tav>
                                      </p:tavLst>
                                    </p:anim>
                                    <p:animEffect transition="in" filter="fade">
                                      <p:cBhvr>
                                        <p:cTn id="14" dur="500"/>
                                        <p:tgtEl>
                                          <p:spTgt spid="145"/>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21"/>
                                        </p:tgtEl>
                                        <p:attrNameLst>
                                          <p:attrName>style.visibility</p:attrName>
                                        </p:attrNameLst>
                                      </p:cBhvr>
                                      <p:to>
                                        <p:strVal val="visible"/>
                                      </p:to>
                                    </p:set>
                                    <p:animEffect transition="in" filter="fade">
                                      <p:cBhvr>
                                        <p:cTn id="18" dur="500"/>
                                        <p:tgtEl>
                                          <p:spTgt spid="121"/>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p:cTn id="22" dur="500" fill="hold"/>
                                        <p:tgtEl>
                                          <p:spTgt spid="64"/>
                                        </p:tgtEl>
                                        <p:attrNameLst>
                                          <p:attrName>ppt_w</p:attrName>
                                        </p:attrNameLst>
                                      </p:cBhvr>
                                      <p:tavLst>
                                        <p:tav tm="0">
                                          <p:val>
                                            <p:fltVal val="0"/>
                                          </p:val>
                                        </p:tav>
                                        <p:tav tm="100000">
                                          <p:val>
                                            <p:strVal val="#ppt_w"/>
                                          </p:val>
                                        </p:tav>
                                      </p:tavLst>
                                    </p:anim>
                                    <p:anim calcmode="lin" valueType="num">
                                      <p:cBhvr>
                                        <p:cTn id="23" dur="500" fill="hold"/>
                                        <p:tgtEl>
                                          <p:spTgt spid="64"/>
                                        </p:tgtEl>
                                        <p:attrNameLst>
                                          <p:attrName>ppt_h</p:attrName>
                                        </p:attrNameLst>
                                      </p:cBhvr>
                                      <p:tavLst>
                                        <p:tav tm="0">
                                          <p:val>
                                            <p:fltVal val="0"/>
                                          </p:val>
                                        </p:tav>
                                        <p:tav tm="100000">
                                          <p:val>
                                            <p:strVal val="#ppt_h"/>
                                          </p:val>
                                        </p:tav>
                                      </p:tavLst>
                                    </p:anim>
                                    <p:animEffect transition="in" filter="fade">
                                      <p:cBhvr>
                                        <p:cTn id="24" dur="500"/>
                                        <p:tgtEl>
                                          <p:spTgt spid="6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4"/>
                                        </p:tgtEl>
                                        <p:attrNameLst>
                                          <p:attrName>style.visibility</p:attrName>
                                        </p:attrNameLst>
                                      </p:cBhvr>
                                      <p:to>
                                        <p:strVal val="visible"/>
                                      </p:to>
                                    </p:set>
                                    <p:anim calcmode="lin" valueType="num">
                                      <p:cBhvr>
                                        <p:cTn id="27" dur="500" fill="hold"/>
                                        <p:tgtEl>
                                          <p:spTgt spid="144"/>
                                        </p:tgtEl>
                                        <p:attrNameLst>
                                          <p:attrName>ppt_w</p:attrName>
                                        </p:attrNameLst>
                                      </p:cBhvr>
                                      <p:tavLst>
                                        <p:tav tm="0">
                                          <p:val>
                                            <p:fltVal val="0"/>
                                          </p:val>
                                        </p:tav>
                                        <p:tav tm="100000">
                                          <p:val>
                                            <p:strVal val="#ppt_w"/>
                                          </p:val>
                                        </p:tav>
                                      </p:tavLst>
                                    </p:anim>
                                    <p:anim calcmode="lin" valueType="num">
                                      <p:cBhvr>
                                        <p:cTn id="28" dur="500" fill="hold"/>
                                        <p:tgtEl>
                                          <p:spTgt spid="144"/>
                                        </p:tgtEl>
                                        <p:attrNameLst>
                                          <p:attrName>ppt_h</p:attrName>
                                        </p:attrNameLst>
                                      </p:cBhvr>
                                      <p:tavLst>
                                        <p:tav tm="0">
                                          <p:val>
                                            <p:fltVal val="0"/>
                                          </p:val>
                                        </p:tav>
                                        <p:tav tm="100000">
                                          <p:val>
                                            <p:strVal val="#ppt_h"/>
                                          </p:val>
                                        </p:tav>
                                      </p:tavLst>
                                    </p:anim>
                                    <p:animEffect transition="in" filter="fade">
                                      <p:cBhvr>
                                        <p:cTn id="29" dur="500"/>
                                        <p:tgtEl>
                                          <p:spTgt spid="144"/>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123"/>
                                        </p:tgtEl>
                                        <p:attrNameLst>
                                          <p:attrName>style.visibility</p:attrName>
                                        </p:attrNameLst>
                                      </p:cBhvr>
                                      <p:to>
                                        <p:strVal val="visible"/>
                                      </p:to>
                                    </p:set>
                                    <p:animEffect transition="in" filter="fade">
                                      <p:cBhvr>
                                        <p:cTn id="33" dur="500"/>
                                        <p:tgtEl>
                                          <p:spTgt spid="123"/>
                                        </p:tgtEl>
                                      </p:cBhvr>
                                    </p:animEffect>
                                  </p:childTnLst>
                                </p:cTn>
                              </p:par>
                            </p:childTnLst>
                          </p:cTn>
                        </p:par>
                        <p:par>
                          <p:cTn id="34" fill="hold">
                            <p:stCondLst>
                              <p:cond delay="2000"/>
                            </p:stCondLst>
                            <p:childTnLst>
                              <p:par>
                                <p:cTn id="35" presetID="53" presetClass="entr" presetSubtype="16" fill="hold" grpId="0" nodeType="afterEffect">
                                  <p:stCondLst>
                                    <p:cond delay="0"/>
                                  </p:stCondLst>
                                  <p:childTnLst>
                                    <p:set>
                                      <p:cBhvr>
                                        <p:cTn id="36" dur="1" fill="hold">
                                          <p:stCondLst>
                                            <p:cond delay="0"/>
                                          </p:stCondLst>
                                        </p:cTn>
                                        <p:tgtEl>
                                          <p:spTgt spid="62"/>
                                        </p:tgtEl>
                                        <p:attrNameLst>
                                          <p:attrName>style.visibility</p:attrName>
                                        </p:attrNameLst>
                                      </p:cBhvr>
                                      <p:to>
                                        <p:strVal val="visible"/>
                                      </p:to>
                                    </p:set>
                                    <p:anim calcmode="lin" valueType="num">
                                      <p:cBhvr>
                                        <p:cTn id="37" dur="500" fill="hold"/>
                                        <p:tgtEl>
                                          <p:spTgt spid="62"/>
                                        </p:tgtEl>
                                        <p:attrNameLst>
                                          <p:attrName>ppt_w</p:attrName>
                                        </p:attrNameLst>
                                      </p:cBhvr>
                                      <p:tavLst>
                                        <p:tav tm="0">
                                          <p:val>
                                            <p:fltVal val="0"/>
                                          </p:val>
                                        </p:tav>
                                        <p:tav tm="100000">
                                          <p:val>
                                            <p:strVal val="#ppt_w"/>
                                          </p:val>
                                        </p:tav>
                                      </p:tavLst>
                                    </p:anim>
                                    <p:anim calcmode="lin" valueType="num">
                                      <p:cBhvr>
                                        <p:cTn id="38" dur="500" fill="hold"/>
                                        <p:tgtEl>
                                          <p:spTgt spid="62"/>
                                        </p:tgtEl>
                                        <p:attrNameLst>
                                          <p:attrName>ppt_h</p:attrName>
                                        </p:attrNameLst>
                                      </p:cBhvr>
                                      <p:tavLst>
                                        <p:tav tm="0">
                                          <p:val>
                                            <p:fltVal val="0"/>
                                          </p:val>
                                        </p:tav>
                                        <p:tav tm="100000">
                                          <p:val>
                                            <p:strVal val="#ppt_h"/>
                                          </p:val>
                                        </p:tav>
                                      </p:tavLst>
                                    </p:anim>
                                    <p:animEffect transition="in" filter="fade">
                                      <p:cBhvr>
                                        <p:cTn id="39" dur="500"/>
                                        <p:tgtEl>
                                          <p:spTgt spid="6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47"/>
                                        </p:tgtEl>
                                        <p:attrNameLst>
                                          <p:attrName>style.visibility</p:attrName>
                                        </p:attrNameLst>
                                      </p:cBhvr>
                                      <p:to>
                                        <p:strVal val="visible"/>
                                      </p:to>
                                    </p:set>
                                    <p:anim calcmode="lin" valueType="num">
                                      <p:cBhvr>
                                        <p:cTn id="42" dur="500" fill="hold"/>
                                        <p:tgtEl>
                                          <p:spTgt spid="147"/>
                                        </p:tgtEl>
                                        <p:attrNameLst>
                                          <p:attrName>ppt_w</p:attrName>
                                        </p:attrNameLst>
                                      </p:cBhvr>
                                      <p:tavLst>
                                        <p:tav tm="0">
                                          <p:val>
                                            <p:fltVal val="0"/>
                                          </p:val>
                                        </p:tav>
                                        <p:tav tm="100000">
                                          <p:val>
                                            <p:strVal val="#ppt_w"/>
                                          </p:val>
                                        </p:tav>
                                      </p:tavLst>
                                    </p:anim>
                                    <p:anim calcmode="lin" valueType="num">
                                      <p:cBhvr>
                                        <p:cTn id="43" dur="500" fill="hold"/>
                                        <p:tgtEl>
                                          <p:spTgt spid="147"/>
                                        </p:tgtEl>
                                        <p:attrNameLst>
                                          <p:attrName>ppt_h</p:attrName>
                                        </p:attrNameLst>
                                      </p:cBhvr>
                                      <p:tavLst>
                                        <p:tav tm="0">
                                          <p:val>
                                            <p:fltVal val="0"/>
                                          </p:val>
                                        </p:tav>
                                        <p:tav tm="100000">
                                          <p:val>
                                            <p:strVal val="#ppt_h"/>
                                          </p:val>
                                        </p:tav>
                                      </p:tavLst>
                                    </p:anim>
                                    <p:animEffect transition="in" filter="fade">
                                      <p:cBhvr>
                                        <p:cTn id="44" dur="500"/>
                                        <p:tgtEl>
                                          <p:spTgt spid="147"/>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24"/>
                                        </p:tgtEl>
                                        <p:attrNameLst>
                                          <p:attrName>style.visibility</p:attrName>
                                        </p:attrNameLst>
                                      </p:cBhvr>
                                      <p:to>
                                        <p:strVal val="visible"/>
                                      </p:to>
                                    </p:set>
                                    <p:animEffect transition="in" filter="fade">
                                      <p:cBhvr>
                                        <p:cTn id="48" dur="500"/>
                                        <p:tgtEl>
                                          <p:spTgt spid="124"/>
                                        </p:tgtEl>
                                      </p:cBhvr>
                                    </p:animEffect>
                                  </p:childTnLst>
                                </p:cTn>
                              </p:par>
                            </p:childTnLst>
                          </p:cTn>
                        </p:par>
                        <p:par>
                          <p:cTn id="49" fill="hold">
                            <p:stCondLst>
                              <p:cond delay="3000"/>
                            </p:stCondLst>
                            <p:childTnLst>
                              <p:par>
                                <p:cTn id="50" presetID="53" presetClass="entr" presetSubtype="16" fill="hold" grpId="0" nodeType="afterEffect">
                                  <p:stCondLst>
                                    <p:cond delay="0"/>
                                  </p:stCondLst>
                                  <p:childTnLst>
                                    <p:set>
                                      <p:cBhvr>
                                        <p:cTn id="51" dur="1" fill="hold">
                                          <p:stCondLst>
                                            <p:cond delay="0"/>
                                          </p:stCondLst>
                                        </p:cTn>
                                        <p:tgtEl>
                                          <p:spTgt spid="60"/>
                                        </p:tgtEl>
                                        <p:attrNameLst>
                                          <p:attrName>style.visibility</p:attrName>
                                        </p:attrNameLst>
                                      </p:cBhvr>
                                      <p:to>
                                        <p:strVal val="visible"/>
                                      </p:to>
                                    </p:set>
                                    <p:anim calcmode="lin" valueType="num">
                                      <p:cBhvr>
                                        <p:cTn id="52" dur="500" fill="hold"/>
                                        <p:tgtEl>
                                          <p:spTgt spid="60"/>
                                        </p:tgtEl>
                                        <p:attrNameLst>
                                          <p:attrName>ppt_w</p:attrName>
                                        </p:attrNameLst>
                                      </p:cBhvr>
                                      <p:tavLst>
                                        <p:tav tm="0">
                                          <p:val>
                                            <p:fltVal val="0"/>
                                          </p:val>
                                        </p:tav>
                                        <p:tav tm="100000">
                                          <p:val>
                                            <p:strVal val="#ppt_w"/>
                                          </p:val>
                                        </p:tav>
                                      </p:tavLst>
                                    </p:anim>
                                    <p:anim calcmode="lin" valueType="num">
                                      <p:cBhvr>
                                        <p:cTn id="53" dur="500" fill="hold"/>
                                        <p:tgtEl>
                                          <p:spTgt spid="60"/>
                                        </p:tgtEl>
                                        <p:attrNameLst>
                                          <p:attrName>ppt_h</p:attrName>
                                        </p:attrNameLst>
                                      </p:cBhvr>
                                      <p:tavLst>
                                        <p:tav tm="0">
                                          <p:val>
                                            <p:fltVal val="0"/>
                                          </p:val>
                                        </p:tav>
                                        <p:tav tm="100000">
                                          <p:val>
                                            <p:strVal val="#ppt_h"/>
                                          </p:val>
                                        </p:tav>
                                      </p:tavLst>
                                    </p:anim>
                                    <p:animEffect transition="in" filter="fade">
                                      <p:cBhvr>
                                        <p:cTn id="54" dur="500"/>
                                        <p:tgtEl>
                                          <p:spTgt spid="60"/>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8"/>
                                        </p:tgtEl>
                                        <p:attrNameLst>
                                          <p:attrName>style.visibility</p:attrName>
                                        </p:attrNameLst>
                                      </p:cBhvr>
                                      <p:to>
                                        <p:strVal val="visible"/>
                                      </p:to>
                                    </p:set>
                                    <p:anim calcmode="lin" valueType="num">
                                      <p:cBhvr>
                                        <p:cTn id="57" dur="500" fill="hold"/>
                                        <p:tgtEl>
                                          <p:spTgt spid="148"/>
                                        </p:tgtEl>
                                        <p:attrNameLst>
                                          <p:attrName>ppt_w</p:attrName>
                                        </p:attrNameLst>
                                      </p:cBhvr>
                                      <p:tavLst>
                                        <p:tav tm="0">
                                          <p:val>
                                            <p:fltVal val="0"/>
                                          </p:val>
                                        </p:tav>
                                        <p:tav tm="100000">
                                          <p:val>
                                            <p:strVal val="#ppt_w"/>
                                          </p:val>
                                        </p:tav>
                                      </p:tavLst>
                                    </p:anim>
                                    <p:anim calcmode="lin" valueType="num">
                                      <p:cBhvr>
                                        <p:cTn id="58" dur="500" fill="hold"/>
                                        <p:tgtEl>
                                          <p:spTgt spid="148"/>
                                        </p:tgtEl>
                                        <p:attrNameLst>
                                          <p:attrName>ppt_h</p:attrName>
                                        </p:attrNameLst>
                                      </p:cBhvr>
                                      <p:tavLst>
                                        <p:tav tm="0">
                                          <p:val>
                                            <p:fltVal val="0"/>
                                          </p:val>
                                        </p:tav>
                                        <p:tav tm="100000">
                                          <p:val>
                                            <p:strVal val="#ppt_h"/>
                                          </p:val>
                                        </p:tav>
                                      </p:tavLst>
                                    </p:anim>
                                    <p:animEffect transition="in" filter="fade">
                                      <p:cBhvr>
                                        <p:cTn id="59" dur="500"/>
                                        <p:tgtEl>
                                          <p:spTgt spid="148"/>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125"/>
                                        </p:tgtEl>
                                        <p:attrNameLst>
                                          <p:attrName>style.visibility</p:attrName>
                                        </p:attrNameLst>
                                      </p:cBhvr>
                                      <p:to>
                                        <p:strVal val="visible"/>
                                      </p:to>
                                    </p:set>
                                    <p:animEffect transition="in" filter="fade">
                                      <p:cBhvr>
                                        <p:cTn id="63" dur="500"/>
                                        <p:tgtEl>
                                          <p:spTgt spid="125"/>
                                        </p:tgtEl>
                                      </p:cBhvr>
                                    </p:animEffect>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58"/>
                                        </p:tgtEl>
                                        <p:attrNameLst>
                                          <p:attrName>style.visibility</p:attrName>
                                        </p:attrNameLst>
                                      </p:cBhvr>
                                      <p:to>
                                        <p:strVal val="visible"/>
                                      </p:to>
                                    </p:set>
                                    <p:anim calcmode="lin" valueType="num">
                                      <p:cBhvr>
                                        <p:cTn id="67" dur="500" fill="hold"/>
                                        <p:tgtEl>
                                          <p:spTgt spid="58"/>
                                        </p:tgtEl>
                                        <p:attrNameLst>
                                          <p:attrName>ppt_w</p:attrName>
                                        </p:attrNameLst>
                                      </p:cBhvr>
                                      <p:tavLst>
                                        <p:tav tm="0">
                                          <p:val>
                                            <p:fltVal val="0"/>
                                          </p:val>
                                        </p:tav>
                                        <p:tav tm="100000">
                                          <p:val>
                                            <p:strVal val="#ppt_w"/>
                                          </p:val>
                                        </p:tav>
                                      </p:tavLst>
                                    </p:anim>
                                    <p:anim calcmode="lin" valueType="num">
                                      <p:cBhvr>
                                        <p:cTn id="68" dur="500" fill="hold"/>
                                        <p:tgtEl>
                                          <p:spTgt spid="58"/>
                                        </p:tgtEl>
                                        <p:attrNameLst>
                                          <p:attrName>ppt_h</p:attrName>
                                        </p:attrNameLst>
                                      </p:cBhvr>
                                      <p:tavLst>
                                        <p:tav tm="0">
                                          <p:val>
                                            <p:fltVal val="0"/>
                                          </p:val>
                                        </p:tav>
                                        <p:tav tm="100000">
                                          <p:val>
                                            <p:strVal val="#ppt_h"/>
                                          </p:val>
                                        </p:tav>
                                      </p:tavLst>
                                    </p:anim>
                                    <p:animEffect transition="in" filter="fade">
                                      <p:cBhvr>
                                        <p:cTn id="69" dur="500"/>
                                        <p:tgtEl>
                                          <p:spTgt spid="58"/>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49"/>
                                        </p:tgtEl>
                                        <p:attrNameLst>
                                          <p:attrName>style.visibility</p:attrName>
                                        </p:attrNameLst>
                                      </p:cBhvr>
                                      <p:to>
                                        <p:strVal val="visible"/>
                                      </p:to>
                                    </p:set>
                                    <p:anim calcmode="lin" valueType="num">
                                      <p:cBhvr>
                                        <p:cTn id="72" dur="500" fill="hold"/>
                                        <p:tgtEl>
                                          <p:spTgt spid="149"/>
                                        </p:tgtEl>
                                        <p:attrNameLst>
                                          <p:attrName>ppt_w</p:attrName>
                                        </p:attrNameLst>
                                      </p:cBhvr>
                                      <p:tavLst>
                                        <p:tav tm="0">
                                          <p:val>
                                            <p:fltVal val="0"/>
                                          </p:val>
                                        </p:tav>
                                        <p:tav tm="100000">
                                          <p:val>
                                            <p:strVal val="#ppt_w"/>
                                          </p:val>
                                        </p:tav>
                                      </p:tavLst>
                                    </p:anim>
                                    <p:anim calcmode="lin" valueType="num">
                                      <p:cBhvr>
                                        <p:cTn id="73" dur="500" fill="hold"/>
                                        <p:tgtEl>
                                          <p:spTgt spid="149"/>
                                        </p:tgtEl>
                                        <p:attrNameLst>
                                          <p:attrName>ppt_h</p:attrName>
                                        </p:attrNameLst>
                                      </p:cBhvr>
                                      <p:tavLst>
                                        <p:tav tm="0">
                                          <p:val>
                                            <p:fltVal val="0"/>
                                          </p:val>
                                        </p:tav>
                                        <p:tav tm="100000">
                                          <p:val>
                                            <p:strVal val="#ppt_h"/>
                                          </p:val>
                                        </p:tav>
                                      </p:tavLst>
                                    </p:anim>
                                    <p:animEffect transition="in" filter="fade">
                                      <p:cBhvr>
                                        <p:cTn id="74" dur="500"/>
                                        <p:tgtEl>
                                          <p:spTgt spid="149"/>
                                        </p:tgtEl>
                                      </p:cBhvr>
                                    </p:animEffect>
                                  </p:childTnLst>
                                </p:cTn>
                              </p:par>
                            </p:childTnLst>
                          </p:cTn>
                        </p:par>
                        <p:par>
                          <p:cTn id="75" fill="hold">
                            <p:stCondLst>
                              <p:cond delay="4500"/>
                            </p:stCondLst>
                            <p:childTnLst>
                              <p:par>
                                <p:cTn id="76" presetID="10" presetClass="entr" presetSubtype="0" fill="hold" grpId="0" nodeType="afterEffect">
                                  <p:stCondLst>
                                    <p:cond delay="0"/>
                                  </p:stCondLst>
                                  <p:childTnLst>
                                    <p:set>
                                      <p:cBhvr>
                                        <p:cTn id="77" dur="1" fill="hold">
                                          <p:stCondLst>
                                            <p:cond delay="0"/>
                                          </p:stCondLst>
                                        </p:cTn>
                                        <p:tgtEl>
                                          <p:spTgt spid="120"/>
                                        </p:tgtEl>
                                        <p:attrNameLst>
                                          <p:attrName>style.visibility</p:attrName>
                                        </p:attrNameLst>
                                      </p:cBhvr>
                                      <p:to>
                                        <p:strVal val="visible"/>
                                      </p:to>
                                    </p:set>
                                    <p:animEffect transition="in" filter="fade">
                                      <p:cBhvr>
                                        <p:cTn id="78" dur="500"/>
                                        <p:tgtEl>
                                          <p:spTgt spid="120"/>
                                        </p:tgtEl>
                                      </p:cBhvr>
                                    </p:animEffect>
                                  </p:childTnLst>
                                </p:cTn>
                              </p:par>
                            </p:childTnLst>
                          </p:cTn>
                        </p:par>
                        <p:par>
                          <p:cTn id="79" fill="hold">
                            <p:stCondLst>
                              <p:cond delay="5000"/>
                            </p:stCondLst>
                            <p:childTnLst>
                              <p:par>
                                <p:cTn id="80" presetID="53" presetClass="entr" presetSubtype="16" fill="hold" grpId="0" nodeType="afterEffect">
                                  <p:stCondLst>
                                    <p:cond delay="0"/>
                                  </p:stCondLst>
                                  <p:childTnLst>
                                    <p:set>
                                      <p:cBhvr>
                                        <p:cTn id="81" dur="1" fill="hold">
                                          <p:stCondLst>
                                            <p:cond delay="0"/>
                                          </p:stCondLst>
                                        </p:cTn>
                                        <p:tgtEl>
                                          <p:spTgt spid="59"/>
                                        </p:tgtEl>
                                        <p:attrNameLst>
                                          <p:attrName>style.visibility</p:attrName>
                                        </p:attrNameLst>
                                      </p:cBhvr>
                                      <p:to>
                                        <p:strVal val="visible"/>
                                      </p:to>
                                    </p:set>
                                    <p:anim calcmode="lin" valueType="num">
                                      <p:cBhvr>
                                        <p:cTn id="82" dur="500" fill="hold"/>
                                        <p:tgtEl>
                                          <p:spTgt spid="59"/>
                                        </p:tgtEl>
                                        <p:attrNameLst>
                                          <p:attrName>ppt_w</p:attrName>
                                        </p:attrNameLst>
                                      </p:cBhvr>
                                      <p:tavLst>
                                        <p:tav tm="0">
                                          <p:val>
                                            <p:fltVal val="0"/>
                                          </p:val>
                                        </p:tav>
                                        <p:tav tm="100000">
                                          <p:val>
                                            <p:strVal val="#ppt_w"/>
                                          </p:val>
                                        </p:tav>
                                      </p:tavLst>
                                    </p:anim>
                                    <p:anim calcmode="lin" valueType="num">
                                      <p:cBhvr>
                                        <p:cTn id="83" dur="500" fill="hold"/>
                                        <p:tgtEl>
                                          <p:spTgt spid="59"/>
                                        </p:tgtEl>
                                        <p:attrNameLst>
                                          <p:attrName>ppt_h</p:attrName>
                                        </p:attrNameLst>
                                      </p:cBhvr>
                                      <p:tavLst>
                                        <p:tav tm="0">
                                          <p:val>
                                            <p:fltVal val="0"/>
                                          </p:val>
                                        </p:tav>
                                        <p:tav tm="100000">
                                          <p:val>
                                            <p:strVal val="#ppt_h"/>
                                          </p:val>
                                        </p:tav>
                                      </p:tavLst>
                                    </p:anim>
                                    <p:animEffect transition="in" filter="fade">
                                      <p:cBhvr>
                                        <p:cTn id="84" dur="500"/>
                                        <p:tgtEl>
                                          <p:spTgt spid="5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50"/>
                                        </p:tgtEl>
                                        <p:attrNameLst>
                                          <p:attrName>style.visibility</p:attrName>
                                        </p:attrNameLst>
                                      </p:cBhvr>
                                      <p:to>
                                        <p:strVal val="visible"/>
                                      </p:to>
                                    </p:set>
                                    <p:anim calcmode="lin" valueType="num">
                                      <p:cBhvr>
                                        <p:cTn id="87" dur="500" fill="hold"/>
                                        <p:tgtEl>
                                          <p:spTgt spid="150"/>
                                        </p:tgtEl>
                                        <p:attrNameLst>
                                          <p:attrName>ppt_w</p:attrName>
                                        </p:attrNameLst>
                                      </p:cBhvr>
                                      <p:tavLst>
                                        <p:tav tm="0">
                                          <p:val>
                                            <p:fltVal val="0"/>
                                          </p:val>
                                        </p:tav>
                                        <p:tav tm="100000">
                                          <p:val>
                                            <p:strVal val="#ppt_w"/>
                                          </p:val>
                                        </p:tav>
                                      </p:tavLst>
                                    </p:anim>
                                    <p:anim calcmode="lin" valueType="num">
                                      <p:cBhvr>
                                        <p:cTn id="88" dur="500" fill="hold"/>
                                        <p:tgtEl>
                                          <p:spTgt spid="150"/>
                                        </p:tgtEl>
                                        <p:attrNameLst>
                                          <p:attrName>ppt_h</p:attrName>
                                        </p:attrNameLst>
                                      </p:cBhvr>
                                      <p:tavLst>
                                        <p:tav tm="0">
                                          <p:val>
                                            <p:fltVal val="0"/>
                                          </p:val>
                                        </p:tav>
                                        <p:tav tm="100000">
                                          <p:val>
                                            <p:strVal val="#ppt_h"/>
                                          </p:val>
                                        </p:tav>
                                      </p:tavLst>
                                    </p:anim>
                                    <p:animEffect transition="in" filter="fade">
                                      <p:cBhvr>
                                        <p:cTn id="89" dur="500"/>
                                        <p:tgtEl>
                                          <p:spTgt spid="150"/>
                                        </p:tgtEl>
                                      </p:cBhvr>
                                    </p:animEffect>
                                  </p:childTnLst>
                                </p:cTn>
                              </p:par>
                            </p:childTnLst>
                          </p:cTn>
                        </p:par>
                        <p:par>
                          <p:cTn id="90" fill="hold">
                            <p:stCondLst>
                              <p:cond delay="5500"/>
                            </p:stCondLst>
                            <p:childTnLst>
                              <p:par>
                                <p:cTn id="91" presetID="10" presetClass="entr" presetSubtype="0" fill="hold" grpId="0" nodeType="afterEffect">
                                  <p:stCondLst>
                                    <p:cond delay="0"/>
                                  </p:stCondLst>
                                  <p:childTnLst>
                                    <p:set>
                                      <p:cBhvr>
                                        <p:cTn id="92" dur="1" fill="hold">
                                          <p:stCondLst>
                                            <p:cond delay="0"/>
                                          </p:stCondLst>
                                        </p:cTn>
                                        <p:tgtEl>
                                          <p:spTgt spid="119"/>
                                        </p:tgtEl>
                                        <p:attrNameLst>
                                          <p:attrName>style.visibility</p:attrName>
                                        </p:attrNameLst>
                                      </p:cBhvr>
                                      <p:to>
                                        <p:strVal val="visible"/>
                                      </p:to>
                                    </p:set>
                                    <p:animEffect transition="in" filter="fade">
                                      <p:cBhvr>
                                        <p:cTn id="93" dur="500"/>
                                        <p:tgtEl>
                                          <p:spTgt spid="119"/>
                                        </p:tgtEl>
                                      </p:cBhvr>
                                    </p:animEffect>
                                  </p:childTnLst>
                                </p:cTn>
                              </p:par>
                            </p:childTnLst>
                          </p:cTn>
                        </p:par>
                        <p:par>
                          <p:cTn id="94" fill="hold">
                            <p:stCondLst>
                              <p:cond delay="6000"/>
                            </p:stCondLst>
                            <p:childTnLst>
                              <p:par>
                                <p:cTn id="95" presetID="53" presetClass="entr" presetSubtype="16" fill="hold" grpId="0" nodeType="afterEffect">
                                  <p:stCondLst>
                                    <p:cond delay="0"/>
                                  </p:stCondLst>
                                  <p:childTnLst>
                                    <p:set>
                                      <p:cBhvr>
                                        <p:cTn id="96" dur="1" fill="hold">
                                          <p:stCondLst>
                                            <p:cond delay="0"/>
                                          </p:stCondLst>
                                        </p:cTn>
                                        <p:tgtEl>
                                          <p:spTgt spid="72"/>
                                        </p:tgtEl>
                                        <p:attrNameLst>
                                          <p:attrName>style.visibility</p:attrName>
                                        </p:attrNameLst>
                                      </p:cBhvr>
                                      <p:to>
                                        <p:strVal val="visible"/>
                                      </p:to>
                                    </p:set>
                                    <p:anim calcmode="lin" valueType="num">
                                      <p:cBhvr>
                                        <p:cTn id="97" dur="500" fill="hold"/>
                                        <p:tgtEl>
                                          <p:spTgt spid="72"/>
                                        </p:tgtEl>
                                        <p:attrNameLst>
                                          <p:attrName>ppt_w</p:attrName>
                                        </p:attrNameLst>
                                      </p:cBhvr>
                                      <p:tavLst>
                                        <p:tav tm="0">
                                          <p:val>
                                            <p:fltVal val="0"/>
                                          </p:val>
                                        </p:tav>
                                        <p:tav tm="100000">
                                          <p:val>
                                            <p:strVal val="#ppt_w"/>
                                          </p:val>
                                        </p:tav>
                                      </p:tavLst>
                                    </p:anim>
                                    <p:anim calcmode="lin" valueType="num">
                                      <p:cBhvr>
                                        <p:cTn id="98" dur="500" fill="hold"/>
                                        <p:tgtEl>
                                          <p:spTgt spid="72"/>
                                        </p:tgtEl>
                                        <p:attrNameLst>
                                          <p:attrName>ppt_h</p:attrName>
                                        </p:attrNameLst>
                                      </p:cBhvr>
                                      <p:tavLst>
                                        <p:tav tm="0">
                                          <p:val>
                                            <p:fltVal val="0"/>
                                          </p:val>
                                        </p:tav>
                                        <p:tav tm="100000">
                                          <p:val>
                                            <p:strVal val="#ppt_h"/>
                                          </p:val>
                                        </p:tav>
                                      </p:tavLst>
                                    </p:anim>
                                    <p:animEffect transition="in" filter="fade">
                                      <p:cBhvr>
                                        <p:cTn id="99" dur="500"/>
                                        <p:tgtEl>
                                          <p:spTgt spid="7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40"/>
                                        </p:tgtEl>
                                        <p:attrNameLst>
                                          <p:attrName>style.visibility</p:attrName>
                                        </p:attrNameLst>
                                      </p:cBhvr>
                                      <p:to>
                                        <p:strVal val="visible"/>
                                      </p:to>
                                    </p:set>
                                    <p:anim calcmode="lin" valueType="num">
                                      <p:cBhvr>
                                        <p:cTn id="102" dur="500" fill="hold"/>
                                        <p:tgtEl>
                                          <p:spTgt spid="140"/>
                                        </p:tgtEl>
                                        <p:attrNameLst>
                                          <p:attrName>ppt_w</p:attrName>
                                        </p:attrNameLst>
                                      </p:cBhvr>
                                      <p:tavLst>
                                        <p:tav tm="0">
                                          <p:val>
                                            <p:fltVal val="0"/>
                                          </p:val>
                                        </p:tav>
                                        <p:tav tm="100000">
                                          <p:val>
                                            <p:strVal val="#ppt_w"/>
                                          </p:val>
                                        </p:tav>
                                      </p:tavLst>
                                    </p:anim>
                                    <p:anim calcmode="lin" valueType="num">
                                      <p:cBhvr>
                                        <p:cTn id="103" dur="500" fill="hold"/>
                                        <p:tgtEl>
                                          <p:spTgt spid="140"/>
                                        </p:tgtEl>
                                        <p:attrNameLst>
                                          <p:attrName>ppt_h</p:attrName>
                                        </p:attrNameLst>
                                      </p:cBhvr>
                                      <p:tavLst>
                                        <p:tav tm="0">
                                          <p:val>
                                            <p:fltVal val="0"/>
                                          </p:val>
                                        </p:tav>
                                        <p:tav tm="100000">
                                          <p:val>
                                            <p:strVal val="#ppt_h"/>
                                          </p:val>
                                        </p:tav>
                                      </p:tavLst>
                                    </p:anim>
                                    <p:animEffect transition="in" filter="fade">
                                      <p:cBhvr>
                                        <p:cTn id="104" dur="500"/>
                                        <p:tgtEl>
                                          <p:spTgt spid="140"/>
                                        </p:tgtEl>
                                      </p:cBhvr>
                                    </p:animEffect>
                                  </p:childTnLst>
                                </p:cTn>
                              </p:par>
                            </p:childTnLst>
                          </p:cTn>
                        </p:par>
                        <p:par>
                          <p:cTn id="105" fill="hold">
                            <p:stCondLst>
                              <p:cond delay="6500"/>
                            </p:stCondLst>
                            <p:childTnLst>
                              <p:par>
                                <p:cTn id="106" presetID="10" presetClass="entr" presetSubtype="0" fill="hold" grpId="0" nodeType="afterEffect">
                                  <p:stCondLst>
                                    <p:cond delay="0"/>
                                  </p:stCondLst>
                                  <p:childTnLst>
                                    <p:set>
                                      <p:cBhvr>
                                        <p:cTn id="107" dur="1" fill="hold">
                                          <p:stCondLst>
                                            <p:cond delay="0"/>
                                          </p:stCondLst>
                                        </p:cTn>
                                        <p:tgtEl>
                                          <p:spTgt spid="117"/>
                                        </p:tgtEl>
                                        <p:attrNameLst>
                                          <p:attrName>style.visibility</p:attrName>
                                        </p:attrNameLst>
                                      </p:cBhvr>
                                      <p:to>
                                        <p:strVal val="visible"/>
                                      </p:to>
                                    </p:set>
                                    <p:animEffect transition="in" filter="fade">
                                      <p:cBhvr>
                                        <p:cTn id="108" dur="500"/>
                                        <p:tgtEl>
                                          <p:spTgt spid="117"/>
                                        </p:tgtEl>
                                      </p:cBhvr>
                                    </p:animEffect>
                                  </p:childTnLst>
                                </p:cTn>
                              </p:par>
                            </p:childTnLst>
                          </p:cTn>
                        </p:par>
                        <p:par>
                          <p:cTn id="109" fill="hold">
                            <p:stCondLst>
                              <p:cond delay="7000"/>
                            </p:stCondLst>
                            <p:childTnLst>
                              <p:par>
                                <p:cTn id="110" presetID="53" presetClass="entr" presetSubtype="16" fill="hold" grpId="0" nodeType="afterEffect">
                                  <p:stCondLst>
                                    <p:cond delay="0"/>
                                  </p:stCondLst>
                                  <p:childTnLst>
                                    <p:set>
                                      <p:cBhvr>
                                        <p:cTn id="111" dur="1" fill="hold">
                                          <p:stCondLst>
                                            <p:cond delay="0"/>
                                          </p:stCondLst>
                                        </p:cTn>
                                        <p:tgtEl>
                                          <p:spTgt spid="61"/>
                                        </p:tgtEl>
                                        <p:attrNameLst>
                                          <p:attrName>style.visibility</p:attrName>
                                        </p:attrNameLst>
                                      </p:cBhvr>
                                      <p:to>
                                        <p:strVal val="visible"/>
                                      </p:to>
                                    </p:set>
                                    <p:anim calcmode="lin" valueType="num">
                                      <p:cBhvr>
                                        <p:cTn id="112" dur="500" fill="hold"/>
                                        <p:tgtEl>
                                          <p:spTgt spid="61"/>
                                        </p:tgtEl>
                                        <p:attrNameLst>
                                          <p:attrName>ppt_w</p:attrName>
                                        </p:attrNameLst>
                                      </p:cBhvr>
                                      <p:tavLst>
                                        <p:tav tm="0">
                                          <p:val>
                                            <p:fltVal val="0"/>
                                          </p:val>
                                        </p:tav>
                                        <p:tav tm="100000">
                                          <p:val>
                                            <p:strVal val="#ppt_w"/>
                                          </p:val>
                                        </p:tav>
                                      </p:tavLst>
                                    </p:anim>
                                    <p:anim calcmode="lin" valueType="num">
                                      <p:cBhvr>
                                        <p:cTn id="113" dur="500" fill="hold"/>
                                        <p:tgtEl>
                                          <p:spTgt spid="61"/>
                                        </p:tgtEl>
                                        <p:attrNameLst>
                                          <p:attrName>ppt_h</p:attrName>
                                        </p:attrNameLst>
                                      </p:cBhvr>
                                      <p:tavLst>
                                        <p:tav tm="0">
                                          <p:val>
                                            <p:fltVal val="0"/>
                                          </p:val>
                                        </p:tav>
                                        <p:tav tm="100000">
                                          <p:val>
                                            <p:strVal val="#ppt_h"/>
                                          </p:val>
                                        </p:tav>
                                      </p:tavLst>
                                    </p:anim>
                                    <p:animEffect transition="in" filter="fade">
                                      <p:cBhvr>
                                        <p:cTn id="114" dur="500"/>
                                        <p:tgtEl>
                                          <p:spTgt spid="61"/>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146"/>
                                        </p:tgtEl>
                                        <p:attrNameLst>
                                          <p:attrName>style.visibility</p:attrName>
                                        </p:attrNameLst>
                                      </p:cBhvr>
                                      <p:to>
                                        <p:strVal val="visible"/>
                                      </p:to>
                                    </p:set>
                                    <p:anim calcmode="lin" valueType="num">
                                      <p:cBhvr>
                                        <p:cTn id="117" dur="500" fill="hold"/>
                                        <p:tgtEl>
                                          <p:spTgt spid="146"/>
                                        </p:tgtEl>
                                        <p:attrNameLst>
                                          <p:attrName>ppt_w</p:attrName>
                                        </p:attrNameLst>
                                      </p:cBhvr>
                                      <p:tavLst>
                                        <p:tav tm="0">
                                          <p:val>
                                            <p:fltVal val="0"/>
                                          </p:val>
                                        </p:tav>
                                        <p:tav tm="100000">
                                          <p:val>
                                            <p:strVal val="#ppt_w"/>
                                          </p:val>
                                        </p:tav>
                                      </p:tavLst>
                                    </p:anim>
                                    <p:anim calcmode="lin" valueType="num">
                                      <p:cBhvr>
                                        <p:cTn id="118" dur="500" fill="hold"/>
                                        <p:tgtEl>
                                          <p:spTgt spid="146"/>
                                        </p:tgtEl>
                                        <p:attrNameLst>
                                          <p:attrName>ppt_h</p:attrName>
                                        </p:attrNameLst>
                                      </p:cBhvr>
                                      <p:tavLst>
                                        <p:tav tm="0">
                                          <p:val>
                                            <p:fltVal val="0"/>
                                          </p:val>
                                        </p:tav>
                                        <p:tav tm="100000">
                                          <p:val>
                                            <p:strVal val="#ppt_h"/>
                                          </p:val>
                                        </p:tav>
                                      </p:tavLst>
                                    </p:anim>
                                    <p:animEffect transition="in" filter="fade">
                                      <p:cBhvr>
                                        <p:cTn id="119" dur="500"/>
                                        <p:tgtEl>
                                          <p:spTgt spid="146"/>
                                        </p:tgtEl>
                                      </p:cBhvr>
                                    </p:animEffect>
                                  </p:childTnLst>
                                </p:cTn>
                              </p:par>
                            </p:childTnLst>
                          </p:cTn>
                        </p:par>
                        <p:par>
                          <p:cTn id="120" fill="hold">
                            <p:stCondLst>
                              <p:cond delay="7500"/>
                            </p:stCondLst>
                            <p:childTnLst>
                              <p:par>
                                <p:cTn id="121" presetID="10" presetClass="entr" presetSubtype="0" fill="hold" grpId="0" nodeType="afterEffect">
                                  <p:stCondLst>
                                    <p:cond delay="0"/>
                                  </p:stCondLst>
                                  <p:childTnLst>
                                    <p:set>
                                      <p:cBhvr>
                                        <p:cTn id="122" dur="1" fill="hold">
                                          <p:stCondLst>
                                            <p:cond delay="0"/>
                                          </p:stCondLst>
                                        </p:cTn>
                                        <p:tgtEl>
                                          <p:spTgt spid="116"/>
                                        </p:tgtEl>
                                        <p:attrNameLst>
                                          <p:attrName>style.visibility</p:attrName>
                                        </p:attrNameLst>
                                      </p:cBhvr>
                                      <p:to>
                                        <p:strVal val="visible"/>
                                      </p:to>
                                    </p:set>
                                    <p:animEffect transition="in" filter="fade">
                                      <p:cBhvr>
                                        <p:cTn id="123"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1" grpId="0" animBg="1"/>
      <p:bldP spid="62" grpId="0" animBg="1"/>
      <p:bldP spid="64" grpId="0" animBg="1"/>
      <p:bldP spid="72" grpId="0" animBg="1"/>
      <p:bldP spid="116" grpId="0" animBg="1"/>
      <p:bldP spid="117" grpId="0" animBg="1"/>
      <p:bldP spid="119" grpId="0" animBg="1"/>
      <p:bldP spid="120" grpId="0" animBg="1"/>
      <p:bldP spid="121" grpId="0" animBg="1"/>
      <p:bldP spid="123" grpId="0" animBg="1"/>
      <p:bldP spid="124" grpId="0" animBg="1"/>
      <p:bldP spid="125" grpId="0" animBg="1"/>
      <p:bldP spid="140" grpId="0" animBg="1"/>
      <p:bldP spid="144" grpId="0" animBg="1"/>
      <p:bldP spid="145" grpId="0" animBg="1"/>
      <p:bldP spid="146" grpId="0" animBg="1"/>
      <p:bldP spid="147" grpId="0" animBg="1"/>
      <p:bldP spid="148" grpId="0" animBg="1"/>
      <p:bldP spid="149" grpId="0" animBg="1"/>
      <p:bldP spid="1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ECDE"/>
        </a:solidFill>
        <a:effectLst/>
      </p:bgPr>
    </p:bg>
    <p:spTree>
      <p:nvGrpSpPr>
        <p:cNvPr id="1" name=""/>
        <p:cNvGrpSpPr/>
        <p:nvPr/>
      </p:nvGrpSpPr>
      <p:grpSpPr>
        <a:xfrm>
          <a:off x="0" y="0"/>
          <a:ext cx="0" cy="0"/>
          <a:chOff x="0" y="0"/>
          <a:chExt cx="0" cy="0"/>
        </a:xfrm>
      </p:grpSpPr>
      <p:sp>
        <p:nvSpPr>
          <p:cNvPr id="53" name="椭圆 80"/>
          <p:cNvSpPr/>
          <p:nvPr/>
        </p:nvSpPr>
        <p:spPr bwMode="auto">
          <a:xfrm>
            <a:off x="977873" y="460369"/>
            <a:ext cx="866305" cy="868059"/>
          </a:xfrm>
          <a:prstGeom prst="rect">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panose="020B0604020202020204" pitchFamily="34" charset="0"/>
              <a:ea typeface="宋体" panose="02010600030101010101" pitchFamily="2" charset="-122"/>
            </a:endParaRPr>
          </a:p>
        </p:txBody>
      </p:sp>
      <p:sp>
        <p:nvSpPr>
          <p:cNvPr id="54" name="文本框 53"/>
          <p:cNvSpPr txBox="1"/>
          <p:nvPr/>
        </p:nvSpPr>
        <p:spPr>
          <a:xfrm>
            <a:off x="875521" y="487108"/>
            <a:ext cx="1071008" cy="830997"/>
          </a:xfrm>
          <a:prstGeom prst="rect">
            <a:avLst/>
          </a:prstGeom>
          <a:noFill/>
        </p:spPr>
        <p:txBody>
          <a:bodyPr wrap="square" rtlCol="0">
            <a:spAutoFit/>
          </a:bodyPr>
          <a:lstStyle/>
          <a:p>
            <a:pPr algn="ctr"/>
            <a:r>
              <a:rPr lang="en-US" altLang="zh-CN" sz="4800" dirty="0" smtClean="0">
                <a:solidFill>
                  <a:schemeClr val="tx1">
                    <a:lumMod val="75000"/>
                    <a:lumOff val="25000"/>
                  </a:schemeClr>
                </a:solidFill>
                <a:latin typeface="Road Rage" pitchFamily="50" charset="0"/>
              </a:rPr>
              <a:t>o</a:t>
            </a:r>
            <a:r>
              <a:rPr lang="en-US" altLang="zh-CN" sz="4800" dirty="0">
                <a:solidFill>
                  <a:schemeClr val="tx1">
                    <a:lumMod val="75000"/>
                    <a:lumOff val="25000"/>
                  </a:schemeClr>
                </a:solidFill>
                <a:latin typeface="Road Rage" pitchFamily="50" charset="0"/>
              </a:rPr>
              <a:t>2</a:t>
            </a:r>
            <a:endParaRPr lang="zh-CN" altLang="en-US" sz="4800" dirty="0">
              <a:solidFill>
                <a:schemeClr val="tx1">
                  <a:lumMod val="75000"/>
                  <a:lumOff val="25000"/>
                </a:schemeClr>
              </a:solidFill>
              <a:latin typeface="Road Rage" pitchFamily="50" charset="0"/>
            </a:endParaRPr>
          </a:p>
        </p:txBody>
      </p:sp>
      <p:sp>
        <p:nvSpPr>
          <p:cNvPr id="55" name="矩形 54"/>
          <p:cNvSpPr/>
          <p:nvPr/>
        </p:nvSpPr>
        <p:spPr>
          <a:xfrm>
            <a:off x="2077947" y="350329"/>
            <a:ext cx="2492990"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研究的思路与方法</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813389" y="96631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 name="组合 1"/>
          <p:cNvGrpSpPr/>
          <p:nvPr/>
        </p:nvGrpSpPr>
        <p:grpSpPr>
          <a:xfrm>
            <a:off x="1117769" y="2174770"/>
            <a:ext cx="9942116" cy="3533426"/>
            <a:chOff x="590198" y="1987270"/>
            <a:chExt cx="10997258" cy="3908425"/>
          </a:xfrm>
        </p:grpSpPr>
        <p:grpSp>
          <p:nvGrpSpPr>
            <p:cNvPr id="43" name="Group 4"/>
            <p:cNvGrpSpPr/>
            <p:nvPr/>
          </p:nvGrpSpPr>
          <p:grpSpPr>
            <a:xfrm>
              <a:off x="4141788" y="1987270"/>
              <a:ext cx="3908426" cy="3908425"/>
              <a:chOff x="4141788" y="1987270"/>
              <a:chExt cx="3908426" cy="3908425"/>
            </a:xfrm>
          </p:grpSpPr>
          <p:grpSp>
            <p:nvGrpSpPr>
              <p:cNvPr id="44" name="Group 5"/>
              <p:cNvGrpSpPr/>
              <p:nvPr/>
            </p:nvGrpSpPr>
            <p:grpSpPr>
              <a:xfrm>
                <a:off x="6216651" y="4622520"/>
                <a:ext cx="1185863" cy="1270000"/>
                <a:chOff x="6216651" y="4622520"/>
                <a:chExt cx="1185863" cy="1270000"/>
              </a:xfrm>
            </p:grpSpPr>
            <p:sp>
              <p:nvSpPr>
                <p:cNvPr id="90" name="Freeform 220"/>
                <p:cNvSpPr/>
                <p:nvPr/>
              </p:nvSpPr>
              <p:spPr bwMode="auto">
                <a:xfrm>
                  <a:off x="6216651" y="4622520"/>
                  <a:ext cx="1185863" cy="1270000"/>
                </a:xfrm>
                <a:custGeom>
                  <a:avLst/>
                  <a:gdLst>
                    <a:gd name="T0" fmla="*/ 139 w 376"/>
                    <a:gd name="T1" fmla="*/ 12 h 402"/>
                    <a:gd name="T2" fmla="*/ 133 w 376"/>
                    <a:gd name="T3" fmla="*/ 17 h 402"/>
                    <a:gd name="T4" fmla="*/ 94 w 376"/>
                    <a:gd name="T5" fmla="*/ 44 h 402"/>
                    <a:gd name="T6" fmla="*/ 95 w 376"/>
                    <a:gd name="T7" fmla="*/ 33 h 402"/>
                    <a:gd name="T8" fmla="*/ 94 w 376"/>
                    <a:gd name="T9" fmla="*/ 22 h 402"/>
                    <a:gd name="T10" fmla="*/ 92 w 376"/>
                    <a:gd name="T11" fmla="*/ 19 h 402"/>
                    <a:gd name="T12" fmla="*/ 76 w 376"/>
                    <a:gd name="T13" fmla="*/ 2 h 402"/>
                    <a:gd name="T14" fmla="*/ 70 w 376"/>
                    <a:gd name="T15" fmla="*/ 1 h 402"/>
                    <a:gd name="T16" fmla="*/ 52 w 376"/>
                    <a:gd name="T17" fmla="*/ 3 h 402"/>
                    <a:gd name="T18" fmla="*/ 52 w 376"/>
                    <a:gd name="T19" fmla="*/ 3 h 402"/>
                    <a:gd name="T20" fmla="*/ 34 w 376"/>
                    <a:gd name="T21" fmla="*/ 34 h 402"/>
                    <a:gd name="T22" fmla="*/ 35 w 376"/>
                    <a:gd name="T23" fmla="*/ 37 h 402"/>
                    <a:gd name="T24" fmla="*/ 36 w 376"/>
                    <a:gd name="T25" fmla="*/ 43 h 402"/>
                    <a:gd name="T26" fmla="*/ 39 w 376"/>
                    <a:gd name="T27" fmla="*/ 47 h 402"/>
                    <a:gd name="T28" fmla="*/ 42 w 376"/>
                    <a:gd name="T29" fmla="*/ 51 h 402"/>
                    <a:gd name="T30" fmla="*/ 45 w 376"/>
                    <a:gd name="T31" fmla="*/ 55 h 402"/>
                    <a:gd name="T32" fmla="*/ 54 w 376"/>
                    <a:gd name="T33" fmla="*/ 61 h 402"/>
                    <a:gd name="T34" fmla="*/ 7 w 376"/>
                    <a:gd name="T35" fmla="*/ 71 h 402"/>
                    <a:gd name="T36" fmla="*/ 0 w 376"/>
                    <a:gd name="T37" fmla="*/ 72 h 402"/>
                    <a:gd name="T38" fmla="*/ 4 w 376"/>
                    <a:gd name="T39" fmla="*/ 402 h 402"/>
                    <a:gd name="T40" fmla="*/ 12 w 376"/>
                    <a:gd name="T41" fmla="*/ 402 h 402"/>
                    <a:gd name="T42" fmla="*/ 370 w 376"/>
                    <a:gd name="T43" fmla="*/ 248 h 402"/>
                    <a:gd name="T44" fmla="*/ 376 w 376"/>
                    <a:gd name="T45" fmla="*/ 242 h 402"/>
                    <a:gd name="T46" fmla="*/ 139 w 376"/>
                    <a:gd name="T47" fmla="*/ 1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6" h="402">
                      <a:moveTo>
                        <a:pt x="139" y="12"/>
                      </a:moveTo>
                      <a:cubicBezTo>
                        <a:pt x="137" y="13"/>
                        <a:pt x="135" y="15"/>
                        <a:pt x="133" y="17"/>
                      </a:cubicBezTo>
                      <a:cubicBezTo>
                        <a:pt x="121" y="27"/>
                        <a:pt x="108" y="36"/>
                        <a:pt x="94" y="44"/>
                      </a:cubicBezTo>
                      <a:cubicBezTo>
                        <a:pt x="95" y="33"/>
                        <a:pt x="95" y="33"/>
                        <a:pt x="95" y="33"/>
                      </a:cubicBezTo>
                      <a:cubicBezTo>
                        <a:pt x="95" y="29"/>
                        <a:pt x="95" y="26"/>
                        <a:pt x="94" y="22"/>
                      </a:cubicBezTo>
                      <a:cubicBezTo>
                        <a:pt x="93" y="21"/>
                        <a:pt x="93" y="20"/>
                        <a:pt x="92" y="19"/>
                      </a:cubicBezTo>
                      <a:cubicBezTo>
                        <a:pt x="89" y="11"/>
                        <a:pt x="83" y="5"/>
                        <a:pt x="76" y="2"/>
                      </a:cubicBezTo>
                      <a:cubicBezTo>
                        <a:pt x="74" y="2"/>
                        <a:pt x="72" y="1"/>
                        <a:pt x="70" y="1"/>
                      </a:cubicBezTo>
                      <a:cubicBezTo>
                        <a:pt x="64" y="0"/>
                        <a:pt x="58" y="0"/>
                        <a:pt x="52" y="3"/>
                      </a:cubicBezTo>
                      <a:cubicBezTo>
                        <a:pt x="52" y="3"/>
                        <a:pt x="52" y="3"/>
                        <a:pt x="52" y="3"/>
                      </a:cubicBezTo>
                      <a:cubicBezTo>
                        <a:pt x="40" y="8"/>
                        <a:pt x="33" y="20"/>
                        <a:pt x="34" y="34"/>
                      </a:cubicBezTo>
                      <a:cubicBezTo>
                        <a:pt x="34" y="35"/>
                        <a:pt x="34" y="36"/>
                        <a:pt x="35" y="37"/>
                      </a:cubicBezTo>
                      <a:cubicBezTo>
                        <a:pt x="35" y="39"/>
                        <a:pt x="36" y="41"/>
                        <a:pt x="36" y="43"/>
                      </a:cubicBezTo>
                      <a:cubicBezTo>
                        <a:pt x="37" y="44"/>
                        <a:pt x="38" y="46"/>
                        <a:pt x="39" y="47"/>
                      </a:cubicBezTo>
                      <a:cubicBezTo>
                        <a:pt x="40" y="49"/>
                        <a:pt x="41" y="50"/>
                        <a:pt x="42" y="51"/>
                      </a:cubicBezTo>
                      <a:cubicBezTo>
                        <a:pt x="43" y="52"/>
                        <a:pt x="44" y="54"/>
                        <a:pt x="45" y="55"/>
                      </a:cubicBezTo>
                      <a:cubicBezTo>
                        <a:pt x="54" y="61"/>
                        <a:pt x="54" y="61"/>
                        <a:pt x="54" y="61"/>
                      </a:cubicBezTo>
                      <a:cubicBezTo>
                        <a:pt x="38" y="66"/>
                        <a:pt x="23" y="69"/>
                        <a:pt x="7" y="71"/>
                      </a:cubicBezTo>
                      <a:cubicBezTo>
                        <a:pt x="5" y="71"/>
                        <a:pt x="2" y="71"/>
                        <a:pt x="0" y="72"/>
                      </a:cubicBezTo>
                      <a:cubicBezTo>
                        <a:pt x="4" y="402"/>
                        <a:pt x="4" y="402"/>
                        <a:pt x="4" y="402"/>
                      </a:cubicBezTo>
                      <a:cubicBezTo>
                        <a:pt x="7" y="402"/>
                        <a:pt x="9" y="402"/>
                        <a:pt x="12" y="402"/>
                      </a:cubicBezTo>
                      <a:cubicBezTo>
                        <a:pt x="142" y="395"/>
                        <a:pt x="270" y="344"/>
                        <a:pt x="370" y="248"/>
                      </a:cubicBezTo>
                      <a:cubicBezTo>
                        <a:pt x="372" y="246"/>
                        <a:pt x="374" y="244"/>
                        <a:pt x="376" y="242"/>
                      </a:cubicBezTo>
                      <a:lnTo>
                        <a:pt x="139" y="12"/>
                      </a:lnTo>
                      <a:close/>
                    </a:path>
                  </a:pathLst>
                </a:custGeom>
                <a:solidFill>
                  <a:srgbClr val="BC9D58"/>
                </a:solidFill>
                <a:ln>
                  <a:noFill/>
                </a:ln>
              </p:spPr>
              <p:txBody>
                <a:bodyPr vert="horz" wrap="square" lIns="91440" tIns="45720" rIns="91440" bIns="45720" numCol="1" anchor="t" anchorCtr="0" compatLnSpc="1"/>
                <a:lstStyle/>
                <a:p>
                  <a:endParaRPr lang="en-US"/>
                </a:p>
              </p:txBody>
            </p:sp>
            <p:sp>
              <p:nvSpPr>
                <p:cNvPr id="91" name="AutoShape 10"/>
                <p:cNvSpPr>
                  <a:spLocks noChangeAspect="1"/>
                </p:cNvSpPr>
                <p:nvPr/>
              </p:nvSpPr>
              <p:spPr bwMode="auto">
                <a:xfrm>
                  <a:off x="6462367" y="5108853"/>
                  <a:ext cx="401506" cy="4400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chemeClr val="bg1"/>
                </a:solidFill>
                <a:ln>
                  <a:noFill/>
                </a:ln>
                <a:effectLst/>
              </p:spPr>
              <p:txBody>
                <a:bodyPr lIns="50789" tIns="50789" rIns="50789" bIns="50789" anchor="ctr"/>
                <a:lstStyle/>
                <a:p>
                  <a:pPr defTabSz="456565">
                    <a:defRPr/>
                  </a:pPr>
                  <a:endParaRPr lang="es-ES" sz="3600" dirty="0">
                    <a:solidFill>
                      <a:schemeClr val="bg1"/>
                    </a:solidFill>
                    <a:effectLst>
                      <a:outerShdw blurRad="38100" dist="38100" dir="2700000" algn="tl">
                        <a:srgbClr val="000000"/>
                      </a:outerShdw>
                    </a:effectLst>
                    <a:latin typeface="Lato Regular"/>
                    <a:cs typeface="Lato Regular"/>
                    <a:sym typeface="Gill Sans" charset="0"/>
                  </a:endParaRPr>
                </a:p>
              </p:txBody>
            </p:sp>
          </p:grpSp>
          <p:grpSp>
            <p:nvGrpSpPr>
              <p:cNvPr id="45" name="Group 6"/>
              <p:cNvGrpSpPr/>
              <p:nvPr/>
            </p:nvGrpSpPr>
            <p:grpSpPr>
              <a:xfrm>
                <a:off x="6777038" y="2638145"/>
                <a:ext cx="1266825" cy="1179513"/>
                <a:chOff x="6777038" y="2638145"/>
                <a:chExt cx="1266825" cy="1179513"/>
              </a:xfrm>
            </p:grpSpPr>
            <p:sp>
              <p:nvSpPr>
                <p:cNvPr id="88" name="Freeform 222"/>
                <p:cNvSpPr/>
                <p:nvPr/>
              </p:nvSpPr>
              <p:spPr bwMode="auto">
                <a:xfrm>
                  <a:off x="6777038" y="2638145"/>
                  <a:ext cx="1266825" cy="1179513"/>
                </a:xfrm>
                <a:custGeom>
                  <a:avLst/>
                  <a:gdLst>
                    <a:gd name="T0" fmla="*/ 13 w 401"/>
                    <a:gd name="T1" fmla="*/ 234 h 374"/>
                    <a:gd name="T2" fmla="*/ 18 w 401"/>
                    <a:gd name="T3" fmla="*/ 240 h 374"/>
                    <a:gd name="T4" fmla="*/ 44 w 401"/>
                    <a:gd name="T5" fmla="*/ 279 h 374"/>
                    <a:gd name="T6" fmla="*/ 34 w 401"/>
                    <a:gd name="T7" fmla="*/ 278 h 374"/>
                    <a:gd name="T8" fmla="*/ 22 w 401"/>
                    <a:gd name="T9" fmla="*/ 279 h 374"/>
                    <a:gd name="T10" fmla="*/ 19 w 401"/>
                    <a:gd name="T11" fmla="*/ 280 h 374"/>
                    <a:gd name="T12" fmla="*/ 3 w 401"/>
                    <a:gd name="T13" fmla="*/ 297 h 374"/>
                    <a:gd name="T14" fmla="*/ 1 w 401"/>
                    <a:gd name="T15" fmla="*/ 302 h 374"/>
                    <a:gd name="T16" fmla="*/ 3 w 401"/>
                    <a:gd name="T17" fmla="*/ 320 h 374"/>
                    <a:gd name="T18" fmla="*/ 3 w 401"/>
                    <a:gd name="T19" fmla="*/ 320 h 374"/>
                    <a:gd name="T20" fmla="*/ 33 w 401"/>
                    <a:gd name="T21" fmla="*/ 339 h 374"/>
                    <a:gd name="T22" fmla="*/ 36 w 401"/>
                    <a:gd name="T23" fmla="*/ 338 h 374"/>
                    <a:gd name="T24" fmla="*/ 42 w 401"/>
                    <a:gd name="T25" fmla="*/ 336 h 374"/>
                    <a:gd name="T26" fmla="*/ 47 w 401"/>
                    <a:gd name="T27" fmla="*/ 334 h 374"/>
                    <a:gd name="T28" fmla="*/ 51 w 401"/>
                    <a:gd name="T29" fmla="*/ 331 h 374"/>
                    <a:gd name="T30" fmla="*/ 54 w 401"/>
                    <a:gd name="T31" fmla="*/ 328 h 374"/>
                    <a:gd name="T32" fmla="*/ 61 w 401"/>
                    <a:gd name="T33" fmla="*/ 320 h 374"/>
                    <a:gd name="T34" fmla="*/ 70 w 401"/>
                    <a:gd name="T35" fmla="*/ 366 h 374"/>
                    <a:gd name="T36" fmla="*/ 71 w 401"/>
                    <a:gd name="T37" fmla="*/ 374 h 374"/>
                    <a:gd name="T38" fmla="*/ 401 w 401"/>
                    <a:gd name="T39" fmla="*/ 374 h 374"/>
                    <a:gd name="T40" fmla="*/ 401 w 401"/>
                    <a:gd name="T41" fmla="*/ 366 h 374"/>
                    <a:gd name="T42" fmla="*/ 252 w 401"/>
                    <a:gd name="T43" fmla="*/ 6 h 374"/>
                    <a:gd name="T44" fmla="*/ 246 w 401"/>
                    <a:gd name="T45" fmla="*/ 0 h 374"/>
                    <a:gd name="T46" fmla="*/ 13 w 401"/>
                    <a:gd name="T47" fmla="*/ 23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1" h="374">
                      <a:moveTo>
                        <a:pt x="13" y="234"/>
                      </a:moveTo>
                      <a:cubicBezTo>
                        <a:pt x="14" y="236"/>
                        <a:pt x="16" y="238"/>
                        <a:pt x="18" y="240"/>
                      </a:cubicBezTo>
                      <a:cubicBezTo>
                        <a:pt x="28" y="252"/>
                        <a:pt x="37" y="265"/>
                        <a:pt x="44" y="279"/>
                      </a:cubicBezTo>
                      <a:cubicBezTo>
                        <a:pt x="34" y="278"/>
                        <a:pt x="34" y="278"/>
                        <a:pt x="34" y="278"/>
                      </a:cubicBezTo>
                      <a:cubicBezTo>
                        <a:pt x="30" y="278"/>
                        <a:pt x="26" y="278"/>
                        <a:pt x="22" y="279"/>
                      </a:cubicBezTo>
                      <a:cubicBezTo>
                        <a:pt x="21" y="279"/>
                        <a:pt x="20" y="280"/>
                        <a:pt x="19" y="280"/>
                      </a:cubicBezTo>
                      <a:cubicBezTo>
                        <a:pt x="12" y="283"/>
                        <a:pt x="6" y="289"/>
                        <a:pt x="3" y="297"/>
                      </a:cubicBezTo>
                      <a:cubicBezTo>
                        <a:pt x="2" y="298"/>
                        <a:pt x="1" y="300"/>
                        <a:pt x="1" y="302"/>
                      </a:cubicBezTo>
                      <a:cubicBezTo>
                        <a:pt x="0" y="308"/>
                        <a:pt x="0" y="314"/>
                        <a:pt x="3" y="320"/>
                      </a:cubicBezTo>
                      <a:cubicBezTo>
                        <a:pt x="3" y="320"/>
                        <a:pt x="3" y="320"/>
                        <a:pt x="3" y="320"/>
                      </a:cubicBezTo>
                      <a:cubicBezTo>
                        <a:pt x="8" y="332"/>
                        <a:pt x="20" y="340"/>
                        <a:pt x="33" y="339"/>
                      </a:cubicBezTo>
                      <a:cubicBezTo>
                        <a:pt x="34" y="339"/>
                        <a:pt x="35" y="338"/>
                        <a:pt x="36" y="338"/>
                      </a:cubicBezTo>
                      <a:cubicBezTo>
                        <a:pt x="38" y="338"/>
                        <a:pt x="40" y="337"/>
                        <a:pt x="42" y="336"/>
                      </a:cubicBezTo>
                      <a:cubicBezTo>
                        <a:pt x="44" y="336"/>
                        <a:pt x="45" y="335"/>
                        <a:pt x="47" y="334"/>
                      </a:cubicBezTo>
                      <a:cubicBezTo>
                        <a:pt x="48" y="333"/>
                        <a:pt x="50" y="332"/>
                        <a:pt x="51" y="331"/>
                      </a:cubicBezTo>
                      <a:cubicBezTo>
                        <a:pt x="52" y="330"/>
                        <a:pt x="53" y="329"/>
                        <a:pt x="54" y="328"/>
                      </a:cubicBezTo>
                      <a:cubicBezTo>
                        <a:pt x="61" y="320"/>
                        <a:pt x="61" y="320"/>
                        <a:pt x="61" y="320"/>
                      </a:cubicBezTo>
                      <a:cubicBezTo>
                        <a:pt x="66" y="335"/>
                        <a:pt x="69" y="350"/>
                        <a:pt x="70" y="366"/>
                      </a:cubicBezTo>
                      <a:cubicBezTo>
                        <a:pt x="70" y="369"/>
                        <a:pt x="70" y="371"/>
                        <a:pt x="71" y="374"/>
                      </a:cubicBezTo>
                      <a:cubicBezTo>
                        <a:pt x="401" y="374"/>
                        <a:pt x="401" y="374"/>
                        <a:pt x="401" y="374"/>
                      </a:cubicBezTo>
                      <a:cubicBezTo>
                        <a:pt x="401" y="371"/>
                        <a:pt x="401" y="369"/>
                        <a:pt x="401" y="366"/>
                      </a:cubicBezTo>
                      <a:cubicBezTo>
                        <a:pt x="396" y="236"/>
                        <a:pt x="347" y="107"/>
                        <a:pt x="252" y="6"/>
                      </a:cubicBezTo>
                      <a:cubicBezTo>
                        <a:pt x="250" y="4"/>
                        <a:pt x="248" y="2"/>
                        <a:pt x="246" y="0"/>
                      </a:cubicBezTo>
                      <a:lnTo>
                        <a:pt x="13" y="234"/>
                      </a:lnTo>
                      <a:close/>
                    </a:path>
                  </a:pathLst>
                </a:custGeom>
                <a:solidFill>
                  <a:srgbClr val="BC9D58"/>
                </a:solidFill>
                <a:ln>
                  <a:noFill/>
                </a:ln>
              </p:spPr>
              <p:txBody>
                <a:bodyPr vert="horz" wrap="square" lIns="91440" tIns="45720" rIns="91440" bIns="45720" numCol="1" anchor="t" anchorCtr="0" compatLnSpc="1"/>
                <a:lstStyle/>
                <a:p>
                  <a:endParaRPr lang="en-US"/>
                </a:p>
              </p:txBody>
            </p:sp>
            <p:sp>
              <p:nvSpPr>
                <p:cNvPr id="89" name="AutoShape 82"/>
                <p:cNvSpPr>
                  <a:spLocks noChangeAspect="1"/>
                </p:cNvSpPr>
                <p:nvPr/>
              </p:nvSpPr>
              <p:spPr bwMode="auto">
                <a:xfrm>
                  <a:off x="7258892" y="3194122"/>
                  <a:ext cx="394447" cy="3945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p:spPr>
              <p:txBody>
                <a:bodyPr lIns="50789" tIns="50789" rIns="50789" bIns="50789" anchor="ctr"/>
                <a:lstStyle/>
                <a:p>
                  <a:pPr defTabSz="456565">
                    <a:defRPr/>
                  </a:pPr>
                  <a:endParaRPr lang="es-ES" sz="3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46" name="Group 7"/>
              <p:cNvGrpSpPr/>
              <p:nvPr/>
            </p:nvGrpSpPr>
            <p:grpSpPr>
              <a:xfrm>
                <a:off x="4141788" y="4052608"/>
                <a:ext cx="1268413" cy="1179513"/>
                <a:chOff x="4141788" y="4052608"/>
                <a:chExt cx="1268413" cy="1179513"/>
              </a:xfrm>
            </p:grpSpPr>
            <p:sp>
              <p:nvSpPr>
                <p:cNvPr id="86" name="Freeform 218"/>
                <p:cNvSpPr/>
                <p:nvPr/>
              </p:nvSpPr>
              <p:spPr bwMode="auto">
                <a:xfrm>
                  <a:off x="4141788" y="4052608"/>
                  <a:ext cx="1268413" cy="1179513"/>
                </a:xfrm>
                <a:custGeom>
                  <a:avLst/>
                  <a:gdLst>
                    <a:gd name="T0" fmla="*/ 389 w 402"/>
                    <a:gd name="T1" fmla="*/ 140 h 374"/>
                    <a:gd name="T2" fmla="*/ 384 w 402"/>
                    <a:gd name="T3" fmla="*/ 134 h 374"/>
                    <a:gd name="T4" fmla="*/ 357 w 402"/>
                    <a:gd name="T5" fmla="*/ 95 h 374"/>
                    <a:gd name="T6" fmla="*/ 368 w 402"/>
                    <a:gd name="T7" fmla="*/ 96 h 374"/>
                    <a:gd name="T8" fmla="*/ 379 w 402"/>
                    <a:gd name="T9" fmla="*/ 95 h 374"/>
                    <a:gd name="T10" fmla="*/ 382 w 402"/>
                    <a:gd name="T11" fmla="*/ 94 h 374"/>
                    <a:gd name="T12" fmla="*/ 399 w 402"/>
                    <a:gd name="T13" fmla="*/ 77 h 374"/>
                    <a:gd name="T14" fmla="*/ 401 w 402"/>
                    <a:gd name="T15" fmla="*/ 72 h 374"/>
                    <a:gd name="T16" fmla="*/ 399 w 402"/>
                    <a:gd name="T17" fmla="*/ 54 h 374"/>
                    <a:gd name="T18" fmla="*/ 399 w 402"/>
                    <a:gd name="T19" fmla="*/ 54 h 374"/>
                    <a:gd name="T20" fmla="*/ 368 w 402"/>
                    <a:gd name="T21" fmla="*/ 35 h 374"/>
                    <a:gd name="T22" fmla="*/ 365 w 402"/>
                    <a:gd name="T23" fmla="*/ 36 h 374"/>
                    <a:gd name="T24" fmla="*/ 359 w 402"/>
                    <a:gd name="T25" fmla="*/ 38 h 374"/>
                    <a:gd name="T26" fmla="*/ 355 w 402"/>
                    <a:gd name="T27" fmla="*/ 40 h 374"/>
                    <a:gd name="T28" fmla="*/ 350 w 402"/>
                    <a:gd name="T29" fmla="*/ 43 h 374"/>
                    <a:gd name="T30" fmla="*/ 347 w 402"/>
                    <a:gd name="T31" fmla="*/ 46 h 374"/>
                    <a:gd name="T32" fmla="*/ 340 w 402"/>
                    <a:gd name="T33" fmla="*/ 54 h 374"/>
                    <a:gd name="T34" fmla="*/ 331 w 402"/>
                    <a:gd name="T35" fmla="*/ 8 h 374"/>
                    <a:gd name="T36" fmla="*/ 331 w 402"/>
                    <a:gd name="T37" fmla="*/ 0 h 374"/>
                    <a:gd name="T38" fmla="*/ 0 w 402"/>
                    <a:gd name="T39" fmla="*/ 0 h 374"/>
                    <a:gd name="T40" fmla="*/ 0 w 402"/>
                    <a:gd name="T41" fmla="*/ 8 h 374"/>
                    <a:gd name="T42" fmla="*/ 150 w 402"/>
                    <a:gd name="T43" fmla="*/ 368 h 374"/>
                    <a:gd name="T44" fmla="*/ 155 w 402"/>
                    <a:gd name="T45" fmla="*/ 374 h 374"/>
                    <a:gd name="T46" fmla="*/ 389 w 402"/>
                    <a:gd name="T47" fmla="*/ 14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2" h="374">
                      <a:moveTo>
                        <a:pt x="389" y="140"/>
                      </a:moveTo>
                      <a:cubicBezTo>
                        <a:pt x="387" y="138"/>
                        <a:pt x="385" y="136"/>
                        <a:pt x="384" y="134"/>
                      </a:cubicBezTo>
                      <a:cubicBezTo>
                        <a:pt x="374" y="122"/>
                        <a:pt x="365" y="109"/>
                        <a:pt x="357" y="95"/>
                      </a:cubicBezTo>
                      <a:cubicBezTo>
                        <a:pt x="368" y="96"/>
                        <a:pt x="368" y="96"/>
                        <a:pt x="368" y="96"/>
                      </a:cubicBezTo>
                      <a:cubicBezTo>
                        <a:pt x="372" y="96"/>
                        <a:pt x="375" y="96"/>
                        <a:pt x="379" y="95"/>
                      </a:cubicBezTo>
                      <a:cubicBezTo>
                        <a:pt x="380" y="95"/>
                        <a:pt x="381" y="94"/>
                        <a:pt x="382" y="94"/>
                      </a:cubicBezTo>
                      <a:cubicBezTo>
                        <a:pt x="390" y="91"/>
                        <a:pt x="396" y="85"/>
                        <a:pt x="399" y="77"/>
                      </a:cubicBezTo>
                      <a:cubicBezTo>
                        <a:pt x="400" y="76"/>
                        <a:pt x="400" y="74"/>
                        <a:pt x="401" y="72"/>
                      </a:cubicBezTo>
                      <a:cubicBezTo>
                        <a:pt x="402" y="66"/>
                        <a:pt x="401" y="60"/>
                        <a:pt x="399" y="54"/>
                      </a:cubicBezTo>
                      <a:cubicBezTo>
                        <a:pt x="399" y="54"/>
                        <a:pt x="399" y="54"/>
                        <a:pt x="399" y="54"/>
                      </a:cubicBezTo>
                      <a:cubicBezTo>
                        <a:pt x="394" y="42"/>
                        <a:pt x="381" y="34"/>
                        <a:pt x="368" y="35"/>
                      </a:cubicBezTo>
                      <a:cubicBezTo>
                        <a:pt x="367" y="35"/>
                        <a:pt x="366" y="36"/>
                        <a:pt x="365" y="36"/>
                      </a:cubicBezTo>
                      <a:cubicBezTo>
                        <a:pt x="363" y="36"/>
                        <a:pt x="361" y="37"/>
                        <a:pt x="359" y="38"/>
                      </a:cubicBezTo>
                      <a:cubicBezTo>
                        <a:pt x="357" y="38"/>
                        <a:pt x="356" y="39"/>
                        <a:pt x="355" y="40"/>
                      </a:cubicBezTo>
                      <a:cubicBezTo>
                        <a:pt x="353" y="41"/>
                        <a:pt x="352" y="42"/>
                        <a:pt x="350" y="43"/>
                      </a:cubicBezTo>
                      <a:cubicBezTo>
                        <a:pt x="349" y="44"/>
                        <a:pt x="348" y="45"/>
                        <a:pt x="347" y="46"/>
                      </a:cubicBezTo>
                      <a:cubicBezTo>
                        <a:pt x="340" y="54"/>
                        <a:pt x="340" y="54"/>
                        <a:pt x="340" y="54"/>
                      </a:cubicBezTo>
                      <a:cubicBezTo>
                        <a:pt x="336" y="39"/>
                        <a:pt x="333" y="24"/>
                        <a:pt x="331" y="8"/>
                      </a:cubicBezTo>
                      <a:cubicBezTo>
                        <a:pt x="331" y="5"/>
                        <a:pt x="331" y="3"/>
                        <a:pt x="331" y="0"/>
                      </a:cubicBezTo>
                      <a:cubicBezTo>
                        <a:pt x="0" y="0"/>
                        <a:pt x="0" y="0"/>
                        <a:pt x="0" y="0"/>
                      </a:cubicBezTo>
                      <a:cubicBezTo>
                        <a:pt x="0" y="3"/>
                        <a:pt x="0" y="5"/>
                        <a:pt x="0" y="8"/>
                      </a:cubicBezTo>
                      <a:cubicBezTo>
                        <a:pt x="5" y="138"/>
                        <a:pt x="55" y="267"/>
                        <a:pt x="150" y="368"/>
                      </a:cubicBezTo>
                      <a:cubicBezTo>
                        <a:pt x="151" y="370"/>
                        <a:pt x="153" y="372"/>
                        <a:pt x="155" y="374"/>
                      </a:cubicBezTo>
                      <a:lnTo>
                        <a:pt x="389" y="140"/>
                      </a:lnTo>
                      <a:close/>
                    </a:path>
                  </a:pathLst>
                </a:custGeom>
                <a:solidFill>
                  <a:srgbClr val="BC9D58"/>
                </a:solidFill>
                <a:ln>
                  <a:noFill/>
                </a:ln>
              </p:spPr>
              <p:txBody>
                <a:bodyPr vert="horz" wrap="square" lIns="91440" tIns="45720" rIns="91440" bIns="45720" numCol="1" anchor="t" anchorCtr="0" compatLnSpc="1"/>
                <a:lstStyle/>
                <a:p>
                  <a:endParaRPr lang="en-US"/>
                </a:p>
              </p:txBody>
            </p:sp>
            <p:sp>
              <p:nvSpPr>
                <p:cNvPr id="87" name="AutoShape 84"/>
                <p:cNvSpPr>
                  <a:spLocks noChangeAspect="1"/>
                </p:cNvSpPr>
                <p:nvPr/>
              </p:nvSpPr>
              <p:spPr bwMode="auto">
                <a:xfrm>
                  <a:off x="4519648" y="4285538"/>
                  <a:ext cx="444429" cy="4463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p:spPr>
              <p:txBody>
                <a:bodyPr lIns="101578" tIns="101578" rIns="101578" bIns="101578" anchor="ctr"/>
                <a:lstStyle/>
                <a:p>
                  <a:pPr defTabSz="913765">
                    <a:defRPr/>
                  </a:pPr>
                  <a:endParaRPr lang="es-ES" sz="6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47" name="Group 8"/>
              <p:cNvGrpSpPr/>
              <p:nvPr/>
            </p:nvGrpSpPr>
            <p:grpSpPr>
              <a:xfrm>
                <a:off x="6216651" y="1990445"/>
                <a:ext cx="1179513" cy="1274763"/>
                <a:chOff x="6216651" y="1990445"/>
                <a:chExt cx="1179513" cy="1274763"/>
              </a:xfrm>
            </p:grpSpPr>
            <p:sp>
              <p:nvSpPr>
                <p:cNvPr id="84" name="Freeform 223"/>
                <p:cNvSpPr/>
                <p:nvPr/>
              </p:nvSpPr>
              <p:spPr bwMode="auto">
                <a:xfrm>
                  <a:off x="6216651" y="1990445"/>
                  <a:ext cx="1179513" cy="1274763"/>
                </a:xfrm>
                <a:custGeom>
                  <a:avLst/>
                  <a:gdLst>
                    <a:gd name="T0" fmla="*/ 0 w 374"/>
                    <a:gd name="T1" fmla="*/ 331 h 404"/>
                    <a:gd name="T2" fmla="*/ 8 w 374"/>
                    <a:gd name="T3" fmla="*/ 331 h 404"/>
                    <a:gd name="T4" fmla="*/ 54 w 374"/>
                    <a:gd name="T5" fmla="*/ 340 h 404"/>
                    <a:gd name="T6" fmla="*/ 46 w 374"/>
                    <a:gd name="T7" fmla="*/ 347 h 404"/>
                    <a:gd name="T8" fmla="*/ 39 w 374"/>
                    <a:gd name="T9" fmla="*/ 356 h 404"/>
                    <a:gd name="T10" fmla="*/ 37 w 374"/>
                    <a:gd name="T11" fmla="*/ 359 h 404"/>
                    <a:gd name="T12" fmla="*/ 37 w 374"/>
                    <a:gd name="T13" fmla="*/ 382 h 404"/>
                    <a:gd name="T14" fmla="*/ 40 w 374"/>
                    <a:gd name="T15" fmla="*/ 388 h 404"/>
                    <a:gd name="T16" fmla="*/ 54 w 374"/>
                    <a:gd name="T17" fmla="*/ 399 h 404"/>
                    <a:gd name="T18" fmla="*/ 54 w 374"/>
                    <a:gd name="T19" fmla="*/ 399 h 404"/>
                    <a:gd name="T20" fmla="*/ 89 w 374"/>
                    <a:gd name="T21" fmla="*/ 390 h 404"/>
                    <a:gd name="T22" fmla="*/ 91 w 374"/>
                    <a:gd name="T23" fmla="*/ 388 h 404"/>
                    <a:gd name="T24" fmla="*/ 94 w 374"/>
                    <a:gd name="T25" fmla="*/ 382 h 404"/>
                    <a:gd name="T26" fmla="*/ 95 w 374"/>
                    <a:gd name="T27" fmla="*/ 377 h 404"/>
                    <a:gd name="T28" fmla="*/ 96 w 374"/>
                    <a:gd name="T29" fmla="*/ 372 h 404"/>
                    <a:gd name="T30" fmla="*/ 96 w 374"/>
                    <a:gd name="T31" fmla="*/ 368 h 404"/>
                    <a:gd name="T32" fmla="*/ 95 w 374"/>
                    <a:gd name="T33" fmla="*/ 357 h 404"/>
                    <a:gd name="T34" fmla="*/ 134 w 374"/>
                    <a:gd name="T35" fmla="*/ 384 h 404"/>
                    <a:gd name="T36" fmla="*/ 140 w 374"/>
                    <a:gd name="T37" fmla="*/ 389 h 404"/>
                    <a:gd name="T38" fmla="*/ 374 w 374"/>
                    <a:gd name="T39" fmla="*/ 155 h 404"/>
                    <a:gd name="T40" fmla="*/ 368 w 374"/>
                    <a:gd name="T41" fmla="*/ 150 h 404"/>
                    <a:gd name="T42" fmla="*/ 8 w 374"/>
                    <a:gd name="T43" fmla="*/ 0 h 404"/>
                    <a:gd name="T44" fmla="*/ 0 w 374"/>
                    <a:gd name="T45" fmla="*/ 0 h 404"/>
                    <a:gd name="T46" fmla="*/ 0 w 374"/>
                    <a:gd name="T47" fmla="*/ 33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4" h="404">
                      <a:moveTo>
                        <a:pt x="0" y="331"/>
                      </a:moveTo>
                      <a:cubicBezTo>
                        <a:pt x="3" y="331"/>
                        <a:pt x="5" y="331"/>
                        <a:pt x="8" y="331"/>
                      </a:cubicBezTo>
                      <a:cubicBezTo>
                        <a:pt x="23" y="333"/>
                        <a:pt x="39" y="336"/>
                        <a:pt x="54" y="340"/>
                      </a:cubicBezTo>
                      <a:cubicBezTo>
                        <a:pt x="46" y="347"/>
                        <a:pt x="46" y="347"/>
                        <a:pt x="46" y="347"/>
                      </a:cubicBezTo>
                      <a:cubicBezTo>
                        <a:pt x="43" y="350"/>
                        <a:pt x="41" y="352"/>
                        <a:pt x="39" y="356"/>
                      </a:cubicBezTo>
                      <a:cubicBezTo>
                        <a:pt x="38" y="357"/>
                        <a:pt x="38" y="358"/>
                        <a:pt x="37" y="359"/>
                      </a:cubicBezTo>
                      <a:cubicBezTo>
                        <a:pt x="34" y="366"/>
                        <a:pt x="34" y="375"/>
                        <a:pt x="37" y="382"/>
                      </a:cubicBezTo>
                      <a:cubicBezTo>
                        <a:pt x="38" y="384"/>
                        <a:pt x="39" y="386"/>
                        <a:pt x="40" y="388"/>
                      </a:cubicBezTo>
                      <a:cubicBezTo>
                        <a:pt x="44" y="393"/>
                        <a:pt x="48" y="396"/>
                        <a:pt x="54" y="399"/>
                      </a:cubicBezTo>
                      <a:cubicBezTo>
                        <a:pt x="54" y="399"/>
                        <a:pt x="54" y="399"/>
                        <a:pt x="54" y="399"/>
                      </a:cubicBezTo>
                      <a:cubicBezTo>
                        <a:pt x="66" y="404"/>
                        <a:pt x="80" y="400"/>
                        <a:pt x="89" y="390"/>
                      </a:cubicBezTo>
                      <a:cubicBezTo>
                        <a:pt x="90" y="390"/>
                        <a:pt x="90" y="389"/>
                        <a:pt x="91" y="388"/>
                      </a:cubicBezTo>
                      <a:cubicBezTo>
                        <a:pt x="92" y="386"/>
                        <a:pt x="93" y="384"/>
                        <a:pt x="94" y="382"/>
                      </a:cubicBezTo>
                      <a:cubicBezTo>
                        <a:pt x="94" y="381"/>
                        <a:pt x="95" y="379"/>
                        <a:pt x="95" y="377"/>
                      </a:cubicBezTo>
                      <a:cubicBezTo>
                        <a:pt x="96" y="376"/>
                        <a:pt x="96" y="374"/>
                        <a:pt x="96" y="372"/>
                      </a:cubicBezTo>
                      <a:cubicBezTo>
                        <a:pt x="96" y="371"/>
                        <a:pt x="96" y="369"/>
                        <a:pt x="96" y="368"/>
                      </a:cubicBezTo>
                      <a:cubicBezTo>
                        <a:pt x="95" y="357"/>
                        <a:pt x="95" y="357"/>
                        <a:pt x="95" y="357"/>
                      </a:cubicBezTo>
                      <a:cubicBezTo>
                        <a:pt x="109" y="365"/>
                        <a:pt x="122" y="374"/>
                        <a:pt x="134" y="384"/>
                      </a:cubicBezTo>
                      <a:cubicBezTo>
                        <a:pt x="136" y="385"/>
                        <a:pt x="138" y="387"/>
                        <a:pt x="140" y="389"/>
                      </a:cubicBezTo>
                      <a:cubicBezTo>
                        <a:pt x="374" y="155"/>
                        <a:pt x="374" y="155"/>
                        <a:pt x="374" y="155"/>
                      </a:cubicBezTo>
                      <a:cubicBezTo>
                        <a:pt x="372" y="153"/>
                        <a:pt x="370" y="151"/>
                        <a:pt x="368" y="150"/>
                      </a:cubicBezTo>
                      <a:cubicBezTo>
                        <a:pt x="273" y="61"/>
                        <a:pt x="147" y="5"/>
                        <a:pt x="8" y="0"/>
                      </a:cubicBezTo>
                      <a:cubicBezTo>
                        <a:pt x="5" y="0"/>
                        <a:pt x="3" y="0"/>
                        <a:pt x="0" y="0"/>
                      </a:cubicBezTo>
                      <a:lnTo>
                        <a:pt x="0" y="331"/>
                      </a:lnTo>
                      <a:close/>
                    </a:path>
                  </a:pathLst>
                </a:custGeom>
                <a:solidFill>
                  <a:srgbClr val="BC9D58"/>
                </a:solidFill>
                <a:ln>
                  <a:noFill/>
                </a:ln>
              </p:spPr>
              <p:txBody>
                <a:bodyPr vert="horz" wrap="square" lIns="91440" tIns="45720" rIns="91440" bIns="45720" numCol="1" anchor="t" anchorCtr="0" compatLnSpc="1"/>
                <a:lstStyle/>
                <a:p>
                  <a:endParaRPr lang="en-US"/>
                </a:p>
              </p:txBody>
            </p:sp>
            <p:sp>
              <p:nvSpPr>
                <p:cNvPr id="85" name="Freeform 16"/>
                <p:cNvSpPr>
                  <a:spLocks noChangeAspect="1" noChangeArrowheads="1"/>
                </p:cNvSpPr>
                <p:nvPr/>
              </p:nvSpPr>
              <p:spPr bwMode="auto">
                <a:xfrm>
                  <a:off x="6462367" y="2345868"/>
                  <a:ext cx="343534" cy="539651"/>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43" tIns="91422" rIns="182843" bIns="91422" anchor="ctr"/>
                <a:lstStyle/>
                <a:p>
                  <a:pPr>
                    <a:defRPr/>
                  </a:pPr>
                  <a:endParaRPr lang="en-US" sz="2400" dirty="0">
                    <a:ea typeface="宋体" panose="02010600030101010101" pitchFamily="2" charset="-122"/>
                  </a:endParaRPr>
                </a:p>
              </p:txBody>
            </p:sp>
          </p:grpSp>
          <p:grpSp>
            <p:nvGrpSpPr>
              <p:cNvPr id="48" name="Group 9"/>
              <p:cNvGrpSpPr/>
              <p:nvPr/>
            </p:nvGrpSpPr>
            <p:grpSpPr>
              <a:xfrm>
                <a:off x="4144963" y="2615920"/>
                <a:ext cx="1274763" cy="1179513"/>
                <a:chOff x="4144963" y="2615920"/>
                <a:chExt cx="1274763" cy="1179513"/>
              </a:xfrm>
            </p:grpSpPr>
            <p:sp>
              <p:nvSpPr>
                <p:cNvPr id="82" name="Freeform 217"/>
                <p:cNvSpPr/>
                <p:nvPr/>
              </p:nvSpPr>
              <p:spPr bwMode="auto">
                <a:xfrm>
                  <a:off x="4144963" y="2615920"/>
                  <a:ext cx="1274763" cy="1179513"/>
                </a:xfrm>
                <a:custGeom>
                  <a:avLst/>
                  <a:gdLst>
                    <a:gd name="T0" fmla="*/ 330 w 404"/>
                    <a:gd name="T1" fmla="*/ 374 h 374"/>
                    <a:gd name="T2" fmla="*/ 331 w 404"/>
                    <a:gd name="T3" fmla="*/ 366 h 374"/>
                    <a:gd name="T4" fmla="*/ 340 w 404"/>
                    <a:gd name="T5" fmla="*/ 320 h 374"/>
                    <a:gd name="T6" fmla="*/ 347 w 404"/>
                    <a:gd name="T7" fmla="*/ 328 h 374"/>
                    <a:gd name="T8" fmla="*/ 355 w 404"/>
                    <a:gd name="T9" fmla="*/ 335 h 374"/>
                    <a:gd name="T10" fmla="*/ 359 w 404"/>
                    <a:gd name="T11" fmla="*/ 337 h 374"/>
                    <a:gd name="T12" fmla="*/ 382 w 404"/>
                    <a:gd name="T13" fmla="*/ 337 h 374"/>
                    <a:gd name="T14" fmla="*/ 387 w 404"/>
                    <a:gd name="T15" fmla="*/ 334 h 374"/>
                    <a:gd name="T16" fmla="*/ 399 w 404"/>
                    <a:gd name="T17" fmla="*/ 320 h 374"/>
                    <a:gd name="T18" fmla="*/ 399 w 404"/>
                    <a:gd name="T19" fmla="*/ 320 h 374"/>
                    <a:gd name="T20" fmla="*/ 390 w 404"/>
                    <a:gd name="T21" fmla="*/ 285 h 374"/>
                    <a:gd name="T22" fmla="*/ 387 w 404"/>
                    <a:gd name="T23" fmla="*/ 283 h 374"/>
                    <a:gd name="T24" fmla="*/ 382 w 404"/>
                    <a:gd name="T25" fmla="*/ 280 h 374"/>
                    <a:gd name="T26" fmla="*/ 377 w 404"/>
                    <a:gd name="T27" fmla="*/ 279 h 374"/>
                    <a:gd name="T28" fmla="*/ 372 w 404"/>
                    <a:gd name="T29" fmla="*/ 278 h 374"/>
                    <a:gd name="T30" fmla="*/ 368 w 404"/>
                    <a:gd name="T31" fmla="*/ 278 h 374"/>
                    <a:gd name="T32" fmla="*/ 357 w 404"/>
                    <a:gd name="T33" fmla="*/ 279 h 374"/>
                    <a:gd name="T34" fmla="*/ 383 w 404"/>
                    <a:gd name="T35" fmla="*/ 240 h 374"/>
                    <a:gd name="T36" fmla="*/ 388 w 404"/>
                    <a:gd name="T37" fmla="*/ 234 h 374"/>
                    <a:gd name="T38" fmla="*/ 155 w 404"/>
                    <a:gd name="T39" fmla="*/ 0 h 374"/>
                    <a:gd name="T40" fmla="*/ 149 w 404"/>
                    <a:gd name="T41" fmla="*/ 6 h 374"/>
                    <a:gd name="T42" fmla="*/ 0 w 404"/>
                    <a:gd name="T43" fmla="*/ 366 h 374"/>
                    <a:gd name="T44" fmla="*/ 0 w 404"/>
                    <a:gd name="T45" fmla="*/ 374 h 374"/>
                    <a:gd name="T46" fmla="*/ 330 w 404"/>
                    <a:gd name="T47"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374">
                      <a:moveTo>
                        <a:pt x="330" y="374"/>
                      </a:moveTo>
                      <a:cubicBezTo>
                        <a:pt x="331" y="371"/>
                        <a:pt x="331" y="369"/>
                        <a:pt x="331" y="366"/>
                      </a:cubicBezTo>
                      <a:cubicBezTo>
                        <a:pt x="332" y="351"/>
                        <a:pt x="335" y="335"/>
                        <a:pt x="340" y="320"/>
                      </a:cubicBezTo>
                      <a:cubicBezTo>
                        <a:pt x="347" y="328"/>
                        <a:pt x="347" y="328"/>
                        <a:pt x="347" y="328"/>
                      </a:cubicBezTo>
                      <a:cubicBezTo>
                        <a:pt x="349" y="331"/>
                        <a:pt x="352" y="333"/>
                        <a:pt x="355" y="335"/>
                      </a:cubicBezTo>
                      <a:cubicBezTo>
                        <a:pt x="356" y="336"/>
                        <a:pt x="358" y="336"/>
                        <a:pt x="359" y="337"/>
                      </a:cubicBezTo>
                      <a:cubicBezTo>
                        <a:pt x="366" y="340"/>
                        <a:pt x="375" y="340"/>
                        <a:pt x="382" y="337"/>
                      </a:cubicBezTo>
                      <a:cubicBezTo>
                        <a:pt x="384" y="336"/>
                        <a:pt x="386" y="335"/>
                        <a:pt x="387" y="334"/>
                      </a:cubicBezTo>
                      <a:cubicBezTo>
                        <a:pt x="392" y="330"/>
                        <a:pt x="396" y="326"/>
                        <a:pt x="399" y="320"/>
                      </a:cubicBezTo>
                      <a:cubicBezTo>
                        <a:pt x="399" y="320"/>
                        <a:pt x="399" y="320"/>
                        <a:pt x="399" y="320"/>
                      </a:cubicBezTo>
                      <a:cubicBezTo>
                        <a:pt x="404" y="308"/>
                        <a:pt x="400" y="294"/>
                        <a:pt x="390" y="285"/>
                      </a:cubicBezTo>
                      <a:cubicBezTo>
                        <a:pt x="389" y="284"/>
                        <a:pt x="388" y="284"/>
                        <a:pt x="387" y="283"/>
                      </a:cubicBezTo>
                      <a:cubicBezTo>
                        <a:pt x="386" y="282"/>
                        <a:pt x="384" y="281"/>
                        <a:pt x="382" y="280"/>
                      </a:cubicBezTo>
                      <a:cubicBezTo>
                        <a:pt x="380" y="280"/>
                        <a:pt x="379" y="279"/>
                        <a:pt x="377" y="279"/>
                      </a:cubicBezTo>
                      <a:cubicBezTo>
                        <a:pt x="376" y="278"/>
                        <a:pt x="374" y="278"/>
                        <a:pt x="372" y="278"/>
                      </a:cubicBezTo>
                      <a:cubicBezTo>
                        <a:pt x="371" y="278"/>
                        <a:pt x="369" y="278"/>
                        <a:pt x="368" y="278"/>
                      </a:cubicBezTo>
                      <a:cubicBezTo>
                        <a:pt x="357" y="279"/>
                        <a:pt x="357" y="279"/>
                        <a:pt x="357" y="279"/>
                      </a:cubicBezTo>
                      <a:cubicBezTo>
                        <a:pt x="364" y="265"/>
                        <a:pt x="373" y="252"/>
                        <a:pt x="383" y="240"/>
                      </a:cubicBezTo>
                      <a:cubicBezTo>
                        <a:pt x="385" y="238"/>
                        <a:pt x="387" y="236"/>
                        <a:pt x="388" y="234"/>
                      </a:cubicBezTo>
                      <a:cubicBezTo>
                        <a:pt x="155" y="0"/>
                        <a:pt x="155" y="0"/>
                        <a:pt x="155" y="0"/>
                      </a:cubicBezTo>
                      <a:cubicBezTo>
                        <a:pt x="153" y="2"/>
                        <a:pt x="151" y="4"/>
                        <a:pt x="149" y="6"/>
                      </a:cubicBezTo>
                      <a:cubicBezTo>
                        <a:pt x="61" y="101"/>
                        <a:pt x="5" y="227"/>
                        <a:pt x="0" y="366"/>
                      </a:cubicBezTo>
                      <a:cubicBezTo>
                        <a:pt x="0" y="369"/>
                        <a:pt x="0" y="371"/>
                        <a:pt x="0" y="374"/>
                      </a:cubicBezTo>
                      <a:lnTo>
                        <a:pt x="330" y="374"/>
                      </a:lnTo>
                      <a:close/>
                    </a:path>
                  </a:pathLst>
                </a:custGeom>
                <a:solidFill>
                  <a:srgbClr val="BC9D58"/>
                </a:solidFill>
                <a:ln>
                  <a:noFill/>
                </a:ln>
              </p:spPr>
              <p:txBody>
                <a:bodyPr vert="horz" wrap="square" lIns="91440" tIns="45720" rIns="91440" bIns="45720" numCol="1" anchor="t" anchorCtr="0" compatLnSpc="1"/>
                <a:lstStyle/>
                <a:p>
                  <a:endParaRPr lang="en-US"/>
                </a:p>
              </p:txBody>
            </p:sp>
            <p:sp>
              <p:nvSpPr>
                <p:cNvPr id="83" name="Freeform 28"/>
                <p:cNvSpPr>
                  <a:spLocks noChangeAspect="1" noChangeArrowheads="1"/>
                </p:cNvSpPr>
                <p:nvPr/>
              </p:nvSpPr>
              <p:spPr bwMode="auto">
                <a:xfrm>
                  <a:off x="4519648" y="3166150"/>
                  <a:ext cx="429759" cy="421233"/>
                </a:xfrm>
                <a:custGeom>
                  <a:avLst/>
                  <a:gdLst>
                    <a:gd name="connsiteX0" fmla="*/ 153791 w 480786"/>
                    <a:gd name="connsiteY0" fmla="*/ 222310 h 471247"/>
                    <a:gd name="connsiteX1" fmla="*/ 172194 w 480786"/>
                    <a:gd name="connsiteY1" fmla="*/ 240279 h 471247"/>
                    <a:gd name="connsiteX2" fmla="*/ 32861 w 480786"/>
                    <a:gd name="connsiteY2" fmla="*/ 376142 h 471247"/>
                    <a:gd name="connsiteX3" fmla="*/ 95079 w 480786"/>
                    <a:gd name="connsiteY3" fmla="*/ 438377 h 471247"/>
                    <a:gd name="connsiteX4" fmla="*/ 109538 w 480786"/>
                    <a:gd name="connsiteY4" fmla="*/ 423475 h 471247"/>
                    <a:gd name="connsiteX5" fmla="*/ 87630 w 480786"/>
                    <a:gd name="connsiteY5" fmla="*/ 401562 h 471247"/>
                    <a:gd name="connsiteX6" fmla="*/ 102528 w 480786"/>
                    <a:gd name="connsiteY6" fmla="*/ 387099 h 471247"/>
                    <a:gd name="connsiteX7" fmla="*/ 124435 w 480786"/>
                    <a:gd name="connsiteY7" fmla="*/ 412519 h 471247"/>
                    <a:gd name="connsiteX8" fmla="*/ 135389 w 480786"/>
                    <a:gd name="connsiteY8" fmla="*/ 398056 h 471247"/>
                    <a:gd name="connsiteX9" fmla="*/ 102528 w 480786"/>
                    <a:gd name="connsiteY9" fmla="*/ 365186 h 471247"/>
                    <a:gd name="connsiteX10" fmla="*/ 116987 w 480786"/>
                    <a:gd name="connsiteY10" fmla="*/ 354229 h 471247"/>
                    <a:gd name="connsiteX11" fmla="*/ 149848 w 480786"/>
                    <a:gd name="connsiteY11" fmla="*/ 387099 h 471247"/>
                    <a:gd name="connsiteX12" fmla="*/ 168250 w 480786"/>
                    <a:gd name="connsiteY12" fmla="*/ 368692 h 471247"/>
                    <a:gd name="connsiteX13" fmla="*/ 146343 w 480786"/>
                    <a:gd name="connsiteY13" fmla="*/ 346778 h 471247"/>
                    <a:gd name="connsiteX14" fmla="*/ 157297 w 480786"/>
                    <a:gd name="connsiteY14" fmla="*/ 332316 h 471247"/>
                    <a:gd name="connsiteX15" fmla="*/ 179204 w 480786"/>
                    <a:gd name="connsiteY15" fmla="*/ 357735 h 471247"/>
                    <a:gd name="connsiteX16" fmla="*/ 194101 w 480786"/>
                    <a:gd name="connsiteY16" fmla="*/ 342834 h 471247"/>
                    <a:gd name="connsiteX17" fmla="*/ 161240 w 480786"/>
                    <a:gd name="connsiteY17" fmla="*/ 309964 h 471247"/>
                    <a:gd name="connsiteX18" fmla="*/ 172194 w 480786"/>
                    <a:gd name="connsiteY18" fmla="*/ 299007 h 471247"/>
                    <a:gd name="connsiteX19" fmla="*/ 205055 w 480786"/>
                    <a:gd name="connsiteY19" fmla="*/ 332316 h 471247"/>
                    <a:gd name="connsiteX20" fmla="*/ 219514 w 480786"/>
                    <a:gd name="connsiteY20" fmla="*/ 313908 h 471247"/>
                    <a:gd name="connsiteX21" fmla="*/ 197607 w 480786"/>
                    <a:gd name="connsiteY21" fmla="*/ 291557 h 471247"/>
                    <a:gd name="connsiteX22" fmla="*/ 212066 w 480786"/>
                    <a:gd name="connsiteY22" fmla="*/ 280600 h 471247"/>
                    <a:gd name="connsiteX23" fmla="*/ 248871 w 480786"/>
                    <a:gd name="connsiteY23" fmla="*/ 320921 h 471247"/>
                    <a:gd name="connsiteX24" fmla="*/ 95079 w 480786"/>
                    <a:gd name="connsiteY24" fmla="*/ 471247 h 471247"/>
                    <a:gd name="connsiteX25" fmla="*/ 0 w 480786"/>
                    <a:gd name="connsiteY25" fmla="*/ 376142 h 471247"/>
                    <a:gd name="connsiteX26" fmla="*/ 129128 w 480786"/>
                    <a:gd name="connsiteY26" fmla="*/ 28996 h 471247"/>
                    <a:gd name="connsiteX27" fmla="*/ 195209 w 480786"/>
                    <a:gd name="connsiteY27" fmla="*/ 91201 h 471247"/>
                    <a:gd name="connsiteX28" fmla="*/ 392576 w 480786"/>
                    <a:gd name="connsiteY28" fmla="*/ 292271 h 471247"/>
                    <a:gd name="connsiteX29" fmla="*/ 436338 w 480786"/>
                    <a:gd name="connsiteY29" fmla="*/ 417119 h 471247"/>
                    <a:gd name="connsiteX30" fmla="*/ 315992 w 480786"/>
                    <a:gd name="connsiteY30" fmla="*/ 361923 h 471247"/>
                    <a:gd name="connsiteX31" fmla="*/ 118188 w 480786"/>
                    <a:gd name="connsiteY31" fmla="*/ 167862 h 471247"/>
                    <a:gd name="connsiteX32" fmla="*/ 56046 w 480786"/>
                    <a:gd name="connsiteY32" fmla="*/ 102152 h 471247"/>
                    <a:gd name="connsiteX33" fmla="*/ 385180 w 480786"/>
                    <a:gd name="connsiteY33" fmla="*/ 0 h 471247"/>
                    <a:gd name="connsiteX34" fmla="*/ 480786 w 480786"/>
                    <a:gd name="connsiteY34" fmla="*/ 95227 h 471247"/>
                    <a:gd name="connsiteX35" fmla="*/ 348780 w 480786"/>
                    <a:gd name="connsiteY35" fmla="*/ 223805 h 471247"/>
                    <a:gd name="connsiteX36" fmla="*/ 311941 w 480786"/>
                    <a:gd name="connsiteY36" fmla="*/ 186943 h 471247"/>
                    <a:gd name="connsiteX37" fmla="*/ 326852 w 480786"/>
                    <a:gd name="connsiteY37" fmla="*/ 175972 h 471247"/>
                    <a:gd name="connsiteX38" fmla="*/ 344833 w 480786"/>
                    <a:gd name="connsiteY38" fmla="*/ 194403 h 471247"/>
                    <a:gd name="connsiteX39" fmla="*/ 359744 w 480786"/>
                    <a:gd name="connsiteY39" fmla="*/ 183433 h 471247"/>
                    <a:gd name="connsiteX40" fmla="*/ 326852 w 480786"/>
                    <a:gd name="connsiteY40" fmla="*/ 154031 h 471247"/>
                    <a:gd name="connsiteX41" fmla="*/ 341324 w 480786"/>
                    <a:gd name="connsiteY41" fmla="*/ 143060 h 471247"/>
                    <a:gd name="connsiteX42" fmla="*/ 370708 w 480786"/>
                    <a:gd name="connsiteY42" fmla="*/ 172462 h 471247"/>
                    <a:gd name="connsiteX43" fmla="*/ 389127 w 480786"/>
                    <a:gd name="connsiteY43" fmla="*/ 154031 h 471247"/>
                    <a:gd name="connsiteX44" fmla="*/ 370708 w 480786"/>
                    <a:gd name="connsiteY44" fmla="*/ 135600 h 471247"/>
                    <a:gd name="connsiteX45" fmla="*/ 381672 w 480786"/>
                    <a:gd name="connsiteY45" fmla="*/ 120679 h 471247"/>
                    <a:gd name="connsiteX46" fmla="*/ 400091 w 480786"/>
                    <a:gd name="connsiteY46" fmla="*/ 143060 h 471247"/>
                    <a:gd name="connsiteX47" fmla="*/ 414563 w 480786"/>
                    <a:gd name="connsiteY47" fmla="*/ 128139 h 471247"/>
                    <a:gd name="connsiteX48" fmla="*/ 385180 w 480786"/>
                    <a:gd name="connsiteY48" fmla="*/ 98738 h 471247"/>
                    <a:gd name="connsiteX49" fmla="*/ 396583 w 480786"/>
                    <a:gd name="connsiteY49" fmla="*/ 87767 h 471247"/>
                    <a:gd name="connsiteX50" fmla="*/ 425966 w 480786"/>
                    <a:gd name="connsiteY50" fmla="*/ 117169 h 471247"/>
                    <a:gd name="connsiteX51" fmla="*/ 447894 w 480786"/>
                    <a:gd name="connsiteY51" fmla="*/ 95227 h 471247"/>
                    <a:gd name="connsiteX52" fmla="*/ 385180 w 480786"/>
                    <a:gd name="connsiteY52" fmla="*/ 32913 h 471247"/>
                    <a:gd name="connsiteX53" fmla="*/ 268085 w 480786"/>
                    <a:gd name="connsiteY53" fmla="*/ 146570 h 471247"/>
                    <a:gd name="connsiteX54" fmla="*/ 253174 w 480786"/>
                    <a:gd name="connsiteY54" fmla="*/ 128139 h 47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80786" h="471247">
                      <a:moveTo>
                        <a:pt x="153791" y="222310"/>
                      </a:moveTo>
                      <a:lnTo>
                        <a:pt x="172194" y="240279"/>
                      </a:lnTo>
                      <a:lnTo>
                        <a:pt x="32861" y="376142"/>
                      </a:lnTo>
                      <a:lnTo>
                        <a:pt x="95079" y="438377"/>
                      </a:lnTo>
                      <a:lnTo>
                        <a:pt x="109538" y="423475"/>
                      </a:lnTo>
                      <a:lnTo>
                        <a:pt x="87630" y="401562"/>
                      </a:lnTo>
                      <a:lnTo>
                        <a:pt x="102528" y="387099"/>
                      </a:lnTo>
                      <a:lnTo>
                        <a:pt x="124435" y="412519"/>
                      </a:lnTo>
                      <a:lnTo>
                        <a:pt x="135389" y="398056"/>
                      </a:lnTo>
                      <a:lnTo>
                        <a:pt x="102528" y="365186"/>
                      </a:lnTo>
                      <a:lnTo>
                        <a:pt x="116987" y="354229"/>
                      </a:lnTo>
                      <a:lnTo>
                        <a:pt x="149848" y="387099"/>
                      </a:lnTo>
                      <a:lnTo>
                        <a:pt x="168250" y="368692"/>
                      </a:lnTo>
                      <a:lnTo>
                        <a:pt x="146343" y="346778"/>
                      </a:lnTo>
                      <a:lnTo>
                        <a:pt x="157297" y="332316"/>
                      </a:lnTo>
                      <a:lnTo>
                        <a:pt x="179204" y="357735"/>
                      </a:lnTo>
                      <a:lnTo>
                        <a:pt x="194101" y="342834"/>
                      </a:lnTo>
                      <a:lnTo>
                        <a:pt x="161240" y="309964"/>
                      </a:lnTo>
                      <a:lnTo>
                        <a:pt x="172194" y="299007"/>
                      </a:lnTo>
                      <a:lnTo>
                        <a:pt x="205055" y="332316"/>
                      </a:lnTo>
                      <a:lnTo>
                        <a:pt x="219514" y="313908"/>
                      </a:lnTo>
                      <a:lnTo>
                        <a:pt x="197607" y="291557"/>
                      </a:lnTo>
                      <a:lnTo>
                        <a:pt x="212066" y="280600"/>
                      </a:lnTo>
                      <a:lnTo>
                        <a:pt x="248871" y="320921"/>
                      </a:lnTo>
                      <a:lnTo>
                        <a:pt x="95079" y="471247"/>
                      </a:lnTo>
                      <a:lnTo>
                        <a:pt x="0" y="376142"/>
                      </a:lnTo>
                      <a:close/>
                      <a:moveTo>
                        <a:pt x="129128" y="28996"/>
                      </a:moveTo>
                      <a:lnTo>
                        <a:pt x="195209" y="91201"/>
                      </a:lnTo>
                      <a:lnTo>
                        <a:pt x="392576" y="292271"/>
                      </a:lnTo>
                      <a:lnTo>
                        <a:pt x="436338" y="417119"/>
                      </a:lnTo>
                      <a:lnTo>
                        <a:pt x="315992" y="361923"/>
                      </a:lnTo>
                      <a:lnTo>
                        <a:pt x="118188" y="167862"/>
                      </a:lnTo>
                      <a:lnTo>
                        <a:pt x="56046" y="102152"/>
                      </a:lnTo>
                      <a:close/>
                      <a:moveTo>
                        <a:pt x="385180" y="0"/>
                      </a:moveTo>
                      <a:lnTo>
                        <a:pt x="480786" y="95227"/>
                      </a:lnTo>
                      <a:lnTo>
                        <a:pt x="348780" y="223805"/>
                      </a:lnTo>
                      <a:lnTo>
                        <a:pt x="311941" y="186943"/>
                      </a:lnTo>
                      <a:lnTo>
                        <a:pt x="326852" y="175972"/>
                      </a:lnTo>
                      <a:lnTo>
                        <a:pt x="344833" y="194403"/>
                      </a:lnTo>
                      <a:lnTo>
                        <a:pt x="359744" y="183433"/>
                      </a:lnTo>
                      <a:lnTo>
                        <a:pt x="326852" y="154031"/>
                      </a:lnTo>
                      <a:lnTo>
                        <a:pt x="341324" y="143060"/>
                      </a:lnTo>
                      <a:lnTo>
                        <a:pt x="370708" y="172462"/>
                      </a:lnTo>
                      <a:lnTo>
                        <a:pt x="389127" y="154031"/>
                      </a:lnTo>
                      <a:lnTo>
                        <a:pt x="370708" y="135600"/>
                      </a:lnTo>
                      <a:lnTo>
                        <a:pt x="381672" y="120679"/>
                      </a:lnTo>
                      <a:lnTo>
                        <a:pt x="400091" y="143060"/>
                      </a:lnTo>
                      <a:lnTo>
                        <a:pt x="414563" y="128139"/>
                      </a:lnTo>
                      <a:lnTo>
                        <a:pt x="385180" y="98738"/>
                      </a:lnTo>
                      <a:lnTo>
                        <a:pt x="396583" y="87767"/>
                      </a:lnTo>
                      <a:lnTo>
                        <a:pt x="425966" y="117169"/>
                      </a:lnTo>
                      <a:lnTo>
                        <a:pt x="447894" y="95227"/>
                      </a:lnTo>
                      <a:lnTo>
                        <a:pt x="385180" y="32913"/>
                      </a:lnTo>
                      <a:lnTo>
                        <a:pt x="268085" y="146570"/>
                      </a:lnTo>
                      <a:lnTo>
                        <a:pt x="253174" y="128139"/>
                      </a:lnTo>
                      <a:close/>
                    </a:path>
                  </a:pathLst>
                </a:custGeom>
                <a:solidFill>
                  <a:schemeClr val="bg1"/>
                </a:solidFill>
                <a:ln>
                  <a:noFill/>
                </a:ln>
                <a:effectLst/>
              </p:spPr>
              <p:txBody>
                <a:bodyPr wrap="square" anchor="ctr">
                  <a:noAutofit/>
                </a:bodyPr>
                <a:lstStyle/>
                <a:p>
                  <a:pPr>
                    <a:defRPr/>
                  </a:pPr>
                  <a:endParaRPr lang="en-US" sz="2400" dirty="0"/>
                </a:p>
              </p:txBody>
            </p:sp>
          </p:grpSp>
          <p:grpSp>
            <p:nvGrpSpPr>
              <p:cNvPr id="49" name="Group 10"/>
              <p:cNvGrpSpPr/>
              <p:nvPr/>
            </p:nvGrpSpPr>
            <p:grpSpPr>
              <a:xfrm>
                <a:off x="4792663" y="4622520"/>
                <a:ext cx="1179513" cy="1273175"/>
                <a:chOff x="4792663" y="4622520"/>
                <a:chExt cx="1179513" cy="1273175"/>
              </a:xfrm>
            </p:grpSpPr>
            <p:sp>
              <p:nvSpPr>
                <p:cNvPr id="80" name="Freeform 219"/>
                <p:cNvSpPr/>
                <p:nvPr/>
              </p:nvSpPr>
              <p:spPr bwMode="auto">
                <a:xfrm>
                  <a:off x="4792663" y="4622520"/>
                  <a:ext cx="1179513" cy="1273175"/>
                </a:xfrm>
                <a:custGeom>
                  <a:avLst/>
                  <a:gdLst>
                    <a:gd name="T0" fmla="*/ 373 w 374"/>
                    <a:gd name="T1" fmla="*/ 73 h 403"/>
                    <a:gd name="T2" fmla="*/ 366 w 374"/>
                    <a:gd name="T3" fmla="*/ 72 h 403"/>
                    <a:gd name="T4" fmla="*/ 319 w 374"/>
                    <a:gd name="T5" fmla="*/ 63 h 403"/>
                    <a:gd name="T6" fmla="*/ 327 w 374"/>
                    <a:gd name="T7" fmla="*/ 56 h 403"/>
                    <a:gd name="T8" fmla="*/ 335 w 374"/>
                    <a:gd name="T9" fmla="*/ 48 h 403"/>
                    <a:gd name="T10" fmla="*/ 336 w 374"/>
                    <a:gd name="T11" fmla="*/ 44 h 403"/>
                    <a:gd name="T12" fmla="*/ 336 w 374"/>
                    <a:gd name="T13" fmla="*/ 21 h 403"/>
                    <a:gd name="T14" fmla="*/ 333 w 374"/>
                    <a:gd name="T15" fmla="*/ 16 h 403"/>
                    <a:gd name="T16" fmla="*/ 320 w 374"/>
                    <a:gd name="T17" fmla="*/ 5 h 403"/>
                    <a:gd name="T18" fmla="*/ 320 w 374"/>
                    <a:gd name="T19" fmla="*/ 5 h 403"/>
                    <a:gd name="T20" fmla="*/ 285 w 374"/>
                    <a:gd name="T21" fmla="*/ 13 h 403"/>
                    <a:gd name="T22" fmla="*/ 283 w 374"/>
                    <a:gd name="T23" fmla="*/ 16 h 403"/>
                    <a:gd name="T24" fmla="*/ 280 w 374"/>
                    <a:gd name="T25" fmla="*/ 21 h 403"/>
                    <a:gd name="T26" fmla="*/ 278 w 374"/>
                    <a:gd name="T27" fmla="*/ 26 h 403"/>
                    <a:gd name="T28" fmla="*/ 278 w 374"/>
                    <a:gd name="T29" fmla="*/ 31 h 403"/>
                    <a:gd name="T30" fmla="*/ 278 w 374"/>
                    <a:gd name="T31" fmla="*/ 36 h 403"/>
                    <a:gd name="T32" fmla="*/ 279 w 374"/>
                    <a:gd name="T33" fmla="*/ 46 h 403"/>
                    <a:gd name="T34" fmla="*/ 239 w 374"/>
                    <a:gd name="T35" fmla="*/ 20 h 403"/>
                    <a:gd name="T36" fmla="*/ 233 w 374"/>
                    <a:gd name="T37" fmla="*/ 15 h 403"/>
                    <a:gd name="T38" fmla="*/ 0 w 374"/>
                    <a:gd name="T39" fmla="*/ 249 h 403"/>
                    <a:gd name="T40" fmla="*/ 5 w 374"/>
                    <a:gd name="T41" fmla="*/ 254 h 403"/>
                    <a:gd name="T42" fmla="*/ 366 w 374"/>
                    <a:gd name="T43" fmla="*/ 403 h 403"/>
                    <a:gd name="T44" fmla="*/ 374 w 374"/>
                    <a:gd name="T45" fmla="*/ 403 h 403"/>
                    <a:gd name="T46" fmla="*/ 373 w 374"/>
                    <a:gd name="T47" fmla="*/ 7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4" h="403">
                      <a:moveTo>
                        <a:pt x="373" y="73"/>
                      </a:moveTo>
                      <a:cubicBezTo>
                        <a:pt x="371" y="72"/>
                        <a:pt x="368" y="72"/>
                        <a:pt x="366" y="72"/>
                      </a:cubicBezTo>
                      <a:cubicBezTo>
                        <a:pt x="350" y="71"/>
                        <a:pt x="335" y="68"/>
                        <a:pt x="319" y="63"/>
                      </a:cubicBezTo>
                      <a:cubicBezTo>
                        <a:pt x="327" y="56"/>
                        <a:pt x="327" y="56"/>
                        <a:pt x="327" y="56"/>
                      </a:cubicBezTo>
                      <a:cubicBezTo>
                        <a:pt x="330" y="54"/>
                        <a:pt x="333" y="51"/>
                        <a:pt x="335" y="48"/>
                      </a:cubicBezTo>
                      <a:cubicBezTo>
                        <a:pt x="335" y="47"/>
                        <a:pt x="336" y="46"/>
                        <a:pt x="336" y="44"/>
                      </a:cubicBezTo>
                      <a:cubicBezTo>
                        <a:pt x="339" y="37"/>
                        <a:pt x="339" y="29"/>
                        <a:pt x="336" y="21"/>
                      </a:cubicBezTo>
                      <a:cubicBezTo>
                        <a:pt x="335" y="19"/>
                        <a:pt x="334" y="17"/>
                        <a:pt x="333" y="16"/>
                      </a:cubicBezTo>
                      <a:cubicBezTo>
                        <a:pt x="330" y="11"/>
                        <a:pt x="325" y="7"/>
                        <a:pt x="320" y="5"/>
                      </a:cubicBezTo>
                      <a:cubicBezTo>
                        <a:pt x="320" y="5"/>
                        <a:pt x="320" y="5"/>
                        <a:pt x="320" y="5"/>
                      </a:cubicBezTo>
                      <a:cubicBezTo>
                        <a:pt x="307" y="0"/>
                        <a:pt x="293" y="3"/>
                        <a:pt x="285" y="13"/>
                      </a:cubicBezTo>
                      <a:cubicBezTo>
                        <a:pt x="284" y="14"/>
                        <a:pt x="283" y="15"/>
                        <a:pt x="283" y="16"/>
                      </a:cubicBezTo>
                      <a:cubicBezTo>
                        <a:pt x="282" y="17"/>
                        <a:pt x="281" y="19"/>
                        <a:pt x="280" y="21"/>
                      </a:cubicBezTo>
                      <a:cubicBezTo>
                        <a:pt x="279" y="23"/>
                        <a:pt x="279" y="24"/>
                        <a:pt x="278" y="26"/>
                      </a:cubicBezTo>
                      <a:cubicBezTo>
                        <a:pt x="278" y="28"/>
                        <a:pt x="278" y="29"/>
                        <a:pt x="278" y="31"/>
                      </a:cubicBezTo>
                      <a:cubicBezTo>
                        <a:pt x="277" y="32"/>
                        <a:pt x="277" y="34"/>
                        <a:pt x="278" y="36"/>
                      </a:cubicBezTo>
                      <a:cubicBezTo>
                        <a:pt x="279" y="46"/>
                        <a:pt x="279" y="46"/>
                        <a:pt x="279" y="46"/>
                      </a:cubicBezTo>
                      <a:cubicBezTo>
                        <a:pt x="264" y="39"/>
                        <a:pt x="251" y="30"/>
                        <a:pt x="239" y="20"/>
                      </a:cubicBezTo>
                      <a:cubicBezTo>
                        <a:pt x="237" y="18"/>
                        <a:pt x="235" y="17"/>
                        <a:pt x="233" y="15"/>
                      </a:cubicBezTo>
                      <a:cubicBezTo>
                        <a:pt x="0" y="249"/>
                        <a:pt x="0" y="249"/>
                        <a:pt x="0" y="249"/>
                      </a:cubicBezTo>
                      <a:cubicBezTo>
                        <a:pt x="2" y="251"/>
                        <a:pt x="4" y="252"/>
                        <a:pt x="5" y="254"/>
                      </a:cubicBezTo>
                      <a:cubicBezTo>
                        <a:pt x="101" y="343"/>
                        <a:pt x="227" y="398"/>
                        <a:pt x="366" y="403"/>
                      </a:cubicBezTo>
                      <a:cubicBezTo>
                        <a:pt x="369" y="403"/>
                        <a:pt x="371" y="403"/>
                        <a:pt x="374" y="403"/>
                      </a:cubicBezTo>
                      <a:lnTo>
                        <a:pt x="373" y="73"/>
                      </a:lnTo>
                      <a:close/>
                    </a:path>
                  </a:pathLst>
                </a:custGeom>
                <a:solidFill>
                  <a:srgbClr val="BC9D58"/>
                </a:solidFill>
                <a:ln>
                  <a:noFill/>
                </a:ln>
              </p:spPr>
              <p:txBody>
                <a:bodyPr vert="horz" wrap="square" lIns="91440" tIns="45720" rIns="91440" bIns="45720" numCol="1" anchor="t" anchorCtr="0" compatLnSpc="1"/>
                <a:lstStyle/>
                <a:p>
                  <a:endParaRPr lang="en-US"/>
                </a:p>
              </p:txBody>
            </p:sp>
            <p:sp>
              <p:nvSpPr>
                <p:cNvPr id="81" name="Freeform 26"/>
                <p:cNvSpPr>
                  <a:spLocks noChangeAspect="1" noChangeArrowheads="1"/>
                </p:cNvSpPr>
                <p:nvPr/>
              </p:nvSpPr>
              <p:spPr bwMode="auto">
                <a:xfrm>
                  <a:off x="5299619" y="5119112"/>
                  <a:ext cx="497547" cy="440006"/>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chemeClr val="bg1"/>
                </a:solidFill>
                <a:ln>
                  <a:noFill/>
                </a:ln>
                <a:effectLst/>
              </p:spPr>
              <p:txBody>
                <a:bodyPr wrap="square" anchor="ctr">
                  <a:noAutofit/>
                </a:bodyPr>
                <a:lstStyle/>
                <a:p>
                  <a:pPr>
                    <a:defRPr/>
                  </a:pPr>
                  <a:endParaRPr lang="en-US" sz="2400" dirty="0">
                    <a:ea typeface="宋体" panose="02010600030101010101" pitchFamily="2" charset="-122"/>
                  </a:endParaRPr>
                </a:p>
              </p:txBody>
            </p:sp>
          </p:grpSp>
          <p:grpSp>
            <p:nvGrpSpPr>
              <p:cNvPr id="50" name="Group 11"/>
              <p:cNvGrpSpPr/>
              <p:nvPr/>
            </p:nvGrpSpPr>
            <p:grpSpPr>
              <a:xfrm>
                <a:off x="6775451" y="4065308"/>
                <a:ext cx="1274763" cy="1176338"/>
                <a:chOff x="6775451" y="4065308"/>
                <a:chExt cx="1274763" cy="1176338"/>
              </a:xfrm>
            </p:grpSpPr>
            <p:sp>
              <p:nvSpPr>
                <p:cNvPr id="65" name="Freeform 221"/>
                <p:cNvSpPr/>
                <p:nvPr/>
              </p:nvSpPr>
              <p:spPr bwMode="auto">
                <a:xfrm>
                  <a:off x="6775451" y="4065308"/>
                  <a:ext cx="1274763" cy="1176338"/>
                </a:xfrm>
                <a:custGeom>
                  <a:avLst/>
                  <a:gdLst>
                    <a:gd name="T0" fmla="*/ 73 w 404"/>
                    <a:gd name="T1" fmla="*/ 0 h 373"/>
                    <a:gd name="T2" fmla="*/ 73 w 404"/>
                    <a:gd name="T3" fmla="*/ 7 h 373"/>
                    <a:gd name="T4" fmla="*/ 64 w 404"/>
                    <a:gd name="T5" fmla="*/ 54 h 373"/>
                    <a:gd name="T6" fmla="*/ 57 w 404"/>
                    <a:gd name="T7" fmla="*/ 46 h 373"/>
                    <a:gd name="T8" fmla="*/ 48 w 404"/>
                    <a:gd name="T9" fmla="*/ 39 h 373"/>
                    <a:gd name="T10" fmla="*/ 45 w 404"/>
                    <a:gd name="T11" fmla="*/ 37 h 373"/>
                    <a:gd name="T12" fmla="*/ 22 w 404"/>
                    <a:gd name="T13" fmla="*/ 37 h 373"/>
                    <a:gd name="T14" fmla="*/ 16 w 404"/>
                    <a:gd name="T15" fmla="*/ 40 h 373"/>
                    <a:gd name="T16" fmla="*/ 5 w 404"/>
                    <a:gd name="T17" fmla="*/ 53 h 373"/>
                    <a:gd name="T18" fmla="*/ 5 w 404"/>
                    <a:gd name="T19" fmla="*/ 53 h 373"/>
                    <a:gd name="T20" fmla="*/ 14 w 404"/>
                    <a:gd name="T21" fmla="*/ 88 h 373"/>
                    <a:gd name="T22" fmla="*/ 16 w 404"/>
                    <a:gd name="T23" fmla="*/ 90 h 373"/>
                    <a:gd name="T24" fmla="*/ 22 w 404"/>
                    <a:gd name="T25" fmla="*/ 93 h 373"/>
                    <a:gd name="T26" fmla="*/ 27 w 404"/>
                    <a:gd name="T27" fmla="*/ 95 h 373"/>
                    <a:gd name="T28" fmla="*/ 32 w 404"/>
                    <a:gd name="T29" fmla="*/ 96 h 373"/>
                    <a:gd name="T30" fmla="*/ 36 w 404"/>
                    <a:gd name="T31" fmla="*/ 95 h 373"/>
                    <a:gd name="T32" fmla="*/ 47 w 404"/>
                    <a:gd name="T33" fmla="*/ 95 h 373"/>
                    <a:gd name="T34" fmla="*/ 20 w 404"/>
                    <a:gd name="T35" fmla="*/ 134 h 373"/>
                    <a:gd name="T36" fmla="*/ 15 w 404"/>
                    <a:gd name="T37" fmla="*/ 140 h 373"/>
                    <a:gd name="T38" fmla="*/ 249 w 404"/>
                    <a:gd name="T39" fmla="*/ 373 h 373"/>
                    <a:gd name="T40" fmla="*/ 254 w 404"/>
                    <a:gd name="T41" fmla="*/ 368 h 373"/>
                    <a:gd name="T42" fmla="*/ 404 w 404"/>
                    <a:gd name="T43" fmla="*/ 7 h 373"/>
                    <a:gd name="T44" fmla="*/ 404 w 404"/>
                    <a:gd name="T45" fmla="*/ 0 h 373"/>
                    <a:gd name="T46" fmla="*/ 73 w 404"/>
                    <a:gd name="T47"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373">
                      <a:moveTo>
                        <a:pt x="73" y="0"/>
                      </a:moveTo>
                      <a:cubicBezTo>
                        <a:pt x="73" y="2"/>
                        <a:pt x="73" y="5"/>
                        <a:pt x="73" y="7"/>
                      </a:cubicBezTo>
                      <a:cubicBezTo>
                        <a:pt x="71" y="23"/>
                        <a:pt x="68" y="38"/>
                        <a:pt x="64" y="54"/>
                      </a:cubicBezTo>
                      <a:cubicBezTo>
                        <a:pt x="57" y="46"/>
                        <a:pt x="57" y="46"/>
                        <a:pt x="57" y="46"/>
                      </a:cubicBezTo>
                      <a:cubicBezTo>
                        <a:pt x="54" y="43"/>
                        <a:pt x="52" y="40"/>
                        <a:pt x="48" y="39"/>
                      </a:cubicBezTo>
                      <a:cubicBezTo>
                        <a:pt x="47" y="38"/>
                        <a:pt x="46" y="37"/>
                        <a:pt x="45" y="37"/>
                      </a:cubicBezTo>
                      <a:cubicBezTo>
                        <a:pt x="38" y="34"/>
                        <a:pt x="29" y="34"/>
                        <a:pt x="22" y="37"/>
                      </a:cubicBezTo>
                      <a:cubicBezTo>
                        <a:pt x="20" y="38"/>
                        <a:pt x="18" y="39"/>
                        <a:pt x="16" y="40"/>
                      </a:cubicBezTo>
                      <a:cubicBezTo>
                        <a:pt x="11" y="43"/>
                        <a:pt x="8" y="48"/>
                        <a:pt x="5" y="53"/>
                      </a:cubicBezTo>
                      <a:cubicBezTo>
                        <a:pt x="5" y="53"/>
                        <a:pt x="5" y="53"/>
                        <a:pt x="5" y="53"/>
                      </a:cubicBezTo>
                      <a:cubicBezTo>
                        <a:pt x="0" y="66"/>
                        <a:pt x="4" y="80"/>
                        <a:pt x="14" y="88"/>
                      </a:cubicBezTo>
                      <a:cubicBezTo>
                        <a:pt x="14" y="89"/>
                        <a:pt x="15" y="90"/>
                        <a:pt x="16" y="90"/>
                      </a:cubicBezTo>
                      <a:cubicBezTo>
                        <a:pt x="18" y="91"/>
                        <a:pt x="20" y="92"/>
                        <a:pt x="22" y="93"/>
                      </a:cubicBezTo>
                      <a:cubicBezTo>
                        <a:pt x="23" y="94"/>
                        <a:pt x="25" y="94"/>
                        <a:pt x="27" y="95"/>
                      </a:cubicBezTo>
                      <a:cubicBezTo>
                        <a:pt x="28" y="95"/>
                        <a:pt x="30" y="95"/>
                        <a:pt x="32" y="96"/>
                      </a:cubicBezTo>
                      <a:cubicBezTo>
                        <a:pt x="33" y="96"/>
                        <a:pt x="35" y="96"/>
                        <a:pt x="36" y="95"/>
                      </a:cubicBezTo>
                      <a:cubicBezTo>
                        <a:pt x="47" y="95"/>
                        <a:pt x="47" y="95"/>
                        <a:pt x="47" y="95"/>
                      </a:cubicBezTo>
                      <a:cubicBezTo>
                        <a:pt x="39" y="109"/>
                        <a:pt x="30" y="122"/>
                        <a:pt x="20" y="134"/>
                      </a:cubicBezTo>
                      <a:cubicBezTo>
                        <a:pt x="19" y="136"/>
                        <a:pt x="17" y="138"/>
                        <a:pt x="15" y="140"/>
                      </a:cubicBezTo>
                      <a:cubicBezTo>
                        <a:pt x="249" y="373"/>
                        <a:pt x="249" y="373"/>
                        <a:pt x="249" y="373"/>
                      </a:cubicBezTo>
                      <a:cubicBezTo>
                        <a:pt x="251" y="371"/>
                        <a:pt x="253" y="370"/>
                        <a:pt x="254" y="368"/>
                      </a:cubicBezTo>
                      <a:cubicBezTo>
                        <a:pt x="343" y="273"/>
                        <a:pt x="399" y="146"/>
                        <a:pt x="404" y="7"/>
                      </a:cubicBezTo>
                      <a:cubicBezTo>
                        <a:pt x="404" y="5"/>
                        <a:pt x="404" y="2"/>
                        <a:pt x="404" y="0"/>
                      </a:cubicBezTo>
                      <a:lnTo>
                        <a:pt x="73" y="0"/>
                      </a:lnTo>
                      <a:close/>
                    </a:path>
                  </a:pathLst>
                </a:custGeom>
                <a:solidFill>
                  <a:srgbClr val="BC9D58"/>
                </a:solidFill>
                <a:ln>
                  <a:noFill/>
                </a:ln>
              </p:spPr>
              <p:txBody>
                <a:bodyPr vert="horz" wrap="square" lIns="91440" tIns="45720" rIns="91440" bIns="45720" numCol="1" anchor="t" anchorCtr="0" compatLnSpc="1"/>
                <a:lstStyle/>
                <a:p>
                  <a:endParaRPr lang="en-US"/>
                </a:p>
              </p:txBody>
            </p:sp>
            <p:grpSp>
              <p:nvGrpSpPr>
                <p:cNvPr id="70" name="Group 581"/>
                <p:cNvGrpSpPr>
                  <a:grpSpLocks noChangeAspect="1"/>
                </p:cNvGrpSpPr>
                <p:nvPr/>
              </p:nvGrpSpPr>
              <p:grpSpPr bwMode="auto">
                <a:xfrm>
                  <a:off x="7207099" y="4297083"/>
                  <a:ext cx="511477" cy="337593"/>
                  <a:chOff x="3763963" y="5216524"/>
                  <a:chExt cx="466725" cy="307975"/>
                </a:xfrm>
                <a:solidFill>
                  <a:schemeClr val="bg1"/>
                </a:solidFill>
              </p:grpSpPr>
              <p:sp>
                <p:nvSpPr>
                  <p:cNvPr id="71" name="Freeform 496"/>
                  <p:cNvSpPr>
                    <a:spLocks noChangeArrowheads="1"/>
                  </p:cNvSpPr>
                  <p:nvPr/>
                </p:nvSpPr>
                <p:spPr bwMode="auto">
                  <a:xfrm>
                    <a:off x="4130675" y="5421312"/>
                    <a:ext cx="100013" cy="103187"/>
                  </a:xfrm>
                  <a:custGeom>
                    <a:avLst/>
                    <a:gdLst>
                      <a:gd name="T0" fmla="*/ 276 w 277"/>
                      <a:gd name="T1" fmla="*/ 218 h 286"/>
                      <a:gd name="T2" fmla="*/ 276 w 277"/>
                      <a:gd name="T3" fmla="*/ 209 h 286"/>
                      <a:gd name="T4" fmla="*/ 276 w 277"/>
                      <a:gd name="T5" fmla="*/ 201 h 286"/>
                      <a:gd name="T6" fmla="*/ 276 w 277"/>
                      <a:gd name="T7" fmla="*/ 193 h 286"/>
                      <a:gd name="T8" fmla="*/ 268 w 277"/>
                      <a:gd name="T9" fmla="*/ 176 h 286"/>
                      <a:gd name="T10" fmla="*/ 268 w 277"/>
                      <a:gd name="T11" fmla="*/ 168 h 286"/>
                      <a:gd name="T12" fmla="*/ 268 w 277"/>
                      <a:gd name="T13" fmla="*/ 159 h 286"/>
                      <a:gd name="T14" fmla="*/ 268 w 277"/>
                      <a:gd name="T15" fmla="*/ 151 h 286"/>
                      <a:gd name="T16" fmla="*/ 268 w 277"/>
                      <a:gd name="T17" fmla="*/ 143 h 286"/>
                      <a:gd name="T18" fmla="*/ 259 w 277"/>
                      <a:gd name="T19" fmla="*/ 109 h 286"/>
                      <a:gd name="T20" fmla="*/ 259 w 277"/>
                      <a:gd name="T21" fmla="*/ 92 h 286"/>
                      <a:gd name="T22" fmla="*/ 259 w 277"/>
                      <a:gd name="T23" fmla="*/ 84 h 286"/>
                      <a:gd name="T24" fmla="*/ 251 w 277"/>
                      <a:gd name="T25" fmla="*/ 51 h 286"/>
                      <a:gd name="T26" fmla="*/ 251 w 277"/>
                      <a:gd name="T27" fmla="*/ 42 h 286"/>
                      <a:gd name="T28" fmla="*/ 242 w 277"/>
                      <a:gd name="T29" fmla="*/ 34 h 286"/>
                      <a:gd name="T30" fmla="*/ 242 w 277"/>
                      <a:gd name="T31" fmla="*/ 17 h 286"/>
                      <a:gd name="T32" fmla="*/ 234 w 277"/>
                      <a:gd name="T33" fmla="*/ 0 h 286"/>
                      <a:gd name="T34" fmla="*/ 226 w 277"/>
                      <a:gd name="T35" fmla="*/ 0 h 286"/>
                      <a:gd name="T36" fmla="*/ 8 w 277"/>
                      <a:gd name="T37" fmla="*/ 59 h 286"/>
                      <a:gd name="T38" fmla="*/ 8 w 277"/>
                      <a:gd name="T39" fmla="*/ 67 h 286"/>
                      <a:gd name="T40" fmla="*/ 8 w 277"/>
                      <a:gd name="T41" fmla="*/ 76 h 286"/>
                      <a:gd name="T42" fmla="*/ 8 w 277"/>
                      <a:gd name="T43" fmla="*/ 84 h 286"/>
                      <a:gd name="T44" fmla="*/ 8 w 277"/>
                      <a:gd name="T45" fmla="*/ 92 h 286"/>
                      <a:gd name="T46" fmla="*/ 8 w 277"/>
                      <a:gd name="T47" fmla="*/ 101 h 286"/>
                      <a:gd name="T48" fmla="*/ 8 w 277"/>
                      <a:gd name="T49" fmla="*/ 118 h 286"/>
                      <a:gd name="T50" fmla="*/ 8 w 277"/>
                      <a:gd name="T51" fmla="*/ 134 h 286"/>
                      <a:gd name="T52" fmla="*/ 17 w 277"/>
                      <a:gd name="T53" fmla="*/ 143 h 286"/>
                      <a:gd name="T54" fmla="*/ 17 w 277"/>
                      <a:gd name="T55" fmla="*/ 159 h 286"/>
                      <a:gd name="T56" fmla="*/ 17 w 277"/>
                      <a:gd name="T57" fmla="*/ 168 h 286"/>
                      <a:gd name="T58" fmla="*/ 17 w 277"/>
                      <a:gd name="T59" fmla="*/ 176 h 286"/>
                      <a:gd name="T60" fmla="*/ 17 w 277"/>
                      <a:gd name="T61" fmla="*/ 185 h 286"/>
                      <a:gd name="T62" fmla="*/ 8 w 277"/>
                      <a:gd name="T63" fmla="*/ 201 h 286"/>
                      <a:gd name="T64" fmla="*/ 8 w 277"/>
                      <a:gd name="T65" fmla="*/ 209 h 286"/>
                      <a:gd name="T66" fmla="*/ 8 w 277"/>
                      <a:gd name="T67" fmla="*/ 218 h 286"/>
                      <a:gd name="T68" fmla="*/ 8 w 277"/>
                      <a:gd name="T69" fmla="*/ 226 h 286"/>
                      <a:gd name="T70" fmla="*/ 8 w 277"/>
                      <a:gd name="T71" fmla="*/ 243 h 286"/>
                      <a:gd name="T72" fmla="*/ 8 w 277"/>
                      <a:gd name="T73" fmla="*/ 251 h 286"/>
                      <a:gd name="T74" fmla="*/ 0 w 277"/>
                      <a:gd name="T75" fmla="*/ 260 h 286"/>
                      <a:gd name="T76" fmla="*/ 0 w 277"/>
                      <a:gd name="T77" fmla="*/ 268 h 286"/>
                      <a:gd name="T78" fmla="*/ 0 w 277"/>
                      <a:gd name="T79" fmla="*/ 276 h 286"/>
                      <a:gd name="T80" fmla="*/ 0 w 277"/>
                      <a:gd name="T81" fmla="*/ 285 h 286"/>
                      <a:gd name="T82" fmla="*/ 268 w 277"/>
                      <a:gd name="T83" fmla="*/ 285 h 286"/>
                      <a:gd name="T84" fmla="*/ 276 w 277"/>
                      <a:gd name="T85" fmla="*/ 276 h 286"/>
                      <a:gd name="T86" fmla="*/ 276 w 277"/>
                      <a:gd name="T87" fmla="*/ 260 h 286"/>
                      <a:gd name="T88" fmla="*/ 276 w 277"/>
                      <a:gd name="T89" fmla="*/ 243 h 286"/>
                      <a:gd name="T90" fmla="*/ 276 w 277"/>
                      <a:gd name="T91" fmla="*/ 226 h 286"/>
                      <a:gd name="T92" fmla="*/ 276 w 277"/>
                      <a:gd name="T93" fmla="*/ 218 h 286"/>
                      <a:gd name="T94" fmla="*/ 276 w 277"/>
                      <a:gd name="T95" fmla="*/ 218 h 286"/>
                      <a:gd name="T96" fmla="*/ 276 w 277"/>
                      <a:gd name="T97" fmla="*/ 218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7" h="286">
                        <a:moveTo>
                          <a:pt x="276" y="218"/>
                        </a:moveTo>
                        <a:lnTo>
                          <a:pt x="276" y="209"/>
                        </a:lnTo>
                        <a:lnTo>
                          <a:pt x="276" y="201"/>
                        </a:lnTo>
                        <a:cubicBezTo>
                          <a:pt x="276" y="193"/>
                          <a:pt x="276" y="193"/>
                          <a:pt x="276" y="193"/>
                        </a:cubicBezTo>
                        <a:cubicBezTo>
                          <a:pt x="276" y="193"/>
                          <a:pt x="276" y="185"/>
                          <a:pt x="268" y="176"/>
                        </a:cubicBezTo>
                        <a:cubicBezTo>
                          <a:pt x="268" y="168"/>
                          <a:pt x="268" y="168"/>
                          <a:pt x="268" y="168"/>
                        </a:cubicBezTo>
                        <a:lnTo>
                          <a:pt x="268" y="159"/>
                        </a:lnTo>
                        <a:lnTo>
                          <a:pt x="268" y="151"/>
                        </a:lnTo>
                        <a:cubicBezTo>
                          <a:pt x="268" y="143"/>
                          <a:pt x="268" y="143"/>
                          <a:pt x="268" y="143"/>
                        </a:cubicBezTo>
                        <a:cubicBezTo>
                          <a:pt x="268" y="134"/>
                          <a:pt x="268" y="118"/>
                          <a:pt x="259" y="109"/>
                        </a:cubicBezTo>
                        <a:cubicBezTo>
                          <a:pt x="259" y="109"/>
                          <a:pt x="259" y="101"/>
                          <a:pt x="259" y="92"/>
                        </a:cubicBezTo>
                        <a:lnTo>
                          <a:pt x="259" y="84"/>
                        </a:lnTo>
                        <a:cubicBezTo>
                          <a:pt x="259" y="67"/>
                          <a:pt x="251" y="59"/>
                          <a:pt x="251" y="51"/>
                        </a:cubicBezTo>
                        <a:cubicBezTo>
                          <a:pt x="251" y="42"/>
                          <a:pt x="251" y="42"/>
                          <a:pt x="251" y="42"/>
                        </a:cubicBezTo>
                        <a:cubicBezTo>
                          <a:pt x="242" y="34"/>
                          <a:pt x="242" y="34"/>
                          <a:pt x="242" y="34"/>
                        </a:cubicBezTo>
                        <a:cubicBezTo>
                          <a:pt x="242" y="26"/>
                          <a:pt x="242" y="26"/>
                          <a:pt x="242" y="17"/>
                        </a:cubicBezTo>
                        <a:cubicBezTo>
                          <a:pt x="242" y="9"/>
                          <a:pt x="234" y="9"/>
                          <a:pt x="234" y="0"/>
                        </a:cubicBezTo>
                        <a:lnTo>
                          <a:pt x="226" y="0"/>
                        </a:lnTo>
                        <a:cubicBezTo>
                          <a:pt x="8" y="59"/>
                          <a:pt x="8" y="59"/>
                          <a:pt x="8" y="59"/>
                        </a:cubicBezTo>
                        <a:cubicBezTo>
                          <a:pt x="8" y="67"/>
                          <a:pt x="0" y="67"/>
                          <a:pt x="8" y="67"/>
                        </a:cubicBezTo>
                        <a:cubicBezTo>
                          <a:pt x="8" y="76"/>
                          <a:pt x="8" y="76"/>
                          <a:pt x="8" y="76"/>
                        </a:cubicBezTo>
                        <a:lnTo>
                          <a:pt x="8" y="84"/>
                        </a:lnTo>
                        <a:cubicBezTo>
                          <a:pt x="8" y="92"/>
                          <a:pt x="8" y="92"/>
                          <a:pt x="8" y="92"/>
                        </a:cubicBezTo>
                        <a:lnTo>
                          <a:pt x="8" y="101"/>
                        </a:lnTo>
                        <a:cubicBezTo>
                          <a:pt x="8" y="109"/>
                          <a:pt x="8" y="118"/>
                          <a:pt x="8" y="118"/>
                        </a:cubicBezTo>
                        <a:cubicBezTo>
                          <a:pt x="8" y="126"/>
                          <a:pt x="8" y="126"/>
                          <a:pt x="8" y="134"/>
                        </a:cubicBezTo>
                        <a:cubicBezTo>
                          <a:pt x="17" y="134"/>
                          <a:pt x="17" y="134"/>
                          <a:pt x="17" y="143"/>
                        </a:cubicBezTo>
                        <a:cubicBezTo>
                          <a:pt x="17" y="151"/>
                          <a:pt x="17" y="159"/>
                          <a:pt x="17" y="159"/>
                        </a:cubicBezTo>
                        <a:cubicBezTo>
                          <a:pt x="17" y="168"/>
                          <a:pt x="17" y="168"/>
                          <a:pt x="17" y="168"/>
                        </a:cubicBezTo>
                        <a:lnTo>
                          <a:pt x="17" y="176"/>
                        </a:lnTo>
                        <a:cubicBezTo>
                          <a:pt x="17" y="185"/>
                          <a:pt x="17" y="185"/>
                          <a:pt x="17" y="185"/>
                        </a:cubicBezTo>
                        <a:cubicBezTo>
                          <a:pt x="17" y="193"/>
                          <a:pt x="8" y="193"/>
                          <a:pt x="8" y="201"/>
                        </a:cubicBezTo>
                        <a:lnTo>
                          <a:pt x="8" y="209"/>
                        </a:lnTo>
                        <a:lnTo>
                          <a:pt x="8" y="218"/>
                        </a:lnTo>
                        <a:cubicBezTo>
                          <a:pt x="8" y="226"/>
                          <a:pt x="8" y="226"/>
                          <a:pt x="8" y="226"/>
                        </a:cubicBezTo>
                        <a:cubicBezTo>
                          <a:pt x="8" y="235"/>
                          <a:pt x="8" y="235"/>
                          <a:pt x="8" y="243"/>
                        </a:cubicBezTo>
                        <a:lnTo>
                          <a:pt x="8" y="251"/>
                        </a:lnTo>
                        <a:cubicBezTo>
                          <a:pt x="8" y="251"/>
                          <a:pt x="8" y="260"/>
                          <a:pt x="0" y="260"/>
                        </a:cubicBezTo>
                        <a:lnTo>
                          <a:pt x="0" y="268"/>
                        </a:lnTo>
                        <a:lnTo>
                          <a:pt x="0" y="276"/>
                        </a:lnTo>
                        <a:lnTo>
                          <a:pt x="0" y="285"/>
                        </a:lnTo>
                        <a:cubicBezTo>
                          <a:pt x="268" y="285"/>
                          <a:pt x="268" y="285"/>
                          <a:pt x="268" y="285"/>
                        </a:cubicBezTo>
                        <a:cubicBezTo>
                          <a:pt x="268" y="285"/>
                          <a:pt x="276" y="285"/>
                          <a:pt x="276" y="276"/>
                        </a:cubicBezTo>
                        <a:cubicBezTo>
                          <a:pt x="276" y="268"/>
                          <a:pt x="276" y="268"/>
                          <a:pt x="276" y="260"/>
                        </a:cubicBezTo>
                        <a:cubicBezTo>
                          <a:pt x="276" y="260"/>
                          <a:pt x="276" y="251"/>
                          <a:pt x="276" y="243"/>
                        </a:cubicBezTo>
                        <a:cubicBezTo>
                          <a:pt x="276" y="243"/>
                          <a:pt x="276" y="235"/>
                          <a:pt x="276" y="226"/>
                        </a:cubicBezTo>
                        <a:lnTo>
                          <a:pt x="276" y="218"/>
                        </a:lnTo>
                        <a:close/>
                        <a:moveTo>
                          <a:pt x="276" y="218"/>
                        </a:moveTo>
                        <a:lnTo>
                          <a:pt x="276" y="218"/>
                        </a:lnTo>
                        <a:close/>
                      </a:path>
                    </a:pathLst>
                  </a:custGeom>
                  <a:grpFill/>
                  <a:ln>
                    <a:noFill/>
                  </a:ln>
                  <a:effectLst/>
                </p:spPr>
                <p:txBody>
                  <a:bodyPr wrap="none" anchor="ctr"/>
                  <a:lstStyle/>
                  <a:p>
                    <a:pPr>
                      <a:defRPr/>
                    </a:pPr>
                    <a:endParaRPr lang="en-US" sz="2400" dirty="0">
                      <a:ea typeface="宋体" panose="02010600030101010101" pitchFamily="2" charset="-122"/>
                    </a:endParaRPr>
                  </a:p>
                </p:txBody>
              </p:sp>
              <p:sp>
                <p:nvSpPr>
                  <p:cNvPr id="73" name="Freeform 497"/>
                  <p:cNvSpPr>
                    <a:spLocks noChangeArrowheads="1"/>
                  </p:cNvSpPr>
                  <p:nvPr/>
                </p:nvSpPr>
                <p:spPr bwMode="auto">
                  <a:xfrm>
                    <a:off x="4083050" y="5297487"/>
                    <a:ext cx="123825" cy="133350"/>
                  </a:xfrm>
                  <a:custGeom>
                    <a:avLst/>
                    <a:gdLst>
                      <a:gd name="T0" fmla="*/ 343 w 344"/>
                      <a:gd name="T1" fmla="*/ 276 h 369"/>
                      <a:gd name="T2" fmla="*/ 335 w 344"/>
                      <a:gd name="T3" fmla="*/ 259 h 369"/>
                      <a:gd name="T4" fmla="*/ 326 w 344"/>
                      <a:gd name="T5" fmla="*/ 242 h 369"/>
                      <a:gd name="T6" fmla="*/ 318 w 344"/>
                      <a:gd name="T7" fmla="*/ 234 h 369"/>
                      <a:gd name="T8" fmla="*/ 310 w 344"/>
                      <a:gd name="T9" fmla="*/ 209 h 369"/>
                      <a:gd name="T10" fmla="*/ 301 w 344"/>
                      <a:gd name="T11" fmla="*/ 192 h 369"/>
                      <a:gd name="T12" fmla="*/ 276 w 344"/>
                      <a:gd name="T13" fmla="*/ 150 h 369"/>
                      <a:gd name="T14" fmla="*/ 268 w 344"/>
                      <a:gd name="T15" fmla="*/ 142 h 369"/>
                      <a:gd name="T16" fmla="*/ 251 w 344"/>
                      <a:gd name="T17" fmla="*/ 125 h 369"/>
                      <a:gd name="T18" fmla="*/ 234 w 344"/>
                      <a:gd name="T19" fmla="*/ 108 h 369"/>
                      <a:gd name="T20" fmla="*/ 226 w 344"/>
                      <a:gd name="T21" fmla="*/ 92 h 369"/>
                      <a:gd name="T22" fmla="*/ 209 w 344"/>
                      <a:gd name="T23" fmla="*/ 75 h 369"/>
                      <a:gd name="T24" fmla="*/ 184 w 344"/>
                      <a:gd name="T25" fmla="*/ 58 h 369"/>
                      <a:gd name="T26" fmla="*/ 167 w 344"/>
                      <a:gd name="T27" fmla="*/ 33 h 369"/>
                      <a:gd name="T28" fmla="*/ 151 w 344"/>
                      <a:gd name="T29" fmla="*/ 25 h 369"/>
                      <a:gd name="T30" fmla="*/ 134 w 344"/>
                      <a:gd name="T31" fmla="*/ 8 h 369"/>
                      <a:gd name="T32" fmla="*/ 117 w 344"/>
                      <a:gd name="T33" fmla="*/ 8 h 369"/>
                      <a:gd name="T34" fmla="*/ 0 w 344"/>
                      <a:gd name="T35" fmla="*/ 159 h 369"/>
                      <a:gd name="T36" fmla="*/ 9 w 344"/>
                      <a:gd name="T37" fmla="*/ 167 h 369"/>
                      <a:gd name="T38" fmla="*/ 17 w 344"/>
                      <a:gd name="T39" fmla="*/ 175 h 369"/>
                      <a:gd name="T40" fmla="*/ 34 w 344"/>
                      <a:gd name="T41" fmla="*/ 192 h 369"/>
                      <a:gd name="T42" fmla="*/ 42 w 344"/>
                      <a:gd name="T43" fmla="*/ 209 h 369"/>
                      <a:gd name="T44" fmla="*/ 59 w 344"/>
                      <a:gd name="T45" fmla="*/ 226 h 369"/>
                      <a:gd name="T46" fmla="*/ 67 w 344"/>
                      <a:gd name="T47" fmla="*/ 242 h 369"/>
                      <a:gd name="T48" fmla="*/ 84 w 344"/>
                      <a:gd name="T49" fmla="*/ 259 h 369"/>
                      <a:gd name="T50" fmla="*/ 92 w 344"/>
                      <a:gd name="T51" fmla="*/ 276 h 369"/>
                      <a:gd name="T52" fmla="*/ 101 w 344"/>
                      <a:gd name="T53" fmla="*/ 301 h 369"/>
                      <a:gd name="T54" fmla="*/ 109 w 344"/>
                      <a:gd name="T55" fmla="*/ 317 h 369"/>
                      <a:gd name="T56" fmla="*/ 117 w 344"/>
                      <a:gd name="T57" fmla="*/ 334 h 369"/>
                      <a:gd name="T58" fmla="*/ 117 w 344"/>
                      <a:gd name="T59" fmla="*/ 351 h 369"/>
                      <a:gd name="T60" fmla="*/ 126 w 344"/>
                      <a:gd name="T61" fmla="*/ 359 h 369"/>
                      <a:gd name="T62" fmla="*/ 335 w 344"/>
                      <a:gd name="T63" fmla="*/ 284 h 369"/>
                      <a:gd name="T64" fmla="*/ 335 w 344"/>
                      <a:gd name="T65" fmla="*/ 28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4" h="369">
                        <a:moveTo>
                          <a:pt x="335" y="284"/>
                        </a:moveTo>
                        <a:cubicBezTo>
                          <a:pt x="343" y="284"/>
                          <a:pt x="343" y="276"/>
                          <a:pt x="343" y="276"/>
                        </a:cubicBezTo>
                        <a:cubicBezTo>
                          <a:pt x="343" y="267"/>
                          <a:pt x="343" y="267"/>
                          <a:pt x="343" y="267"/>
                        </a:cubicBezTo>
                        <a:cubicBezTo>
                          <a:pt x="335" y="267"/>
                          <a:pt x="335" y="267"/>
                          <a:pt x="335" y="259"/>
                        </a:cubicBezTo>
                        <a:lnTo>
                          <a:pt x="335" y="250"/>
                        </a:lnTo>
                        <a:cubicBezTo>
                          <a:pt x="326" y="250"/>
                          <a:pt x="326" y="242"/>
                          <a:pt x="326" y="242"/>
                        </a:cubicBezTo>
                        <a:lnTo>
                          <a:pt x="326" y="234"/>
                        </a:lnTo>
                        <a:lnTo>
                          <a:pt x="318" y="234"/>
                        </a:lnTo>
                        <a:cubicBezTo>
                          <a:pt x="318" y="226"/>
                          <a:pt x="318" y="226"/>
                          <a:pt x="318" y="217"/>
                        </a:cubicBezTo>
                        <a:cubicBezTo>
                          <a:pt x="310" y="217"/>
                          <a:pt x="310" y="209"/>
                          <a:pt x="310" y="209"/>
                        </a:cubicBezTo>
                        <a:cubicBezTo>
                          <a:pt x="310" y="200"/>
                          <a:pt x="301" y="200"/>
                          <a:pt x="301" y="200"/>
                        </a:cubicBezTo>
                        <a:lnTo>
                          <a:pt x="301" y="192"/>
                        </a:lnTo>
                        <a:cubicBezTo>
                          <a:pt x="293" y="192"/>
                          <a:pt x="293" y="184"/>
                          <a:pt x="293" y="184"/>
                        </a:cubicBezTo>
                        <a:cubicBezTo>
                          <a:pt x="284" y="175"/>
                          <a:pt x="276" y="159"/>
                          <a:pt x="276" y="150"/>
                        </a:cubicBezTo>
                        <a:cubicBezTo>
                          <a:pt x="268" y="150"/>
                          <a:pt x="268" y="150"/>
                          <a:pt x="268" y="150"/>
                        </a:cubicBezTo>
                        <a:cubicBezTo>
                          <a:pt x="268" y="142"/>
                          <a:pt x="268" y="142"/>
                          <a:pt x="268" y="142"/>
                        </a:cubicBezTo>
                        <a:cubicBezTo>
                          <a:pt x="260" y="142"/>
                          <a:pt x="260" y="142"/>
                          <a:pt x="260" y="142"/>
                        </a:cubicBezTo>
                        <a:cubicBezTo>
                          <a:pt x="260" y="133"/>
                          <a:pt x="260" y="133"/>
                          <a:pt x="251" y="125"/>
                        </a:cubicBezTo>
                        <a:lnTo>
                          <a:pt x="243" y="117"/>
                        </a:lnTo>
                        <a:cubicBezTo>
                          <a:pt x="243" y="108"/>
                          <a:pt x="234" y="108"/>
                          <a:pt x="234" y="108"/>
                        </a:cubicBezTo>
                        <a:lnTo>
                          <a:pt x="234" y="100"/>
                        </a:lnTo>
                        <a:cubicBezTo>
                          <a:pt x="226" y="100"/>
                          <a:pt x="226" y="100"/>
                          <a:pt x="226" y="92"/>
                        </a:cubicBezTo>
                        <a:lnTo>
                          <a:pt x="218" y="92"/>
                        </a:lnTo>
                        <a:cubicBezTo>
                          <a:pt x="218" y="83"/>
                          <a:pt x="209" y="83"/>
                          <a:pt x="209" y="75"/>
                        </a:cubicBezTo>
                        <a:cubicBezTo>
                          <a:pt x="201" y="75"/>
                          <a:pt x="201" y="67"/>
                          <a:pt x="201" y="67"/>
                        </a:cubicBezTo>
                        <a:cubicBezTo>
                          <a:pt x="193" y="58"/>
                          <a:pt x="193" y="58"/>
                          <a:pt x="184" y="58"/>
                        </a:cubicBezTo>
                        <a:cubicBezTo>
                          <a:pt x="184" y="50"/>
                          <a:pt x="176" y="50"/>
                          <a:pt x="176" y="41"/>
                        </a:cubicBezTo>
                        <a:cubicBezTo>
                          <a:pt x="176" y="41"/>
                          <a:pt x="167" y="41"/>
                          <a:pt x="167" y="33"/>
                        </a:cubicBezTo>
                        <a:cubicBezTo>
                          <a:pt x="167" y="33"/>
                          <a:pt x="159" y="33"/>
                          <a:pt x="159" y="25"/>
                        </a:cubicBezTo>
                        <a:cubicBezTo>
                          <a:pt x="151" y="25"/>
                          <a:pt x="151" y="25"/>
                          <a:pt x="151" y="25"/>
                        </a:cubicBezTo>
                        <a:cubicBezTo>
                          <a:pt x="151" y="16"/>
                          <a:pt x="142" y="16"/>
                          <a:pt x="142" y="16"/>
                        </a:cubicBezTo>
                        <a:lnTo>
                          <a:pt x="134" y="8"/>
                        </a:lnTo>
                        <a:lnTo>
                          <a:pt x="126" y="8"/>
                        </a:lnTo>
                        <a:cubicBezTo>
                          <a:pt x="126" y="0"/>
                          <a:pt x="117" y="0"/>
                          <a:pt x="117" y="8"/>
                        </a:cubicBezTo>
                        <a:cubicBezTo>
                          <a:pt x="0" y="150"/>
                          <a:pt x="0" y="150"/>
                          <a:pt x="0" y="150"/>
                        </a:cubicBezTo>
                        <a:lnTo>
                          <a:pt x="0" y="159"/>
                        </a:lnTo>
                        <a:lnTo>
                          <a:pt x="9" y="159"/>
                        </a:lnTo>
                        <a:lnTo>
                          <a:pt x="9" y="167"/>
                        </a:lnTo>
                        <a:lnTo>
                          <a:pt x="17" y="167"/>
                        </a:lnTo>
                        <a:cubicBezTo>
                          <a:pt x="17" y="175"/>
                          <a:pt x="17" y="175"/>
                          <a:pt x="17" y="175"/>
                        </a:cubicBezTo>
                        <a:cubicBezTo>
                          <a:pt x="25" y="175"/>
                          <a:pt x="25" y="184"/>
                          <a:pt x="25" y="184"/>
                        </a:cubicBezTo>
                        <a:lnTo>
                          <a:pt x="34" y="192"/>
                        </a:lnTo>
                        <a:lnTo>
                          <a:pt x="34" y="200"/>
                        </a:lnTo>
                        <a:cubicBezTo>
                          <a:pt x="42" y="200"/>
                          <a:pt x="42" y="200"/>
                          <a:pt x="42" y="209"/>
                        </a:cubicBezTo>
                        <a:cubicBezTo>
                          <a:pt x="42" y="209"/>
                          <a:pt x="51" y="209"/>
                          <a:pt x="51" y="217"/>
                        </a:cubicBezTo>
                        <a:cubicBezTo>
                          <a:pt x="51" y="217"/>
                          <a:pt x="59" y="217"/>
                          <a:pt x="59" y="226"/>
                        </a:cubicBezTo>
                        <a:cubicBezTo>
                          <a:pt x="59" y="226"/>
                          <a:pt x="59" y="234"/>
                          <a:pt x="67" y="234"/>
                        </a:cubicBezTo>
                        <a:cubicBezTo>
                          <a:pt x="67" y="242"/>
                          <a:pt x="67" y="242"/>
                          <a:pt x="67" y="242"/>
                        </a:cubicBezTo>
                        <a:cubicBezTo>
                          <a:pt x="75" y="242"/>
                          <a:pt x="75" y="250"/>
                          <a:pt x="75" y="250"/>
                        </a:cubicBezTo>
                        <a:cubicBezTo>
                          <a:pt x="75" y="259"/>
                          <a:pt x="84" y="259"/>
                          <a:pt x="84" y="259"/>
                        </a:cubicBezTo>
                        <a:cubicBezTo>
                          <a:pt x="84" y="267"/>
                          <a:pt x="84" y="267"/>
                          <a:pt x="84" y="267"/>
                        </a:cubicBezTo>
                        <a:lnTo>
                          <a:pt x="92" y="276"/>
                        </a:lnTo>
                        <a:cubicBezTo>
                          <a:pt x="92" y="276"/>
                          <a:pt x="92" y="284"/>
                          <a:pt x="101" y="292"/>
                        </a:cubicBezTo>
                        <a:lnTo>
                          <a:pt x="101" y="301"/>
                        </a:lnTo>
                        <a:lnTo>
                          <a:pt x="109" y="309"/>
                        </a:lnTo>
                        <a:cubicBezTo>
                          <a:pt x="109" y="317"/>
                          <a:pt x="109" y="317"/>
                          <a:pt x="109" y="317"/>
                        </a:cubicBezTo>
                        <a:cubicBezTo>
                          <a:pt x="109" y="326"/>
                          <a:pt x="117" y="326"/>
                          <a:pt x="117" y="326"/>
                        </a:cubicBezTo>
                        <a:lnTo>
                          <a:pt x="117" y="334"/>
                        </a:lnTo>
                        <a:lnTo>
                          <a:pt x="117" y="342"/>
                        </a:lnTo>
                        <a:lnTo>
                          <a:pt x="117" y="351"/>
                        </a:lnTo>
                        <a:cubicBezTo>
                          <a:pt x="126" y="351"/>
                          <a:pt x="126" y="351"/>
                          <a:pt x="126" y="351"/>
                        </a:cubicBezTo>
                        <a:cubicBezTo>
                          <a:pt x="126" y="359"/>
                          <a:pt x="126" y="359"/>
                          <a:pt x="126" y="359"/>
                        </a:cubicBezTo>
                        <a:lnTo>
                          <a:pt x="134" y="368"/>
                        </a:lnTo>
                        <a:lnTo>
                          <a:pt x="335" y="284"/>
                        </a:lnTo>
                        <a:close/>
                        <a:moveTo>
                          <a:pt x="335" y="284"/>
                        </a:moveTo>
                        <a:lnTo>
                          <a:pt x="335" y="284"/>
                        </a:lnTo>
                        <a:close/>
                      </a:path>
                    </a:pathLst>
                  </a:custGeom>
                  <a:grpFill/>
                  <a:ln>
                    <a:noFill/>
                  </a:ln>
                  <a:effectLst/>
                </p:spPr>
                <p:txBody>
                  <a:bodyPr wrap="none" anchor="ctr"/>
                  <a:lstStyle/>
                  <a:p>
                    <a:pPr>
                      <a:defRPr/>
                    </a:pPr>
                    <a:endParaRPr lang="en-US" sz="2400" dirty="0">
                      <a:ea typeface="宋体" panose="02010600030101010101" pitchFamily="2" charset="-122"/>
                    </a:endParaRPr>
                  </a:p>
                </p:txBody>
              </p:sp>
              <p:sp>
                <p:nvSpPr>
                  <p:cNvPr id="74" name="Freeform 498"/>
                  <p:cNvSpPr>
                    <a:spLocks noChangeArrowheads="1"/>
                  </p:cNvSpPr>
                  <p:nvPr/>
                </p:nvSpPr>
                <p:spPr bwMode="auto">
                  <a:xfrm>
                    <a:off x="3986213" y="5253037"/>
                    <a:ext cx="39687" cy="57150"/>
                  </a:xfrm>
                  <a:custGeom>
                    <a:avLst/>
                    <a:gdLst>
                      <a:gd name="T0" fmla="*/ 8 w 109"/>
                      <a:gd name="T1" fmla="*/ 151 h 160"/>
                      <a:gd name="T2" fmla="*/ 17 w 109"/>
                      <a:gd name="T3" fmla="*/ 151 h 160"/>
                      <a:gd name="T4" fmla="*/ 17 w 109"/>
                      <a:gd name="T5" fmla="*/ 159 h 160"/>
                      <a:gd name="T6" fmla="*/ 25 w 109"/>
                      <a:gd name="T7" fmla="*/ 159 h 160"/>
                      <a:gd name="T8" fmla="*/ 33 w 109"/>
                      <a:gd name="T9" fmla="*/ 159 h 160"/>
                      <a:gd name="T10" fmla="*/ 108 w 109"/>
                      <a:gd name="T11" fmla="*/ 9 h 160"/>
                      <a:gd name="T12" fmla="*/ 100 w 109"/>
                      <a:gd name="T13" fmla="*/ 9 h 160"/>
                      <a:gd name="T14" fmla="*/ 92 w 109"/>
                      <a:gd name="T15" fmla="*/ 0 h 160"/>
                      <a:gd name="T16" fmla="*/ 83 w 109"/>
                      <a:gd name="T17" fmla="*/ 0 h 160"/>
                      <a:gd name="T18" fmla="*/ 67 w 109"/>
                      <a:gd name="T19" fmla="*/ 0 h 160"/>
                      <a:gd name="T20" fmla="*/ 58 w 109"/>
                      <a:gd name="T21" fmla="*/ 0 h 160"/>
                      <a:gd name="T22" fmla="*/ 41 w 109"/>
                      <a:gd name="T23" fmla="*/ 0 h 160"/>
                      <a:gd name="T24" fmla="*/ 33 w 109"/>
                      <a:gd name="T25" fmla="*/ 0 h 160"/>
                      <a:gd name="T26" fmla="*/ 25 w 109"/>
                      <a:gd name="T27" fmla="*/ 0 h 160"/>
                      <a:gd name="T28" fmla="*/ 17 w 109"/>
                      <a:gd name="T29" fmla="*/ 0 h 160"/>
                      <a:gd name="T30" fmla="*/ 8 w 109"/>
                      <a:gd name="T31" fmla="*/ 0 h 160"/>
                      <a:gd name="T32" fmla="*/ 0 w 109"/>
                      <a:gd name="T33" fmla="*/ 9 h 160"/>
                      <a:gd name="T34" fmla="*/ 0 w 109"/>
                      <a:gd name="T35" fmla="*/ 142 h 160"/>
                      <a:gd name="T36" fmla="*/ 0 w 109"/>
                      <a:gd name="T37" fmla="*/ 151 h 160"/>
                      <a:gd name="T38" fmla="*/ 8 w 109"/>
                      <a:gd name="T39" fmla="*/ 151 h 160"/>
                      <a:gd name="T40" fmla="*/ 8 w 109"/>
                      <a:gd name="T41" fmla="*/ 151 h 160"/>
                      <a:gd name="T42" fmla="*/ 8 w 109"/>
                      <a:gd name="T43" fmla="*/ 15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160">
                        <a:moveTo>
                          <a:pt x="8" y="151"/>
                        </a:moveTo>
                        <a:lnTo>
                          <a:pt x="17" y="151"/>
                        </a:lnTo>
                        <a:lnTo>
                          <a:pt x="17" y="159"/>
                        </a:lnTo>
                        <a:cubicBezTo>
                          <a:pt x="25" y="159"/>
                          <a:pt x="25" y="159"/>
                          <a:pt x="25" y="159"/>
                        </a:cubicBezTo>
                        <a:cubicBezTo>
                          <a:pt x="33" y="159"/>
                          <a:pt x="33" y="159"/>
                          <a:pt x="33" y="159"/>
                        </a:cubicBezTo>
                        <a:cubicBezTo>
                          <a:pt x="108" y="9"/>
                          <a:pt x="108" y="9"/>
                          <a:pt x="108" y="9"/>
                        </a:cubicBezTo>
                        <a:lnTo>
                          <a:pt x="100" y="9"/>
                        </a:lnTo>
                        <a:cubicBezTo>
                          <a:pt x="92" y="9"/>
                          <a:pt x="92" y="0"/>
                          <a:pt x="92" y="0"/>
                        </a:cubicBezTo>
                        <a:lnTo>
                          <a:pt x="83" y="0"/>
                        </a:lnTo>
                        <a:cubicBezTo>
                          <a:pt x="75" y="0"/>
                          <a:pt x="75" y="0"/>
                          <a:pt x="67" y="0"/>
                        </a:cubicBezTo>
                        <a:lnTo>
                          <a:pt x="58" y="0"/>
                        </a:lnTo>
                        <a:cubicBezTo>
                          <a:pt x="50" y="0"/>
                          <a:pt x="50" y="0"/>
                          <a:pt x="41" y="0"/>
                        </a:cubicBezTo>
                        <a:lnTo>
                          <a:pt x="33" y="0"/>
                        </a:lnTo>
                        <a:lnTo>
                          <a:pt x="25" y="0"/>
                        </a:lnTo>
                        <a:lnTo>
                          <a:pt x="17" y="0"/>
                        </a:lnTo>
                        <a:lnTo>
                          <a:pt x="8" y="0"/>
                        </a:lnTo>
                        <a:cubicBezTo>
                          <a:pt x="8" y="0"/>
                          <a:pt x="0" y="0"/>
                          <a:pt x="0" y="9"/>
                        </a:cubicBezTo>
                        <a:cubicBezTo>
                          <a:pt x="0" y="142"/>
                          <a:pt x="0" y="142"/>
                          <a:pt x="0" y="142"/>
                        </a:cubicBezTo>
                        <a:cubicBezTo>
                          <a:pt x="0" y="151"/>
                          <a:pt x="0" y="151"/>
                          <a:pt x="0" y="151"/>
                        </a:cubicBezTo>
                        <a:lnTo>
                          <a:pt x="8" y="151"/>
                        </a:lnTo>
                        <a:close/>
                        <a:moveTo>
                          <a:pt x="8" y="151"/>
                        </a:moveTo>
                        <a:lnTo>
                          <a:pt x="8" y="151"/>
                        </a:lnTo>
                        <a:close/>
                      </a:path>
                    </a:pathLst>
                  </a:custGeom>
                  <a:grpFill/>
                  <a:ln>
                    <a:noFill/>
                  </a:ln>
                  <a:effectLst/>
                </p:spPr>
                <p:txBody>
                  <a:bodyPr wrap="none" anchor="ctr"/>
                  <a:lstStyle/>
                  <a:p>
                    <a:pPr>
                      <a:defRPr/>
                    </a:pPr>
                    <a:endParaRPr lang="en-US" sz="2400" dirty="0">
                      <a:ea typeface="宋体" panose="02010600030101010101" pitchFamily="2" charset="-122"/>
                    </a:endParaRPr>
                  </a:p>
                </p:txBody>
              </p:sp>
              <p:sp>
                <p:nvSpPr>
                  <p:cNvPr id="75" name="Freeform 499"/>
                  <p:cNvSpPr>
                    <a:spLocks noChangeArrowheads="1"/>
                  </p:cNvSpPr>
                  <p:nvPr/>
                </p:nvSpPr>
                <p:spPr bwMode="auto">
                  <a:xfrm>
                    <a:off x="4056063" y="5267324"/>
                    <a:ext cx="50800" cy="76200"/>
                  </a:xfrm>
                  <a:custGeom>
                    <a:avLst/>
                    <a:gdLst>
                      <a:gd name="T0" fmla="*/ 17 w 143"/>
                      <a:gd name="T1" fmla="*/ 192 h 210"/>
                      <a:gd name="T2" fmla="*/ 25 w 143"/>
                      <a:gd name="T3" fmla="*/ 201 h 210"/>
                      <a:gd name="T4" fmla="*/ 34 w 143"/>
                      <a:gd name="T5" fmla="*/ 201 h 210"/>
                      <a:gd name="T6" fmla="*/ 42 w 143"/>
                      <a:gd name="T7" fmla="*/ 201 h 210"/>
                      <a:gd name="T8" fmla="*/ 142 w 143"/>
                      <a:gd name="T9" fmla="*/ 59 h 210"/>
                      <a:gd name="T10" fmla="*/ 142 w 143"/>
                      <a:gd name="T11" fmla="*/ 42 h 210"/>
                      <a:gd name="T12" fmla="*/ 134 w 143"/>
                      <a:gd name="T13" fmla="*/ 42 h 210"/>
                      <a:gd name="T14" fmla="*/ 126 w 143"/>
                      <a:gd name="T15" fmla="*/ 42 h 210"/>
                      <a:gd name="T16" fmla="*/ 117 w 143"/>
                      <a:gd name="T17" fmla="*/ 33 h 210"/>
                      <a:gd name="T18" fmla="*/ 109 w 143"/>
                      <a:gd name="T19" fmla="*/ 25 h 210"/>
                      <a:gd name="T20" fmla="*/ 100 w 143"/>
                      <a:gd name="T21" fmla="*/ 25 h 210"/>
                      <a:gd name="T22" fmla="*/ 84 w 143"/>
                      <a:gd name="T23" fmla="*/ 17 h 210"/>
                      <a:gd name="T24" fmla="*/ 75 w 143"/>
                      <a:gd name="T25" fmla="*/ 9 h 210"/>
                      <a:gd name="T26" fmla="*/ 59 w 143"/>
                      <a:gd name="T27" fmla="*/ 9 h 210"/>
                      <a:gd name="T28" fmla="*/ 42 w 143"/>
                      <a:gd name="T29" fmla="*/ 0 h 210"/>
                      <a:gd name="T30" fmla="*/ 0 w 143"/>
                      <a:gd name="T31" fmla="*/ 184 h 210"/>
                      <a:gd name="T32" fmla="*/ 8 w 143"/>
                      <a:gd name="T33" fmla="*/ 184 h 210"/>
                      <a:gd name="T34" fmla="*/ 17 w 143"/>
                      <a:gd name="T35" fmla="*/ 192 h 210"/>
                      <a:gd name="T36" fmla="*/ 17 w 143"/>
                      <a:gd name="T37" fmla="*/ 192 h 210"/>
                      <a:gd name="T38" fmla="*/ 17 w 143"/>
                      <a:gd name="T39" fmla="*/ 192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210">
                        <a:moveTo>
                          <a:pt x="17" y="192"/>
                        </a:moveTo>
                        <a:cubicBezTo>
                          <a:pt x="25" y="192"/>
                          <a:pt x="25" y="192"/>
                          <a:pt x="25" y="201"/>
                        </a:cubicBezTo>
                        <a:lnTo>
                          <a:pt x="34" y="201"/>
                        </a:lnTo>
                        <a:cubicBezTo>
                          <a:pt x="42" y="209"/>
                          <a:pt x="42" y="209"/>
                          <a:pt x="42" y="201"/>
                        </a:cubicBezTo>
                        <a:cubicBezTo>
                          <a:pt x="142" y="59"/>
                          <a:pt x="142" y="59"/>
                          <a:pt x="142" y="59"/>
                        </a:cubicBezTo>
                        <a:cubicBezTo>
                          <a:pt x="142" y="50"/>
                          <a:pt x="142" y="50"/>
                          <a:pt x="142" y="42"/>
                        </a:cubicBezTo>
                        <a:cubicBezTo>
                          <a:pt x="134" y="42"/>
                          <a:pt x="134" y="42"/>
                          <a:pt x="134" y="42"/>
                        </a:cubicBezTo>
                        <a:lnTo>
                          <a:pt x="126" y="42"/>
                        </a:lnTo>
                        <a:cubicBezTo>
                          <a:pt x="126" y="42"/>
                          <a:pt x="126" y="33"/>
                          <a:pt x="117" y="33"/>
                        </a:cubicBezTo>
                        <a:cubicBezTo>
                          <a:pt x="117" y="33"/>
                          <a:pt x="109" y="33"/>
                          <a:pt x="109" y="25"/>
                        </a:cubicBezTo>
                        <a:lnTo>
                          <a:pt x="100" y="25"/>
                        </a:lnTo>
                        <a:cubicBezTo>
                          <a:pt x="92" y="25"/>
                          <a:pt x="92" y="17"/>
                          <a:pt x="84" y="17"/>
                        </a:cubicBezTo>
                        <a:cubicBezTo>
                          <a:pt x="84" y="17"/>
                          <a:pt x="75" y="17"/>
                          <a:pt x="75" y="9"/>
                        </a:cubicBezTo>
                        <a:cubicBezTo>
                          <a:pt x="67" y="9"/>
                          <a:pt x="67" y="9"/>
                          <a:pt x="59" y="9"/>
                        </a:cubicBezTo>
                        <a:cubicBezTo>
                          <a:pt x="59" y="9"/>
                          <a:pt x="50" y="0"/>
                          <a:pt x="42" y="0"/>
                        </a:cubicBezTo>
                        <a:cubicBezTo>
                          <a:pt x="0" y="184"/>
                          <a:pt x="0" y="184"/>
                          <a:pt x="0" y="184"/>
                        </a:cubicBezTo>
                        <a:lnTo>
                          <a:pt x="8" y="184"/>
                        </a:lnTo>
                        <a:lnTo>
                          <a:pt x="17" y="192"/>
                        </a:lnTo>
                        <a:close/>
                        <a:moveTo>
                          <a:pt x="17" y="192"/>
                        </a:moveTo>
                        <a:lnTo>
                          <a:pt x="17" y="192"/>
                        </a:lnTo>
                        <a:close/>
                      </a:path>
                    </a:pathLst>
                  </a:custGeom>
                  <a:grpFill/>
                  <a:ln>
                    <a:noFill/>
                  </a:ln>
                  <a:effectLst/>
                </p:spPr>
                <p:txBody>
                  <a:bodyPr wrap="none" anchor="ctr"/>
                  <a:lstStyle/>
                  <a:p>
                    <a:pPr>
                      <a:defRPr/>
                    </a:pPr>
                    <a:endParaRPr lang="en-US" sz="2400" dirty="0">
                      <a:ea typeface="宋体" panose="02010600030101010101" pitchFamily="2" charset="-122"/>
                    </a:endParaRPr>
                  </a:p>
                </p:txBody>
              </p:sp>
              <p:sp>
                <p:nvSpPr>
                  <p:cNvPr id="76" name="Freeform 500"/>
                  <p:cNvSpPr>
                    <a:spLocks noChangeArrowheads="1"/>
                  </p:cNvSpPr>
                  <p:nvPr/>
                </p:nvSpPr>
                <p:spPr bwMode="auto">
                  <a:xfrm>
                    <a:off x="3854450" y="5253037"/>
                    <a:ext cx="114300" cy="79375"/>
                  </a:xfrm>
                  <a:custGeom>
                    <a:avLst/>
                    <a:gdLst>
                      <a:gd name="T0" fmla="*/ 251 w 319"/>
                      <a:gd name="T1" fmla="*/ 151 h 219"/>
                      <a:gd name="T2" fmla="*/ 267 w 319"/>
                      <a:gd name="T3" fmla="*/ 151 h 219"/>
                      <a:gd name="T4" fmla="*/ 284 w 319"/>
                      <a:gd name="T5" fmla="*/ 151 h 219"/>
                      <a:gd name="T6" fmla="*/ 301 w 319"/>
                      <a:gd name="T7" fmla="*/ 151 h 219"/>
                      <a:gd name="T8" fmla="*/ 318 w 319"/>
                      <a:gd name="T9" fmla="*/ 142 h 219"/>
                      <a:gd name="T10" fmla="*/ 301 w 319"/>
                      <a:gd name="T11" fmla="*/ 0 h 219"/>
                      <a:gd name="T12" fmla="*/ 276 w 319"/>
                      <a:gd name="T13" fmla="*/ 9 h 219"/>
                      <a:gd name="T14" fmla="*/ 259 w 319"/>
                      <a:gd name="T15" fmla="*/ 9 h 219"/>
                      <a:gd name="T16" fmla="*/ 234 w 319"/>
                      <a:gd name="T17" fmla="*/ 17 h 219"/>
                      <a:gd name="T18" fmla="*/ 217 w 319"/>
                      <a:gd name="T19" fmla="*/ 17 h 219"/>
                      <a:gd name="T20" fmla="*/ 192 w 319"/>
                      <a:gd name="T21" fmla="*/ 25 h 219"/>
                      <a:gd name="T22" fmla="*/ 175 w 319"/>
                      <a:gd name="T23" fmla="*/ 34 h 219"/>
                      <a:gd name="T24" fmla="*/ 159 w 319"/>
                      <a:gd name="T25" fmla="*/ 34 h 219"/>
                      <a:gd name="T26" fmla="*/ 125 w 319"/>
                      <a:gd name="T27" fmla="*/ 51 h 219"/>
                      <a:gd name="T28" fmla="*/ 108 w 319"/>
                      <a:gd name="T29" fmla="*/ 59 h 219"/>
                      <a:gd name="T30" fmla="*/ 84 w 319"/>
                      <a:gd name="T31" fmla="*/ 67 h 219"/>
                      <a:gd name="T32" fmla="*/ 58 w 319"/>
                      <a:gd name="T33" fmla="*/ 84 h 219"/>
                      <a:gd name="T34" fmla="*/ 42 w 319"/>
                      <a:gd name="T35" fmla="*/ 92 h 219"/>
                      <a:gd name="T36" fmla="*/ 25 w 319"/>
                      <a:gd name="T37" fmla="*/ 109 h 219"/>
                      <a:gd name="T38" fmla="*/ 8 w 319"/>
                      <a:gd name="T39" fmla="*/ 117 h 219"/>
                      <a:gd name="T40" fmla="*/ 0 w 319"/>
                      <a:gd name="T41" fmla="*/ 134 h 219"/>
                      <a:gd name="T42" fmla="*/ 67 w 319"/>
                      <a:gd name="T43" fmla="*/ 218 h 219"/>
                      <a:gd name="T44" fmla="*/ 75 w 319"/>
                      <a:gd name="T45" fmla="*/ 209 h 219"/>
                      <a:gd name="T46" fmla="*/ 92 w 319"/>
                      <a:gd name="T47" fmla="*/ 201 h 219"/>
                      <a:gd name="T48" fmla="*/ 108 w 319"/>
                      <a:gd name="T49" fmla="*/ 193 h 219"/>
                      <a:gd name="T50" fmla="*/ 125 w 319"/>
                      <a:gd name="T51" fmla="*/ 184 h 219"/>
                      <a:gd name="T52" fmla="*/ 150 w 319"/>
                      <a:gd name="T53" fmla="*/ 176 h 219"/>
                      <a:gd name="T54" fmla="*/ 167 w 319"/>
                      <a:gd name="T55" fmla="*/ 167 h 219"/>
                      <a:gd name="T56" fmla="*/ 184 w 319"/>
                      <a:gd name="T57" fmla="*/ 167 h 219"/>
                      <a:gd name="T58" fmla="*/ 209 w 319"/>
                      <a:gd name="T59" fmla="*/ 159 h 219"/>
                      <a:gd name="T60" fmla="*/ 226 w 319"/>
                      <a:gd name="T61" fmla="*/ 159 h 219"/>
                      <a:gd name="T62" fmla="*/ 242 w 319"/>
                      <a:gd name="T63" fmla="*/ 151 h 219"/>
                      <a:gd name="T64" fmla="*/ 242 w 319"/>
                      <a:gd name="T65" fmla="*/ 15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9" h="219">
                        <a:moveTo>
                          <a:pt x="242" y="151"/>
                        </a:moveTo>
                        <a:cubicBezTo>
                          <a:pt x="251" y="151"/>
                          <a:pt x="251" y="151"/>
                          <a:pt x="251" y="151"/>
                        </a:cubicBezTo>
                        <a:lnTo>
                          <a:pt x="259" y="151"/>
                        </a:lnTo>
                        <a:lnTo>
                          <a:pt x="267" y="151"/>
                        </a:lnTo>
                        <a:lnTo>
                          <a:pt x="276" y="151"/>
                        </a:lnTo>
                        <a:lnTo>
                          <a:pt x="284" y="151"/>
                        </a:lnTo>
                        <a:lnTo>
                          <a:pt x="293" y="151"/>
                        </a:lnTo>
                        <a:lnTo>
                          <a:pt x="301" y="151"/>
                        </a:lnTo>
                        <a:lnTo>
                          <a:pt x="309" y="151"/>
                        </a:lnTo>
                        <a:cubicBezTo>
                          <a:pt x="318" y="151"/>
                          <a:pt x="318" y="142"/>
                          <a:pt x="318" y="142"/>
                        </a:cubicBezTo>
                        <a:cubicBezTo>
                          <a:pt x="309" y="9"/>
                          <a:pt x="309" y="9"/>
                          <a:pt x="309" y="9"/>
                        </a:cubicBezTo>
                        <a:cubicBezTo>
                          <a:pt x="309" y="9"/>
                          <a:pt x="309" y="0"/>
                          <a:pt x="301" y="0"/>
                        </a:cubicBezTo>
                        <a:lnTo>
                          <a:pt x="293" y="0"/>
                        </a:lnTo>
                        <a:cubicBezTo>
                          <a:pt x="284" y="9"/>
                          <a:pt x="284" y="9"/>
                          <a:pt x="276" y="9"/>
                        </a:cubicBezTo>
                        <a:lnTo>
                          <a:pt x="267" y="9"/>
                        </a:lnTo>
                        <a:lnTo>
                          <a:pt x="259" y="9"/>
                        </a:lnTo>
                        <a:cubicBezTo>
                          <a:pt x="251" y="9"/>
                          <a:pt x="251" y="9"/>
                          <a:pt x="242" y="9"/>
                        </a:cubicBezTo>
                        <a:lnTo>
                          <a:pt x="234" y="17"/>
                        </a:lnTo>
                        <a:cubicBezTo>
                          <a:pt x="226" y="17"/>
                          <a:pt x="226" y="17"/>
                          <a:pt x="226" y="17"/>
                        </a:cubicBezTo>
                        <a:lnTo>
                          <a:pt x="217" y="17"/>
                        </a:lnTo>
                        <a:cubicBezTo>
                          <a:pt x="209" y="17"/>
                          <a:pt x="209" y="17"/>
                          <a:pt x="200" y="25"/>
                        </a:cubicBezTo>
                        <a:lnTo>
                          <a:pt x="192" y="25"/>
                        </a:lnTo>
                        <a:cubicBezTo>
                          <a:pt x="184" y="25"/>
                          <a:pt x="184" y="25"/>
                          <a:pt x="184" y="25"/>
                        </a:cubicBezTo>
                        <a:cubicBezTo>
                          <a:pt x="175" y="34"/>
                          <a:pt x="175" y="34"/>
                          <a:pt x="175" y="34"/>
                        </a:cubicBezTo>
                        <a:cubicBezTo>
                          <a:pt x="167" y="34"/>
                          <a:pt x="167" y="34"/>
                          <a:pt x="167" y="34"/>
                        </a:cubicBezTo>
                        <a:lnTo>
                          <a:pt x="159" y="34"/>
                        </a:lnTo>
                        <a:cubicBezTo>
                          <a:pt x="150" y="42"/>
                          <a:pt x="150" y="42"/>
                          <a:pt x="142" y="42"/>
                        </a:cubicBezTo>
                        <a:cubicBezTo>
                          <a:pt x="142" y="42"/>
                          <a:pt x="134" y="51"/>
                          <a:pt x="125" y="51"/>
                        </a:cubicBezTo>
                        <a:cubicBezTo>
                          <a:pt x="117" y="51"/>
                          <a:pt x="117" y="51"/>
                          <a:pt x="117" y="59"/>
                        </a:cubicBezTo>
                        <a:cubicBezTo>
                          <a:pt x="108" y="59"/>
                          <a:pt x="108" y="59"/>
                          <a:pt x="108" y="59"/>
                        </a:cubicBezTo>
                        <a:lnTo>
                          <a:pt x="100" y="59"/>
                        </a:lnTo>
                        <a:cubicBezTo>
                          <a:pt x="92" y="67"/>
                          <a:pt x="92" y="67"/>
                          <a:pt x="84" y="67"/>
                        </a:cubicBezTo>
                        <a:lnTo>
                          <a:pt x="75" y="75"/>
                        </a:lnTo>
                        <a:cubicBezTo>
                          <a:pt x="67" y="75"/>
                          <a:pt x="67" y="75"/>
                          <a:pt x="58" y="84"/>
                        </a:cubicBezTo>
                        <a:lnTo>
                          <a:pt x="50" y="92"/>
                        </a:lnTo>
                        <a:lnTo>
                          <a:pt x="42" y="92"/>
                        </a:lnTo>
                        <a:cubicBezTo>
                          <a:pt x="33" y="101"/>
                          <a:pt x="33" y="101"/>
                          <a:pt x="33" y="101"/>
                        </a:cubicBezTo>
                        <a:cubicBezTo>
                          <a:pt x="25" y="101"/>
                          <a:pt x="25" y="109"/>
                          <a:pt x="25" y="109"/>
                        </a:cubicBezTo>
                        <a:cubicBezTo>
                          <a:pt x="17" y="109"/>
                          <a:pt x="17" y="109"/>
                          <a:pt x="17" y="109"/>
                        </a:cubicBezTo>
                        <a:cubicBezTo>
                          <a:pt x="17" y="117"/>
                          <a:pt x="8" y="117"/>
                          <a:pt x="8" y="117"/>
                        </a:cubicBezTo>
                        <a:cubicBezTo>
                          <a:pt x="8" y="117"/>
                          <a:pt x="0" y="117"/>
                          <a:pt x="0" y="126"/>
                        </a:cubicBezTo>
                        <a:lnTo>
                          <a:pt x="0" y="134"/>
                        </a:lnTo>
                        <a:cubicBezTo>
                          <a:pt x="58" y="209"/>
                          <a:pt x="58" y="209"/>
                          <a:pt x="58" y="209"/>
                        </a:cubicBezTo>
                        <a:cubicBezTo>
                          <a:pt x="58" y="218"/>
                          <a:pt x="58" y="218"/>
                          <a:pt x="67" y="218"/>
                        </a:cubicBezTo>
                        <a:cubicBezTo>
                          <a:pt x="67" y="209"/>
                          <a:pt x="67" y="209"/>
                          <a:pt x="67" y="209"/>
                        </a:cubicBezTo>
                        <a:cubicBezTo>
                          <a:pt x="75" y="209"/>
                          <a:pt x="75" y="209"/>
                          <a:pt x="75" y="209"/>
                        </a:cubicBezTo>
                        <a:lnTo>
                          <a:pt x="84" y="201"/>
                        </a:lnTo>
                        <a:lnTo>
                          <a:pt x="92" y="201"/>
                        </a:lnTo>
                        <a:lnTo>
                          <a:pt x="100" y="201"/>
                        </a:lnTo>
                        <a:cubicBezTo>
                          <a:pt x="100" y="193"/>
                          <a:pt x="100" y="193"/>
                          <a:pt x="108" y="193"/>
                        </a:cubicBezTo>
                        <a:cubicBezTo>
                          <a:pt x="108" y="193"/>
                          <a:pt x="117" y="193"/>
                          <a:pt x="117" y="184"/>
                        </a:cubicBezTo>
                        <a:lnTo>
                          <a:pt x="125" y="184"/>
                        </a:lnTo>
                        <a:cubicBezTo>
                          <a:pt x="134" y="184"/>
                          <a:pt x="134" y="184"/>
                          <a:pt x="134" y="176"/>
                        </a:cubicBezTo>
                        <a:cubicBezTo>
                          <a:pt x="142" y="176"/>
                          <a:pt x="142" y="176"/>
                          <a:pt x="150" y="176"/>
                        </a:cubicBezTo>
                        <a:lnTo>
                          <a:pt x="159" y="176"/>
                        </a:lnTo>
                        <a:cubicBezTo>
                          <a:pt x="159" y="167"/>
                          <a:pt x="167" y="167"/>
                          <a:pt x="167" y="167"/>
                        </a:cubicBezTo>
                        <a:lnTo>
                          <a:pt x="175" y="167"/>
                        </a:lnTo>
                        <a:lnTo>
                          <a:pt x="184" y="167"/>
                        </a:lnTo>
                        <a:cubicBezTo>
                          <a:pt x="192" y="167"/>
                          <a:pt x="192" y="159"/>
                          <a:pt x="200" y="159"/>
                        </a:cubicBezTo>
                        <a:cubicBezTo>
                          <a:pt x="209" y="159"/>
                          <a:pt x="209" y="159"/>
                          <a:pt x="209" y="159"/>
                        </a:cubicBezTo>
                        <a:lnTo>
                          <a:pt x="217" y="159"/>
                        </a:lnTo>
                        <a:lnTo>
                          <a:pt x="226" y="159"/>
                        </a:lnTo>
                        <a:lnTo>
                          <a:pt x="234" y="151"/>
                        </a:lnTo>
                        <a:lnTo>
                          <a:pt x="242" y="151"/>
                        </a:lnTo>
                        <a:close/>
                        <a:moveTo>
                          <a:pt x="242" y="151"/>
                        </a:moveTo>
                        <a:lnTo>
                          <a:pt x="242" y="151"/>
                        </a:lnTo>
                        <a:close/>
                      </a:path>
                    </a:pathLst>
                  </a:custGeom>
                  <a:grpFill/>
                  <a:ln>
                    <a:noFill/>
                  </a:ln>
                  <a:effectLst/>
                </p:spPr>
                <p:txBody>
                  <a:bodyPr wrap="none" anchor="ctr"/>
                  <a:lstStyle/>
                  <a:p>
                    <a:pPr>
                      <a:defRPr/>
                    </a:pPr>
                    <a:endParaRPr lang="en-US" sz="2400" dirty="0">
                      <a:ea typeface="宋体" panose="02010600030101010101" pitchFamily="2" charset="-122"/>
                    </a:endParaRPr>
                  </a:p>
                </p:txBody>
              </p:sp>
              <p:sp>
                <p:nvSpPr>
                  <p:cNvPr id="77" name="Freeform 501"/>
                  <p:cNvSpPr>
                    <a:spLocks noChangeArrowheads="1"/>
                  </p:cNvSpPr>
                  <p:nvPr/>
                </p:nvSpPr>
                <p:spPr bwMode="auto">
                  <a:xfrm>
                    <a:off x="3776663" y="5313362"/>
                    <a:ext cx="84137" cy="106362"/>
                  </a:xfrm>
                  <a:custGeom>
                    <a:avLst/>
                    <a:gdLst>
                      <a:gd name="T0" fmla="*/ 83 w 235"/>
                      <a:gd name="T1" fmla="*/ 101 h 294"/>
                      <a:gd name="T2" fmla="*/ 75 w 235"/>
                      <a:gd name="T3" fmla="*/ 109 h 294"/>
                      <a:gd name="T4" fmla="*/ 58 w 235"/>
                      <a:gd name="T5" fmla="*/ 134 h 294"/>
                      <a:gd name="T6" fmla="*/ 50 w 235"/>
                      <a:gd name="T7" fmla="*/ 151 h 294"/>
                      <a:gd name="T8" fmla="*/ 24 w 235"/>
                      <a:gd name="T9" fmla="*/ 185 h 294"/>
                      <a:gd name="T10" fmla="*/ 24 w 235"/>
                      <a:gd name="T11" fmla="*/ 201 h 294"/>
                      <a:gd name="T12" fmla="*/ 16 w 235"/>
                      <a:gd name="T13" fmla="*/ 226 h 294"/>
                      <a:gd name="T14" fmla="*/ 8 w 235"/>
                      <a:gd name="T15" fmla="*/ 243 h 294"/>
                      <a:gd name="T16" fmla="*/ 0 w 235"/>
                      <a:gd name="T17" fmla="*/ 260 h 294"/>
                      <a:gd name="T18" fmla="*/ 50 w 235"/>
                      <a:gd name="T19" fmla="*/ 293 h 294"/>
                      <a:gd name="T20" fmla="*/ 66 w 235"/>
                      <a:gd name="T21" fmla="*/ 285 h 294"/>
                      <a:gd name="T22" fmla="*/ 66 w 235"/>
                      <a:gd name="T23" fmla="*/ 268 h 294"/>
                      <a:gd name="T24" fmla="*/ 75 w 235"/>
                      <a:gd name="T25" fmla="*/ 251 h 294"/>
                      <a:gd name="T26" fmla="*/ 91 w 235"/>
                      <a:gd name="T27" fmla="*/ 235 h 294"/>
                      <a:gd name="T28" fmla="*/ 100 w 235"/>
                      <a:gd name="T29" fmla="*/ 226 h 294"/>
                      <a:gd name="T30" fmla="*/ 116 w 235"/>
                      <a:gd name="T31" fmla="*/ 193 h 294"/>
                      <a:gd name="T32" fmla="*/ 133 w 235"/>
                      <a:gd name="T33" fmla="*/ 176 h 294"/>
                      <a:gd name="T34" fmla="*/ 150 w 235"/>
                      <a:gd name="T35" fmla="*/ 159 h 294"/>
                      <a:gd name="T36" fmla="*/ 158 w 235"/>
                      <a:gd name="T37" fmla="*/ 151 h 294"/>
                      <a:gd name="T38" fmla="*/ 167 w 235"/>
                      <a:gd name="T39" fmla="*/ 134 h 294"/>
                      <a:gd name="T40" fmla="*/ 183 w 235"/>
                      <a:gd name="T41" fmla="*/ 118 h 294"/>
                      <a:gd name="T42" fmla="*/ 200 w 235"/>
                      <a:gd name="T43" fmla="*/ 101 h 294"/>
                      <a:gd name="T44" fmla="*/ 217 w 235"/>
                      <a:gd name="T45" fmla="*/ 92 h 294"/>
                      <a:gd name="T46" fmla="*/ 225 w 235"/>
                      <a:gd name="T47" fmla="*/ 84 h 294"/>
                      <a:gd name="T48" fmla="*/ 234 w 235"/>
                      <a:gd name="T49" fmla="*/ 67 h 294"/>
                      <a:gd name="T50" fmla="*/ 167 w 235"/>
                      <a:gd name="T51" fmla="*/ 0 h 294"/>
                      <a:gd name="T52" fmla="*/ 150 w 235"/>
                      <a:gd name="T53" fmla="*/ 9 h 294"/>
                      <a:gd name="T54" fmla="*/ 142 w 235"/>
                      <a:gd name="T55" fmla="*/ 26 h 294"/>
                      <a:gd name="T56" fmla="*/ 125 w 235"/>
                      <a:gd name="T57" fmla="*/ 42 h 294"/>
                      <a:gd name="T58" fmla="*/ 108 w 235"/>
                      <a:gd name="T59" fmla="*/ 59 h 294"/>
                      <a:gd name="T60" fmla="*/ 91 w 235"/>
                      <a:gd name="T61" fmla="*/ 84 h 294"/>
                      <a:gd name="T62" fmla="*/ 83 w 235"/>
                      <a:gd name="T63" fmla="*/ 9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 h="294">
                        <a:moveTo>
                          <a:pt x="83" y="92"/>
                        </a:moveTo>
                        <a:lnTo>
                          <a:pt x="83" y="101"/>
                        </a:lnTo>
                        <a:lnTo>
                          <a:pt x="75" y="101"/>
                        </a:lnTo>
                        <a:cubicBezTo>
                          <a:pt x="75" y="109"/>
                          <a:pt x="75" y="109"/>
                          <a:pt x="75" y="109"/>
                        </a:cubicBezTo>
                        <a:cubicBezTo>
                          <a:pt x="66" y="118"/>
                          <a:pt x="66" y="118"/>
                          <a:pt x="66" y="126"/>
                        </a:cubicBezTo>
                        <a:cubicBezTo>
                          <a:pt x="58" y="126"/>
                          <a:pt x="58" y="134"/>
                          <a:pt x="58" y="134"/>
                        </a:cubicBezTo>
                        <a:cubicBezTo>
                          <a:pt x="50" y="143"/>
                          <a:pt x="50" y="143"/>
                          <a:pt x="50" y="143"/>
                        </a:cubicBezTo>
                        <a:lnTo>
                          <a:pt x="50" y="151"/>
                        </a:lnTo>
                        <a:cubicBezTo>
                          <a:pt x="41" y="159"/>
                          <a:pt x="41" y="168"/>
                          <a:pt x="33" y="176"/>
                        </a:cubicBezTo>
                        <a:cubicBezTo>
                          <a:pt x="33" y="176"/>
                          <a:pt x="33" y="185"/>
                          <a:pt x="24" y="185"/>
                        </a:cubicBezTo>
                        <a:cubicBezTo>
                          <a:pt x="24" y="193"/>
                          <a:pt x="24" y="193"/>
                          <a:pt x="24" y="193"/>
                        </a:cubicBezTo>
                        <a:lnTo>
                          <a:pt x="24" y="201"/>
                        </a:lnTo>
                        <a:lnTo>
                          <a:pt x="16" y="209"/>
                        </a:lnTo>
                        <a:cubicBezTo>
                          <a:pt x="16" y="218"/>
                          <a:pt x="16" y="218"/>
                          <a:pt x="16" y="226"/>
                        </a:cubicBezTo>
                        <a:cubicBezTo>
                          <a:pt x="8" y="226"/>
                          <a:pt x="8" y="226"/>
                          <a:pt x="8" y="235"/>
                        </a:cubicBezTo>
                        <a:lnTo>
                          <a:pt x="8" y="243"/>
                        </a:lnTo>
                        <a:cubicBezTo>
                          <a:pt x="8" y="243"/>
                          <a:pt x="0" y="243"/>
                          <a:pt x="0" y="251"/>
                        </a:cubicBezTo>
                        <a:lnTo>
                          <a:pt x="0" y="260"/>
                        </a:lnTo>
                        <a:cubicBezTo>
                          <a:pt x="0" y="268"/>
                          <a:pt x="0" y="268"/>
                          <a:pt x="0" y="268"/>
                        </a:cubicBezTo>
                        <a:cubicBezTo>
                          <a:pt x="50" y="293"/>
                          <a:pt x="50" y="293"/>
                          <a:pt x="50" y="293"/>
                        </a:cubicBezTo>
                        <a:cubicBezTo>
                          <a:pt x="58" y="293"/>
                          <a:pt x="58" y="293"/>
                          <a:pt x="58" y="285"/>
                        </a:cubicBezTo>
                        <a:lnTo>
                          <a:pt x="66" y="285"/>
                        </a:lnTo>
                        <a:lnTo>
                          <a:pt x="66" y="276"/>
                        </a:lnTo>
                        <a:lnTo>
                          <a:pt x="66" y="268"/>
                        </a:lnTo>
                        <a:cubicBezTo>
                          <a:pt x="75" y="268"/>
                          <a:pt x="75" y="268"/>
                          <a:pt x="75" y="260"/>
                        </a:cubicBezTo>
                        <a:lnTo>
                          <a:pt x="75" y="251"/>
                        </a:lnTo>
                        <a:cubicBezTo>
                          <a:pt x="83" y="251"/>
                          <a:pt x="83" y="251"/>
                          <a:pt x="83" y="243"/>
                        </a:cubicBezTo>
                        <a:lnTo>
                          <a:pt x="91" y="235"/>
                        </a:lnTo>
                        <a:lnTo>
                          <a:pt x="91" y="226"/>
                        </a:lnTo>
                        <a:lnTo>
                          <a:pt x="100" y="226"/>
                        </a:lnTo>
                        <a:cubicBezTo>
                          <a:pt x="100" y="218"/>
                          <a:pt x="100" y="218"/>
                          <a:pt x="100" y="218"/>
                        </a:cubicBezTo>
                        <a:cubicBezTo>
                          <a:pt x="108" y="209"/>
                          <a:pt x="108" y="201"/>
                          <a:pt x="116" y="193"/>
                        </a:cubicBezTo>
                        <a:lnTo>
                          <a:pt x="125" y="185"/>
                        </a:lnTo>
                        <a:cubicBezTo>
                          <a:pt x="125" y="176"/>
                          <a:pt x="133" y="176"/>
                          <a:pt x="133" y="176"/>
                        </a:cubicBezTo>
                        <a:cubicBezTo>
                          <a:pt x="133" y="168"/>
                          <a:pt x="142" y="168"/>
                          <a:pt x="142" y="159"/>
                        </a:cubicBezTo>
                        <a:lnTo>
                          <a:pt x="150" y="159"/>
                        </a:lnTo>
                        <a:lnTo>
                          <a:pt x="150" y="151"/>
                        </a:lnTo>
                        <a:lnTo>
                          <a:pt x="158" y="151"/>
                        </a:lnTo>
                        <a:cubicBezTo>
                          <a:pt x="158" y="143"/>
                          <a:pt x="158" y="143"/>
                          <a:pt x="158" y="143"/>
                        </a:cubicBezTo>
                        <a:cubicBezTo>
                          <a:pt x="167" y="143"/>
                          <a:pt x="167" y="134"/>
                          <a:pt x="167" y="134"/>
                        </a:cubicBezTo>
                        <a:cubicBezTo>
                          <a:pt x="175" y="134"/>
                          <a:pt x="175" y="126"/>
                          <a:pt x="175" y="126"/>
                        </a:cubicBezTo>
                        <a:cubicBezTo>
                          <a:pt x="183" y="126"/>
                          <a:pt x="183" y="118"/>
                          <a:pt x="183" y="118"/>
                        </a:cubicBezTo>
                        <a:cubicBezTo>
                          <a:pt x="192" y="118"/>
                          <a:pt x="192" y="109"/>
                          <a:pt x="192" y="109"/>
                        </a:cubicBezTo>
                        <a:cubicBezTo>
                          <a:pt x="200" y="109"/>
                          <a:pt x="200" y="109"/>
                          <a:pt x="200" y="101"/>
                        </a:cubicBezTo>
                        <a:lnTo>
                          <a:pt x="209" y="101"/>
                        </a:lnTo>
                        <a:cubicBezTo>
                          <a:pt x="209" y="92"/>
                          <a:pt x="217" y="92"/>
                          <a:pt x="217" y="92"/>
                        </a:cubicBezTo>
                        <a:lnTo>
                          <a:pt x="217" y="84"/>
                        </a:lnTo>
                        <a:cubicBezTo>
                          <a:pt x="225" y="84"/>
                          <a:pt x="225" y="84"/>
                          <a:pt x="225" y="84"/>
                        </a:cubicBezTo>
                        <a:lnTo>
                          <a:pt x="234" y="84"/>
                        </a:lnTo>
                        <a:cubicBezTo>
                          <a:pt x="234" y="76"/>
                          <a:pt x="234" y="76"/>
                          <a:pt x="234" y="67"/>
                        </a:cubicBezTo>
                        <a:cubicBezTo>
                          <a:pt x="175" y="0"/>
                          <a:pt x="175" y="0"/>
                          <a:pt x="175" y="0"/>
                        </a:cubicBezTo>
                        <a:cubicBezTo>
                          <a:pt x="167" y="0"/>
                          <a:pt x="167" y="0"/>
                          <a:pt x="167" y="0"/>
                        </a:cubicBezTo>
                        <a:cubicBezTo>
                          <a:pt x="158" y="0"/>
                          <a:pt x="158" y="0"/>
                          <a:pt x="158" y="9"/>
                        </a:cubicBezTo>
                        <a:lnTo>
                          <a:pt x="150" y="9"/>
                        </a:lnTo>
                        <a:lnTo>
                          <a:pt x="150" y="17"/>
                        </a:lnTo>
                        <a:cubicBezTo>
                          <a:pt x="142" y="17"/>
                          <a:pt x="142" y="26"/>
                          <a:pt x="142" y="26"/>
                        </a:cubicBezTo>
                        <a:lnTo>
                          <a:pt x="133" y="34"/>
                        </a:lnTo>
                        <a:lnTo>
                          <a:pt x="125" y="42"/>
                        </a:lnTo>
                        <a:lnTo>
                          <a:pt x="116" y="51"/>
                        </a:lnTo>
                        <a:cubicBezTo>
                          <a:pt x="116" y="59"/>
                          <a:pt x="108" y="59"/>
                          <a:pt x="108" y="59"/>
                        </a:cubicBezTo>
                        <a:cubicBezTo>
                          <a:pt x="108" y="67"/>
                          <a:pt x="100" y="67"/>
                          <a:pt x="100" y="76"/>
                        </a:cubicBezTo>
                        <a:cubicBezTo>
                          <a:pt x="91" y="76"/>
                          <a:pt x="91" y="84"/>
                          <a:pt x="91" y="84"/>
                        </a:cubicBezTo>
                        <a:lnTo>
                          <a:pt x="83" y="92"/>
                        </a:lnTo>
                        <a:close/>
                        <a:moveTo>
                          <a:pt x="83" y="92"/>
                        </a:moveTo>
                        <a:lnTo>
                          <a:pt x="83" y="92"/>
                        </a:lnTo>
                        <a:close/>
                      </a:path>
                    </a:pathLst>
                  </a:custGeom>
                  <a:grpFill/>
                  <a:ln>
                    <a:noFill/>
                  </a:ln>
                  <a:effectLst/>
                </p:spPr>
                <p:txBody>
                  <a:bodyPr wrap="none" anchor="ctr"/>
                  <a:lstStyle/>
                  <a:p>
                    <a:pPr>
                      <a:defRPr/>
                    </a:pPr>
                    <a:endParaRPr lang="en-US" sz="2400" dirty="0">
                      <a:ea typeface="宋体" panose="02010600030101010101" pitchFamily="2" charset="-122"/>
                    </a:endParaRPr>
                  </a:p>
                </p:txBody>
              </p:sp>
              <p:sp>
                <p:nvSpPr>
                  <p:cNvPr id="78" name="Freeform 502"/>
                  <p:cNvSpPr>
                    <a:spLocks noChangeArrowheads="1"/>
                  </p:cNvSpPr>
                  <p:nvPr/>
                </p:nvSpPr>
                <p:spPr bwMode="auto">
                  <a:xfrm>
                    <a:off x="3763963" y="5430837"/>
                    <a:ext cx="26987" cy="93662"/>
                  </a:xfrm>
                  <a:custGeom>
                    <a:avLst/>
                    <a:gdLst>
                      <a:gd name="T0" fmla="*/ 17 w 76"/>
                      <a:gd name="T1" fmla="*/ 8 h 260"/>
                      <a:gd name="T2" fmla="*/ 8 w 76"/>
                      <a:gd name="T3" fmla="*/ 8 h 260"/>
                      <a:gd name="T4" fmla="*/ 8 w 76"/>
                      <a:gd name="T5" fmla="*/ 16 h 260"/>
                      <a:gd name="T6" fmla="*/ 8 w 76"/>
                      <a:gd name="T7" fmla="*/ 25 h 260"/>
                      <a:gd name="T8" fmla="*/ 8 w 76"/>
                      <a:gd name="T9" fmla="*/ 33 h 260"/>
                      <a:gd name="T10" fmla="*/ 8 w 76"/>
                      <a:gd name="T11" fmla="*/ 41 h 260"/>
                      <a:gd name="T12" fmla="*/ 8 w 76"/>
                      <a:gd name="T13" fmla="*/ 50 h 260"/>
                      <a:gd name="T14" fmla="*/ 0 w 76"/>
                      <a:gd name="T15" fmla="*/ 66 h 260"/>
                      <a:gd name="T16" fmla="*/ 0 w 76"/>
                      <a:gd name="T17" fmla="*/ 83 h 260"/>
                      <a:gd name="T18" fmla="*/ 0 w 76"/>
                      <a:gd name="T19" fmla="*/ 100 h 260"/>
                      <a:gd name="T20" fmla="*/ 0 w 76"/>
                      <a:gd name="T21" fmla="*/ 125 h 260"/>
                      <a:gd name="T22" fmla="*/ 0 w 76"/>
                      <a:gd name="T23" fmla="*/ 133 h 260"/>
                      <a:gd name="T24" fmla="*/ 0 w 76"/>
                      <a:gd name="T25" fmla="*/ 142 h 260"/>
                      <a:gd name="T26" fmla="*/ 0 w 76"/>
                      <a:gd name="T27" fmla="*/ 150 h 260"/>
                      <a:gd name="T28" fmla="*/ 0 w 76"/>
                      <a:gd name="T29" fmla="*/ 159 h 260"/>
                      <a:gd name="T30" fmla="*/ 0 w 76"/>
                      <a:gd name="T31" fmla="*/ 167 h 260"/>
                      <a:gd name="T32" fmla="*/ 0 w 76"/>
                      <a:gd name="T33" fmla="*/ 175 h 260"/>
                      <a:gd name="T34" fmla="*/ 0 w 76"/>
                      <a:gd name="T35" fmla="*/ 183 h 260"/>
                      <a:gd name="T36" fmla="*/ 0 w 76"/>
                      <a:gd name="T37" fmla="*/ 192 h 260"/>
                      <a:gd name="T38" fmla="*/ 0 w 76"/>
                      <a:gd name="T39" fmla="*/ 200 h 260"/>
                      <a:gd name="T40" fmla="*/ 0 w 76"/>
                      <a:gd name="T41" fmla="*/ 209 h 260"/>
                      <a:gd name="T42" fmla="*/ 0 w 76"/>
                      <a:gd name="T43" fmla="*/ 217 h 260"/>
                      <a:gd name="T44" fmla="*/ 8 w 76"/>
                      <a:gd name="T45" fmla="*/ 225 h 260"/>
                      <a:gd name="T46" fmla="*/ 8 w 76"/>
                      <a:gd name="T47" fmla="*/ 242 h 260"/>
                      <a:gd name="T48" fmla="*/ 8 w 76"/>
                      <a:gd name="T49" fmla="*/ 250 h 260"/>
                      <a:gd name="T50" fmla="*/ 17 w 76"/>
                      <a:gd name="T51" fmla="*/ 259 h 260"/>
                      <a:gd name="T52" fmla="*/ 34 w 76"/>
                      <a:gd name="T53" fmla="*/ 259 h 260"/>
                      <a:gd name="T54" fmla="*/ 42 w 76"/>
                      <a:gd name="T55" fmla="*/ 250 h 260"/>
                      <a:gd name="T56" fmla="*/ 42 w 76"/>
                      <a:gd name="T57" fmla="*/ 234 h 260"/>
                      <a:gd name="T58" fmla="*/ 42 w 76"/>
                      <a:gd name="T59" fmla="*/ 225 h 260"/>
                      <a:gd name="T60" fmla="*/ 42 w 76"/>
                      <a:gd name="T61" fmla="*/ 209 h 260"/>
                      <a:gd name="T62" fmla="*/ 42 w 76"/>
                      <a:gd name="T63" fmla="*/ 200 h 260"/>
                      <a:gd name="T64" fmla="*/ 42 w 76"/>
                      <a:gd name="T65" fmla="*/ 192 h 260"/>
                      <a:gd name="T66" fmla="*/ 42 w 76"/>
                      <a:gd name="T67" fmla="*/ 183 h 260"/>
                      <a:gd name="T68" fmla="*/ 42 w 76"/>
                      <a:gd name="T69" fmla="*/ 175 h 260"/>
                      <a:gd name="T70" fmla="*/ 42 w 76"/>
                      <a:gd name="T71" fmla="*/ 167 h 260"/>
                      <a:gd name="T72" fmla="*/ 42 w 76"/>
                      <a:gd name="T73" fmla="*/ 159 h 260"/>
                      <a:gd name="T74" fmla="*/ 42 w 76"/>
                      <a:gd name="T75" fmla="*/ 150 h 260"/>
                      <a:gd name="T76" fmla="*/ 42 w 76"/>
                      <a:gd name="T77" fmla="*/ 142 h 260"/>
                      <a:gd name="T78" fmla="*/ 42 w 76"/>
                      <a:gd name="T79" fmla="*/ 133 h 260"/>
                      <a:gd name="T80" fmla="*/ 42 w 76"/>
                      <a:gd name="T81" fmla="*/ 125 h 260"/>
                      <a:gd name="T82" fmla="*/ 50 w 76"/>
                      <a:gd name="T83" fmla="*/ 100 h 260"/>
                      <a:gd name="T84" fmla="*/ 50 w 76"/>
                      <a:gd name="T85" fmla="*/ 92 h 260"/>
                      <a:gd name="T86" fmla="*/ 58 w 76"/>
                      <a:gd name="T87" fmla="*/ 75 h 260"/>
                      <a:gd name="T88" fmla="*/ 58 w 76"/>
                      <a:gd name="T89" fmla="*/ 58 h 260"/>
                      <a:gd name="T90" fmla="*/ 58 w 76"/>
                      <a:gd name="T91" fmla="*/ 50 h 260"/>
                      <a:gd name="T92" fmla="*/ 67 w 76"/>
                      <a:gd name="T93" fmla="*/ 41 h 260"/>
                      <a:gd name="T94" fmla="*/ 67 w 76"/>
                      <a:gd name="T95" fmla="*/ 33 h 260"/>
                      <a:gd name="T96" fmla="*/ 67 w 76"/>
                      <a:gd name="T97" fmla="*/ 25 h 260"/>
                      <a:gd name="T98" fmla="*/ 75 w 76"/>
                      <a:gd name="T99" fmla="*/ 16 h 260"/>
                      <a:gd name="T100" fmla="*/ 67 w 76"/>
                      <a:gd name="T101" fmla="*/ 8 h 260"/>
                      <a:gd name="T102" fmla="*/ 25 w 76"/>
                      <a:gd name="T103" fmla="*/ 0 h 260"/>
                      <a:gd name="T104" fmla="*/ 17 w 76"/>
                      <a:gd name="T105" fmla="*/ 8 h 260"/>
                      <a:gd name="T106" fmla="*/ 17 w 76"/>
                      <a:gd name="T107" fmla="*/ 8 h 260"/>
                      <a:gd name="T108" fmla="*/ 17 w 76"/>
                      <a:gd name="T109" fmla="*/ 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6" h="260">
                        <a:moveTo>
                          <a:pt x="17" y="8"/>
                        </a:moveTo>
                        <a:cubicBezTo>
                          <a:pt x="8" y="8"/>
                          <a:pt x="8" y="8"/>
                          <a:pt x="8" y="8"/>
                        </a:cubicBezTo>
                        <a:cubicBezTo>
                          <a:pt x="8" y="16"/>
                          <a:pt x="8" y="16"/>
                          <a:pt x="8" y="16"/>
                        </a:cubicBezTo>
                        <a:lnTo>
                          <a:pt x="8" y="25"/>
                        </a:lnTo>
                        <a:lnTo>
                          <a:pt x="8" y="33"/>
                        </a:lnTo>
                        <a:lnTo>
                          <a:pt x="8" y="41"/>
                        </a:lnTo>
                        <a:lnTo>
                          <a:pt x="8" y="50"/>
                        </a:lnTo>
                        <a:cubicBezTo>
                          <a:pt x="8" y="50"/>
                          <a:pt x="0" y="58"/>
                          <a:pt x="0" y="66"/>
                        </a:cubicBezTo>
                        <a:cubicBezTo>
                          <a:pt x="0" y="75"/>
                          <a:pt x="0" y="75"/>
                          <a:pt x="0" y="83"/>
                        </a:cubicBezTo>
                        <a:cubicBezTo>
                          <a:pt x="0" y="92"/>
                          <a:pt x="0" y="92"/>
                          <a:pt x="0" y="100"/>
                        </a:cubicBezTo>
                        <a:cubicBezTo>
                          <a:pt x="0" y="108"/>
                          <a:pt x="0" y="117"/>
                          <a:pt x="0" y="125"/>
                        </a:cubicBezTo>
                        <a:cubicBezTo>
                          <a:pt x="0" y="133"/>
                          <a:pt x="0" y="133"/>
                          <a:pt x="0" y="133"/>
                        </a:cubicBezTo>
                        <a:lnTo>
                          <a:pt x="0" y="142"/>
                        </a:lnTo>
                        <a:lnTo>
                          <a:pt x="0" y="150"/>
                        </a:lnTo>
                        <a:cubicBezTo>
                          <a:pt x="0" y="159"/>
                          <a:pt x="0" y="159"/>
                          <a:pt x="0" y="159"/>
                        </a:cubicBezTo>
                        <a:lnTo>
                          <a:pt x="0" y="167"/>
                        </a:lnTo>
                        <a:cubicBezTo>
                          <a:pt x="0" y="175"/>
                          <a:pt x="0" y="175"/>
                          <a:pt x="0" y="175"/>
                        </a:cubicBezTo>
                        <a:cubicBezTo>
                          <a:pt x="0" y="183"/>
                          <a:pt x="0" y="183"/>
                          <a:pt x="0" y="183"/>
                        </a:cubicBezTo>
                        <a:lnTo>
                          <a:pt x="0" y="192"/>
                        </a:lnTo>
                        <a:lnTo>
                          <a:pt x="0" y="200"/>
                        </a:lnTo>
                        <a:lnTo>
                          <a:pt x="0" y="209"/>
                        </a:lnTo>
                        <a:lnTo>
                          <a:pt x="0" y="217"/>
                        </a:lnTo>
                        <a:lnTo>
                          <a:pt x="8" y="225"/>
                        </a:lnTo>
                        <a:cubicBezTo>
                          <a:pt x="8" y="234"/>
                          <a:pt x="8" y="234"/>
                          <a:pt x="8" y="242"/>
                        </a:cubicBezTo>
                        <a:lnTo>
                          <a:pt x="8" y="250"/>
                        </a:lnTo>
                        <a:cubicBezTo>
                          <a:pt x="8" y="259"/>
                          <a:pt x="17" y="259"/>
                          <a:pt x="17" y="259"/>
                        </a:cubicBezTo>
                        <a:cubicBezTo>
                          <a:pt x="34" y="259"/>
                          <a:pt x="34" y="259"/>
                          <a:pt x="34" y="259"/>
                        </a:cubicBezTo>
                        <a:cubicBezTo>
                          <a:pt x="42" y="259"/>
                          <a:pt x="42" y="250"/>
                          <a:pt x="42" y="250"/>
                        </a:cubicBezTo>
                        <a:cubicBezTo>
                          <a:pt x="42" y="242"/>
                          <a:pt x="42" y="242"/>
                          <a:pt x="42" y="234"/>
                        </a:cubicBezTo>
                        <a:lnTo>
                          <a:pt x="42" y="225"/>
                        </a:lnTo>
                        <a:cubicBezTo>
                          <a:pt x="42" y="217"/>
                          <a:pt x="42" y="217"/>
                          <a:pt x="42" y="209"/>
                        </a:cubicBezTo>
                        <a:lnTo>
                          <a:pt x="42" y="200"/>
                        </a:lnTo>
                        <a:cubicBezTo>
                          <a:pt x="42" y="192"/>
                          <a:pt x="42" y="192"/>
                          <a:pt x="42" y="192"/>
                        </a:cubicBezTo>
                        <a:lnTo>
                          <a:pt x="42" y="183"/>
                        </a:lnTo>
                        <a:lnTo>
                          <a:pt x="42" y="175"/>
                        </a:lnTo>
                        <a:cubicBezTo>
                          <a:pt x="42" y="167"/>
                          <a:pt x="42" y="167"/>
                          <a:pt x="42" y="167"/>
                        </a:cubicBezTo>
                        <a:lnTo>
                          <a:pt x="42" y="159"/>
                        </a:lnTo>
                        <a:cubicBezTo>
                          <a:pt x="42" y="150"/>
                          <a:pt x="42" y="150"/>
                          <a:pt x="42" y="150"/>
                        </a:cubicBezTo>
                        <a:lnTo>
                          <a:pt x="42" y="142"/>
                        </a:lnTo>
                        <a:lnTo>
                          <a:pt x="42" y="133"/>
                        </a:lnTo>
                        <a:cubicBezTo>
                          <a:pt x="42" y="125"/>
                          <a:pt x="42" y="125"/>
                          <a:pt x="42" y="125"/>
                        </a:cubicBezTo>
                        <a:cubicBezTo>
                          <a:pt x="50" y="117"/>
                          <a:pt x="50" y="108"/>
                          <a:pt x="50" y="100"/>
                        </a:cubicBezTo>
                        <a:lnTo>
                          <a:pt x="50" y="92"/>
                        </a:lnTo>
                        <a:cubicBezTo>
                          <a:pt x="50" y="83"/>
                          <a:pt x="50" y="83"/>
                          <a:pt x="58" y="75"/>
                        </a:cubicBezTo>
                        <a:cubicBezTo>
                          <a:pt x="58" y="75"/>
                          <a:pt x="58" y="66"/>
                          <a:pt x="58" y="58"/>
                        </a:cubicBezTo>
                        <a:lnTo>
                          <a:pt x="58" y="50"/>
                        </a:lnTo>
                        <a:cubicBezTo>
                          <a:pt x="67" y="41"/>
                          <a:pt x="67" y="41"/>
                          <a:pt x="67" y="41"/>
                        </a:cubicBezTo>
                        <a:cubicBezTo>
                          <a:pt x="67" y="33"/>
                          <a:pt x="67" y="33"/>
                          <a:pt x="67" y="33"/>
                        </a:cubicBezTo>
                        <a:lnTo>
                          <a:pt x="67" y="25"/>
                        </a:lnTo>
                        <a:lnTo>
                          <a:pt x="75" y="16"/>
                        </a:lnTo>
                        <a:cubicBezTo>
                          <a:pt x="75" y="16"/>
                          <a:pt x="67" y="16"/>
                          <a:pt x="67" y="8"/>
                        </a:cubicBezTo>
                        <a:cubicBezTo>
                          <a:pt x="25" y="0"/>
                          <a:pt x="25" y="0"/>
                          <a:pt x="25" y="0"/>
                        </a:cubicBezTo>
                        <a:cubicBezTo>
                          <a:pt x="17" y="0"/>
                          <a:pt x="17" y="0"/>
                          <a:pt x="17" y="8"/>
                        </a:cubicBezTo>
                        <a:close/>
                        <a:moveTo>
                          <a:pt x="17" y="8"/>
                        </a:moveTo>
                        <a:lnTo>
                          <a:pt x="17" y="8"/>
                        </a:lnTo>
                        <a:close/>
                      </a:path>
                    </a:pathLst>
                  </a:custGeom>
                  <a:grpFill/>
                  <a:ln>
                    <a:noFill/>
                  </a:ln>
                  <a:effectLst/>
                </p:spPr>
                <p:txBody>
                  <a:bodyPr wrap="none" anchor="ctr"/>
                  <a:lstStyle/>
                  <a:p>
                    <a:pPr>
                      <a:defRPr/>
                    </a:pPr>
                    <a:endParaRPr lang="en-US" sz="2400" dirty="0">
                      <a:ea typeface="宋体" panose="02010600030101010101" pitchFamily="2" charset="-122"/>
                    </a:endParaRPr>
                  </a:p>
                </p:txBody>
              </p:sp>
              <p:sp>
                <p:nvSpPr>
                  <p:cNvPr id="79" name="Freeform 503"/>
                  <p:cNvSpPr>
                    <a:spLocks noChangeArrowheads="1"/>
                  </p:cNvSpPr>
                  <p:nvPr/>
                </p:nvSpPr>
                <p:spPr bwMode="auto">
                  <a:xfrm>
                    <a:off x="3925888" y="5216524"/>
                    <a:ext cx="142875" cy="304800"/>
                  </a:xfrm>
                  <a:custGeom>
                    <a:avLst/>
                    <a:gdLst>
                      <a:gd name="T0" fmla="*/ 76 w 395"/>
                      <a:gd name="T1" fmla="*/ 836 h 845"/>
                      <a:gd name="T2" fmla="*/ 126 w 395"/>
                      <a:gd name="T3" fmla="*/ 844 h 845"/>
                      <a:gd name="T4" fmla="*/ 218 w 395"/>
                      <a:gd name="T5" fmla="*/ 786 h 845"/>
                      <a:gd name="T6" fmla="*/ 226 w 395"/>
                      <a:gd name="T7" fmla="*/ 761 h 845"/>
                      <a:gd name="T8" fmla="*/ 327 w 395"/>
                      <a:gd name="T9" fmla="*/ 301 h 845"/>
                      <a:gd name="T10" fmla="*/ 368 w 395"/>
                      <a:gd name="T11" fmla="*/ 134 h 845"/>
                      <a:gd name="T12" fmla="*/ 394 w 395"/>
                      <a:gd name="T13" fmla="*/ 25 h 845"/>
                      <a:gd name="T14" fmla="*/ 377 w 395"/>
                      <a:gd name="T15" fmla="*/ 0 h 845"/>
                      <a:gd name="T16" fmla="*/ 360 w 395"/>
                      <a:gd name="T17" fmla="*/ 8 h 845"/>
                      <a:gd name="T18" fmla="*/ 310 w 395"/>
                      <a:gd name="T19" fmla="*/ 117 h 845"/>
                      <a:gd name="T20" fmla="*/ 235 w 395"/>
                      <a:gd name="T21" fmla="*/ 267 h 845"/>
                      <a:gd name="T22" fmla="*/ 26 w 395"/>
                      <a:gd name="T23" fmla="*/ 694 h 845"/>
                      <a:gd name="T24" fmla="*/ 76 w 395"/>
                      <a:gd name="T25" fmla="*/ 836 h 845"/>
                      <a:gd name="T26" fmla="*/ 126 w 395"/>
                      <a:gd name="T27" fmla="*/ 686 h 845"/>
                      <a:gd name="T28" fmla="*/ 176 w 395"/>
                      <a:gd name="T29" fmla="*/ 736 h 845"/>
                      <a:gd name="T30" fmla="*/ 126 w 395"/>
                      <a:gd name="T31" fmla="*/ 786 h 845"/>
                      <a:gd name="T32" fmla="*/ 76 w 395"/>
                      <a:gd name="T33" fmla="*/ 736 h 845"/>
                      <a:gd name="T34" fmla="*/ 126 w 395"/>
                      <a:gd name="T35" fmla="*/ 686 h 845"/>
                      <a:gd name="T36" fmla="*/ 126 w 395"/>
                      <a:gd name="T37" fmla="*/ 686 h 845"/>
                      <a:gd name="T38" fmla="*/ 126 w 395"/>
                      <a:gd name="T39" fmla="*/ 686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5" h="845">
                        <a:moveTo>
                          <a:pt x="76" y="836"/>
                        </a:moveTo>
                        <a:cubicBezTo>
                          <a:pt x="93" y="844"/>
                          <a:pt x="109" y="844"/>
                          <a:pt x="126" y="844"/>
                        </a:cubicBezTo>
                        <a:cubicBezTo>
                          <a:pt x="159" y="844"/>
                          <a:pt x="201" y="819"/>
                          <a:pt x="218" y="786"/>
                        </a:cubicBezTo>
                        <a:cubicBezTo>
                          <a:pt x="218" y="777"/>
                          <a:pt x="218" y="769"/>
                          <a:pt x="226" y="761"/>
                        </a:cubicBezTo>
                        <a:cubicBezTo>
                          <a:pt x="327" y="301"/>
                          <a:pt x="327" y="301"/>
                          <a:pt x="327" y="301"/>
                        </a:cubicBezTo>
                        <a:cubicBezTo>
                          <a:pt x="368" y="134"/>
                          <a:pt x="368" y="134"/>
                          <a:pt x="368" y="134"/>
                        </a:cubicBezTo>
                        <a:cubicBezTo>
                          <a:pt x="394" y="25"/>
                          <a:pt x="394" y="25"/>
                          <a:pt x="394" y="25"/>
                        </a:cubicBezTo>
                        <a:cubicBezTo>
                          <a:pt x="394" y="8"/>
                          <a:pt x="385" y="0"/>
                          <a:pt x="377" y="0"/>
                        </a:cubicBezTo>
                        <a:cubicBezTo>
                          <a:pt x="368" y="0"/>
                          <a:pt x="368" y="0"/>
                          <a:pt x="360" y="8"/>
                        </a:cubicBezTo>
                        <a:cubicBezTo>
                          <a:pt x="310" y="117"/>
                          <a:pt x="310" y="117"/>
                          <a:pt x="310" y="117"/>
                        </a:cubicBezTo>
                        <a:cubicBezTo>
                          <a:pt x="235" y="267"/>
                          <a:pt x="235" y="267"/>
                          <a:pt x="235" y="267"/>
                        </a:cubicBezTo>
                        <a:cubicBezTo>
                          <a:pt x="26" y="694"/>
                          <a:pt x="26" y="694"/>
                          <a:pt x="26" y="694"/>
                        </a:cubicBezTo>
                        <a:cubicBezTo>
                          <a:pt x="0" y="744"/>
                          <a:pt x="26" y="811"/>
                          <a:pt x="76" y="836"/>
                        </a:cubicBezTo>
                        <a:close/>
                        <a:moveTo>
                          <a:pt x="126" y="686"/>
                        </a:moveTo>
                        <a:cubicBezTo>
                          <a:pt x="151" y="686"/>
                          <a:pt x="176" y="711"/>
                          <a:pt x="176" y="736"/>
                        </a:cubicBezTo>
                        <a:cubicBezTo>
                          <a:pt x="176" y="769"/>
                          <a:pt x="151" y="786"/>
                          <a:pt x="126" y="786"/>
                        </a:cubicBezTo>
                        <a:cubicBezTo>
                          <a:pt x="101" y="786"/>
                          <a:pt x="76" y="769"/>
                          <a:pt x="76" y="736"/>
                        </a:cubicBezTo>
                        <a:cubicBezTo>
                          <a:pt x="76" y="711"/>
                          <a:pt x="101" y="686"/>
                          <a:pt x="126" y="686"/>
                        </a:cubicBezTo>
                        <a:close/>
                        <a:moveTo>
                          <a:pt x="126" y="686"/>
                        </a:moveTo>
                        <a:lnTo>
                          <a:pt x="126" y="686"/>
                        </a:lnTo>
                        <a:close/>
                      </a:path>
                    </a:pathLst>
                  </a:custGeom>
                  <a:grpFill/>
                  <a:ln>
                    <a:noFill/>
                  </a:ln>
                  <a:effectLst/>
                </p:spPr>
                <p:txBody>
                  <a:bodyPr wrap="none" anchor="ctr"/>
                  <a:lstStyle/>
                  <a:p>
                    <a:pPr>
                      <a:defRPr/>
                    </a:pPr>
                    <a:endParaRPr lang="en-US" sz="2400" dirty="0">
                      <a:ea typeface="宋体" panose="02010600030101010101" pitchFamily="2" charset="-122"/>
                    </a:endParaRPr>
                  </a:p>
                </p:txBody>
              </p:sp>
            </p:grpSp>
          </p:grpSp>
          <p:grpSp>
            <p:nvGrpSpPr>
              <p:cNvPr id="51" name="Group 12"/>
              <p:cNvGrpSpPr/>
              <p:nvPr/>
            </p:nvGrpSpPr>
            <p:grpSpPr>
              <a:xfrm>
                <a:off x="4770438" y="1987270"/>
                <a:ext cx="1189038" cy="1271588"/>
                <a:chOff x="4770438" y="1987270"/>
                <a:chExt cx="1189038" cy="1271588"/>
              </a:xfrm>
            </p:grpSpPr>
            <p:sp>
              <p:nvSpPr>
                <p:cNvPr id="52" name="Freeform 224"/>
                <p:cNvSpPr/>
                <p:nvPr/>
              </p:nvSpPr>
              <p:spPr bwMode="auto">
                <a:xfrm>
                  <a:off x="4770438" y="1987270"/>
                  <a:ext cx="1189038" cy="1271588"/>
                </a:xfrm>
                <a:custGeom>
                  <a:avLst/>
                  <a:gdLst>
                    <a:gd name="T0" fmla="*/ 238 w 377"/>
                    <a:gd name="T1" fmla="*/ 391 h 403"/>
                    <a:gd name="T2" fmla="*/ 243 w 377"/>
                    <a:gd name="T3" fmla="*/ 386 h 403"/>
                    <a:gd name="T4" fmla="*/ 282 w 377"/>
                    <a:gd name="T5" fmla="*/ 359 h 403"/>
                    <a:gd name="T6" fmla="*/ 281 w 377"/>
                    <a:gd name="T7" fmla="*/ 370 h 403"/>
                    <a:gd name="T8" fmla="*/ 283 w 377"/>
                    <a:gd name="T9" fmla="*/ 381 h 403"/>
                    <a:gd name="T10" fmla="*/ 284 w 377"/>
                    <a:gd name="T11" fmla="*/ 384 h 403"/>
                    <a:gd name="T12" fmla="*/ 301 w 377"/>
                    <a:gd name="T13" fmla="*/ 400 h 403"/>
                    <a:gd name="T14" fmla="*/ 307 w 377"/>
                    <a:gd name="T15" fmla="*/ 402 h 403"/>
                    <a:gd name="T16" fmla="*/ 324 w 377"/>
                    <a:gd name="T17" fmla="*/ 400 h 403"/>
                    <a:gd name="T18" fmla="*/ 324 w 377"/>
                    <a:gd name="T19" fmla="*/ 400 h 403"/>
                    <a:gd name="T20" fmla="*/ 342 w 377"/>
                    <a:gd name="T21" fmla="*/ 369 h 403"/>
                    <a:gd name="T22" fmla="*/ 342 w 377"/>
                    <a:gd name="T23" fmla="*/ 366 h 403"/>
                    <a:gd name="T24" fmla="*/ 340 w 377"/>
                    <a:gd name="T25" fmla="*/ 360 h 403"/>
                    <a:gd name="T26" fmla="*/ 337 w 377"/>
                    <a:gd name="T27" fmla="*/ 355 h 403"/>
                    <a:gd name="T28" fmla="*/ 334 w 377"/>
                    <a:gd name="T29" fmla="*/ 351 h 403"/>
                    <a:gd name="T30" fmla="*/ 331 w 377"/>
                    <a:gd name="T31" fmla="*/ 348 h 403"/>
                    <a:gd name="T32" fmla="*/ 323 w 377"/>
                    <a:gd name="T33" fmla="*/ 342 h 403"/>
                    <a:gd name="T34" fmla="*/ 369 w 377"/>
                    <a:gd name="T35" fmla="*/ 332 h 403"/>
                    <a:gd name="T36" fmla="*/ 377 w 377"/>
                    <a:gd name="T37" fmla="*/ 331 h 403"/>
                    <a:gd name="T38" fmla="*/ 371 w 377"/>
                    <a:gd name="T39" fmla="*/ 0 h 403"/>
                    <a:gd name="T40" fmla="*/ 363 w 377"/>
                    <a:gd name="T41" fmla="*/ 1 h 403"/>
                    <a:gd name="T42" fmla="*/ 5 w 377"/>
                    <a:gd name="T43" fmla="*/ 156 h 403"/>
                    <a:gd name="T44" fmla="*/ 0 w 377"/>
                    <a:gd name="T45" fmla="*/ 162 h 403"/>
                    <a:gd name="T46" fmla="*/ 238 w 377"/>
                    <a:gd name="T47" fmla="*/ 391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403">
                      <a:moveTo>
                        <a:pt x="238" y="391"/>
                      </a:moveTo>
                      <a:cubicBezTo>
                        <a:pt x="240" y="390"/>
                        <a:pt x="242" y="388"/>
                        <a:pt x="243" y="386"/>
                      </a:cubicBezTo>
                      <a:cubicBezTo>
                        <a:pt x="255" y="376"/>
                        <a:pt x="268" y="367"/>
                        <a:pt x="282" y="359"/>
                      </a:cubicBezTo>
                      <a:cubicBezTo>
                        <a:pt x="281" y="370"/>
                        <a:pt x="281" y="370"/>
                        <a:pt x="281" y="370"/>
                      </a:cubicBezTo>
                      <a:cubicBezTo>
                        <a:pt x="281" y="373"/>
                        <a:pt x="282" y="377"/>
                        <a:pt x="283" y="381"/>
                      </a:cubicBezTo>
                      <a:cubicBezTo>
                        <a:pt x="283" y="382"/>
                        <a:pt x="283" y="383"/>
                        <a:pt x="284" y="384"/>
                      </a:cubicBezTo>
                      <a:cubicBezTo>
                        <a:pt x="287" y="392"/>
                        <a:pt x="293" y="397"/>
                        <a:pt x="301" y="400"/>
                      </a:cubicBezTo>
                      <a:cubicBezTo>
                        <a:pt x="303" y="401"/>
                        <a:pt x="305" y="402"/>
                        <a:pt x="307" y="402"/>
                      </a:cubicBezTo>
                      <a:cubicBezTo>
                        <a:pt x="312" y="403"/>
                        <a:pt x="318" y="402"/>
                        <a:pt x="324" y="400"/>
                      </a:cubicBezTo>
                      <a:cubicBezTo>
                        <a:pt x="324" y="400"/>
                        <a:pt x="324" y="400"/>
                        <a:pt x="324" y="400"/>
                      </a:cubicBezTo>
                      <a:cubicBezTo>
                        <a:pt x="336" y="395"/>
                        <a:pt x="344" y="382"/>
                        <a:pt x="342" y="369"/>
                      </a:cubicBezTo>
                      <a:cubicBezTo>
                        <a:pt x="342" y="368"/>
                        <a:pt x="342" y="367"/>
                        <a:pt x="342" y="366"/>
                      </a:cubicBezTo>
                      <a:cubicBezTo>
                        <a:pt x="341" y="364"/>
                        <a:pt x="341" y="362"/>
                        <a:pt x="340" y="360"/>
                      </a:cubicBezTo>
                      <a:cubicBezTo>
                        <a:pt x="339" y="358"/>
                        <a:pt x="338" y="357"/>
                        <a:pt x="337" y="355"/>
                      </a:cubicBezTo>
                      <a:cubicBezTo>
                        <a:pt x="337" y="354"/>
                        <a:pt x="336" y="353"/>
                        <a:pt x="334" y="351"/>
                      </a:cubicBezTo>
                      <a:cubicBezTo>
                        <a:pt x="333" y="350"/>
                        <a:pt x="332" y="349"/>
                        <a:pt x="331" y="348"/>
                      </a:cubicBezTo>
                      <a:cubicBezTo>
                        <a:pt x="323" y="342"/>
                        <a:pt x="323" y="342"/>
                        <a:pt x="323" y="342"/>
                      </a:cubicBezTo>
                      <a:cubicBezTo>
                        <a:pt x="338" y="337"/>
                        <a:pt x="353" y="333"/>
                        <a:pt x="369" y="332"/>
                      </a:cubicBezTo>
                      <a:cubicBezTo>
                        <a:pt x="372" y="331"/>
                        <a:pt x="374" y="331"/>
                        <a:pt x="377" y="331"/>
                      </a:cubicBezTo>
                      <a:cubicBezTo>
                        <a:pt x="371" y="0"/>
                        <a:pt x="371" y="0"/>
                        <a:pt x="371" y="0"/>
                      </a:cubicBezTo>
                      <a:cubicBezTo>
                        <a:pt x="368" y="1"/>
                        <a:pt x="366" y="1"/>
                        <a:pt x="363" y="1"/>
                      </a:cubicBezTo>
                      <a:cubicBezTo>
                        <a:pt x="233" y="8"/>
                        <a:pt x="106" y="60"/>
                        <a:pt x="5" y="156"/>
                      </a:cubicBezTo>
                      <a:cubicBezTo>
                        <a:pt x="4" y="158"/>
                        <a:pt x="2" y="160"/>
                        <a:pt x="0" y="162"/>
                      </a:cubicBezTo>
                      <a:lnTo>
                        <a:pt x="238" y="391"/>
                      </a:lnTo>
                      <a:close/>
                    </a:path>
                  </a:pathLst>
                </a:custGeom>
                <a:solidFill>
                  <a:srgbClr val="BC9D58"/>
                </a:solidFill>
                <a:ln>
                  <a:noFill/>
                </a:ln>
              </p:spPr>
              <p:txBody>
                <a:bodyPr vert="horz" wrap="square" lIns="91440" tIns="45720" rIns="91440" bIns="45720" numCol="1" anchor="t" anchorCtr="0" compatLnSpc="1"/>
                <a:lstStyle/>
                <a:p>
                  <a:endParaRPr lang="en-US"/>
                </a:p>
              </p:txBody>
            </p:sp>
            <p:sp>
              <p:nvSpPr>
                <p:cNvPr id="63" name="AutoShape 87"/>
                <p:cNvSpPr>
                  <a:spLocks noChangeAspect="1"/>
                </p:cNvSpPr>
                <p:nvPr/>
              </p:nvSpPr>
              <p:spPr bwMode="auto">
                <a:xfrm>
                  <a:off x="5308120" y="2348241"/>
                  <a:ext cx="456064" cy="456183"/>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chemeClr val="bg1"/>
                </a:solidFill>
                <a:ln>
                  <a:noFill/>
                </a:ln>
                <a:effectLst/>
              </p:spPr>
              <p:txBody>
                <a:bodyPr lIns="101578" tIns="101578" rIns="101578" bIns="101578" anchor="ctr"/>
                <a:lstStyle/>
                <a:p>
                  <a:pPr defTabSz="913765">
                    <a:defRPr/>
                  </a:pPr>
                  <a:endParaRPr lang="es-ES" sz="6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sp>
          <p:nvSpPr>
            <p:cNvPr id="93" name="Oval 38"/>
            <p:cNvSpPr/>
            <p:nvPr/>
          </p:nvSpPr>
          <p:spPr>
            <a:xfrm>
              <a:off x="8432177" y="2528293"/>
              <a:ext cx="714451" cy="714451"/>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mj-lt"/>
                </a:rPr>
                <a:t>02</a:t>
              </a:r>
              <a:endParaRPr lang="en-US" sz="2000" dirty="0">
                <a:latin typeface="+mj-lt"/>
              </a:endParaRPr>
            </a:p>
          </p:txBody>
        </p:sp>
        <p:sp>
          <p:nvSpPr>
            <p:cNvPr id="94" name="Oval 39"/>
            <p:cNvSpPr/>
            <p:nvPr/>
          </p:nvSpPr>
          <p:spPr>
            <a:xfrm>
              <a:off x="8354391" y="2450507"/>
              <a:ext cx="870024" cy="870024"/>
            </a:xfrm>
            <a:prstGeom prst="ellipse">
              <a:avLst/>
            </a:prstGeom>
            <a:noFill/>
            <a:ln>
              <a:solidFill>
                <a:srgbClr val="9E814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00"/>
            </a:p>
          </p:txBody>
        </p:sp>
        <p:sp>
          <p:nvSpPr>
            <p:cNvPr id="98" name="Oval 43"/>
            <p:cNvSpPr/>
            <p:nvPr/>
          </p:nvSpPr>
          <p:spPr>
            <a:xfrm>
              <a:off x="8432177" y="4678698"/>
              <a:ext cx="714451" cy="714451"/>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latin typeface="+mj-lt"/>
                </a:rPr>
                <a:t>04</a:t>
              </a:r>
              <a:endParaRPr lang="en-US" sz="2000">
                <a:latin typeface="+mj-lt"/>
              </a:endParaRPr>
            </a:p>
          </p:txBody>
        </p:sp>
        <p:sp>
          <p:nvSpPr>
            <p:cNvPr id="99" name="Oval 44"/>
            <p:cNvSpPr/>
            <p:nvPr/>
          </p:nvSpPr>
          <p:spPr>
            <a:xfrm>
              <a:off x="8354391" y="4600912"/>
              <a:ext cx="870024" cy="870024"/>
            </a:xfrm>
            <a:prstGeom prst="ellipse">
              <a:avLst/>
            </a:prstGeom>
            <a:noFill/>
            <a:ln>
              <a:solidFill>
                <a:srgbClr val="9E814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00"/>
            </a:p>
          </p:txBody>
        </p:sp>
        <p:sp>
          <p:nvSpPr>
            <p:cNvPr id="103" name="Oval 48"/>
            <p:cNvSpPr/>
            <p:nvPr/>
          </p:nvSpPr>
          <p:spPr>
            <a:xfrm flipH="1">
              <a:off x="3043100" y="2528293"/>
              <a:ext cx="714451" cy="714451"/>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mj-lt"/>
                </a:rPr>
                <a:t>01</a:t>
              </a:r>
              <a:endParaRPr lang="en-US" sz="2000" dirty="0">
                <a:latin typeface="+mj-lt"/>
              </a:endParaRPr>
            </a:p>
          </p:txBody>
        </p:sp>
        <p:sp>
          <p:nvSpPr>
            <p:cNvPr id="104" name="Oval 49"/>
            <p:cNvSpPr/>
            <p:nvPr/>
          </p:nvSpPr>
          <p:spPr>
            <a:xfrm flipH="1">
              <a:off x="2965313" y="2450507"/>
              <a:ext cx="870024" cy="870024"/>
            </a:xfrm>
            <a:prstGeom prst="ellipse">
              <a:avLst/>
            </a:prstGeom>
            <a:noFill/>
            <a:ln>
              <a:solidFill>
                <a:srgbClr val="9E814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00"/>
            </a:p>
          </p:txBody>
        </p:sp>
        <p:sp>
          <p:nvSpPr>
            <p:cNvPr id="108" name="Oval 53"/>
            <p:cNvSpPr/>
            <p:nvPr/>
          </p:nvSpPr>
          <p:spPr>
            <a:xfrm flipH="1">
              <a:off x="3043100" y="4678698"/>
              <a:ext cx="714451" cy="714451"/>
            </a:xfrm>
            <a:prstGeom prst="ellipse">
              <a:avLst/>
            </a:prstGeom>
            <a:solidFill>
              <a:srgbClr val="9E8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latin typeface="+mj-lt"/>
                </a:rPr>
                <a:t>03</a:t>
              </a:r>
              <a:endParaRPr lang="en-US" sz="2000">
                <a:latin typeface="+mj-lt"/>
              </a:endParaRPr>
            </a:p>
          </p:txBody>
        </p:sp>
        <p:sp>
          <p:nvSpPr>
            <p:cNvPr id="109" name="Oval 54"/>
            <p:cNvSpPr/>
            <p:nvPr/>
          </p:nvSpPr>
          <p:spPr>
            <a:xfrm flipH="1">
              <a:off x="2965313" y="4600912"/>
              <a:ext cx="870024" cy="870024"/>
            </a:xfrm>
            <a:prstGeom prst="ellipse">
              <a:avLst/>
            </a:prstGeom>
            <a:noFill/>
            <a:ln>
              <a:solidFill>
                <a:srgbClr val="9E814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00"/>
            </a:p>
          </p:txBody>
        </p:sp>
        <p:sp>
          <p:nvSpPr>
            <p:cNvPr id="113" name="Freeform 225"/>
            <p:cNvSpPr/>
            <p:nvPr/>
          </p:nvSpPr>
          <p:spPr bwMode="auto">
            <a:xfrm>
              <a:off x="5281613" y="3133445"/>
              <a:ext cx="1622425" cy="1622425"/>
            </a:xfrm>
            <a:custGeom>
              <a:avLst/>
              <a:gdLst>
                <a:gd name="T0" fmla="*/ 378 w 514"/>
                <a:gd name="T1" fmla="*/ 432 h 514"/>
                <a:gd name="T2" fmla="*/ 330 w 514"/>
                <a:gd name="T3" fmla="*/ 432 h 514"/>
                <a:gd name="T4" fmla="*/ 291 w 514"/>
                <a:gd name="T5" fmla="*/ 494 h 514"/>
                <a:gd name="T6" fmla="*/ 295 w 514"/>
                <a:gd name="T7" fmla="*/ 511 h 514"/>
                <a:gd name="T8" fmla="*/ 257 w 514"/>
                <a:gd name="T9" fmla="*/ 514 h 514"/>
                <a:gd name="T10" fmla="*/ 257 w 514"/>
                <a:gd name="T11" fmla="*/ 514 h 514"/>
                <a:gd name="T12" fmla="*/ 220 w 514"/>
                <a:gd name="T13" fmla="*/ 511 h 514"/>
                <a:gd name="T14" fmla="*/ 219 w 514"/>
                <a:gd name="T15" fmla="*/ 465 h 514"/>
                <a:gd name="T16" fmla="*/ 185 w 514"/>
                <a:gd name="T17" fmla="*/ 432 h 514"/>
                <a:gd name="T18" fmla="*/ 137 w 514"/>
                <a:gd name="T19" fmla="*/ 432 h 514"/>
                <a:gd name="T20" fmla="*/ 113 w 514"/>
                <a:gd name="T21" fmla="*/ 449 h 514"/>
                <a:gd name="T22" fmla="*/ 104 w 514"/>
                <a:gd name="T23" fmla="*/ 463 h 514"/>
                <a:gd name="T24" fmla="*/ 75 w 514"/>
                <a:gd name="T25" fmla="*/ 439 h 514"/>
                <a:gd name="T26" fmla="*/ 75 w 514"/>
                <a:gd name="T27" fmla="*/ 439 h 514"/>
                <a:gd name="T28" fmla="*/ 51 w 514"/>
                <a:gd name="T29" fmla="*/ 410 h 514"/>
                <a:gd name="T30" fmla="*/ 83 w 514"/>
                <a:gd name="T31" fmla="*/ 377 h 514"/>
                <a:gd name="T32" fmla="*/ 83 w 514"/>
                <a:gd name="T33" fmla="*/ 329 h 514"/>
                <a:gd name="T34" fmla="*/ 20 w 514"/>
                <a:gd name="T35" fmla="*/ 291 h 514"/>
                <a:gd name="T36" fmla="*/ 3 w 514"/>
                <a:gd name="T37" fmla="*/ 294 h 514"/>
                <a:gd name="T38" fmla="*/ 0 w 514"/>
                <a:gd name="T39" fmla="*/ 257 h 514"/>
                <a:gd name="T40" fmla="*/ 0 w 514"/>
                <a:gd name="T41" fmla="*/ 257 h 514"/>
                <a:gd name="T42" fmla="*/ 3 w 514"/>
                <a:gd name="T43" fmla="*/ 219 h 514"/>
                <a:gd name="T44" fmla="*/ 49 w 514"/>
                <a:gd name="T45" fmla="*/ 219 h 514"/>
                <a:gd name="T46" fmla="*/ 83 w 514"/>
                <a:gd name="T47" fmla="*/ 185 h 514"/>
                <a:gd name="T48" fmla="*/ 65 w 514"/>
                <a:gd name="T49" fmla="*/ 113 h 514"/>
                <a:gd name="T50" fmla="*/ 51 w 514"/>
                <a:gd name="T51" fmla="*/ 104 h 514"/>
                <a:gd name="T52" fmla="*/ 75 w 514"/>
                <a:gd name="T53" fmla="*/ 75 h 514"/>
                <a:gd name="T54" fmla="*/ 75 w 514"/>
                <a:gd name="T55" fmla="*/ 75 h 514"/>
                <a:gd name="T56" fmla="*/ 104 w 514"/>
                <a:gd name="T57" fmla="*/ 50 h 514"/>
                <a:gd name="T58" fmla="*/ 137 w 514"/>
                <a:gd name="T59" fmla="*/ 82 h 514"/>
                <a:gd name="T60" fmla="*/ 149 w 514"/>
                <a:gd name="T61" fmla="*/ 86 h 514"/>
                <a:gd name="T62" fmla="*/ 185 w 514"/>
                <a:gd name="T63" fmla="*/ 82 h 514"/>
                <a:gd name="T64" fmla="*/ 185 w 514"/>
                <a:gd name="T65" fmla="*/ 82 h 514"/>
                <a:gd name="T66" fmla="*/ 223 w 514"/>
                <a:gd name="T67" fmla="*/ 19 h 514"/>
                <a:gd name="T68" fmla="*/ 222 w 514"/>
                <a:gd name="T69" fmla="*/ 13 h 514"/>
                <a:gd name="T70" fmla="*/ 220 w 514"/>
                <a:gd name="T71" fmla="*/ 2 h 514"/>
                <a:gd name="T72" fmla="*/ 257 w 514"/>
                <a:gd name="T73" fmla="*/ 0 h 514"/>
                <a:gd name="T74" fmla="*/ 257 w 514"/>
                <a:gd name="T75" fmla="*/ 0 h 514"/>
                <a:gd name="T76" fmla="*/ 295 w 514"/>
                <a:gd name="T77" fmla="*/ 2 h 514"/>
                <a:gd name="T78" fmla="*/ 296 w 514"/>
                <a:gd name="T79" fmla="*/ 48 h 514"/>
                <a:gd name="T80" fmla="*/ 330 w 514"/>
                <a:gd name="T81" fmla="*/ 82 h 514"/>
                <a:gd name="T82" fmla="*/ 378 w 514"/>
                <a:gd name="T83" fmla="*/ 82 h 514"/>
                <a:gd name="T84" fmla="*/ 378 w 514"/>
                <a:gd name="T85" fmla="*/ 82 h 514"/>
                <a:gd name="T86" fmla="*/ 401 w 514"/>
                <a:gd name="T87" fmla="*/ 65 h 514"/>
                <a:gd name="T88" fmla="*/ 411 w 514"/>
                <a:gd name="T89" fmla="*/ 50 h 514"/>
                <a:gd name="T90" fmla="*/ 439 w 514"/>
                <a:gd name="T91" fmla="*/ 75 h 514"/>
                <a:gd name="T92" fmla="*/ 439 w 514"/>
                <a:gd name="T93" fmla="*/ 75 h 514"/>
                <a:gd name="T94" fmla="*/ 464 w 514"/>
                <a:gd name="T95" fmla="*/ 104 h 514"/>
                <a:gd name="T96" fmla="*/ 432 w 514"/>
                <a:gd name="T97" fmla="*/ 137 h 514"/>
                <a:gd name="T98" fmla="*/ 432 w 514"/>
                <a:gd name="T99" fmla="*/ 185 h 514"/>
                <a:gd name="T100" fmla="*/ 495 w 514"/>
                <a:gd name="T101" fmla="*/ 223 h 514"/>
                <a:gd name="T102" fmla="*/ 512 w 514"/>
                <a:gd name="T103" fmla="*/ 219 h 514"/>
                <a:gd name="T104" fmla="*/ 514 w 514"/>
                <a:gd name="T105" fmla="*/ 257 h 514"/>
                <a:gd name="T106" fmla="*/ 514 w 514"/>
                <a:gd name="T107" fmla="*/ 257 h 514"/>
                <a:gd name="T108" fmla="*/ 512 w 514"/>
                <a:gd name="T109" fmla="*/ 294 h 514"/>
                <a:gd name="T110" fmla="*/ 466 w 514"/>
                <a:gd name="T111" fmla="*/ 295 h 514"/>
                <a:gd name="T112" fmla="*/ 432 w 514"/>
                <a:gd name="T113" fmla="*/ 329 h 514"/>
                <a:gd name="T114" fmla="*/ 449 w 514"/>
                <a:gd name="T115" fmla="*/ 401 h 514"/>
                <a:gd name="T116" fmla="*/ 464 w 514"/>
                <a:gd name="T117" fmla="*/ 410 h 514"/>
                <a:gd name="T118" fmla="*/ 439 w 514"/>
                <a:gd name="T119" fmla="*/ 439 h 514"/>
                <a:gd name="T120" fmla="*/ 439 w 514"/>
                <a:gd name="T121" fmla="*/ 439 h 514"/>
                <a:gd name="T122" fmla="*/ 411 w 514"/>
                <a:gd name="T123" fmla="*/ 463 h 514"/>
                <a:gd name="T124" fmla="*/ 378 w 514"/>
                <a:gd name="T125" fmla="*/ 43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4" h="514">
                  <a:moveTo>
                    <a:pt x="378" y="432"/>
                  </a:moveTo>
                  <a:cubicBezTo>
                    <a:pt x="362" y="425"/>
                    <a:pt x="345" y="425"/>
                    <a:pt x="330" y="432"/>
                  </a:cubicBezTo>
                  <a:cubicBezTo>
                    <a:pt x="304" y="442"/>
                    <a:pt x="289" y="467"/>
                    <a:pt x="291" y="494"/>
                  </a:cubicBezTo>
                  <a:cubicBezTo>
                    <a:pt x="292" y="500"/>
                    <a:pt x="293" y="506"/>
                    <a:pt x="295" y="511"/>
                  </a:cubicBezTo>
                  <a:cubicBezTo>
                    <a:pt x="282" y="513"/>
                    <a:pt x="270" y="514"/>
                    <a:pt x="257" y="514"/>
                  </a:cubicBezTo>
                  <a:cubicBezTo>
                    <a:pt x="257" y="514"/>
                    <a:pt x="257" y="514"/>
                    <a:pt x="257" y="514"/>
                  </a:cubicBezTo>
                  <a:cubicBezTo>
                    <a:pt x="245" y="514"/>
                    <a:pt x="232" y="513"/>
                    <a:pt x="220" y="511"/>
                  </a:cubicBezTo>
                  <a:cubicBezTo>
                    <a:pt x="225" y="496"/>
                    <a:pt x="225" y="480"/>
                    <a:pt x="219" y="465"/>
                  </a:cubicBezTo>
                  <a:cubicBezTo>
                    <a:pt x="212" y="450"/>
                    <a:pt x="200" y="438"/>
                    <a:pt x="185" y="432"/>
                  </a:cubicBezTo>
                  <a:cubicBezTo>
                    <a:pt x="169" y="425"/>
                    <a:pt x="152" y="425"/>
                    <a:pt x="137" y="432"/>
                  </a:cubicBezTo>
                  <a:cubicBezTo>
                    <a:pt x="128" y="435"/>
                    <a:pt x="120" y="441"/>
                    <a:pt x="113" y="449"/>
                  </a:cubicBezTo>
                  <a:cubicBezTo>
                    <a:pt x="109" y="453"/>
                    <a:pt x="106" y="458"/>
                    <a:pt x="104" y="463"/>
                  </a:cubicBezTo>
                  <a:cubicBezTo>
                    <a:pt x="94" y="456"/>
                    <a:pt x="84" y="448"/>
                    <a:pt x="75" y="439"/>
                  </a:cubicBezTo>
                  <a:cubicBezTo>
                    <a:pt x="75" y="439"/>
                    <a:pt x="75" y="439"/>
                    <a:pt x="75" y="439"/>
                  </a:cubicBezTo>
                  <a:cubicBezTo>
                    <a:pt x="66" y="430"/>
                    <a:pt x="58" y="420"/>
                    <a:pt x="51" y="410"/>
                  </a:cubicBezTo>
                  <a:cubicBezTo>
                    <a:pt x="65" y="404"/>
                    <a:pt x="76" y="392"/>
                    <a:pt x="83" y="377"/>
                  </a:cubicBezTo>
                  <a:cubicBezTo>
                    <a:pt x="89" y="362"/>
                    <a:pt x="89" y="345"/>
                    <a:pt x="83" y="329"/>
                  </a:cubicBezTo>
                  <a:cubicBezTo>
                    <a:pt x="72" y="304"/>
                    <a:pt x="47" y="289"/>
                    <a:pt x="20" y="291"/>
                  </a:cubicBezTo>
                  <a:cubicBezTo>
                    <a:pt x="14" y="291"/>
                    <a:pt x="8" y="292"/>
                    <a:pt x="3" y="294"/>
                  </a:cubicBezTo>
                  <a:cubicBezTo>
                    <a:pt x="1" y="282"/>
                    <a:pt x="0" y="270"/>
                    <a:pt x="0" y="257"/>
                  </a:cubicBezTo>
                  <a:cubicBezTo>
                    <a:pt x="0" y="257"/>
                    <a:pt x="0" y="257"/>
                    <a:pt x="0" y="257"/>
                  </a:cubicBezTo>
                  <a:cubicBezTo>
                    <a:pt x="0" y="244"/>
                    <a:pt x="1" y="232"/>
                    <a:pt x="3" y="219"/>
                  </a:cubicBezTo>
                  <a:cubicBezTo>
                    <a:pt x="18" y="225"/>
                    <a:pt x="34" y="225"/>
                    <a:pt x="49" y="219"/>
                  </a:cubicBezTo>
                  <a:cubicBezTo>
                    <a:pt x="64" y="212"/>
                    <a:pt x="76" y="200"/>
                    <a:pt x="83" y="185"/>
                  </a:cubicBezTo>
                  <a:cubicBezTo>
                    <a:pt x="93" y="159"/>
                    <a:pt x="86" y="131"/>
                    <a:pt x="65" y="113"/>
                  </a:cubicBezTo>
                  <a:cubicBezTo>
                    <a:pt x="61" y="109"/>
                    <a:pt x="56" y="106"/>
                    <a:pt x="51" y="104"/>
                  </a:cubicBezTo>
                  <a:cubicBezTo>
                    <a:pt x="58" y="93"/>
                    <a:pt x="66" y="84"/>
                    <a:pt x="75" y="75"/>
                  </a:cubicBezTo>
                  <a:cubicBezTo>
                    <a:pt x="75" y="75"/>
                    <a:pt x="75" y="75"/>
                    <a:pt x="75" y="75"/>
                  </a:cubicBezTo>
                  <a:cubicBezTo>
                    <a:pt x="84" y="66"/>
                    <a:pt x="94" y="58"/>
                    <a:pt x="104" y="50"/>
                  </a:cubicBezTo>
                  <a:cubicBezTo>
                    <a:pt x="110" y="65"/>
                    <a:pt x="122" y="76"/>
                    <a:pt x="137" y="82"/>
                  </a:cubicBezTo>
                  <a:cubicBezTo>
                    <a:pt x="141" y="84"/>
                    <a:pt x="145" y="85"/>
                    <a:pt x="149" y="86"/>
                  </a:cubicBezTo>
                  <a:cubicBezTo>
                    <a:pt x="161" y="88"/>
                    <a:pt x="173" y="87"/>
                    <a:pt x="185" y="82"/>
                  </a:cubicBezTo>
                  <a:cubicBezTo>
                    <a:pt x="185" y="82"/>
                    <a:pt x="185" y="82"/>
                    <a:pt x="185" y="82"/>
                  </a:cubicBezTo>
                  <a:cubicBezTo>
                    <a:pt x="210" y="72"/>
                    <a:pt x="226" y="47"/>
                    <a:pt x="223" y="19"/>
                  </a:cubicBezTo>
                  <a:cubicBezTo>
                    <a:pt x="223" y="17"/>
                    <a:pt x="223" y="15"/>
                    <a:pt x="222" y="13"/>
                  </a:cubicBezTo>
                  <a:cubicBezTo>
                    <a:pt x="222" y="9"/>
                    <a:pt x="221" y="6"/>
                    <a:pt x="220" y="2"/>
                  </a:cubicBezTo>
                  <a:cubicBezTo>
                    <a:pt x="232" y="1"/>
                    <a:pt x="245" y="0"/>
                    <a:pt x="257" y="0"/>
                  </a:cubicBezTo>
                  <a:cubicBezTo>
                    <a:pt x="257" y="0"/>
                    <a:pt x="257" y="0"/>
                    <a:pt x="257" y="0"/>
                  </a:cubicBezTo>
                  <a:cubicBezTo>
                    <a:pt x="270" y="0"/>
                    <a:pt x="282" y="1"/>
                    <a:pt x="295" y="2"/>
                  </a:cubicBezTo>
                  <a:cubicBezTo>
                    <a:pt x="289" y="17"/>
                    <a:pt x="289" y="34"/>
                    <a:pt x="296" y="48"/>
                  </a:cubicBezTo>
                  <a:cubicBezTo>
                    <a:pt x="302" y="64"/>
                    <a:pt x="314" y="76"/>
                    <a:pt x="330" y="82"/>
                  </a:cubicBezTo>
                  <a:cubicBezTo>
                    <a:pt x="345" y="89"/>
                    <a:pt x="362" y="89"/>
                    <a:pt x="378" y="82"/>
                  </a:cubicBezTo>
                  <a:cubicBezTo>
                    <a:pt x="378" y="82"/>
                    <a:pt x="378" y="82"/>
                    <a:pt x="378" y="82"/>
                  </a:cubicBezTo>
                  <a:cubicBezTo>
                    <a:pt x="387" y="79"/>
                    <a:pt x="395" y="73"/>
                    <a:pt x="401" y="65"/>
                  </a:cubicBezTo>
                  <a:cubicBezTo>
                    <a:pt x="405" y="61"/>
                    <a:pt x="408" y="56"/>
                    <a:pt x="411" y="50"/>
                  </a:cubicBezTo>
                  <a:cubicBezTo>
                    <a:pt x="421" y="58"/>
                    <a:pt x="430" y="66"/>
                    <a:pt x="439" y="75"/>
                  </a:cubicBezTo>
                  <a:cubicBezTo>
                    <a:pt x="439" y="75"/>
                    <a:pt x="439" y="75"/>
                    <a:pt x="439" y="75"/>
                  </a:cubicBezTo>
                  <a:cubicBezTo>
                    <a:pt x="448" y="84"/>
                    <a:pt x="456" y="93"/>
                    <a:pt x="464" y="104"/>
                  </a:cubicBezTo>
                  <a:cubicBezTo>
                    <a:pt x="449" y="110"/>
                    <a:pt x="438" y="122"/>
                    <a:pt x="432" y="137"/>
                  </a:cubicBezTo>
                  <a:cubicBezTo>
                    <a:pt x="425" y="152"/>
                    <a:pt x="425" y="169"/>
                    <a:pt x="432" y="185"/>
                  </a:cubicBezTo>
                  <a:cubicBezTo>
                    <a:pt x="442" y="210"/>
                    <a:pt x="468" y="225"/>
                    <a:pt x="495" y="223"/>
                  </a:cubicBezTo>
                  <a:cubicBezTo>
                    <a:pt x="501" y="223"/>
                    <a:pt x="506" y="221"/>
                    <a:pt x="512" y="219"/>
                  </a:cubicBezTo>
                  <a:cubicBezTo>
                    <a:pt x="514" y="232"/>
                    <a:pt x="514" y="244"/>
                    <a:pt x="514" y="257"/>
                  </a:cubicBezTo>
                  <a:cubicBezTo>
                    <a:pt x="514" y="257"/>
                    <a:pt x="514" y="257"/>
                    <a:pt x="514" y="257"/>
                  </a:cubicBezTo>
                  <a:cubicBezTo>
                    <a:pt x="514" y="270"/>
                    <a:pt x="514" y="282"/>
                    <a:pt x="512" y="294"/>
                  </a:cubicBezTo>
                  <a:cubicBezTo>
                    <a:pt x="497" y="289"/>
                    <a:pt x="481" y="289"/>
                    <a:pt x="466" y="295"/>
                  </a:cubicBezTo>
                  <a:cubicBezTo>
                    <a:pt x="450" y="302"/>
                    <a:pt x="438" y="314"/>
                    <a:pt x="432" y="329"/>
                  </a:cubicBezTo>
                  <a:cubicBezTo>
                    <a:pt x="421" y="354"/>
                    <a:pt x="428" y="383"/>
                    <a:pt x="449" y="401"/>
                  </a:cubicBezTo>
                  <a:cubicBezTo>
                    <a:pt x="454" y="405"/>
                    <a:pt x="458" y="408"/>
                    <a:pt x="464" y="410"/>
                  </a:cubicBezTo>
                  <a:cubicBezTo>
                    <a:pt x="456" y="420"/>
                    <a:pt x="448" y="430"/>
                    <a:pt x="439" y="439"/>
                  </a:cubicBezTo>
                  <a:cubicBezTo>
                    <a:pt x="439" y="439"/>
                    <a:pt x="439" y="439"/>
                    <a:pt x="439" y="439"/>
                  </a:cubicBezTo>
                  <a:cubicBezTo>
                    <a:pt x="430" y="448"/>
                    <a:pt x="421" y="456"/>
                    <a:pt x="411" y="463"/>
                  </a:cubicBezTo>
                  <a:cubicBezTo>
                    <a:pt x="404" y="449"/>
                    <a:pt x="392" y="438"/>
                    <a:pt x="378" y="432"/>
                  </a:cubicBezTo>
                  <a:close/>
                </a:path>
              </a:pathLst>
            </a:custGeom>
            <a:solidFill>
              <a:srgbClr val="9E81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2" name="文本框 121"/>
            <p:cNvSpPr txBox="1"/>
            <p:nvPr/>
          </p:nvSpPr>
          <p:spPr>
            <a:xfrm>
              <a:off x="9302200" y="2630299"/>
              <a:ext cx="2285256" cy="868123"/>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6" name="文本框 125"/>
            <p:cNvSpPr txBox="1"/>
            <p:nvPr/>
          </p:nvSpPr>
          <p:spPr>
            <a:xfrm>
              <a:off x="9302202" y="2371490"/>
              <a:ext cx="1190213" cy="313605"/>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7" name="文本框 126"/>
            <p:cNvSpPr txBox="1"/>
            <p:nvPr/>
          </p:nvSpPr>
          <p:spPr>
            <a:xfrm>
              <a:off x="9302200" y="4794164"/>
              <a:ext cx="2285256" cy="868123"/>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8" name="文本框 127"/>
            <p:cNvSpPr txBox="1"/>
            <p:nvPr/>
          </p:nvSpPr>
          <p:spPr>
            <a:xfrm>
              <a:off x="9302202" y="4535355"/>
              <a:ext cx="1190213" cy="313605"/>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9" name="文本框 128"/>
            <p:cNvSpPr txBox="1"/>
            <p:nvPr/>
          </p:nvSpPr>
          <p:spPr>
            <a:xfrm>
              <a:off x="590198" y="2630299"/>
              <a:ext cx="2285254" cy="868123"/>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0" name="文本框 129"/>
            <p:cNvSpPr txBox="1"/>
            <p:nvPr/>
          </p:nvSpPr>
          <p:spPr>
            <a:xfrm>
              <a:off x="1685240" y="2371490"/>
              <a:ext cx="1190213"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1" name="文本框 130"/>
            <p:cNvSpPr txBox="1"/>
            <p:nvPr/>
          </p:nvSpPr>
          <p:spPr>
            <a:xfrm>
              <a:off x="590198" y="4794164"/>
              <a:ext cx="2285254" cy="868123"/>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2" name="文本框 131"/>
            <p:cNvSpPr txBox="1"/>
            <p:nvPr/>
          </p:nvSpPr>
          <p:spPr>
            <a:xfrm>
              <a:off x="1685240" y="4535355"/>
              <a:ext cx="1190213"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3644</Words>
  <Application>WPS 演示</Application>
  <PresentationFormat>宽屏</PresentationFormat>
  <Paragraphs>384</Paragraphs>
  <Slides>20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20</vt:i4>
      </vt:variant>
    </vt:vector>
  </HeadingPairs>
  <TitlesOfParts>
    <vt:vector size="37" baseType="lpstr">
      <vt:lpstr>Arial</vt:lpstr>
      <vt:lpstr>宋体</vt:lpstr>
      <vt:lpstr>Wingdings</vt:lpstr>
      <vt:lpstr>微软雅黑</vt:lpstr>
      <vt:lpstr>Road Rage</vt:lpstr>
      <vt:lpstr>华文仿宋</vt:lpstr>
      <vt:lpstr>Gill Sans</vt:lpstr>
      <vt:lpstr>Roboto Light</vt:lpstr>
      <vt:lpstr>Lato Regular</vt:lpstr>
      <vt:lpstr>Calibri Light</vt:lpstr>
      <vt:lpstr>Calibri</vt:lpstr>
      <vt:lpstr>GoodVibrationsROB</vt:lpstr>
      <vt:lpstr>Gill Sans MT</vt:lpstr>
      <vt:lpstr>Roboto</vt:lpstr>
      <vt:lpstr>Lato</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35</cp:revision>
  <dcterms:created xsi:type="dcterms:W3CDTF">2017-06-07T06:20:00Z</dcterms:created>
  <dcterms:modified xsi:type="dcterms:W3CDTF">2017-06-11T01:32:03Z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