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ED6"/>
    <a:srgbClr val="C9D9F1"/>
    <a:srgbClr val="D5E0F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9758" autoAdjust="0"/>
  </p:normalViewPr>
  <p:slideViewPr>
    <p:cSldViewPr snapToGrid="0" showGuides="1">
      <p:cViewPr varScale="1">
        <p:scale>
          <a:sx n="108" d="100"/>
          <a:sy n="108" d="100"/>
        </p:scale>
        <p:origin x="-672"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2017/7/9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更亮亮图文旗舰店</a:t>
            </a:r>
            <a:r>
              <a:rPr lang="en-US" altLang="zh-CN" dirty="0" smtClean="0"/>
              <a:t>https://liangliangtuwen.tmall.com</a:t>
            </a:r>
          </a:p>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B5B6353-5515-4DE2-9A28-8B6AE30AE96F}"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5D25E6-056B-4CB8-9CA6-5F0F3681E4E7}"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B5B6353-5515-4DE2-9A28-8B6AE30AE96F}"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5D25E6-056B-4CB8-9CA6-5F0F3681E4E7}"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B5B6353-5515-4DE2-9A28-8B6AE30AE96F}"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5D25E6-056B-4CB8-9CA6-5F0F3681E4E7}"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B5B6353-5515-4DE2-9A28-8B6AE30AE96F}"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5D25E6-056B-4CB8-9CA6-5F0F3681E4E7}"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B5B6353-5515-4DE2-9A28-8B6AE30AE96F}"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5D25E6-056B-4CB8-9CA6-5F0F3681E4E7}"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B5B6353-5515-4DE2-9A28-8B6AE30AE96F}" type="datetimeFigureOut">
              <a:rPr lang="zh-CN" altLang="en-US" smtClean="0"/>
              <a:pPr/>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5D25E6-056B-4CB8-9CA6-5F0F3681E4E7}"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B5B6353-5515-4DE2-9A28-8B6AE30AE96F}" type="datetimeFigureOut">
              <a:rPr lang="zh-CN" altLang="en-US" smtClean="0"/>
              <a:pPr/>
              <a:t>2017/7/9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5D25E6-056B-4CB8-9CA6-5F0F3681E4E7}"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B5B6353-5515-4DE2-9A28-8B6AE30AE96F}" type="datetimeFigureOut">
              <a:rPr lang="zh-CN" altLang="en-US" smtClean="0"/>
              <a:pPr/>
              <a:t>2017/7/9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5D25E6-056B-4CB8-9CA6-5F0F3681E4E7}"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B5B6353-5515-4DE2-9A28-8B6AE30AE96F}" type="datetimeFigureOut">
              <a:rPr lang="zh-CN" altLang="en-US" smtClean="0"/>
              <a:pPr/>
              <a:t>2017/7/9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5D25E6-056B-4CB8-9CA6-5F0F3681E4E7}"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B5B6353-5515-4DE2-9A28-8B6AE30AE96F}" type="datetimeFigureOut">
              <a:rPr lang="zh-CN" altLang="en-US" smtClean="0"/>
              <a:pPr/>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5D25E6-056B-4CB8-9CA6-5F0F3681E4E7}"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B5B6353-5515-4DE2-9A28-8B6AE30AE96F}" type="datetimeFigureOut">
              <a:rPr lang="zh-CN" altLang="en-US" smtClean="0"/>
              <a:pPr/>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5D25E6-056B-4CB8-9CA6-5F0F3681E4E7}"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5B6353-5515-4DE2-9A28-8B6AE30AE96F}" type="datetimeFigureOut">
              <a:rPr lang="zh-CN" altLang="en-US" smtClean="0"/>
              <a:pPr/>
              <a:t>2017/7/9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5D25E6-056B-4CB8-9CA6-5F0F3681E4E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0"/>
            <a:ext cx="12192000" cy="6858000"/>
            <a:chOff x="0" y="0"/>
            <a:chExt cx="12192000" cy="6858000"/>
          </a:xfrm>
        </p:grpSpPr>
        <p:pic>
          <p:nvPicPr>
            <p:cNvPr id="4" name="图片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pic>
          <p:nvPicPr>
            <p:cNvPr id="6" name="图片 5"/>
            <p:cNvPicPr>
              <a:picLocks noChangeAspect="1"/>
            </p:cNvPicPr>
            <p:nvPr/>
          </p:nvPicPr>
          <p:blipFill rotWithShape="1">
            <a:blip r:embed="rId3" cstate="print">
              <a:extLst>
                <a:ext uri="{28A0092B-C50C-407E-A947-70E740481C1C}">
                  <a14:useLocalDpi xmlns:a14="http://schemas.microsoft.com/office/drawing/2010/main" xmlns="" val="0"/>
                </a:ext>
              </a:extLst>
            </a:blip>
            <a:srcRect l="71094" t="88611" r="17656" b="2778"/>
            <a:stretch>
              <a:fillRect/>
            </a:stretch>
          </p:blipFill>
          <p:spPr>
            <a:xfrm>
              <a:off x="10706100" y="5981700"/>
              <a:ext cx="1428750" cy="666750"/>
            </a:xfrm>
            <a:prstGeom prst="rect">
              <a:avLst/>
            </a:prstGeom>
            <a:effectLst>
              <a:softEdge rad="63500"/>
            </a:effectLst>
          </p:spPr>
        </p:pic>
      </p:grpSp>
      <p:sp>
        <p:nvSpPr>
          <p:cNvPr id="41" name="椭圆 40"/>
          <p:cNvSpPr/>
          <p:nvPr/>
        </p:nvSpPr>
        <p:spPr>
          <a:xfrm>
            <a:off x="9610725" y="476250"/>
            <a:ext cx="1809750" cy="1809750"/>
          </a:xfrm>
          <a:prstGeom prst="ellipse">
            <a:avLst/>
          </a:prstGeom>
          <a:solidFill>
            <a:schemeClr val="bg1">
              <a:alpha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
          <p:cNvSpPr txBox="1"/>
          <p:nvPr/>
        </p:nvSpPr>
        <p:spPr>
          <a:xfrm>
            <a:off x="847364" y="3520692"/>
            <a:ext cx="7206770"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4800" dirty="0">
                <a:solidFill>
                  <a:schemeClr val="tx1">
                    <a:lumMod val="75000"/>
                    <a:lumOff val="25000"/>
                  </a:schemeClr>
                </a:solidFill>
                <a:latin typeface="微软雅黑" panose="020B0503020204020204" pitchFamily="34" charset="-122"/>
                <a:ea typeface="微软雅黑" panose="020B0503020204020204" pitchFamily="34" charset="-122"/>
              </a:rPr>
              <a:t>清新</a:t>
            </a:r>
            <a:r>
              <a:rPr lang="zh-CN" altLang="en-US" sz="4800" dirty="0" smtClean="0">
                <a:solidFill>
                  <a:schemeClr val="tx1">
                    <a:lumMod val="75000"/>
                    <a:lumOff val="25000"/>
                  </a:schemeClr>
                </a:solidFill>
                <a:latin typeface="微软雅黑" panose="020B0503020204020204" pitchFamily="34" charset="-122"/>
                <a:ea typeface="微软雅黑" panose="020B0503020204020204" pitchFamily="34" charset="-122"/>
              </a:rPr>
              <a:t>简约毕业答辩模板</a:t>
            </a:r>
            <a:endParaRPr lang="zh-CN" altLang="en-US" sz="4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847364" y="4577052"/>
            <a:ext cx="6838470" cy="276999"/>
          </a:xfrm>
          <a:prstGeom prst="rect">
            <a:avLst/>
          </a:prstGeom>
          <a:noFill/>
          <a:ln w="3175">
            <a:noFill/>
            <a:prstDash val="solid"/>
          </a:ln>
        </p:spPr>
        <p:txBody>
          <a:bodyPr wrap="square" rtlCol="0">
            <a:spAutoFit/>
          </a:bodyPr>
          <a:lstStyle>
            <a:defPPr>
              <a:defRPr lang="zh-CN"/>
            </a:defPPr>
            <a:lvl1pPr algn="ctr">
              <a:defRPr sz="6000" b="1">
                <a:blipFill dpi="0" rotWithShape="1">
                  <a:blip r:embed="rId4"/>
                  <a:srcRect/>
                  <a:stretch>
                    <a:fillRect/>
                  </a:stretch>
                </a:blipFill>
              </a:defRPr>
            </a:lvl1pPr>
          </a:lstStyle>
          <a:p>
            <a:pPr algn="l"/>
            <a:r>
              <a:rPr lang="en-US" altLang="zh-CN" sz="1200" b="0" dirty="0" smtClean="0">
                <a:solidFill>
                  <a:schemeClr val="tx1">
                    <a:lumMod val="75000"/>
                    <a:lumOff val="25000"/>
                  </a:schemeClr>
                </a:solidFill>
                <a:latin typeface="微软雅黑" panose="020B0503020204020204" pitchFamily="34" charset="-122"/>
                <a:ea typeface="微软雅黑" panose="020B0503020204020204" pitchFamily="34" charset="-122"/>
              </a:rPr>
              <a:t>PROFESSIONAL GENERATION GRADUATION REPORT </a:t>
            </a:r>
            <a:r>
              <a:rPr lang="en-US" altLang="zh-CN" sz="1100" b="0" dirty="0" smtClean="0">
                <a:solidFill>
                  <a:schemeClr val="tx1">
                    <a:lumMod val="75000"/>
                    <a:lumOff val="25000"/>
                  </a:schemeClr>
                </a:solidFill>
                <a:latin typeface="微软雅黑" panose="020B0503020204020204" pitchFamily="34" charset="-122"/>
                <a:ea typeface="微软雅黑" panose="020B0503020204020204" pitchFamily="34" charset="-122"/>
              </a:rPr>
              <a:t>POWERPOINT</a:t>
            </a:r>
            <a:r>
              <a:rPr lang="en-US" altLang="zh-CN" sz="1200" b="0" dirty="0" smtClean="0">
                <a:solidFill>
                  <a:schemeClr val="tx1">
                    <a:lumMod val="75000"/>
                    <a:lumOff val="25000"/>
                  </a:schemeClr>
                </a:solidFill>
                <a:latin typeface="微软雅黑" panose="020B0503020204020204" pitchFamily="34" charset="-122"/>
                <a:ea typeface="微软雅黑" panose="020B0503020204020204" pitchFamily="34" charset="-122"/>
              </a:rPr>
              <a:t> TEMPLATE</a:t>
            </a:r>
            <a:endPar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4" name="组合 43"/>
          <p:cNvGrpSpPr/>
          <p:nvPr/>
        </p:nvGrpSpPr>
        <p:grpSpPr>
          <a:xfrm>
            <a:off x="847364" y="5040520"/>
            <a:ext cx="4304665" cy="376011"/>
            <a:chOff x="2517588" y="2779389"/>
            <a:chExt cx="4304665" cy="376011"/>
          </a:xfrm>
          <a:noFill/>
        </p:grpSpPr>
        <p:sp>
          <p:nvSpPr>
            <p:cNvPr id="45" name="文本框 6"/>
            <p:cNvSpPr txBox="1"/>
            <p:nvPr/>
          </p:nvSpPr>
          <p:spPr>
            <a:xfrm>
              <a:off x="2517588" y="2779389"/>
              <a:ext cx="1853764" cy="373675"/>
            </a:xfrm>
            <a:prstGeom prst="roundRect">
              <a:avLst/>
            </a:prstGeom>
            <a:gr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答辩</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人</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：亮亮图文</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文本框 7"/>
            <p:cNvSpPr txBox="1"/>
            <p:nvPr/>
          </p:nvSpPr>
          <p:spPr>
            <a:xfrm>
              <a:off x="4733103" y="2779389"/>
              <a:ext cx="2089150" cy="376011"/>
            </a:xfrm>
            <a:prstGeom prst="roundRect">
              <a:avLst/>
            </a:prstGeom>
            <a:gr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指导</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老师</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：亮亮图文</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7" name="组合 46"/>
          <p:cNvGrpSpPr/>
          <p:nvPr/>
        </p:nvGrpSpPr>
        <p:grpSpPr>
          <a:xfrm>
            <a:off x="847364" y="1946546"/>
            <a:ext cx="1855416" cy="1319560"/>
            <a:chOff x="1743075" y="720725"/>
            <a:chExt cx="5573713" cy="3963988"/>
          </a:xfrm>
          <a:solidFill>
            <a:schemeClr val="tx1">
              <a:lumMod val="75000"/>
              <a:lumOff val="25000"/>
            </a:schemeClr>
          </a:solidFill>
        </p:grpSpPr>
        <p:sp>
          <p:nvSpPr>
            <p:cNvPr id="48"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49"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50"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51"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grpSp>
      <p:sp>
        <p:nvSpPr>
          <p:cNvPr id="16" name="椭圆 15"/>
          <p:cNvSpPr/>
          <p:nvPr/>
        </p:nvSpPr>
        <p:spPr>
          <a:xfrm>
            <a:off x="9180419" y="1638548"/>
            <a:ext cx="626408" cy="626408"/>
          </a:xfrm>
          <a:prstGeom prst="ellipse">
            <a:avLst/>
          </a:prstGeom>
          <a:solidFill>
            <a:schemeClr val="bg1">
              <a:alpha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9180419" y="1951752"/>
            <a:ext cx="626408" cy="626408"/>
          </a:xfrm>
          <a:prstGeom prst="ellipse">
            <a:avLst/>
          </a:prstGeom>
          <a:solidFill>
            <a:schemeClr val="bg1">
              <a:alpha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5E0F4"/>
        </a:solidFill>
        <a:effectLst/>
      </p:bgPr>
    </p:bg>
    <p:spTree>
      <p:nvGrpSpPr>
        <p:cNvPr id="1" name=""/>
        <p:cNvGrpSpPr/>
        <p:nvPr/>
      </p:nvGrpSpPr>
      <p:grpSpPr>
        <a:xfrm>
          <a:off x="0" y="0"/>
          <a:ext cx="0" cy="0"/>
          <a:chOff x="0" y="0"/>
          <a:chExt cx="0" cy="0"/>
        </a:xfrm>
      </p:grpSpPr>
      <p:sp>
        <p:nvSpPr>
          <p:cNvPr id="6" name="椭圆 5"/>
          <p:cNvSpPr/>
          <p:nvPr/>
        </p:nvSpPr>
        <p:spPr>
          <a:xfrm>
            <a:off x="820965" y="379754"/>
            <a:ext cx="717550" cy="717550"/>
          </a:xfrm>
          <a:prstGeom prst="ellipse">
            <a:avLst/>
          </a:prstGeom>
          <a:solidFill>
            <a:srgbClr val="565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0159" y="438948"/>
            <a:ext cx="599163" cy="599163"/>
          </a:xfrm>
          <a:prstGeom prst="ellipse">
            <a:avLst/>
          </a:prstGeom>
          <a:solidFill>
            <a:srgbClr val="D5E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850562" y="476919"/>
            <a:ext cx="658356" cy="523220"/>
          </a:xfrm>
          <a:prstGeom prst="rect">
            <a:avLst/>
          </a:prstGeom>
          <a:noFill/>
        </p:spPr>
        <p:txBody>
          <a:bodyPr wrap="square" rtlCol="0">
            <a:spAutoFit/>
          </a:bodyPr>
          <a:lstStyle/>
          <a:p>
            <a:pPr algn="ctr"/>
            <a:r>
              <a:rPr lang="en-US" altLang="zh-CN" sz="2800" b="1" dirty="0" smtClean="0">
                <a:ln w="28575">
                  <a:noFill/>
                </a:ln>
                <a:solidFill>
                  <a:schemeClr val="tx1">
                    <a:lumMod val="75000"/>
                    <a:lumOff val="25000"/>
                  </a:schemeClr>
                </a:solidFill>
                <a:latin typeface="微软雅黑" panose="020B0503020204020204" pitchFamily="34" charset="-122"/>
                <a:ea typeface="微软雅黑" panose="020B0503020204020204" pitchFamily="34" charset="-122"/>
              </a:rPr>
              <a:t>02</a:t>
            </a:r>
            <a:endParaRPr lang="zh-CN" altLang="en-US" sz="4400" b="1" dirty="0">
              <a:ln w="28575">
                <a:noFill/>
              </a:l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1669141" y="181159"/>
            <a:ext cx="2492990" cy="646331"/>
          </a:xfrm>
          <a:prstGeom prst="rect">
            <a:avLst/>
          </a:prstGeom>
        </p:spPr>
        <p:txBody>
          <a:bodyPr wrap="none">
            <a:spAutoFit/>
          </a:bodyPr>
          <a:lstStyle/>
          <a:p>
            <a:pPr>
              <a:lnSpc>
                <a:spcPct val="20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研究的思路与方法</a:t>
            </a:r>
          </a:p>
        </p:txBody>
      </p:sp>
      <p:sp>
        <p:nvSpPr>
          <p:cNvPr id="24" name="文本框 23"/>
          <p:cNvSpPr txBox="1"/>
          <p:nvPr/>
        </p:nvSpPr>
        <p:spPr>
          <a:xfrm>
            <a:off x="404583" y="797144"/>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79" name="Shape 1816"/>
          <p:cNvSpPr/>
          <p:nvPr/>
        </p:nvSpPr>
        <p:spPr>
          <a:xfrm rot="3360522">
            <a:off x="8408569" y="1871393"/>
            <a:ext cx="865882" cy="285088"/>
          </a:xfrm>
          <a:prstGeom prst="rect">
            <a:avLst/>
          </a:prstGeom>
          <a:solidFill>
            <a:srgbClr val="D5E0F4">
              <a:alpha val="70000"/>
            </a:srgbClr>
          </a:solidFill>
          <a:ln w="12700">
            <a:miter lim="400000"/>
          </a:ln>
        </p:spPr>
        <p:txBody>
          <a:bodyPr lIns="0" tIns="0" rIns="0" bIns="0" anchor="ctr"/>
          <a:lstStyle/>
          <a:p>
            <a:pPr lvl="0"/>
            <a:endParaRPr/>
          </a:p>
        </p:txBody>
      </p:sp>
      <p:sp>
        <p:nvSpPr>
          <p:cNvPr id="34" name="Shape 1707"/>
          <p:cNvSpPr/>
          <p:nvPr/>
        </p:nvSpPr>
        <p:spPr>
          <a:xfrm>
            <a:off x="3443194" y="3076265"/>
            <a:ext cx="440696" cy="441642"/>
          </a:xfrm>
          <a:custGeom>
            <a:avLst/>
            <a:gdLst/>
            <a:ahLst/>
            <a:cxnLst>
              <a:cxn ang="0">
                <a:pos x="wd2" y="hd2"/>
              </a:cxn>
              <a:cxn ang="5400000">
                <a:pos x="wd2" y="hd2"/>
              </a:cxn>
              <a:cxn ang="10800000">
                <a:pos x="wd2" y="hd2"/>
              </a:cxn>
              <a:cxn ang="16200000">
                <a:pos x="wd2" y="hd2"/>
              </a:cxn>
            </a:cxnLst>
            <a:rect l="0" t="0" r="r" b="b"/>
            <a:pathLst>
              <a:path w="21600" h="21600" extrusionOk="0">
                <a:moveTo>
                  <a:pt x="0" y="7344"/>
                </a:moveTo>
                <a:lnTo>
                  <a:pt x="7343" y="7344"/>
                </a:lnTo>
                <a:lnTo>
                  <a:pt x="7343" y="0"/>
                </a:lnTo>
                <a:lnTo>
                  <a:pt x="14255" y="0"/>
                </a:lnTo>
                <a:lnTo>
                  <a:pt x="14255" y="7344"/>
                </a:lnTo>
                <a:lnTo>
                  <a:pt x="21600" y="7344"/>
                </a:lnTo>
                <a:lnTo>
                  <a:pt x="21600" y="14256"/>
                </a:lnTo>
                <a:lnTo>
                  <a:pt x="14255" y="14256"/>
                </a:lnTo>
                <a:lnTo>
                  <a:pt x="14255" y="21600"/>
                </a:lnTo>
                <a:lnTo>
                  <a:pt x="7343" y="21600"/>
                </a:lnTo>
                <a:lnTo>
                  <a:pt x="7343" y="14256"/>
                </a:lnTo>
                <a:lnTo>
                  <a:pt x="0" y="14256"/>
                </a:lnTo>
                <a:cubicBezTo>
                  <a:pt x="0" y="14256"/>
                  <a:pt x="0" y="7344"/>
                  <a:pt x="0" y="7344"/>
                </a:cubicBezTo>
                <a:close/>
              </a:path>
            </a:pathLst>
          </a:custGeom>
          <a:solidFill>
            <a:srgbClr val="009ED6"/>
          </a:solidFill>
          <a:ln w="12700">
            <a:miter lim="400000"/>
          </a:ln>
        </p:spPr>
        <p:txBody>
          <a:bodyPr lIns="38100" tIns="38100" rIns="38100" bIns="38100" anchor="ctr"/>
          <a:lstStyle/>
          <a:p>
            <a:pPr lvl="0">
              <a:lnSpc>
                <a:spcPct val="100000"/>
              </a:lnSpc>
              <a:defRPr sz="3200">
                <a:solidFill>
                  <a:srgbClr val="FFFFFF"/>
                </a:solidFill>
                <a:latin typeface="+mn-lt"/>
                <a:ea typeface="+mn-ea"/>
                <a:cs typeface="+mn-cs"/>
                <a:sym typeface="Helvetica Light"/>
              </a:defRPr>
            </a:pPr>
            <a:endParaRPr/>
          </a:p>
        </p:txBody>
      </p:sp>
      <p:sp>
        <p:nvSpPr>
          <p:cNvPr id="35" name="Shape 1708"/>
          <p:cNvSpPr/>
          <p:nvPr/>
        </p:nvSpPr>
        <p:spPr>
          <a:xfrm>
            <a:off x="8362543" y="3070896"/>
            <a:ext cx="381390" cy="3533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8640"/>
                </a:lnTo>
                <a:lnTo>
                  <a:pt x="0" y="8640"/>
                </a:lnTo>
                <a:cubicBezTo>
                  <a:pt x="0" y="8640"/>
                  <a:pt x="0" y="0"/>
                  <a:pt x="0" y="0"/>
                </a:cubicBezTo>
                <a:close/>
                <a:moveTo>
                  <a:pt x="0" y="12960"/>
                </a:moveTo>
                <a:lnTo>
                  <a:pt x="21600" y="12960"/>
                </a:lnTo>
                <a:lnTo>
                  <a:pt x="21600" y="21600"/>
                </a:lnTo>
                <a:lnTo>
                  <a:pt x="0" y="21600"/>
                </a:lnTo>
                <a:cubicBezTo>
                  <a:pt x="0" y="21600"/>
                  <a:pt x="0" y="12960"/>
                  <a:pt x="0" y="12960"/>
                </a:cubicBezTo>
                <a:close/>
              </a:path>
            </a:pathLst>
          </a:custGeom>
          <a:solidFill>
            <a:srgbClr val="009ED6"/>
          </a:solidFill>
          <a:ln w="12700">
            <a:miter lim="400000"/>
          </a:ln>
        </p:spPr>
        <p:txBody>
          <a:bodyPr lIns="38100" tIns="38100" rIns="38100" bIns="38100" anchor="ctr"/>
          <a:lstStyle/>
          <a:p>
            <a:pPr lvl="0">
              <a:lnSpc>
                <a:spcPct val="100000"/>
              </a:lnSpc>
              <a:defRPr sz="3200">
                <a:solidFill>
                  <a:srgbClr val="FFFFFF"/>
                </a:solidFill>
                <a:latin typeface="+mn-lt"/>
                <a:ea typeface="+mn-ea"/>
                <a:cs typeface="+mn-cs"/>
                <a:sym typeface="Helvetica Light"/>
              </a:defRPr>
            </a:pPr>
            <a:endParaRPr/>
          </a:p>
        </p:txBody>
      </p:sp>
      <p:sp>
        <p:nvSpPr>
          <p:cNvPr id="36" name="Shape 1709"/>
          <p:cNvSpPr/>
          <p:nvPr/>
        </p:nvSpPr>
        <p:spPr>
          <a:xfrm>
            <a:off x="5894189" y="3076265"/>
            <a:ext cx="440696" cy="441642"/>
          </a:xfrm>
          <a:custGeom>
            <a:avLst/>
            <a:gdLst/>
            <a:ahLst/>
            <a:cxnLst>
              <a:cxn ang="0">
                <a:pos x="wd2" y="hd2"/>
              </a:cxn>
              <a:cxn ang="5400000">
                <a:pos x="wd2" y="hd2"/>
              </a:cxn>
              <a:cxn ang="10800000">
                <a:pos x="wd2" y="hd2"/>
              </a:cxn>
              <a:cxn ang="16200000">
                <a:pos x="wd2" y="hd2"/>
              </a:cxn>
            </a:cxnLst>
            <a:rect l="0" t="0" r="r" b="b"/>
            <a:pathLst>
              <a:path w="21600" h="21600" extrusionOk="0">
                <a:moveTo>
                  <a:pt x="0" y="7344"/>
                </a:moveTo>
                <a:lnTo>
                  <a:pt x="7343" y="7344"/>
                </a:lnTo>
                <a:lnTo>
                  <a:pt x="7343" y="0"/>
                </a:lnTo>
                <a:lnTo>
                  <a:pt x="14255" y="0"/>
                </a:lnTo>
                <a:lnTo>
                  <a:pt x="14255" y="7344"/>
                </a:lnTo>
                <a:lnTo>
                  <a:pt x="21600" y="7344"/>
                </a:lnTo>
                <a:lnTo>
                  <a:pt x="21600" y="14256"/>
                </a:lnTo>
                <a:lnTo>
                  <a:pt x="14255" y="14256"/>
                </a:lnTo>
                <a:lnTo>
                  <a:pt x="14255" y="21600"/>
                </a:lnTo>
                <a:lnTo>
                  <a:pt x="7343" y="21600"/>
                </a:lnTo>
                <a:lnTo>
                  <a:pt x="7343" y="14256"/>
                </a:lnTo>
                <a:lnTo>
                  <a:pt x="0" y="14256"/>
                </a:lnTo>
                <a:cubicBezTo>
                  <a:pt x="0" y="14256"/>
                  <a:pt x="0" y="7344"/>
                  <a:pt x="0" y="7344"/>
                </a:cubicBezTo>
                <a:close/>
              </a:path>
            </a:pathLst>
          </a:custGeom>
          <a:solidFill>
            <a:srgbClr val="009ED6"/>
          </a:solidFill>
          <a:ln w="12700">
            <a:miter lim="400000"/>
          </a:ln>
        </p:spPr>
        <p:txBody>
          <a:bodyPr lIns="38100" tIns="38100" rIns="38100" bIns="38100" anchor="ctr"/>
          <a:lstStyle/>
          <a:p>
            <a:pPr lvl="0">
              <a:lnSpc>
                <a:spcPct val="100000"/>
              </a:lnSpc>
              <a:defRPr sz="3200">
                <a:solidFill>
                  <a:srgbClr val="FFFFFF"/>
                </a:solidFill>
                <a:latin typeface="+mn-lt"/>
                <a:ea typeface="+mn-ea"/>
                <a:cs typeface="+mn-cs"/>
                <a:sym typeface="Helvetica Light"/>
              </a:defRPr>
            </a:pPr>
            <a:endParaRPr/>
          </a:p>
        </p:txBody>
      </p:sp>
      <p:sp>
        <p:nvSpPr>
          <p:cNvPr id="38" name="Shape 1710"/>
          <p:cNvSpPr/>
          <p:nvPr/>
        </p:nvSpPr>
        <p:spPr>
          <a:xfrm>
            <a:off x="1760527" y="2585328"/>
            <a:ext cx="1385814" cy="1386000"/>
          </a:xfrm>
          <a:prstGeom prst="rect">
            <a:avLst/>
          </a:prstGeom>
          <a:solidFill>
            <a:srgbClr val="ECECEC"/>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9" name="Shape 1712"/>
          <p:cNvSpPr/>
          <p:nvPr/>
        </p:nvSpPr>
        <p:spPr>
          <a:xfrm>
            <a:off x="2298302" y="2915608"/>
            <a:ext cx="287275" cy="410393"/>
          </a:xfrm>
          <a:custGeom>
            <a:avLst/>
            <a:gdLst/>
            <a:ahLst/>
            <a:cxnLst>
              <a:cxn ang="0">
                <a:pos x="wd2" y="hd2"/>
              </a:cxn>
              <a:cxn ang="5400000">
                <a:pos x="wd2" y="hd2"/>
              </a:cxn>
              <a:cxn ang="10800000">
                <a:pos x="wd2" y="hd2"/>
              </a:cxn>
              <a:cxn ang="16200000">
                <a:pos x="wd2" y="hd2"/>
              </a:cxn>
            </a:cxnLst>
            <a:rect l="0" t="0" r="r" b="b"/>
            <a:pathLst>
              <a:path w="20957" h="21276" extrusionOk="0">
                <a:moveTo>
                  <a:pt x="1877" y="21023"/>
                </a:moveTo>
                <a:cubicBezTo>
                  <a:pt x="2335" y="19958"/>
                  <a:pt x="3030" y="18458"/>
                  <a:pt x="3960" y="16288"/>
                </a:cubicBezTo>
                <a:cubicBezTo>
                  <a:pt x="8011" y="15823"/>
                  <a:pt x="9689" y="16658"/>
                  <a:pt x="12261" y="13325"/>
                </a:cubicBezTo>
                <a:cubicBezTo>
                  <a:pt x="10172" y="13789"/>
                  <a:pt x="7654" y="12465"/>
                  <a:pt x="7789" y="11892"/>
                </a:cubicBezTo>
                <a:cubicBezTo>
                  <a:pt x="7924" y="11318"/>
                  <a:pt x="13647" y="12306"/>
                  <a:pt x="17393" y="8447"/>
                </a:cubicBezTo>
                <a:cubicBezTo>
                  <a:pt x="12670" y="9202"/>
                  <a:pt x="11160" y="7540"/>
                  <a:pt x="11769" y="7289"/>
                </a:cubicBezTo>
                <a:cubicBezTo>
                  <a:pt x="13175" y="6708"/>
                  <a:pt x="17348" y="7048"/>
                  <a:pt x="19572" y="5477"/>
                </a:cubicBezTo>
                <a:cubicBezTo>
                  <a:pt x="20719" y="4669"/>
                  <a:pt x="21256" y="2702"/>
                  <a:pt x="20789" y="2000"/>
                </a:cubicBezTo>
                <a:cubicBezTo>
                  <a:pt x="20229" y="1153"/>
                  <a:pt x="16813" y="-111"/>
                  <a:pt x="14931" y="7"/>
                </a:cubicBezTo>
                <a:cubicBezTo>
                  <a:pt x="13047" y="126"/>
                  <a:pt x="10093" y="5208"/>
                  <a:pt x="9217" y="5168"/>
                </a:cubicBezTo>
                <a:cubicBezTo>
                  <a:pt x="8341" y="5128"/>
                  <a:pt x="8166" y="2892"/>
                  <a:pt x="9694" y="813"/>
                </a:cubicBezTo>
                <a:cubicBezTo>
                  <a:pt x="8081" y="1330"/>
                  <a:pt x="5127" y="2940"/>
                  <a:pt x="4200" y="4315"/>
                </a:cubicBezTo>
                <a:cubicBezTo>
                  <a:pt x="2475" y="6874"/>
                  <a:pt x="4362" y="12744"/>
                  <a:pt x="3757" y="12953"/>
                </a:cubicBezTo>
                <a:cubicBezTo>
                  <a:pt x="3151" y="13163"/>
                  <a:pt x="1114" y="10259"/>
                  <a:pt x="505" y="8944"/>
                </a:cubicBezTo>
                <a:cubicBezTo>
                  <a:pt x="-324" y="10961"/>
                  <a:pt x="-344" y="12982"/>
                  <a:pt x="2082" y="15667"/>
                </a:cubicBezTo>
                <a:cubicBezTo>
                  <a:pt x="1167" y="17429"/>
                  <a:pt x="667" y="19457"/>
                  <a:pt x="592" y="20487"/>
                </a:cubicBezTo>
                <a:cubicBezTo>
                  <a:pt x="557" y="21312"/>
                  <a:pt x="1675" y="21489"/>
                  <a:pt x="1877" y="21023"/>
                </a:cubicBezTo>
                <a:close/>
              </a:path>
            </a:pathLst>
          </a:custGeom>
          <a:solidFill>
            <a:srgbClr val="009ED6"/>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1" name="Shape 1714"/>
          <p:cNvSpPr/>
          <p:nvPr/>
        </p:nvSpPr>
        <p:spPr>
          <a:xfrm>
            <a:off x="4180743" y="2572628"/>
            <a:ext cx="1385814" cy="1386000"/>
          </a:xfrm>
          <a:prstGeom prst="rect">
            <a:avLst/>
          </a:prstGeom>
          <a:solidFill>
            <a:srgbClr val="ECECEC"/>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3" name="Shape 1716"/>
          <p:cNvSpPr/>
          <p:nvPr/>
        </p:nvSpPr>
        <p:spPr>
          <a:xfrm>
            <a:off x="4671270" y="2899166"/>
            <a:ext cx="404760" cy="404731"/>
          </a:xfrm>
          <a:custGeom>
            <a:avLst/>
            <a:gdLst/>
            <a:ahLst/>
            <a:cxnLst>
              <a:cxn ang="0">
                <a:pos x="wd2" y="hd2"/>
              </a:cxn>
              <a:cxn ang="5400000">
                <a:pos x="wd2" y="hd2"/>
              </a:cxn>
              <a:cxn ang="10800000">
                <a:pos x="wd2" y="hd2"/>
              </a:cxn>
              <a:cxn ang="16200000">
                <a:pos x="wd2" y="hd2"/>
              </a:cxn>
            </a:cxnLst>
            <a:rect l="0" t="0" r="r" b="b"/>
            <a:pathLst>
              <a:path w="21600" h="21600" extrusionOk="0">
                <a:moveTo>
                  <a:pt x="10800" y="15497"/>
                </a:moveTo>
                <a:cubicBezTo>
                  <a:pt x="8207" y="15497"/>
                  <a:pt x="6104" y="13394"/>
                  <a:pt x="6104" y="10801"/>
                </a:cubicBezTo>
                <a:cubicBezTo>
                  <a:pt x="6104" y="8206"/>
                  <a:pt x="8207" y="6103"/>
                  <a:pt x="10800" y="6103"/>
                </a:cubicBezTo>
                <a:cubicBezTo>
                  <a:pt x="13395" y="6103"/>
                  <a:pt x="15497" y="8206"/>
                  <a:pt x="15497" y="10801"/>
                </a:cubicBezTo>
                <a:cubicBezTo>
                  <a:pt x="15497" y="13394"/>
                  <a:pt x="13395" y="15497"/>
                  <a:pt x="10800" y="15497"/>
                </a:cubicBezTo>
                <a:close/>
                <a:moveTo>
                  <a:pt x="19522" y="10801"/>
                </a:moveTo>
                <a:cubicBezTo>
                  <a:pt x="19522" y="9454"/>
                  <a:pt x="20352" y="8390"/>
                  <a:pt x="21600" y="7659"/>
                </a:cubicBezTo>
                <a:cubicBezTo>
                  <a:pt x="21376" y="6908"/>
                  <a:pt x="21077" y="6187"/>
                  <a:pt x="20711" y="5509"/>
                </a:cubicBezTo>
                <a:cubicBezTo>
                  <a:pt x="19310" y="5876"/>
                  <a:pt x="18177" y="5328"/>
                  <a:pt x="17225" y="4375"/>
                </a:cubicBezTo>
                <a:cubicBezTo>
                  <a:pt x="16273" y="3423"/>
                  <a:pt x="15982" y="2288"/>
                  <a:pt x="16347" y="889"/>
                </a:cubicBezTo>
                <a:cubicBezTo>
                  <a:pt x="15671" y="522"/>
                  <a:pt x="14951" y="224"/>
                  <a:pt x="14198" y="0"/>
                </a:cubicBezTo>
                <a:cubicBezTo>
                  <a:pt x="13467" y="1248"/>
                  <a:pt x="12147" y="2078"/>
                  <a:pt x="10800" y="2078"/>
                </a:cubicBezTo>
                <a:cubicBezTo>
                  <a:pt x="9453" y="2078"/>
                  <a:pt x="8134" y="1248"/>
                  <a:pt x="7403" y="0"/>
                </a:cubicBezTo>
                <a:cubicBezTo>
                  <a:pt x="6651" y="224"/>
                  <a:pt x="5931" y="522"/>
                  <a:pt x="5253" y="889"/>
                </a:cubicBezTo>
                <a:cubicBezTo>
                  <a:pt x="5620" y="2288"/>
                  <a:pt x="5329" y="3422"/>
                  <a:pt x="4375" y="4375"/>
                </a:cubicBezTo>
                <a:cubicBezTo>
                  <a:pt x="3423" y="5328"/>
                  <a:pt x="2290" y="5876"/>
                  <a:pt x="890" y="5510"/>
                </a:cubicBezTo>
                <a:cubicBezTo>
                  <a:pt x="523" y="6187"/>
                  <a:pt x="224" y="6908"/>
                  <a:pt x="0" y="7659"/>
                </a:cubicBezTo>
                <a:cubicBezTo>
                  <a:pt x="1249" y="8390"/>
                  <a:pt x="2078" y="9454"/>
                  <a:pt x="2078" y="10801"/>
                </a:cubicBezTo>
                <a:cubicBezTo>
                  <a:pt x="2078" y="12146"/>
                  <a:pt x="1249" y="13467"/>
                  <a:pt x="0" y="14198"/>
                </a:cubicBezTo>
                <a:cubicBezTo>
                  <a:pt x="224" y="14950"/>
                  <a:pt x="523" y="15670"/>
                  <a:pt x="890" y="16348"/>
                </a:cubicBezTo>
                <a:cubicBezTo>
                  <a:pt x="2290" y="15981"/>
                  <a:pt x="3423" y="16272"/>
                  <a:pt x="4375" y="17226"/>
                </a:cubicBezTo>
                <a:cubicBezTo>
                  <a:pt x="5327" y="18178"/>
                  <a:pt x="5620" y="19312"/>
                  <a:pt x="5253" y="20711"/>
                </a:cubicBezTo>
                <a:cubicBezTo>
                  <a:pt x="5931" y="21078"/>
                  <a:pt x="6651" y="21377"/>
                  <a:pt x="7403" y="21600"/>
                </a:cubicBezTo>
                <a:cubicBezTo>
                  <a:pt x="8134" y="20352"/>
                  <a:pt x="9453" y="19524"/>
                  <a:pt x="10800" y="19524"/>
                </a:cubicBezTo>
                <a:cubicBezTo>
                  <a:pt x="12147" y="19524"/>
                  <a:pt x="13467" y="20352"/>
                  <a:pt x="14198" y="21600"/>
                </a:cubicBezTo>
                <a:cubicBezTo>
                  <a:pt x="14951" y="21375"/>
                  <a:pt x="15671" y="21078"/>
                  <a:pt x="16349" y="20711"/>
                </a:cubicBezTo>
                <a:cubicBezTo>
                  <a:pt x="15982" y="19312"/>
                  <a:pt x="16273" y="18178"/>
                  <a:pt x="17225" y="17226"/>
                </a:cubicBezTo>
                <a:cubicBezTo>
                  <a:pt x="18177" y="16272"/>
                  <a:pt x="19310" y="15724"/>
                  <a:pt x="20711" y="16091"/>
                </a:cubicBezTo>
                <a:cubicBezTo>
                  <a:pt x="21077" y="15413"/>
                  <a:pt x="21376" y="14693"/>
                  <a:pt x="21600" y="13941"/>
                </a:cubicBezTo>
                <a:cubicBezTo>
                  <a:pt x="20352" y="13210"/>
                  <a:pt x="19522" y="12146"/>
                  <a:pt x="19522" y="10801"/>
                </a:cubicBezTo>
                <a:close/>
              </a:path>
            </a:pathLst>
          </a:custGeom>
          <a:solidFill>
            <a:srgbClr val="009ED6"/>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6" name="Shape 1718"/>
          <p:cNvSpPr/>
          <p:nvPr/>
        </p:nvSpPr>
        <p:spPr>
          <a:xfrm>
            <a:off x="6702903" y="2572628"/>
            <a:ext cx="1385815" cy="1386000"/>
          </a:xfrm>
          <a:prstGeom prst="rect">
            <a:avLst/>
          </a:prstGeom>
          <a:solidFill>
            <a:srgbClr val="ECECEC"/>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8" name="Shape 1719"/>
          <p:cNvSpPr/>
          <p:nvPr/>
        </p:nvSpPr>
        <p:spPr>
          <a:xfrm>
            <a:off x="7195271" y="2904966"/>
            <a:ext cx="401081" cy="393788"/>
          </a:xfrm>
          <a:custGeom>
            <a:avLst/>
            <a:gdLst/>
            <a:ahLst/>
            <a:cxnLst>
              <a:cxn ang="0">
                <a:pos x="wd2" y="hd2"/>
              </a:cxn>
              <a:cxn ang="5400000">
                <a:pos x="wd2" y="hd2"/>
              </a:cxn>
              <a:cxn ang="10800000">
                <a:pos x="wd2" y="hd2"/>
              </a:cxn>
              <a:cxn ang="16200000">
                <a:pos x="wd2" y="hd2"/>
              </a:cxn>
            </a:cxnLst>
            <a:rect l="0" t="0" r="r" b="b"/>
            <a:pathLst>
              <a:path w="21600" h="21600" extrusionOk="0">
                <a:moveTo>
                  <a:pt x="16241" y="491"/>
                </a:moveTo>
                <a:cubicBezTo>
                  <a:pt x="16241" y="164"/>
                  <a:pt x="16078" y="0"/>
                  <a:pt x="15753" y="0"/>
                </a:cubicBezTo>
                <a:cubicBezTo>
                  <a:pt x="5847" y="0"/>
                  <a:pt x="5847" y="0"/>
                  <a:pt x="5847" y="0"/>
                </a:cubicBezTo>
                <a:cubicBezTo>
                  <a:pt x="5522" y="0"/>
                  <a:pt x="5359" y="164"/>
                  <a:pt x="5359" y="491"/>
                </a:cubicBezTo>
                <a:cubicBezTo>
                  <a:pt x="5359" y="5400"/>
                  <a:pt x="5359" y="5400"/>
                  <a:pt x="5359" y="5400"/>
                </a:cubicBezTo>
                <a:cubicBezTo>
                  <a:pt x="16241" y="5400"/>
                  <a:pt x="16241" y="5400"/>
                  <a:pt x="16241" y="5400"/>
                </a:cubicBezTo>
                <a:lnTo>
                  <a:pt x="16241" y="491"/>
                </a:lnTo>
                <a:close/>
                <a:moveTo>
                  <a:pt x="16403" y="16691"/>
                </a:moveTo>
                <a:cubicBezTo>
                  <a:pt x="16241" y="16527"/>
                  <a:pt x="16078" y="16364"/>
                  <a:pt x="15916" y="16364"/>
                </a:cubicBezTo>
                <a:cubicBezTo>
                  <a:pt x="5684" y="16364"/>
                  <a:pt x="5684" y="16364"/>
                  <a:pt x="5684" y="16364"/>
                </a:cubicBezTo>
                <a:cubicBezTo>
                  <a:pt x="5522" y="16364"/>
                  <a:pt x="5359" y="16527"/>
                  <a:pt x="5197" y="16691"/>
                </a:cubicBezTo>
                <a:cubicBezTo>
                  <a:pt x="3573" y="21109"/>
                  <a:pt x="3573" y="21109"/>
                  <a:pt x="3573" y="21109"/>
                </a:cubicBezTo>
                <a:cubicBezTo>
                  <a:pt x="3573" y="21273"/>
                  <a:pt x="3573" y="21273"/>
                  <a:pt x="3735" y="21436"/>
                </a:cubicBezTo>
                <a:cubicBezTo>
                  <a:pt x="3735" y="21600"/>
                  <a:pt x="3898" y="21600"/>
                  <a:pt x="4060" y="21600"/>
                </a:cubicBezTo>
                <a:cubicBezTo>
                  <a:pt x="17540" y="21600"/>
                  <a:pt x="17540" y="21600"/>
                  <a:pt x="17540" y="21600"/>
                </a:cubicBezTo>
                <a:cubicBezTo>
                  <a:pt x="17702" y="21600"/>
                  <a:pt x="17865" y="21600"/>
                  <a:pt x="17865" y="21436"/>
                </a:cubicBezTo>
                <a:cubicBezTo>
                  <a:pt x="18027" y="21273"/>
                  <a:pt x="18027" y="21273"/>
                  <a:pt x="18027" y="21109"/>
                </a:cubicBezTo>
                <a:lnTo>
                  <a:pt x="16403" y="16691"/>
                </a:lnTo>
                <a:close/>
                <a:moveTo>
                  <a:pt x="4872" y="9164"/>
                </a:moveTo>
                <a:cubicBezTo>
                  <a:pt x="4872" y="10964"/>
                  <a:pt x="4872" y="10964"/>
                  <a:pt x="4872" y="10964"/>
                </a:cubicBezTo>
                <a:cubicBezTo>
                  <a:pt x="16565" y="10964"/>
                  <a:pt x="16565" y="10964"/>
                  <a:pt x="16565" y="10964"/>
                </a:cubicBezTo>
                <a:cubicBezTo>
                  <a:pt x="16565" y="9164"/>
                  <a:pt x="16565" y="9164"/>
                  <a:pt x="16565" y="9164"/>
                </a:cubicBezTo>
                <a:cubicBezTo>
                  <a:pt x="16565" y="9164"/>
                  <a:pt x="15266" y="6545"/>
                  <a:pt x="15266" y="6545"/>
                </a:cubicBezTo>
                <a:cubicBezTo>
                  <a:pt x="6334" y="6545"/>
                  <a:pt x="6334" y="6545"/>
                  <a:pt x="6334" y="6545"/>
                </a:cubicBezTo>
                <a:cubicBezTo>
                  <a:pt x="6334" y="6545"/>
                  <a:pt x="4872" y="9164"/>
                  <a:pt x="4872" y="9164"/>
                </a:cubicBezTo>
                <a:close/>
                <a:moveTo>
                  <a:pt x="10719" y="8345"/>
                </a:moveTo>
                <a:cubicBezTo>
                  <a:pt x="11693" y="8345"/>
                  <a:pt x="12505" y="8673"/>
                  <a:pt x="12505" y="9164"/>
                </a:cubicBezTo>
                <a:cubicBezTo>
                  <a:pt x="12505" y="9655"/>
                  <a:pt x="11693" y="10145"/>
                  <a:pt x="10719" y="10145"/>
                </a:cubicBezTo>
                <a:cubicBezTo>
                  <a:pt x="9907" y="10145"/>
                  <a:pt x="9095" y="9655"/>
                  <a:pt x="9095" y="9164"/>
                </a:cubicBezTo>
                <a:cubicBezTo>
                  <a:pt x="9095" y="8673"/>
                  <a:pt x="9907" y="8345"/>
                  <a:pt x="10719" y="8345"/>
                </a:cubicBezTo>
                <a:close/>
                <a:moveTo>
                  <a:pt x="19326" y="6545"/>
                </a:moveTo>
                <a:cubicBezTo>
                  <a:pt x="16403" y="6545"/>
                  <a:pt x="16403" y="6545"/>
                  <a:pt x="16403" y="6545"/>
                </a:cubicBezTo>
                <a:cubicBezTo>
                  <a:pt x="17540" y="8836"/>
                  <a:pt x="17540" y="8836"/>
                  <a:pt x="17540" y="8836"/>
                </a:cubicBezTo>
                <a:cubicBezTo>
                  <a:pt x="17540" y="8836"/>
                  <a:pt x="17540" y="8836"/>
                  <a:pt x="17540" y="8836"/>
                </a:cubicBezTo>
                <a:cubicBezTo>
                  <a:pt x="17702" y="8836"/>
                  <a:pt x="17702" y="8836"/>
                  <a:pt x="17702" y="9000"/>
                </a:cubicBezTo>
                <a:cubicBezTo>
                  <a:pt x="17702" y="9000"/>
                  <a:pt x="17702" y="11455"/>
                  <a:pt x="17702" y="11455"/>
                </a:cubicBezTo>
                <a:cubicBezTo>
                  <a:pt x="17702" y="11782"/>
                  <a:pt x="17540" y="11945"/>
                  <a:pt x="17215" y="11945"/>
                </a:cubicBezTo>
                <a:cubicBezTo>
                  <a:pt x="4385" y="11945"/>
                  <a:pt x="4385" y="11945"/>
                  <a:pt x="4385" y="11945"/>
                </a:cubicBezTo>
                <a:cubicBezTo>
                  <a:pt x="4060" y="11945"/>
                  <a:pt x="3898" y="11782"/>
                  <a:pt x="3898" y="11455"/>
                </a:cubicBezTo>
                <a:cubicBezTo>
                  <a:pt x="3898" y="11455"/>
                  <a:pt x="3898" y="9164"/>
                  <a:pt x="3898" y="9000"/>
                </a:cubicBezTo>
                <a:cubicBezTo>
                  <a:pt x="3898" y="8836"/>
                  <a:pt x="3898" y="8836"/>
                  <a:pt x="4060" y="8836"/>
                </a:cubicBezTo>
                <a:cubicBezTo>
                  <a:pt x="5197" y="6545"/>
                  <a:pt x="5197" y="6545"/>
                  <a:pt x="5197" y="6545"/>
                </a:cubicBezTo>
                <a:cubicBezTo>
                  <a:pt x="2274" y="6545"/>
                  <a:pt x="2274" y="6545"/>
                  <a:pt x="2274" y="6545"/>
                </a:cubicBezTo>
                <a:cubicBezTo>
                  <a:pt x="974" y="6545"/>
                  <a:pt x="0" y="7691"/>
                  <a:pt x="0" y="8836"/>
                </a:cubicBezTo>
                <a:cubicBezTo>
                  <a:pt x="0" y="16527"/>
                  <a:pt x="0" y="16527"/>
                  <a:pt x="0" y="16527"/>
                </a:cubicBezTo>
                <a:cubicBezTo>
                  <a:pt x="0" y="17836"/>
                  <a:pt x="974" y="18818"/>
                  <a:pt x="2274" y="18818"/>
                </a:cubicBezTo>
                <a:cubicBezTo>
                  <a:pt x="3086" y="18818"/>
                  <a:pt x="3086" y="18818"/>
                  <a:pt x="3086" y="18818"/>
                </a:cubicBezTo>
                <a:cubicBezTo>
                  <a:pt x="4060" y="16200"/>
                  <a:pt x="4060" y="16200"/>
                  <a:pt x="4060" y="16200"/>
                </a:cubicBezTo>
                <a:cubicBezTo>
                  <a:pt x="4223" y="15545"/>
                  <a:pt x="5035" y="15055"/>
                  <a:pt x="5684" y="15055"/>
                </a:cubicBezTo>
                <a:cubicBezTo>
                  <a:pt x="15916" y="15055"/>
                  <a:pt x="15916" y="15055"/>
                  <a:pt x="15916" y="15055"/>
                </a:cubicBezTo>
                <a:cubicBezTo>
                  <a:pt x="16565" y="15055"/>
                  <a:pt x="17377" y="15545"/>
                  <a:pt x="17540" y="16200"/>
                </a:cubicBezTo>
                <a:cubicBezTo>
                  <a:pt x="18514" y="18818"/>
                  <a:pt x="18514" y="18818"/>
                  <a:pt x="18514" y="18818"/>
                </a:cubicBezTo>
                <a:cubicBezTo>
                  <a:pt x="19326" y="18818"/>
                  <a:pt x="19326" y="18818"/>
                  <a:pt x="19326" y="18818"/>
                </a:cubicBezTo>
                <a:cubicBezTo>
                  <a:pt x="20626" y="18818"/>
                  <a:pt x="21600" y="17836"/>
                  <a:pt x="21600" y="16527"/>
                </a:cubicBezTo>
                <a:cubicBezTo>
                  <a:pt x="21600" y="8836"/>
                  <a:pt x="21600" y="8836"/>
                  <a:pt x="21600" y="8836"/>
                </a:cubicBezTo>
                <a:cubicBezTo>
                  <a:pt x="21600" y="7691"/>
                  <a:pt x="20626" y="6545"/>
                  <a:pt x="19326" y="6545"/>
                </a:cubicBezTo>
                <a:close/>
              </a:path>
            </a:pathLst>
          </a:custGeom>
          <a:solidFill>
            <a:srgbClr val="009ED6"/>
          </a:solidFill>
          <a:ln w="12700" cap="flat">
            <a:noFill/>
            <a:miter lim="400000"/>
          </a:ln>
          <a:effectLst/>
        </p:spPr>
        <p:txBody>
          <a:bodyPr wrap="square" lIns="0" tIns="0" rIns="0" bIns="0" numCol="1" anchor="t">
            <a:noAutofit/>
          </a:bodyPr>
          <a:lstStyle/>
          <a:p>
            <a:pPr lvl="0">
              <a:lnSpc>
                <a:spcPct val="100000"/>
              </a:lnSpc>
              <a:defRPr sz="3200">
                <a:solidFill>
                  <a:srgbClr val="FFFFFF"/>
                </a:solidFill>
                <a:latin typeface="+mn-lt"/>
                <a:ea typeface="+mn-ea"/>
                <a:cs typeface="+mn-cs"/>
                <a:sym typeface="Helvetica Light"/>
              </a:defRPr>
            </a:pPr>
            <a:endParaRPr/>
          </a:p>
        </p:txBody>
      </p:sp>
      <p:sp>
        <p:nvSpPr>
          <p:cNvPr id="51" name="Shape 1722"/>
          <p:cNvSpPr/>
          <p:nvPr/>
        </p:nvSpPr>
        <p:spPr>
          <a:xfrm>
            <a:off x="9058510" y="2572628"/>
            <a:ext cx="1385815" cy="1386000"/>
          </a:xfrm>
          <a:prstGeom prst="rect">
            <a:avLst/>
          </a:prstGeom>
          <a:solidFill>
            <a:srgbClr val="ECECEC"/>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2" name="Shape 1724"/>
          <p:cNvSpPr/>
          <p:nvPr/>
        </p:nvSpPr>
        <p:spPr>
          <a:xfrm>
            <a:off x="9643300" y="2904966"/>
            <a:ext cx="216234" cy="393788"/>
          </a:xfrm>
          <a:custGeom>
            <a:avLst/>
            <a:gdLst/>
            <a:ahLst/>
            <a:cxnLst>
              <a:cxn ang="0">
                <a:pos x="wd2" y="hd2"/>
              </a:cxn>
              <a:cxn ang="5400000">
                <a:pos x="wd2" y="hd2"/>
              </a:cxn>
              <a:cxn ang="10800000">
                <a:pos x="wd2" y="hd2"/>
              </a:cxn>
              <a:cxn ang="16200000">
                <a:pos x="wd2" y="hd2"/>
              </a:cxn>
            </a:cxnLst>
            <a:rect l="0" t="0" r="r" b="b"/>
            <a:pathLst>
              <a:path w="21600" h="21600" extrusionOk="0">
                <a:moveTo>
                  <a:pt x="20407" y="3476"/>
                </a:moveTo>
                <a:cubicBezTo>
                  <a:pt x="16335" y="5612"/>
                  <a:pt x="16335" y="5612"/>
                  <a:pt x="16335" y="5612"/>
                </a:cubicBezTo>
                <a:cubicBezTo>
                  <a:pt x="14486" y="4583"/>
                  <a:pt x="12660" y="4068"/>
                  <a:pt x="10835" y="4068"/>
                </a:cubicBezTo>
                <a:cubicBezTo>
                  <a:pt x="9782" y="4068"/>
                  <a:pt x="8916" y="4222"/>
                  <a:pt x="8237" y="4531"/>
                </a:cubicBezTo>
                <a:cubicBezTo>
                  <a:pt x="7582" y="4827"/>
                  <a:pt x="7231" y="5188"/>
                  <a:pt x="7231" y="5587"/>
                </a:cubicBezTo>
                <a:cubicBezTo>
                  <a:pt x="7231" y="5921"/>
                  <a:pt x="7535" y="6256"/>
                  <a:pt x="8120" y="6591"/>
                </a:cubicBezTo>
                <a:cubicBezTo>
                  <a:pt x="8706" y="6938"/>
                  <a:pt x="9876" y="7299"/>
                  <a:pt x="11631" y="7685"/>
                </a:cubicBezTo>
                <a:cubicBezTo>
                  <a:pt x="14743" y="8380"/>
                  <a:pt x="16873" y="8972"/>
                  <a:pt x="18020" y="9461"/>
                </a:cubicBezTo>
                <a:cubicBezTo>
                  <a:pt x="19166" y="9950"/>
                  <a:pt x="20055" y="10530"/>
                  <a:pt x="20687" y="11225"/>
                </a:cubicBezTo>
                <a:cubicBezTo>
                  <a:pt x="21296" y="11907"/>
                  <a:pt x="21600" y="12679"/>
                  <a:pt x="21600" y="13529"/>
                </a:cubicBezTo>
                <a:cubicBezTo>
                  <a:pt x="21600" y="14379"/>
                  <a:pt x="21272" y="15177"/>
                  <a:pt x="20617" y="15897"/>
                </a:cubicBezTo>
                <a:cubicBezTo>
                  <a:pt x="19962" y="16618"/>
                  <a:pt x="19096" y="17198"/>
                  <a:pt x="18066" y="17622"/>
                </a:cubicBezTo>
                <a:cubicBezTo>
                  <a:pt x="17037" y="18034"/>
                  <a:pt x="15539" y="18356"/>
                  <a:pt x="13573" y="18575"/>
                </a:cubicBezTo>
                <a:cubicBezTo>
                  <a:pt x="13573" y="21600"/>
                  <a:pt x="13573" y="21600"/>
                  <a:pt x="13573" y="21600"/>
                </a:cubicBezTo>
                <a:cubicBezTo>
                  <a:pt x="9618" y="21600"/>
                  <a:pt x="9618" y="21600"/>
                  <a:pt x="9618" y="21600"/>
                </a:cubicBezTo>
                <a:cubicBezTo>
                  <a:pt x="9618" y="18652"/>
                  <a:pt x="9618" y="18652"/>
                  <a:pt x="9618" y="18652"/>
                </a:cubicBezTo>
                <a:cubicBezTo>
                  <a:pt x="7793" y="18536"/>
                  <a:pt x="6225" y="18292"/>
                  <a:pt x="4938" y="17906"/>
                </a:cubicBezTo>
                <a:cubicBezTo>
                  <a:pt x="3159" y="17378"/>
                  <a:pt x="1521" y="16670"/>
                  <a:pt x="0" y="15795"/>
                </a:cubicBezTo>
                <a:cubicBezTo>
                  <a:pt x="4002" y="13593"/>
                  <a:pt x="4002" y="13593"/>
                  <a:pt x="4002" y="13593"/>
                </a:cubicBezTo>
                <a:cubicBezTo>
                  <a:pt x="6576" y="15061"/>
                  <a:pt x="9057" y="15795"/>
                  <a:pt x="11444" y="15795"/>
                </a:cubicBezTo>
                <a:cubicBezTo>
                  <a:pt x="12684" y="15795"/>
                  <a:pt x="13714" y="15563"/>
                  <a:pt x="14603" y="15112"/>
                </a:cubicBezTo>
                <a:cubicBezTo>
                  <a:pt x="15469" y="14649"/>
                  <a:pt x="15913" y="14121"/>
                  <a:pt x="15913" y="13503"/>
                </a:cubicBezTo>
                <a:cubicBezTo>
                  <a:pt x="15913" y="12975"/>
                  <a:pt x="15633" y="12525"/>
                  <a:pt x="15071" y="12126"/>
                </a:cubicBezTo>
                <a:cubicBezTo>
                  <a:pt x="14509" y="11740"/>
                  <a:pt x="13386" y="11341"/>
                  <a:pt x="11748" y="10929"/>
                </a:cubicBezTo>
                <a:cubicBezTo>
                  <a:pt x="8401" y="10105"/>
                  <a:pt x="6155" y="9436"/>
                  <a:pt x="4961" y="8946"/>
                </a:cubicBezTo>
                <a:cubicBezTo>
                  <a:pt x="3791" y="8470"/>
                  <a:pt x="2902" y="7917"/>
                  <a:pt x="2317" y="7312"/>
                </a:cubicBezTo>
                <a:cubicBezTo>
                  <a:pt x="1732" y="6707"/>
                  <a:pt x="1451" y="6063"/>
                  <a:pt x="1451" y="5368"/>
                </a:cubicBezTo>
                <a:cubicBezTo>
                  <a:pt x="1451" y="4235"/>
                  <a:pt x="2223" y="3257"/>
                  <a:pt x="3768" y="2446"/>
                </a:cubicBezTo>
                <a:cubicBezTo>
                  <a:pt x="5312" y="1635"/>
                  <a:pt x="7255" y="1197"/>
                  <a:pt x="9618" y="1133"/>
                </a:cubicBezTo>
                <a:cubicBezTo>
                  <a:pt x="9618" y="0"/>
                  <a:pt x="9618" y="0"/>
                  <a:pt x="9618" y="0"/>
                </a:cubicBezTo>
                <a:cubicBezTo>
                  <a:pt x="13573" y="0"/>
                  <a:pt x="13573" y="0"/>
                  <a:pt x="13573" y="0"/>
                </a:cubicBezTo>
                <a:cubicBezTo>
                  <a:pt x="13573" y="1287"/>
                  <a:pt x="13573" y="1287"/>
                  <a:pt x="13573" y="1287"/>
                </a:cubicBezTo>
                <a:cubicBezTo>
                  <a:pt x="14954" y="1455"/>
                  <a:pt x="16101" y="1686"/>
                  <a:pt x="17037" y="1982"/>
                </a:cubicBezTo>
                <a:cubicBezTo>
                  <a:pt x="17996" y="2278"/>
                  <a:pt x="19119" y="2780"/>
                  <a:pt x="20407" y="3476"/>
                </a:cubicBezTo>
                <a:close/>
              </a:path>
            </a:pathLst>
          </a:custGeom>
          <a:solidFill>
            <a:srgbClr val="009ED6"/>
          </a:solidFill>
          <a:ln w="12700" cap="flat">
            <a:noFill/>
            <a:miter lim="400000"/>
          </a:ln>
          <a:effectLst/>
        </p:spPr>
        <p:txBody>
          <a:bodyPr wrap="square" lIns="0" tIns="0" rIns="0" bIns="0" numCol="1" anchor="t">
            <a:noAutofit/>
          </a:bodyPr>
          <a:lstStyle/>
          <a:p>
            <a:pPr lvl="0">
              <a:lnSpc>
                <a:spcPct val="100000"/>
              </a:lnSpc>
              <a:defRPr sz="3200">
                <a:solidFill>
                  <a:srgbClr val="FFFFFF"/>
                </a:solidFill>
                <a:latin typeface="+mn-lt"/>
                <a:ea typeface="+mn-ea"/>
                <a:cs typeface="+mn-cs"/>
                <a:sym typeface="Helvetica Light"/>
              </a:defRPr>
            </a:pPr>
            <a:endParaRPr/>
          </a:p>
        </p:txBody>
      </p:sp>
      <p:sp>
        <p:nvSpPr>
          <p:cNvPr id="57" name="文本框 56"/>
          <p:cNvSpPr txBox="1"/>
          <p:nvPr/>
        </p:nvSpPr>
        <p:spPr>
          <a:xfrm>
            <a:off x="1837374" y="3517907"/>
            <a:ext cx="1206420" cy="369332"/>
          </a:xfrm>
          <a:prstGeom prst="rect">
            <a:avLst/>
          </a:prstGeom>
          <a:noFill/>
        </p:spPr>
        <p:txBody>
          <a:bodyPr wrap="square" rtlCol="0">
            <a:spAutoFit/>
          </a:bodyPr>
          <a:lstStyle/>
          <a:p>
            <a:pPr algn="ctr"/>
            <a:r>
              <a:rPr lang="en-US" altLang="zh-CN" dirty="0" smtClean="0">
                <a:solidFill>
                  <a:schemeClr val="tx1">
                    <a:lumMod val="75000"/>
                    <a:lumOff val="25000"/>
                  </a:schemeClr>
                </a:solidFill>
              </a:rPr>
              <a:t>text here</a:t>
            </a:r>
            <a:endParaRPr lang="zh-CN" altLang="en-US" dirty="0">
              <a:solidFill>
                <a:schemeClr val="tx1">
                  <a:lumMod val="75000"/>
                  <a:lumOff val="25000"/>
                </a:schemeClr>
              </a:solidFill>
            </a:endParaRPr>
          </a:p>
        </p:txBody>
      </p:sp>
      <p:sp>
        <p:nvSpPr>
          <p:cNvPr id="59" name="文本框 58"/>
          <p:cNvSpPr txBox="1"/>
          <p:nvPr/>
        </p:nvSpPr>
        <p:spPr>
          <a:xfrm>
            <a:off x="4270440" y="3517907"/>
            <a:ext cx="1206420" cy="369332"/>
          </a:xfrm>
          <a:prstGeom prst="rect">
            <a:avLst/>
          </a:prstGeom>
          <a:noFill/>
        </p:spPr>
        <p:txBody>
          <a:bodyPr wrap="square" rtlCol="0">
            <a:spAutoFit/>
          </a:bodyPr>
          <a:lstStyle/>
          <a:p>
            <a:pPr algn="ctr"/>
            <a:r>
              <a:rPr lang="en-US" altLang="zh-CN" dirty="0" smtClean="0">
                <a:solidFill>
                  <a:schemeClr val="tx1">
                    <a:lumMod val="75000"/>
                    <a:lumOff val="25000"/>
                  </a:schemeClr>
                </a:solidFill>
              </a:rPr>
              <a:t>text here</a:t>
            </a:r>
            <a:endParaRPr lang="zh-CN" altLang="en-US" dirty="0">
              <a:solidFill>
                <a:schemeClr val="tx1">
                  <a:lumMod val="75000"/>
                  <a:lumOff val="25000"/>
                </a:schemeClr>
              </a:solidFill>
            </a:endParaRPr>
          </a:p>
        </p:txBody>
      </p:sp>
      <p:sp>
        <p:nvSpPr>
          <p:cNvPr id="60" name="文本框 59"/>
          <p:cNvSpPr txBox="1"/>
          <p:nvPr/>
        </p:nvSpPr>
        <p:spPr>
          <a:xfrm>
            <a:off x="6811257" y="3517907"/>
            <a:ext cx="1206420" cy="369332"/>
          </a:xfrm>
          <a:prstGeom prst="rect">
            <a:avLst/>
          </a:prstGeom>
          <a:noFill/>
        </p:spPr>
        <p:txBody>
          <a:bodyPr wrap="square" rtlCol="0">
            <a:spAutoFit/>
          </a:bodyPr>
          <a:lstStyle/>
          <a:p>
            <a:pPr algn="ctr"/>
            <a:r>
              <a:rPr lang="en-US" altLang="zh-CN" dirty="0" smtClean="0">
                <a:solidFill>
                  <a:schemeClr val="tx1">
                    <a:lumMod val="75000"/>
                    <a:lumOff val="25000"/>
                  </a:schemeClr>
                </a:solidFill>
              </a:rPr>
              <a:t>text here</a:t>
            </a:r>
            <a:endParaRPr lang="zh-CN" altLang="en-US" dirty="0">
              <a:solidFill>
                <a:schemeClr val="tx1">
                  <a:lumMod val="75000"/>
                  <a:lumOff val="25000"/>
                </a:schemeClr>
              </a:solidFill>
            </a:endParaRPr>
          </a:p>
        </p:txBody>
      </p:sp>
      <p:sp>
        <p:nvSpPr>
          <p:cNvPr id="62" name="文本框 61"/>
          <p:cNvSpPr txBox="1"/>
          <p:nvPr/>
        </p:nvSpPr>
        <p:spPr>
          <a:xfrm>
            <a:off x="9151086" y="3517907"/>
            <a:ext cx="1206420" cy="369332"/>
          </a:xfrm>
          <a:prstGeom prst="rect">
            <a:avLst/>
          </a:prstGeom>
          <a:noFill/>
        </p:spPr>
        <p:txBody>
          <a:bodyPr wrap="square" rtlCol="0">
            <a:spAutoFit/>
          </a:bodyPr>
          <a:lstStyle/>
          <a:p>
            <a:pPr algn="ctr"/>
            <a:r>
              <a:rPr lang="en-US" altLang="zh-CN" dirty="0" smtClean="0">
                <a:solidFill>
                  <a:schemeClr val="tx1">
                    <a:lumMod val="75000"/>
                    <a:lumOff val="25000"/>
                  </a:schemeClr>
                </a:solidFill>
              </a:rPr>
              <a:t>text here</a:t>
            </a:r>
            <a:endParaRPr lang="zh-CN" altLang="en-US" dirty="0">
              <a:solidFill>
                <a:schemeClr val="tx1">
                  <a:lumMod val="75000"/>
                  <a:lumOff val="25000"/>
                </a:schemeClr>
              </a:solidFill>
            </a:endParaRPr>
          </a:p>
        </p:txBody>
      </p:sp>
      <p:sp>
        <p:nvSpPr>
          <p:cNvPr id="63" name="文本框 62"/>
          <p:cNvSpPr txBox="1"/>
          <p:nvPr/>
        </p:nvSpPr>
        <p:spPr>
          <a:xfrm>
            <a:off x="1562006" y="4396075"/>
            <a:ext cx="1757156" cy="1015663"/>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65" name="文本框 64"/>
          <p:cNvSpPr txBox="1"/>
          <p:nvPr/>
        </p:nvSpPr>
        <p:spPr>
          <a:xfrm>
            <a:off x="3995072" y="4396075"/>
            <a:ext cx="1757156" cy="1015663"/>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66" name="文本框 65"/>
          <p:cNvSpPr txBox="1"/>
          <p:nvPr/>
        </p:nvSpPr>
        <p:spPr>
          <a:xfrm>
            <a:off x="6517232" y="4396075"/>
            <a:ext cx="1757156" cy="1015663"/>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68" name="文本框 67"/>
          <p:cNvSpPr txBox="1"/>
          <p:nvPr/>
        </p:nvSpPr>
        <p:spPr>
          <a:xfrm>
            <a:off x="8872839" y="4396075"/>
            <a:ext cx="1757156" cy="1015663"/>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3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0" y="0"/>
            <a:ext cx="12192000" cy="6858000"/>
            <a:chOff x="0" y="0"/>
            <a:chExt cx="12192000" cy="6858000"/>
          </a:xfrm>
        </p:grpSpPr>
        <p:grpSp>
          <p:nvGrpSpPr>
            <p:cNvPr id="7" name="组合 6"/>
            <p:cNvGrpSpPr/>
            <p:nvPr/>
          </p:nvGrpSpPr>
          <p:grpSpPr>
            <a:xfrm>
              <a:off x="0" y="0"/>
              <a:ext cx="12192000" cy="6858000"/>
              <a:chOff x="0" y="0"/>
              <a:chExt cx="12192000" cy="6858000"/>
            </a:xfrm>
          </p:grpSpPr>
          <p:pic>
            <p:nvPicPr>
              <p:cNvPr id="4" name="图片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pic>
            <p:nvPicPr>
              <p:cNvPr id="6" name="图片 5"/>
              <p:cNvPicPr>
                <a:picLocks noChangeAspect="1"/>
              </p:cNvPicPr>
              <p:nvPr/>
            </p:nvPicPr>
            <p:blipFill rotWithShape="1">
              <a:blip r:embed="rId2" cstate="print">
                <a:extLst>
                  <a:ext uri="{28A0092B-C50C-407E-A947-70E740481C1C}">
                    <a14:useLocalDpi xmlns:a14="http://schemas.microsoft.com/office/drawing/2010/main" xmlns="" val="0"/>
                  </a:ext>
                </a:extLst>
              </a:blip>
              <a:srcRect l="71094" t="88611" r="17656" b="2778"/>
              <a:stretch>
                <a:fillRect/>
              </a:stretch>
            </p:blipFill>
            <p:spPr>
              <a:xfrm>
                <a:off x="10706100" y="5981700"/>
                <a:ext cx="1428750" cy="666750"/>
              </a:xfrm>
              <a:prstGeom prst="rect">
                <a:avLst/>
              </a:prstGeom>
              <a:effectLst>
                <a:softEdge rad="63500"/>
              </a:effectLst>
            </p:spPr>
          </p:pic>
        </p:grpSp>
        <p:sp>
          <p:nvSpPr>
            <p:cNvPr id="41" name="椭圆 40"/>
            <p:cNvSpPr/>
            <p:nvPr/>
          </p:nvSpPr>
          <p:spPr>
            <a:xfrm>
              <a:off x="9610725" y="476250"/>
              <a:ext cx="1809750" cy="1809750"/>
            </a:xfrm>
            <a:prstGeom prst="ellipse">
              <a:avLst/>
            </a:prstGeom>
            <a:solidFill>
              <a:schemeClr val="bg1">
                <a:alpha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9180419" y="1638548"/>
              <a:ext cx="626408" cy="626408"/>
            </a:xfrm>
            <a:prstGeom prst="ellipse">
              <a:avLst/>
            </a:prstGeom>
            <a:solidFill>
              <a:schemeClr val="bg1">
                <a:alpha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9180419" y="1951752"/>
              <a:ext cx="626408" cy="626408"/>
            </a:xfrm>
            <a:prstGeom prst="ellipse">
              <a:avLst/>
            </a:prstGeom>
            <a:solidFill>
              <a:schemeClr val="bg1">
                <a:alpha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椭圆 43"/>
          <p:cNvSpPr/>
          <p:nvPr/>
        </p:nvSpPr>
        <p:spPr>
          <a:xfrm>
            <a:off x="8058150" y="2006660"/>
            <a:ext cx="1524000" cy="1524000"/>
          </a:xfrm>
          <a:prstGeom prst="ellipse">
            <a:avLst/>
          </a:prstGeom>
          <a:solidFill>
            <a:srgbClr val="02BD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7721411" y="2230793"/>
            <a:ext cx="2197478" cy="1200328"/>
          </a:xfrm>
          <a:prstGeom prst="rect">
            <a:avLst/>
          </a:prstGeom>
          <a:noFill/>
        </p:spPr>
        <p:txBody>
          <a:bodyPr wrap="square" rtlCol="0">
            <a:spAutoFit/>
          </a:bodyPr>
          <a:lstStyle/>
          <a:p>
            <a:pPr algn="ctr"/>
            <a:r>
              <a:rPr lang="en-US" altLang="zh-CN" sz="7200" dirty="0" smtClean="0">
                <a:ln w="28575">
                  <a:noFill/>
                </a:ln>
                <a:solidFill>
                  <a:schemeClr val="bg1"/>
                </a:solidFill>
                <a:latin typeface="微软雅黑" panose="020B0503020204020204" pitchFamily="34" charset="-122"/>
                <a:ea typeface="微软雅黑" panose="020B0503020204020204" pitchFamily="34" charset="-122"/>
              </a:rPr>
              <a:t>03</a:t>
            </a:r>
            <a:endParaRPr lang="zh-CN" altLang="en-US" sz="7200" dirty="0">
              <a:ln w="28575">
                <a:noFill/>
              </a:ln>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6355045" y="3719944"/>
            <a:ext cx="4959929" cy="584775"/>
          </a:xfrm>
          <a:prstGeom prst="rect">
            <a:avLst/>
          </a:prstGeom>
          <a:noFill/>
        </p:spPr>
        <p:txBody>
          <a:bodyPr wrap="square" rtlCol="0">
            <a:spAutoFit/>
          </a:bodyPr>
          <a:lstStyle/>
          <a:p>
            <a:pPr algn="ct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课题</a:t>
            </a:r>
            <a:r>
              <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rPr>
              <a:t>研究的进展</a:t>
            </a:r>
            <a:endParaRPr lang="en-US" altLang="zh-CN" sz="3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323956" y="4316887"/>
            <a:ext cx="5022106" cy="400110"/>
          </a:xfrm>
          <a:prstGeom prst="snip1Rect">
            <a:avLst>
              <a:gd name="adj" fmla="val 0"/>
            </a:avLst>
          </a:prstGeom>
          <a:noFill/>
          <a:ln w="28575">
            <a:noFill/>
          </a:ln>
        </p:spPr>
        <p:txBody>
          <a:bodyPr wrap="square" rtlCol="0">
            <a:spAutoFit/>
          </a:bodyPr>
          <a:lstStyle/>
          <a:p>
            <a:pPr algn="ctr"/>
            <a:r>
              <a:rPr lang="en-US" altLang="zh-CN" sz="20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20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5E0F4"/>
        </a:solidFill>
        <a:effectLst/>
      </p:bgPr>
    </p:bg>
    <p:spTree>
      <p:nvGrpSpPr>
        <p:cNvPr id="1" name=""/>
        <p:cNvGrpSpPr/>
        <p:nvPr/>
      </p:nvGrpSpPr>
      <p:grpSpPr>
        <a:xfrm>
          <a:off x="0" y="0"/>
          <a:ext cx="0" cy="0"/>
          <a:chOff x="0" y="0"/>
          <a:chExt cx="0" cy="0"/>
        </a:xfrm>
      </p:grpSpPr>
      <p:sp>
        <p:nvSpPr>
          <p:cNvPr id="6" name="椭圆 5"/>
          <p:cNvSpPr/>
          <p:nvPr/>
        </p:nvSpPr>
        <p:spPr>
          <a:xfrm>
            <a:off x="820965" y="379754"/>
            <a:ext cx="717550" cy="717550"/>
          </a:xfrm>
          <a:prstGeom prst="ellipse">
            <a:avLst/>
          </a:prstGeom>
          <a:solidFill>
            <a:srgbClr val="565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0159" y="438948"/>
            <a:ext cx="599163" cy="599163"/>
          </a:xfrm>
          <a:prstGeom prst="ellipse">
            <a:avLst/>
          </a:prstGeom>
          <a:solidFill>
            <a:srgbClr val="D5E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850562" y="476919"/>
            <a:ext cx="658356" cy="523220"/>
          </a:xfrm>
          <a:prstGeom prst="rect">
            <a:avLst/>
          </a:prstGeom>
          <a:noFill/>
        </p:spPr>
        <p:txBody>
          <a:bodyPr wrap="square" rtlCol="0">
            <a:spAutoFit/>
          </a:bodyPr>
          <a:lstStyle/>
          <a:p>
            <a:pPr algn="ctr"/>
            <a:r>
              <a:rPr lang="en-US" altLang="zh-CN" sz="2800" b="1" dirty="0" smtClean="0">
                <a:ln w="28575">
                  <a:noFill/>
                </a:ln>
                <a:solidFill>
                  <a:schemeClr val="tx1">
                    <a:lumMod val="75000"/>
                    <a:lumOff val="25000"/>
                  </a:schemeClr>
                </a:solidFill>
                <a:latin typeface="微软雅黑" panose="020B0503020204020204" pitchFamily="34" charset="-122"/>
                <a:ea typeface="微软雅黑" panose="020B0503020204020204" pitchFamily="34" charset="-122"/>
              </a:rPr>
              <a:t>03</a:t>
            </a:r>
            <a:endParaRPr lang="zh-CN" altLang="en-US" sz="4400" b="1" dirty="0">
              <a:ln w="28575">
                <a:noFill/>
              </a:l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1816807" y="181159"/>
            <a:ext cx="1800493" cy="646331"/>
          </a:xfrm>
          <a:prstGeom prst="rect">
            <a:avLst/>
          </a:prstGeom>
        </p:spPr>
        <p:txBody>
          <a:bodyPr wrap="none">
            <a:spAutoFit/>
          </a:bodyPr>
          <a:lstStyle/>
          <a:p>
            <a:pPr>
              <a:lnSpc>
                <a:spcPct val="20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课题研究的进展</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496286" y="797144"/>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29" name="Shape 1517"/>
          <p:cNvSpPr/>
          <p:nvPr/>
        </p:nvSpPr>
        <p:spPr>
          <a:xfrm>
            <a:off x="5442353" y="3223863"/>
            <a:ext cx="1493455" cy="1493455"/>
          </a:xfrm>
          <a:prstGeom prst="ellipse">
            <a:avLst/>
          </a:prstGeom>
          <a:solidFill>
            <a:srgbClr val="009ED6"/>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30" name="Shape 1523"/>
          <p:cNvSpPr/>
          <p:nvPr/>
        </p:nvSpPr>
        <p:spPr>
          <a:xfrm>
            <a:off x="5364085" y="3300356"/>
            <a:ext cx="1494067" cy="1493455"/>
          </a:xfrm>
          <a:prstGeom prst="ellipse">
            <a:avLst/>
          </a:prstGeom>
          <a:solidFill>
            <a:srgbClr val="ECECEC"/>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1518"/>
          <p:cNvSpPr/>
          <p:nvPr/>
        </p:nvSpPr>
        <p:spPr>
          <a:xfrm>
            <a:off x="3658127" y="3381933"/>
            <a:ext cx="1493455" cy="1493455"/>
          </a:xfrm>
          <a:prstGeom prst="ellipse">
            <a:avLst/>
          </a:prstGeom>
          <a:solidFill>
            <a:srgbClr val="009ED6"/>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32" name="Shape 1526"/>
          <p:cNvSpPr/>
          <p:nvPr/>
        </p:nvSpPr>
        <p:spPr>
          <a:xfrm>
            <a:off x="3579860" y="3300356"/>
            <a:ext cx="1494067" cy="1493455"/>
          </a:xfrm>
          <a:prstGeom prst="ellipse">
            <a:avLst/>
          </a:prstGeom>
          <a:solidFill>
            <a:srgbClr val="ECECEC"/>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3" name="Shape 1519"/>
          <p:cNvSpPr/>
          <p:nvPr/>
        </p:nvSpPr>
        <p:spPr>
          <a:xfrm>
            <a:off x="1907074" y="3223863"/>
            <a:ext cx="1493455" cy="1493455"/>
          </a:xfrm>
          <a:prstGeom prst="ellipse">
            <a:avLst/>
          </a:prstGeom>
          <a:solidFill>
            <a:srgbClr val="009ED6"/>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37" name="Shape 1529"/>
          <p:cNvSpPr/>
          <p:nvPr/>
        </p:nvSpPr>
        <p:spPr>
          <a:xfrm>
            <a:off x="1828808" y="3300356"/>
            <a:ext cx="1494067" cy="1493455"/>
          </a:xfrm>
          <a:prstGeom prst="ellipse">
            <a:avLst/>
          </a:prstGeom>
          <a:solidFill>
            <a:srgbClr val="ECECEC"/>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0" name="Shape 1516"/>
          <p:cNvSpPr/>
          <p:nvPr/>
        </p:nvSpPr>
        <p:spPr>
          <a:xfrm>
            <a:off x="7206691" y="3381933"/>
            <a:ext cx="1493455" cy="1493455"/>
          </a:xfrm>
          <a:prstGeom prst="ellipse">
            <a:avLst/>
          </a:prstGeom>
          <a:solidFill>
            <a:srgbClr val="009ED6"/>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42" name="Shape 1532"/>
          <p:cNvSpPr/>
          <p:nvPr/>
        </p:nvSpPr>
        <p:spPr>
          <a:xfrm>
            <a:off x="7128425" y="3300356"/>
            <a:ext cx="1494067" cy="1493455"/>
          </a:xfrm>
          <a:prstGeom prst="ellipse">
            <a:avLst/>
          </a:prstGeom>
          <a:solidFill>
            <a:srgbClr val="ECECEC"/>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4" name="Shape 1515"/>
          <p:cNvSpPr/>
          <p:nvPr/>
        </p:nvSpPr>
        <p:spPr>
          <a:xfrm>
            <a:off x="8941368" y="3223863"/>
            <a:ext cx="1493455" cy="1493455"/>
          </a:xfrm>
          <a:prstGeom prst="ellipse">
            <a:avLst/>
          </a:prstGeom>
          <a:solidFill>
            <a:srgbClr val="009ED6"/>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45" name="Shape 1535"/>
          <p:cNvSpPr/>
          <p:nvPr/>
        </p:nvSpPr>
        <p:spPr>
          <a:xfrm>
            <a:off x="8863102" y="3300356"/>
            <a:ext cx="1494067" cy="1493455"/>
          </a:xfrm>
          <a:prstGeom prst="ellipse">
            <a:avLst/>
          </a:prstGeom>
          <a:solidFill>
            <a:srgbClr val="ECECEC"/>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7" name="Text Placeholder 9"/>
          <p:cNvSpPr txBox="1"/>
          <p:nvPr/>
        </p:nvSpPr>
        <p:spPr>
          <a:xfrm>
            <a:off x="1761595" y="3902640"/>
            <a:ext cx="1584446" cy="371411"/>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mtClean="0"/>
              <a:t>STEP 01</a:t>
            </a:r>
            <a:endParaRPr lang="en-GB" dirty="0"/>
          </a:p>
        </p:txBody>
      </p:sp>
      <p:sp>
        <p:nvSpPr>
          <p:cNvPr id="49" name="Text Placeholder 9"/>
          <p:cNvSpPr txBox="1"/>
          <p:nvPr/>
        </p:nvSpPr>
        <p:spPr>
          <a:xfrm>
            <a:off x="3545757" y="3902640"/>
            <a:ext cx="1584446" cy="371411"/>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mtClean="0"/>
              <a:t>STEP 02</a:t>
            </a:r>
            <a:endParaRPr lang="en-GB" dirty="0"/>
          </a:p>
        </p:txBody>
      </p:sp>
      <p:sp>
        <p:nvSpPr>
          <p:cNvPr id="50" name="Text Placeholder 9"/>
          <p:cNvSpPr txBox="1"/>
          <p:nvPr/>
        </p:nvSpPr>
        <p:spPr>
          <a:xfrm>
            <a:off x="5303515" y="3902640"/>
            <a:ext cx="1584446" cy="371411"/>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mtClean="0"/>
              <a:t>STEP 03</a:t>
            </a:r>
            <a:endParaRPr lang="en-GB" dirty="0"/>
          </a:p>
        </p:txBody>
      </p:sp>
      <p:sp>
        <p:nvSpPr>
          <p:cNvPr id="53" name="Text Placeholder 9"/>
          <p:cNvSpPr txBox="1"/>
          <p:nvPr/>
        </p:nvSpPr>
        <p:spPr>
          <a:xfrm>
            <a:off x="7102975" y="3902640"/>
            <a:ext cx="1584446" cy="371411"/>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mtClean="0"/>
              <a:t>STEP 04</a:t>
            </a:r>
            <a:endParaRPr lang="en-GB" dirty="0"/>
          </a:p>
        </p:txBody>
      </p:sp>
      <p:sp>
        <p:nvSpPr>
          <p:cNvPr id="54" name="Text Placeholder 9"/>
          <p:cNvSpPr txBox="1"/>
          <p:nvPr/>
        </p:nvSpPr>
        <p:spPr>
          <a:xfrm>
            <a:off x="8850377" y="3902640"/>
            <a:ext cx="1584446" cy="371411"/>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mtClean="0"/>
              <a:t>STEP 05</a:t>
            </a:r>
            <a:endParaRPr lang="en-GB" dirty="0"/>
          </a:p>
        </p:txBody>
      </p:sp>
      <p:sp>
        <p:nvSpPr>
          <p:cNvPr id="67" name="文本框 66"/>
          <p:cNvSpPr txBox="1"/>
          <p:nvPr/>
        </p:nvSpPr>
        <p:spPr>
          <a:xfrm>
            <a:off x="1675240" y="2101950"/>
            <a:ext cx="1757156" cy="1015663"/>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69" name="文本框 68"/>
          <p:cNvSpPr txBox="1"/>
          <p:nvPr/>
        </p:nvSpPr>
        <p:spPr>
          <a:xfrm>
            <a:off x="5232540" y="2101950"/>
            <a:ext cx="1757156" cy="1015663"/>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70" name="文本框 69"/>
          <p:cNvSpPr txBox="1"/>
          <p:nvPr/>
        </p:nvSpPr>
        <p:spPr>
          <a:xfrm>
            <a:off x="8731557" y="2101950"/>
            <a:ext cx="1757156" cy="1015663"/>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71" name="文本框 70"/>
          <p:cNvSpPr txBox="1"/>
          <p:nvPr/>
        </p:nvSpPr>
        <p:spPr>
          <a:xfrm>
            <a:off x="3459402" y="5071006"/>
            <a:ext cx="1757156" cy="1015663"/>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72" name="文本框 71"/>
          <p:cNvSpPr txBox="1"/>
          <p:nvPr/>
        </p:nvSpPr>
        <p:spPr>
          <a:xfrm>
            <a:off x="7016620" y="5071006"/>
            <a:ext cx="1757156" cy="1015663"/>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Effect transition="in" filter="fade">
                                      <p:cBhvr>
                                        <p:cTn id="9" dur="500"/>
                                        <p:tgtEl>
                                          <p:spTgt spid="3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7">
                                            <p:txEl>
                                              <p:pRg st="0" end="0"/>
                                            </p:txEl>
                                          </p:spTgt>
                                        </p:tgtEl>
                                        <p:attrNameLst>
                                          <p:attrName>style.visibility</p:attrName>
                                        </p:attrNameLst>
                                      </p:cBhvr>
                                      <p:to>
                                        <p:strVal val="visible"/>
                                      </p:to>
                                    </p:set>
                                    <p:anim calcmode="lin" valueType="num">
                                      <p:cBhvr>
                                        <p:cTn id="12" dur="500" fill="hold"/>
                                        <p:tgtEl>
                                          <p:spTgt spid="47">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47">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47">
                                            <p:txEl>
                                              <p:pRg st="0" end="0"/>
                                            </p:txEl>
                                          </p:spTgt>
                                        </p:tgtEl>
                                      </p:cBhvr>
                                    </p:animEffect>
                                  </p:childTnLst>
                                </p:cTn>
                              </p:par>
                            </p:childTnLst>
                          </p:cTn>
                        </p:par>
                        <p:par>
                          <p:cTn id="15" fill="hold">
                            <p:stCondLst>
                              <p:cond delay="500"/>
                            </p:stCondLst>
                            <p:childTnLst>
                              <p:par>
                                <p:cTn id="16" presetID="22" presetClass="entr" presetSubtype="4" fill="hold" grpId="0" nodeType="after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down)">
                                      <p:cBhvr>
                                        <p:cTn id="18" dur="500"/>
                                        <p:tgtEl>
                                          <p:spTgt spid="33"/>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p:cTn id="22" dur="500" fill="hold"/>
                                        <p:tgtEl>
                                          <p:spTgt spid="32"/>
                                        </p:tgtEl>
                                        <p:attrNameLst>
                                          <p:attrName>ppt_w</p:attrName>
                                        </p:attrNameLst>
                                      </p:cBhvr>
                                      <p:tavLst>
                                        <p:tav tm="0">
                                          <p:val>
                                            <p:fltVal val="0"/>
                                          </p:val>
                                        </p:tav>
                                        <p:tav tm="100000">
                                          <p:val>
                                            <p:strVal val="#ppt_w"/>
                                          </p:val>
                                        </p:tav>
                                      </p:tavLst>
                                    </p:anim>
                                    <p:anim calcmode="lin" valueType="num">
                                      <p:cBhvr>
                                        <p:cTn id="23" dur="500" fill="hold"/>
                                        <p:tgtEl>
                                          <p:spTgt spid="32"/>
                                        </p:tgtEl>
                                        <p:attrNameLst>
                                          <p:attrName>ppt_h</p:attrName>
                                        </p:attrNameLst>
                                      </p:cBhvr>
                                      <p:tavLst>
                                        <p:tav tm="0">
                                          <p:val>
                                            <p:fltVal val="0"/>
                                          </p:val>
                                        </p:tav>
                                        <p:tav tm="100000">
                                          <p:val>
                                            <p:strVal val="#ppt_h"/>
                                          </p:val>
                                        </p:tav>
                                      </p:tavLst>
                                    </p:anim>
                                    <p:animEffect transition="in" filter="fade">
                                      <p:cBhvr>
                                        <p:cTn id="24" dur="500"/>
                                        <p:tgtEl>
                                          <p:spTgt spid="3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9">
                                            <p:txEl>
                                              <p:pRg st="0" end="0"/>
                                            </p:txEl>
                                          </p:spTgt>
                                        </p:tgtEl>
                                        <p:attrNameLst>
                                          <p:attrName>style.visibility</p:attrName>
                                        </p:attrNameLst>
                                      </p:cBhvr>
                                      <p:to>
                                        <p:strVal val="visible"/>
                                      </p:to>
                                    </p:set>
                                    <p:anim calcmode="lin" valueType="num">
                                      <p:cBhvr>
                                        <p:cTn id="27" dur="500" fill="hold"/>
                                        <p:tgtEl>
                                          <p:spTgt spid="49">
                                            <p:txEl>
                                              <p:pRg st="0" end="0"/>
                                            </p:txEl>
                                          </p:spTgt>
                                        </p:tgtEl>
                                        <p:attrNameLst>
                                          <p:attrName>ppt_w</p:attrName>
                                        </p:attrNameLst>
                                      </p:cBhvr>
                                      <p:tavLst>
                                        <p:tav tm="0">
                                          <p:val>
                                            <p:fltVal val="0"/>
                                          </p:val>
                                        </p:tav>
                                        <p:tav tm="100000">
                                          <p:val>
                                            <p:strVal val="#ppt_w"/>
                                          </p:val>
                                        </p:tav>
                                      </p:tavLst>
                                    </p:anim>
                                    <p:anim calcmode="lin" valueType="num">
                                      <p:cBhvr>
                                        <p:cTn id="28" dur="500" fill="hold"/>
                                        <p:tgtEl>
                                          <p:spTgt spid="49">
                                            <p:txEl>
                                              <p:pRg st="0" end="0"/>
                                            </p:txEl>
                                          </p:spTgt>
                                        </p:tgtEl>
                                        <p:attrNameLst>
                                          <p:attrName>ppt_h</p:attrName>
                                        </p:attrNameLst>
                                      </p:cBhvr>
                                      <p:tavLst>
                                        <p:tav tm="0">
                                          <p:val>
                                            <p:fltVal val="0"/>
                                          </p:val>
                                        </p:tav>
                                        <p:tav tm="100000">
                                          <p:val>
                                            <p:strVal val="#ppt_h"/>
                                          </p:val>
                                        </p:tav>
                                      </p:tavLst>
                                    </p:anim>
                                    <p:animEffect transition="in" filter="fade">
                                      <p:cBhvr>
                                        <p:cTn id="29" dur="500"/>
                                        <p:tgtEl>
                                          <p:spTgt spid="49">
                                            <p:txEl>
                                              <p:pRg st="0" end="0"/>
                                            </p:txEl>
                                          </p:spTgt>
                                        </p:tgtEl>
                                      </p:cBhvr>
                                    </p:animEffect>
                                  </p:childTnLst>
                                </p:cTn>
                              </p:par>
                            </p:childTnLst>
                          </p:cTn>
                        </p:par>
                        <p:par>
                          <p:cTn id="30" fill="hold">
                            <p:stCondLst>
                              <p:cond delay="1500"/>
                            </p:stCondLst>
                            <p:childTnLst>
                              <p:par>
                                <p:cTn id="31" presetID="22" presetClass="entr" presetSubtype="1"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childTnLst>
                          </p:cTn>
                        </p:par>
                        <p:par>
                          <p:cTn id="34" fill="hold">
                            <p:stCondLst>
                              <p:cond delay="2000"/>
                            </p:stCondLst>
                            <p:childTnLst>
                              <p:par>
                                <p:cTn id="35" presetID="53" presetClass="entr" presetSubtype="16" fill="hold" grpId="0"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animEffect transition="in" filter="fade">
                                      <p:cBhvr>
                                        <p:cTn id="39" dur="500"/>
                                        <p:tgtEl>
                                          <p:spTgt spid="3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50">
                                            <p:txEl>
                                              <p:pRg st="0" end="0"/>
                                            </p:txEl>
                                          </p:spTgt>
                                        </p:tgtEl>
                                        <p:attrNameLst>
                                          <p:attrName>style.visibility</p:attrName>
                                        </p:attrNameLst>
                                      </p:cBhvr>
                                      <p:to>
                                        <p:strVal val="visible"/>
                                      </p:to>
                                    </p:set>
                                    <p:anim calcmode="lin" valueType="num">
                                      <p:cBhvr>
                                        <p:cTn id="42" dur="500" fill="hold"/>
                                        <p:tgtEl>
                                          <p:spTgt spid="50">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50">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50">
                                            <p:txEl>
                                              <p:pRg st="0" end="0"/>
                                            </p:txEl>
                                          </p:spTgt>
                                        </p:tgtEl>
                                      </p:cBhvr>
                                    </p:animEffect>
                                  </p:childTnLst>
                                </p:cTn>
                              </p:par>
                            </p:childTnLst>
                          </p:cTn>
                        </p:par>
                        <p:par>
                          <p:cTn id="45" fill="hold">
                            <p:stCondLst>
                              <p:cond delay="2500"/>
                            </p:stCondLst>
                            <p:childTnLst>
                              <p:par>
                                <p:cTn id="46" presetID="22" presetClass="entr" presetSubtype="4" fill="hold" grpId="0" nodeType="after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wipe(down)">
                                      <p:cBhvr>
                                        <p:cTn id="48" dur="500"/>
                                        <p:tgtEl>
                                          <p:spTgt spid="29"/>
                                        </p:tgtEl>
                                      </p:cBhvr>
                                    </p:animEffect>
                                  </p:childTnLst>
                                </p:cTn>
                              </p:par>
                            </p:childTnLst>
                          </p:cTn>
                        </p:par>
                        <p:par>
                          <p:cTn id="49" fill="hold">
                            <p:stCondLst>
                              <p:cond delay="3000"/>
                            </p:stCondLst>
                            <p:childTnLst>
                              <p:par>
                                <p:cTn id="50" presetID="53" presetClass="entr" presetSubtype="16" fill="hold" grpId="0" nodeType="afterEffect">
                                  <p:stCondLst>
                                    <p:cond delay="0"/>
                                  </p:stCondLst>
                                  <p:childTnLst>
                                    <p:set>
                                      <p:cBhvr>
                                        <p:cTn id="51" dur="1" fill="hold">
                                          <p:stCondLst>
                                            <p:cond delay="0"/>
                                          </p:stCondLst>
                                        </p:cTn>
                                        <p:tgtEl>
                                          <p:spTgt spid="42"/>
                                        </p:tgtEl>
                                        <p:attrNameLst>
                                          <p:attrName>style.visibility</p:attrName>
                                        </p:attrNameLst>
                                      </p:cBhvr>
                                      <p:to>
                                        <p:strVal val="visible"/>
                                      </p:to>
                                    </p:set>
                                    <p:anim calcmode="lin" valueType="num">
                                      <p:cBhvr>
                                        <p:cTn id="52" dur="500" fill="hold"/>
                                        <p:tgtEl>
                                          <p:spTgt spid="42"/>
                                        </p:tgtEl>
                                        <p:attrNameLst>
                                          <p:attrName>ppt_w</p:attrName>
                                        </p:attrNameLst>
                                      </p:cBhvr>
                                      <p:tavLst>
                                        <p:tav tm="0">
                                          <p:val>
                                            <p:fltVal val="0"/>
                                          </p:val>
                                        </p:tav>
                                        <p:tav tm="100000">
                                          <p:val>
                                            <p:strVal val="#ppt_w"/>
                                          </p:val>
                                        </p:tav>
                                      </p:tavLst>
                                    </p:anim>
                                    <p:anim calcmode="lin" valueType="num">
                                      <p:cBhvr>
                                        <p:cTn id="53" dur="500" fill="hold"/>
                                        <p:tgtEl>
                                          <p:spTgt spid="42"/>
                                        </p:tgtEl>
                                        <p:attrNameLst>
                                          <p:attrName>ppt_h</p:attrName>
                                        </p:attrNameLst>
                                      </p:cBhvr>
                                      <p:tavLst>
                                        <p:tav tm="0">
                                          <p:val>
                                            <p:fltVal val="0"/>
                                          </p:val>
                                        </p:tav>
                                        <p:tav tm="100000">
                                          <p:val>
                                            <p:strVal val="#ppt_h"/>
                                          </p:val>
                                        </p:tav>
                                      </p:tavLst>
                                    </p:anim>
                                    <p:animEffect transition="in" filter="fade">
                                      <p:cBhvr>
                                        <p:cTn id="54" dur="500"/>
                                        <p:tgtEl>
                                          <p:spTgt spid="4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53">
                                            <p:txEl>
                                              <p:pRg st="0" end="0"/>
                                            </p:txEl>
                                          </p:spTgt>
                                        </p:tgtEl>
                                        <p:attrNameLst>
                                          <p:attrName>style.visibility</p:attrName>
                                        </p:attrNameLst>
                                      </p:cBhvr>
                                      <p:to>
                                        <p:strVal val="visible"/>
                                      </p:to>
                                    </p:set>
                                    <p:anim calcmode="lin" valueType="num">
                                      <p:cBhvr>
                                        <p:cTn id="57" dur="500" fill="hold"/>
                                        <p:tgtEl>
                                          <p:spTgt spid="53">
                                            <p:txEl>
                                              <p:pRg st="0" end="0"/>
                                            </p:txEl>
                                          </p:spTgt>
                                        </p:tgtEl>
                                        <p:attrNameLst>
                                          <p:attrName>ppt_w</p:attrName>
                                        </p:attrNameLst>
                                      </p:cBhvr>
                                      <p:tavLst>
                                        <p:tav tm="0">
                                          <p:val>
                                            <p:fltVal val="0"/>
                                          </p:val>
                                        </p:tav>
                                        <p:tav tm="100000">
                                          <p:val>
                                            <p:strVal val="#ppt_w"/>
                                          </p:val>
                                        </p:tav>
                                      </p:tavLst>
                                    </p:anim>
                                    <p:anim calcmode="lin" valueType="num">
                                      <p:cBhvr>
                                        <p:cTn id="58" dur="500" fill="hold"/>
                                        <p:tgtEl>
                                          <p:spTgt spid="53">
                                            <p:txEl>
                                              <p:pRg st="0" end="0"/>
                                            </p:txEl>
                                          </p:spTgt>
                                        </p:tgtEl>
                                        <p:attrNameLst>
                                          <p:attrName>ppt_h</p:attrName>
                                        </p:attrNameLst>
                                      </p:cBhvr>
                                      <p:tavLst>
                                        <p:tav tm="0">
                                          <p:val>
                                            <p:fltVal val="0"/>
                                          </p:val>
                                        </p:tav>
                                        <p:tav tm="100000">
                                          <p:val>
                                            <p:strVal val="#ppt_h"/>
                                          </p:val>
                                        </p:tav>
                                      </p:tavLst>
                                    </p:anim>
                                    <p:animEffect transition="in" filter="fade">
                                      <p:cBhvr>
                                        <p:cTn id="59" dur="500"/>
                                        <p:tgtEl>
                                          <p:spTgt spid="53">
                                            <p:txEl>
                                              <p:pRg st="0" end="0"/>
                                            </p:txEl>
                                          </p:spTgt>
                                        </p:tgtEl>
                                      </p:cBhvr>
                                    </p:animEffect>
                                  </p:childTnLst>
                                </p:cTn>
                              </p:par>
                            </p:childTnLst>
                          </p:cTn>
                        </p:par>
                        <p:par>
                          <p:cTn id="60" fill="hold">
                            <p:stCondLst>
                              <p:cond delay="3500"/>
                            </p:stCondLst>
                            <p:childTnLst>
                              <p:par>
                                <p:cTn id="61" presetID="22" presetClass="entr" presetSubtype="1" fill="hold" grpId="0" nodeType="after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up)">
                                      <p:cBhvr>
                                        <p:cTn id="63" dur="500"/>
                                        <p:tgtEl>
                                          <p:spTgt spid="40"/>
                                        </p:tgtEl>
                                      </p:cBhvr>
                                    </p:animEffect>
                                  </p:childTnLst>
                                </p:cTn>
                              </p:par>
                            </p:childTnLst>
                          </p:cTn>
                        </p:par>
                        <p:par>
                          <p:cTn id="64" fill="hold">
                            <p:stCondLst>
                              <p:cond delay="4000"/>
                            </p:stCondLst>
                            <p:childTnLst>
                              <p:par>
                                <p:cTn id="65" presetID="53" presetClass="entr" presetSubtype="16" fill="hold" grpId="0" nodeType="afterEffect">
                                  <p:stCondLst>
                                    <p:cond delay="0"/>
                                  </p:stCondLst>
                                  <p:childTnLst>
                                    <p:set>
                                      <p:cBhvr>
                                        <p:cTn id="66" dur="1" fill="hold">
                                          <p:stCondLst>
                                            <p:cond delay="0"/>
                                          </p:stCondLst>
                                        </p:cTn>
                                        <p:tgtEl>
                                          <p:spTgt spid="45"/>
                                        </p:tgtEl>
                                        <p:attrNameLst>
                                          <p:attrName>style.visibility</p:attrName>
                                        </p:attrNameLst>
                                      </p:cBhvr>
                                      <p:to>
                                        <p:strVal val="visible"/>
                                      </p:to>
                                    </p:set>
                                    <p:anim calcmode="lin" valueType="num">
                                      <p:cBhvr>
                                        <p:cTn id="67" dur="500" fill="hold"/>
                                        <p:tgtEl>
                                          <p:spTgt spid="45"/>
                                        </p:tgtEl>
                                        <p:attrNameLst>
                                          <p:attrName>ppt_w</p:attrName>
                                        </p:attrNameLst>
                                      </p:cBhvr>
                                      <p:tavLst>
                                        <p:tav tm="0">
                                          <p:val>
                                            <p:fltVal val="0"/>
                                          </p:val>
                                        </p:tav>
                                        <p:tav tm="100000">
                                          <p:val>
                                            <p:strVal val="#ppt_w"/>
                                          </p:val>
                                        </p:tav>
                                      </p:tavLst>
                                    </p:anim>
                                    <p:anim calcmode="lin" valueType="num">
                                      <p:cBhvr>
                                        <p:cTn id="68" dur="500" fill="hold"/>
                                        <p:tgtEl>
                                          <p:spTgt spid="45"/>
                                        </p:tgtEl>
                                        <p:attrNameLst>
                                          <p:attrName>ppt_h</p:attrName>
                                        </p:attrNameLst>
                                      </p:cBhvr>
                                      <p:tavLst>
                                        <p:tav tm="0">
                                          <p:val>
                                            <p:fltVal val="0"/>
                                          </p:val>
                                        </p:tav>
                                        <p:tav tm="100000">
                                          <p:val>
                                            <p:strVal val="#ppt_h"/>
                                          </p:val>
                                        </p:tav>
                                      </p:tavLst>
                                    </p:anim>
                                    <p:animEffect transition="in" filter="fade">
                                      <p:cBhvr>
                                        <p:cTn id="69" dur="500"/>
                                        <p:tgtEl>
                                          <p:spTgt spid="45"/>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54">
                                            <p:txEl>
                                              <p:pRg st="0" end="0"/>
                                            </p:txEl>
                                          </p:spTgt>
                                        </p:tgtEl>
                                        <p:attrNameLst>
                                          <p:attrName>style.visibility</p:attrName>
                                        </p:attrNameLst>
                                      </p:cBhvr>
                                      <p:to>
                                        <p:strVal val="visible"/>
                                      </p:to>
                                    </p:set>
                                    <p:anim calcmode="lin" valueType="num">
                                      <p:cBhvr>
                                        <p:cTn id="72" dur="500" fill="hold"/>
                                        <p:tgtEl>
                                          <p:spTgt spid="54">
                                            <p:txEl>
                                              <p:pRg st="0" end="0"/>
                                            </p:txEl>
                                          </p:spTgt>
                                        </p:tgtEl>
                                        <p:attrNameLst>
                                          <p:attrName>ppt_w</p:attrName>
                                        </p:attrNameLst>
                                      </p:cBhvr>
                                      <p:tavLst>
                                        <p:tav tm="0">
                                          <p:val>
                                            <p:fltVal val="0"/>
                                          </p:val>
                                        </p:tav>
                                        <p:tav tm="100000">
                                          <p:val>
                                            <p:strVal val="#ppt_w"/>
                                          </p:val>
                                        </p:tav>
                                      </p:tavLst>
                                    </p:anim>
                                    <p:anim calcmode="lin" valueType="num">
                                      <p:cBhvr>
                                        <p:cTn id="73" dur="500" fill="hold"/>
                                        <p:tgtEl>
                                          <p:spTgt spid="54">
                                            <p:txEl>
                                              <p:pRg st="0" end="0"/>
                                            </p:txEl>
                                          </p:spTgt>
                                        </p:tgtEl>
                                        <p:attrNameLst>
                                          <p:attrName>ppt_h</p:attrName>
                                        </p:attrNameLst>
                                      </p:cBhvr>
                                      <p:tavLst>
                                        <p:tav tm="0">
                                          <p:val>
                                            <p:fltVal val="0"/>
                                          </p:val>
                                        </p:tav>
                                        <p:tav tm="100000">
                                          <p:val>
                                            <p:strVal val="#ppt_h"/>
                                          </p:val>
                                        </p:tav>
                                      </p:tavLst>
                                    </p:anim>
                                    <p:animEffect transition="in" filter="fade">
                                      <p:cBhvr>
                                        <p:cTn id="74" dur="500"/>
                                        <p:tgtEl>
                                          <p:spTgt spid="54">
                                            <p:txEl>
                                              <p:pRg st="0" end="0"/>
                                            </p:txEl>
                                          </p:spTgt>
                                        </p:tgtEl>
                                      </p:cBhvr>
                                    </p:animEffect>
                                  </p:childTnLst>
                                </p:cTn>
                              </p:par>
                            </p:childTnLst>
                          </p:cTn>
                        </p:par>
                        <p:par>
                          <p:cTn id="75" fill="hold">
                            <p:stCondLst>
                              <p:cond delay="4500"/>
                            </p:stCondLst>
                            <p:childTnLst>
                              <p:par>
                                <p:cTn id="76" presetID="22" presetClass="entr" presetSubtype="4" fill="hold" grpId="0" nodeType="afterEffect">
                                  <p:stCondLst>
                                    <p:cond delay="0"/>
                                  </p:stCondLst>
                                  <p:childTnLst>
                                    <p:set>
                                      <p:cBhvr>
                                        <p:cTn id="77" dur="1" fill="hold">
                                          <p:stCondLst>
                                            <p:cond delay="0"/>
                                          </p:stCondLst>
                                        </p:cTn>
                                        <p:tgtEl>
                                          <p:spTgt spid="44"/>
                                        </p:tgtEl>
                                        <p:attrNameLst>
                                          <p:attrName>style.visibility</p:attrName>
                                        </p:attrNameLst>
                                      </p:cBhvr>
                                      <p:to>
                                        <p:strVal val="visible"/>
                                      </p:to>
                                    </p:set>
                                    <p:animEffect transition="in" filter="wipe(down)">
                                      <p:cBhvr>
                                        <p:cTn id="7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7" grpId="0" animBg="1"/>
      <p:bldP spid="40" grpId="0" animBg="1"/>
      <p:bldP spid="42" grpId="0" animBg="1"/>
      <p:bldP spid="44" grpId="0" animBg="1"/>
      <p:bldP spid="45" grpId="0" animBg="1"/>
      <p:bldP spid="47" grpId="0" build="p"/>
      <p:bldP spid="49" grpId="0" build="p"/>
      <p:bldP spid="50" grpId="0" build="p"/>
      <p:bldP spid="53" grpId="0" build="p"/>
      <p:bldP spid="5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5E0F4"/>
        </a:solidFill>
        <a:effectLst/>
      </p:bgPr>
    </p:bg>
    <p:spTree>
      <p:nvGrpSpPr>
        <p:cNvPr id="1" name=""/>
        <p:cNvGrpSpPr/>
        <p:nvPr/>
      </p:nvGrpSpPr>
      <p:grpSpPr>
        <a:xfrm>
          <a:off x="0" y="0"/>
          <a:ext cx="0" cy="0"/>
          <a:chOff x="0" y="0"/>
          <a:chExt cx="0" cy="0"/>
        </a:xfrm>
      </p:grpSpPr>
      <p:sp>
        <p:nvSpPr>
          <p:cNvPr id="6" name="椭圆 5"/>
          <p:cNvSpPr/>
          <p:nvPr/>
        </p:nvSpPr>
        <p:spPr>
          <a:xfrm>
            <a:off x="820965" y="379754"/>
            <a:ext cx="717550" cy="717550"/>
          </a:xfrm>
          <a:prstGeom prst="ellipse">
            <a:avLst/>
          </a:prstGeom>
          <a:solidFill>
            <a:srgbClr val="565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0159" y="438948"/>
            <a:ext cx="599163" cy="599163"/>
          </a:xfrm>
          <a:prstGeom prst="ellipse">
            <a:avLst/>
          </a:prstGeom>
          <a:solidFill>
            <a:srgbClr val="D5E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850562" y="476919"/>
            <a:ext cx="658356" cy="523220"/>
          </a:xfrm>
          <a:prstGeom prst="rect">
            <a:avLst/>
          </a:prstGeom>
          <a:noFill/>
        </p:spPr>
        <p:txBody>
          <a:bodyPr wrap="square" rtlCol="0">
            <a:spAutoFit/>
          </a:bodyPr>
          <a:lstStyle/>
          <a:p>
            <a:pPr algn="ctr"/>
            <a:r>
              <a:rPr lang="en-US" altLang="zh-CN" sz="2800" b="1" dirty="0" smtClean="0">
                <a:ln w="28575">
                  <a:noFill/>
                </a:ln>
                <a:solidFill>
                  <a:schemeClr val="tx1">
                    <a:lumMod val="75000"/>
                    <a:lumOff val="25000"/>
                  </a:schemeClr>
                </a:solidFill>
                <a:latin typeface="微软雅黑" panose="020B0503020204020204" pitchFamily="34" charset="-122"/>
                <a:ea typeface="微软雅黑" panose="020B0503020204020204" pitchFamily="34" charset="-122"/>
              </a:rPr>
              <a:t>03</a:t>
            </a:r>
            <a:endParaRPr lang="zh-CN" altLang="en-US" sz="4400" b="1" dirty="0">
              <a:ln w="28575">
                <a:noFill/>
              </a:l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1816807" y="181159"/>
            <a:ext cx="1800493" cy="646331"/>
          </a:xfrm>
          <a:prstGeom prst="rect">
            <a:avLst/>
          </a:prstGeom>
        </p:spPr>
        <p:txBody>
          <a:bodyPr wrap="none">
            <a:spAutoFit/>
          </a:bodyPr>
          <a:lstStyle/>
          <a:p>
            <a:pPr>
              <a:lnSpc>
                <a:spcPct val="20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课题研究的进展</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496286" y="797144"/>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35" name="Shape 1917"/>
          <p:cNvSpPr/>
          <p:nvPr/>
        </p:nvSpPr>
        <p:spPr>
          <a:xfrm>
            <a:off x="1493711" y="4258657"/>
            <a:ext cx="1803801" cy="775454"/>
          </a:xfrm>
          <a:prstGeom prst="rect">
            <a:avLst/>
          </a:prstGeom>
          <a:solidFill>
            <a:srgbClr val="009ED6"/>
          </a:solidFill>
          <a:ln w="12700" cap="flat">
            <a:noFill/>
            <a:miter lim="400000"/>
          </a:ln>
          <a:effectLst/>
        </p:spPr>
        <p:txBody>
          <a:bodyPr wrap="square" lIns="50800" tIns="50800" rIns="50800" bIns="50800" numCol="1" anchor="ctr">
            <a:noAutofit/>
          </a:bodyPr>
          <a:lstStyle/>
          <a:p>
            <a:pPr lvl="0"/>
            <a:endParaRPr/>
          </a:p>
        </p:txBody>
      </p:sp>
      <p:grpSp>
        <p:nvGrpSpPr>
          <p:cNvPr id="36" name="Group 1921"/>
          <p:cNvGrpSpPr/>
          <p:nvPr/>
        </p:nvGrpSpPr>
        <p:grpSpPr>
          <a:xfrm>
            <a:off x="2815931" y="4511727"/>
            <a:ext cx="190573" cy="269314"/>
            <a:chOff x="0" y="0"/>
            <a:chExt cx="381275" cy="538810"/>
          </a:xfrm>
        </p:grpSpPr>
        <p:sp>
          <p:nvSpPr>
            <p:cNvPr id="38" name="Shape 1919"/>
            <p:cNvSpPr/>
            <p:nvPr/>
          </p:nvSpPr>
          <p:spPr>
            <a:xfrm>
              <a:off x="0" y="48588"/>
              <a:ext cx="381276" cy="490223"/>
            </a:xfrm>
            <a:custGeom>
              <a:avLst/>
              <a:gdLst/>
              <a:ahLst/>
              <a:cxnLst>
                <a:cxn ang="0">
                  <a:pos x="wd2" y="hd2"/>
                </a:cxn>
                <a:cxn ang="5400000">
                  <a:pos x="wd2" y="hd2"/>
                </a:cxn>
                <a:cxn ang="10800000">
                  <a:pos x="wd2" y="hd2"/>
                </a:cxn>
                <a:cxn ang="16200000">
                  <a:pos x="wd2" y="hd2"/>
                </a:cxn>
              </a:cxnLst>
              <a:rect l="0" t="0" r="r" b="b"/>
              <a:pathLst>
                <a:path w="21600" h="21600" extrusionOk="0">
                  <a:moveTo>
                    <a:pt x="19441" y="0"/>
                  </a:moveTo>
                  <a:lnTo>
                    <a:pt x="17589" y="3600"/>
                  </a:lnTo>
                  <a:lnTo>
                    <a:pt x="4011" y="3600"/>
                  </a:lnTo>
                  <a:lnTo>
                    <a:pt x="2159" y="0"/>
                  </a:lnTo>
                  <a:cubicBezTo>
                    <a:pt x="972" y="0"/>
                    <a:pt x="0" y="756"/>
                    <a:pt x="0" y="1679"/>
                  </a:cubicBezTo>
                  <a:lnTo>
                    <a:pt x="0" y="19921"/>
                  </a:lnTo>
                  <a:cubicBezTo>
                    <a:pt x="0" y="20844"/>
                    <a:pt x="972" y="21600"/>
                    <a:pt x="2159" y="21600"/>
                  </a:cubicBezTo>
                  <a:lnTo>
                    <a:pt x="19441" y="21600"/>
                  </a:lnTo>
                  <a:cubicBezTo>
                    <a:pt x="20628" y="21600"/>
                    <a:pt x="21600" y="20844"/>
                    <a:pt x="21600" y="19921"/>
                  </a:cubicBezTo>
                  <a:lnTo>
                    <a:pt x="21600" y="1679"/>
                  </a:lnTo>
                  <a:cubicBezTo>
                    <a:pt x="21600" y="756"/>
                    <a:pt x="20628" y="0"/>
                    <a:pt x="19441" y="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endParaRPr/>
            </a:p>
          </p:txBody>
        </p:sp>
        <p:sp>
          <p:nvSpPr>
            <p:cNvPr id="39" name="Shape 1920"/>
            <p:cNvSpPr/>
            <p:nvPr/>
          </p:nvSpPr>
          <p:spPr>
            <a:xfrm>
              <a:off x="67164" y="0"/>
              <a:ext cx="245110" cy="108944"/>
            </a:xfrm>
            <a:custGeom>
              <a:avLst/>
              <a:gdLst/>
              <a:ahLst/>
              <a:cxnLst>
                <a:cxn ang="0">
                  <a:pos x="wd2" y="hd2"/>
                </a:cxn>
                <a:cxn ang="5400000">
                  <a:pos x="wd2" y="hd2"/>
                </a:cxn>
                <a:cxn ang="10800000">
                  <a:pos x="wd2" y="hd2"/>
                </a:cxn>
                <a:cxn ang="16200000">
                  <a:pos x="wd2" y="hd2"/>
                </a:cxn>
              </a:cxnLst>
              <a:rect l="0" t="0" r="r" b="b"/>
              <a:pathLst>
                <a:path w="21600" h="21600" extrusionOk="0">
                  <a:moveTo>
                    <a:pt x="19441" y="21600"/>
                  </a:moveTo>
                  <a:lnTo>
                    <a:pt x="21600" y="10800"/>
                  </a:lnTo>
                  <a:lnTo>
                    <a:pt x="16369" y="10800"/>
                  </a:lnTo>
                  <a:lnTo>
                    <a:pt x="14641" y="0"/>
                  </a:lnTo>
                  <a:lnTo>
                    <a:pt x="6959" y="0"/>
                  </a:lnTo>
                  <a:lnTo>
                    <a:pt x="5231" y="10800"/>
                  </a:lnTo>
                  <a:lnTo>
                    <a:pt x="0" y="10800"/>
                  </a:lnTo>
                  <a:lnTo>
                    <a:pt x="2159" y="21600"/>
                  </a:lnTo>
                  <a:cubicBezTo>
                    <a:pt x="2159" y="21600"/>
                    <a:pt x="19441" y="21600"/>
                    <a:pt x="19441"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endParaRPr/>
            </a:p>
          </p:txBody>
        </p:sp>
      </p:grpSp>
      <p:sp>
        <p:nvSpPr>
          <p:cNvPr id="43" name="Shape 1923"/>
          <p:cNvSpPr/>
          <p:nvPr/>
        </p:nvSpPr>
        <p:spPr>
          <a:xfrm>
            <a:off x="3979030" y="4258657"/>
            <a:ext cx="1803801" cy="775454"/>
          </a:xfrm>
          <a:prstGeom prst="rect">
            <a:avLst/>
          </a:prstGeom>
          <a:solidFill>
            <a:srgbClr val="009ED6"/>
          </a:solidFill>
          <a:ln w="12700" cap="flat">
            <a:noFill/>
            <a:miter lim="400000"/>
          </a:ln>
          <a:effectLst/>
        </p:spPr>
        <p:txBody>
          <a:bodyPr wrap="square" lIns="50800" tIns="50800" rIns="50800" bIns="50800" numCol="1" anchor="ctr">
            <a:noAutofit/>
          </a:bodyPr>
          <a:lstStyle/>
          <a:p>
            <a:pPr lvl="0"/>
            <a:endParaRPr/>
          </a:p>
        </p:txBody>
      </p:sp>
      <p:sp>
        <p:nvSpPr>
          <p:cNvPr id="46" name="Shape 1925"/>
          <p:cNvSpPr/>
          <p:nvPr/>
        </p:nvSpPr>
        <p:spPr>
          <a:xfrm>
            <a:off x="5245090" y="4508194"/>
            <a:ext cx="257511" cy="276381"/>
          </a:xfrm>
          <a:custGeom>
            <a:avLst/>
            <a:gdLst/>
            <a:ahLst/>
            <a:cxnLst>
              <a:cxn ang="0">
                <a:pos x="wd2" y="hd2"/>
              </a:cxn>
              <a:cxn ang="5400000">
                <a:pos x="wd2" y="hd2"/>
              </a:cxn>
              <a:cxn ang="10800000">
                <a:pos x="wd2" y="hd2"/>
              </a:cxn>
              <a:cxn ang="16200000">
                <a:pos x="wd2" y="hd2"/>
              </a:cxn>
            </a:cxnLst>
            <a:rect l="0" t="0" r="r" b="b"/>
            <a:pathLst>
              <a:path w="21600" h="21569" extrusionOk="0">
                <a:moveTo>
                  <a:pt x="40" y="10273"/>
                </a:moveTo>
                <a:lnTo>
                  <a:pt x="463" y="14427"/>
                </a:lnTo>
                <a:lnTo>
                  <a:pt x="7286" y="13905"/>
                </a:lnTo>
                <a:lnTo>
                  <a:pt x="6864" y="9755"/>
                </a:lnTo>
                <a:cubicBezTo>
                  <a:pt x="6853" y="9655"/>
                  <a:pt x="6848" y="9552"/>
                  <a:pt x="6848" y="9450"/>
                </a:cubicBezTo>
                <a:cubicBezTo>
                  <a:pt x="6848" y="7543"/>
                  <a:pt x="8622" y="5992"/>
                  <a:pt x="10801" y="5992"/>
                </a:cubicBezTo>
                <a:cubicBezTo>
                  <a:pt x="12978" y="5992"/>
                  <a:pt x="14752" y="7543"/>
                  <a:pt x="14752" y="9450"/>
                </a:cubicBezTo>
                <a:cubicBezTo>
                  <a:pt x="14752" y="9552"/>
                  <a:pt x="14747" y="9655"/>
                  <a:pt x="14737" y="9755"/>
                </a:cubicBezTo>
                <a:lnTo>
                  <a:pt x="14314" y="13905"/>
                </a:lnTo>
                <a:lnTo>
                  <a:pt x="21137" y="14427"/>
                </a:lnTo>
                <a:lnTo>
                  <a:pt x="21560" y="10273"/>
                </a:lnTo>
                <a:cubicBezTo>
                  <a:pt x="21587" y="9999"/>
                  <a:pt x="21600" y="9723"/>
                  <a:pt x="21600" y="9450"/>
                </a:cubicBezTo>
                <a:cubicBezTo>
                  <a:pt x="21600" y="4239"/>
                  <a:pt x="16755" y="0"/>
                  <a:pt x="10801" y="0"/>
                </a:cubicBezTo>
                <a:cubicBezTo>
                  <a:pt x="4845" y="0"/>
                  <a:pt x="0" y="4239"/>
                  <a:pt x="0" y="9450"/>
                </a:cubicBezTo>
                <a:cubicBezTo>
                  <a:pt x="0" y="9723"/>
                  <a:pt x="13" y="9999"/>
                  <a:pt x="40" y="10273"/>
                </a:cubicBezTo>
                <a:close/>
                <a:moveTo>
                  <a:pt x="717" y="16911"/>
                </a:moveTo>
                <a:lnTo>
                  <a:pt x="1126" y="20937"/>
                </a:lnTo>
                <a:cubicBezTo>
                  <a:pt x="1164" y="21317"/>
                  <a:pt x="1550" y="21600"/>
                  <a:pt x="1983" y="21566"/>
                </a:cubicBezTo>
                <a:lnTo>
                  <a:pt x="7232" y="21165"/>
                </a:lnTo>
                <a:cubicBezTo>
                  <a:pt x="7664" y="21131"/>
                  <a:pt x="7987" y="20794"/>
                  <a:pt x="7949" y="20415"/>
                </a:cubicBezTo>
                <a:lnTo>
                  <a:pt x="7540" y="16388"/>
                </a:lnTo>
                <a:cubicBezTo>
                  <a:pt x="7540" y="16388"/>
                  <a:pt x="717" y="16911"/>
                  <a:pt x="717" y="16911"/>
                </a:cubicBezTo>
                <a:close/>
                <a:moveTo>
                  <a:pt x="13651" y="20415"/>
                </a:moveTo>
                <a:cubicBezTo>
                  <a:pt x="13613" y="20794"/>
                  <a:pt x="13936" y="21131"/>
                  <a:pt x="14369" y="21165"/>
                </a:cubicBezTo>
                <a:lnTo>
                  <a:pt x="19617" y="21566"/>
                </a:lnTo>
                <a:cubicBezTo>
                  <a:pt x="20050" y="21600"/>
                  <a:pt x="20436" y="21317"/>
                  <a:pt x="20474" y="20937"/>
                </a:cubicBezTo>
                <a:lnTo>
                  <a:pt x="20883" y="16911"/>
                </a:lnTo>
                <a:lnTo>
                  <a:pt x="14062" y="16388"/>
                </a:lnTo>
                <a:cubicBezTo>
                  <a:pt x="14062" y="16388"/>
                  <a:pt x="13651" y="20415"/>
                  <a:pt x="13651" y="20415"/>
                </a:cubicBezTo>
                <a:close/>
              </a:path>
            </a:pathLst>
          </a:custGeom>
          <a:solidFill>
            <a:srgbClr val="FFFFFF"/>
          </a:solidFill>
          <a:ln w="12700" cap="flat">
            <a:noFill/>
            <a:miter lim="400000"/>
          </a:ln>
          <a:effectLst/>
        </p:spPr>
        <p:txBody>
          <a:bodyPr wrap="square" lIns="38100" tIns="38100" rIns="38100" bIns="38100" numCol="1" anchor="ctr">
            <a:noAutofit/>
          </a:bodyPr>
          <a:lstStyle/>
          <a:p>
            <a:pPr lvl="0"/>
            <a:endParaRPr/>
          </a:p>
        </p:txBody>
      </p:sp>
      <p:sp>
        <p:nvSpPr>
          <p:cNvPr id="51" name="Shape 1927"/>
          <p:cNvSpPr/>
          <p:nvPr/>
        </p:nvSpPr>
        <p:spPr>
          <a:xfrm>
            <a:off x="6467116" y="4258657"/>
            <a:ext cx="1803801" cy="775454"/>
          </a:xfrm>
          <a:prstGeom prst="rect">
            <a:avLst/>
          </a:prstGeom>
          <a:solidFill>
            <a:srgbClr val="009ED6"/>
          </a:solidFill>
          <a:ln w="12700" cap="flat">
            <a:noFill/>
            <a:miter lim="400000"/>
          </a:ln>
          <a:effectLst/>
        </p:spPr>
        <p:txBody>
          <a:bodyPr wrap="square" lIns="50800" tIns="50800" rIns="50800" bIns="50800" numCol="1" anchor="ctr">
            <a:noAutofit/>
          </a:bodyPr>
          <a:lstStyle/>
          <a:p>
            <a:pPr lvl="0"/>
            <a:endParaRPr/>
          </a:p>
        </p:txBody>
      </p:sp>
      <p:sp>
        <p:nvSpPr>
          <p:cNvPr id="52" name="Shape 1929"/>
          <p:cNvSpPr/>
          <p:nvPr/>
        </p:nvSpPr>
        <p:spPr>
          <a:xfrm>
            <a:off x="7728414" y="4515680"/>
            <a:ext cx="254711" cy="254728"/>
          </a:xfrm>
          <a:custGeom>
            <a:avLst/>
            <a:gdLst/>
            <a:ahLst/>
            <a:cxnLst>
              <a:cxn ang="0">
                <a:pos x="wd2" y="hd2"/>
              </a:cxn>
              <a:cxn ang="5400000">
                <a:pos x="wd2" y="hd2"/>
              </a:cxn>
              <a:cxn ang="10800000">
                <a:pos x="wd2" y="hd2"/>
              </a:cxn>
              <a:cxn ang="16200000">
                <a:pos x="wd2" y="hd2"/>
              </a:cxn>
            </a:cxnLst>
            <a:rect l="0" t="0" r="r" b="b"/>
            <a:pathLst>
              <a:path w="21318" h="21320" extrusionOk="0">
                <a:moveTo>
                  <a:pt x="6122" y="19157"/>
                </a:moveTo>
                <a:lnTo>
                  <a:pt x="3902" y="19634"/>
                </a:lnTo>
                <a:cubicBezTo>
                  <a:pt x="3688" y="19233"/>
                  <a:pt x="3431" y="18833"/>
                  <a:pt x="2957" y="18361"/>
                </a:cubicBezTo>
                <a:cubicBezTo>
                  <a:pt x="2486" y="17889"/>
                  <a:pt x="2085" y="17631"/>
                  <a:pt x="1685" y="17417"/>
                </a:cubicBezTo>
                <a:lnTo>
                  <a:pt x="2162" y="15198"/>
                </a:lnTo>
                <a:lnTo>
                  <a:pt x="2804" y="14556"/>
                </a:lnTo>
                <a:cubicBezTo>
                  <a:pt x="2804" y="14556"/>
                  <a:pt x="4012" y="14580"/>
                  <a:pt x="5374" y="15944"/>
                </a:cubicBezTo>
                <a:cubicBezTo>
                  <a:pt x="6737" y="17307"/>
                  <a:pt x="6762" y="18516"/>
                  <a:pt x="6762" y="18516"/>
                </a:cubicBezTo>
                <a:cubicBezTo>
                  <a:pt x="6762" y="18516"/>
                  <a:pt x="6122" y="19157"/>
                  <a:pt x="6122" y="19157"/>
                </a:cubicBezTo>
                <a:close/>
                <a:moveTo>
                  <a:pt x="19625" y="1692"/>
                </a:moveTo>
                <a:cubicBezTo>
                  <a:pt x="17654" y="-280"/>
                  <a:pt x="16174" y="15"/>
                  <a:pt x="16174" y="15"/>
                </a:cubicBezTo>
                <a:lnTo>
                  <a:pt x="9270" y="6920"/>
                </a:lnTo>
                <a:lnTo>
                  <a:pt x="1379" y="14810"/>
                </a:lnTo>
                <a:lnTo>
                  <a:pt x="0" y="21320"/>
                </a:lnTo>
                <a:lnTo>
                  <a:pt x="6508" y="19939"/>
                </a:lnTo>
                <a:lnTo>
                  <a:pt x="14399" y="12048"/>
                </a:lnTo>
                <a:lnTo>
                  <a:pt x="21302" y="5145"/>
                </a:lnTo>
                <a:cubicBezTo>
                  <a:pt x="21302" y="5145"/>
                  <a:pt x="21600" y="3665"/>
                  <a:pt x="19625" y="1692"/>
                </a:cubicBezTo>
                <a:close/>
              </a:path>
            </a:pathLst>
          </a:custGeom>
          <a:solidFill>
            <a:srgbClr val="FFFFFF"/>
          </a:solidFill>
          <a:ln w="12700" cap="flat">
            <a:noFill/>
            <a:miter lim="400000"/>
          </a:ln>
          <a:effectLst/>
        </p:spPr>
        <p:txBody>
          <a:bodyPr wrap="square" lIns="38100" tIns="38100" rIns="38100" bIns="38100" numCol="1" anchor="ctr">
            <a:noAutofit/>
          </a:bodyPr>
          <a:lstStyle/>
          <a:p>
            <a:pPr lvl="0"/>
            <a:endParaRPr/>
          </a:p>
        </p:txBody>
      </p:sp>
      <p:sp>
        <p:nvSpPr>
          <p:cNvPr id="56" name="Shape 1931"/>
          <p:cNvSpPr/>
          <p:nvPr/>
        </p:nvSpPr>
        <p:spPr>
          <a:xfrm>
            <a:off x="8930839" y="4258657"/>
            <a:ext cx="1803801" cy="775454"/>
          </a:xfrm>
          <a:prstGeom prst="rect">
            <a:avLst/>
          </a:prstGeom>
          <a:solidFill>
            <a:srgbClr val="009ED6"/>
          </a:solidFill>
          <a:ln w="12700" cap="flat">
            <a:noFill/>
            <a:miter lim="400000"/>
          </a:ln>
          <a:effectLst/>
        </p:spPr>
        <p:txBody>
          <a:bodyPr wrap="square" lIns="50800" tIns="50800" rIns="50800" bIns="50800" numCol="1" anchor="ctr">
            <a:noAutofit/>
          </a:bodyPr>
          <a:lstStyle/>
          <a:p>
            <a:pPr lvl="0"/>
            <a:endParaRPr/>
          </a:p>
        </p:txBody>
      </p:sp>
      <p:sp>
        <p:nvSpPr>
          <p:cNvPr id="57" name="Shape 1933"/>
          <p:cNvSpPr/>
          <p:nvPr/>
        </p:nvSpPr>
        <p:spPr>
          <a:xfrm>
            <a:off x="10197137" y="4519020"/>
            <a:ext cx="260145" cy="254728"/>
          </a:xfrm>
          <a:custGeom>
            <a:avLst/>
            <a:gdLst/>
            <a:ahLst/>
            <a:cxnLst>
              <a:cxn ang="0">
                <a:pos x="wd2" y="hd2"/>
              </a:cxn>
              <a:cxn ang="5400000">
                <a:pos x="wd2" y="hd2"/>
              </a:cxn>
              <a:cxn ang="10800000">
                <a:pos x="wd2" y="hd2"/>
              </a:cxn>
              <a:cxn ang="16200000">
                <a:pos x="wd2" y="hd2"/>
              </a:cxn>
            </a:cxnLst>
            <a:rect l="0" t="0" r="r" b="b"/>
            <a:pathLst>
              <a:path w="20026" h="20334" extrusionOk="0">
                <a:moveTo>
                  <a:pt x="19964" y="64"/>
                </a:moveTo>
                <a:cubicBezTo>
                  <a:pt x="19154" y="-762"/>
                  <a:pt x="10181" y="6693"/>
                  <a:pt x="7510" y="9416"/>
                </a:cubicBezTo>
                <a:cubicBezTo>
                  <a:pt x="6185" y="10767"/>
                  <a:pt x="5743" y="11492"/>
                  <a:pt x="5336" y="12034"/>
                </a:cubicBezTo>
                <a:cubicBezTo>
                  <a:pt x="5160" y="12268"/>
                  <a:pt x="5392" y="12341"/>
                  <a:pt x="5498" y="12397"/>
                </a:cubicBezTo>
                <a:cubicBezTo>
                  <a:pt x="6023" y="12675"/>
                  <a:pt x="6391" y="12933"/>
                  <a:pt x="6864" y="13417"/>
                </a:cubicBezTo>
                <a:cubicBezTo>
                  <a:pt x="7340" y="13900"/>
                  <a:pt x="7594" y="14275"/>
                  <a:pt x="7865" y="14809"/>
                </a:cubicBezTo>
                <a:cubicBezTo>
                  <a:pt x="7919" y="14917"/>
                  <a:pt x="7991" y="15156"/>
                  <a:pt x="8222" y="14975"/>
                </a:cubicBezTo>
                <a:cubicBezTo>
                  <a:pt x="8753" y="14561"/>
                  <a:pt x="9464" y="14110"/>
                  <a:pt x="10789" y="12758"/>
                </a:cubicBezTo>
                <a:cubicBezTo>
                  <a:pt x="13461" y="10036"/>
                  <a:pt x="20774" y="889"/>
                  <a:pt x="19964" y="64"/>
                </a:cubicBezTo>
                <a:close/>
                <a:moveTo>
                  <a:pt x="2465" y="14020"/>
                </a:moveTo>
                <a:cubicBezTo>
                  <a:pt x="886" y="15630"/>
                  <a:pt x="2220" y="17281"/>
                  <a:pt x="121" y="19731"/>
                </a:cubicBezTo>
                <a:cubicBezTo>
                  <a:pt x="-826" y="20838"/>
                  <a:pt x="4021" y="20501"/>
                  <a:pt x="6421" y="18052"/>
                </a:cubicBezTo>
                <a:cubicBezTo>
                  <a:pt x="7439" y="17016"/>
                  <a:pt x="7152" y="15502"/>
                  <a:pt x="6060" y="14389"/>
                </a:cubicBezTo>
                <a:cubicBezTo>
                  <a:pt x="4968" y="13275"/>
                  <a:pt x="3483" y="12982"/>
                  <a:pt x="2465" y="1402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endParaRPr/>
          </a:p>
        </p:txBody>
      </p:sp>
      <p:sp>
        <p:nvSpPr>
          <p:cNvPr id="58" name="Shape 1935"/>
          <p:cNvSpPr/>
          <p:nvPr/>
        </p:nvSpPr>
        <p:spPr>
          <a:xfrm>
            <a:off x="0" y="3931263"/>
            <a:ext cx="2381275" cy="0"/>
          </a:xfrm>
          <a:prstGeom prst="rect">
            <a:avLst/>
          </a:prstGeom>
          <a:ln w="28575">
            <a:solidFill>
              <a:schemeClr val="tx1">
                <a:lumMod val="50000"/>
                <a:lumOff val="50000"/>
              </a:schemeClr>
            </a:solidFill>
            <a:miter lim="400000"/>
            <a:tailEnd type="diamond"/>
          </a:ln>
        </p:spPr>
        <p:txBody>
          <a:bodyPr lIns="50800" tIns="50800" rIns="50800" bIns="50800" anchor="ctr"/>
          <a:lstStyle/>
          <a:p>
            <a:pPr lvl="0"/>
            <a:endParaRPr/>
          </a:p>
        </p:txBody>
      </p:sp>
      <p:sp>
        <p:nvSpPr>
          <p:cNvPr id="59" name="Shape 1936"/>
          <p:cNvSpPr/>
          <p:nvPr/>
        </p:nvSpPr>
        <p:spPr>
          <a:xfrm>
            <a:off x="2378790" y="3931263"/>
            <a:ext cx="2479622" cy="0"/>
          </a:xfrm>
          <a:prstGeom prst="rect">
            <a:avLst/>
          </a:prstGeom>
          <a:ln w="28575">
            <a:solidFill>
              <a:schemeClr val="tx1">
                <a:lumMod val="50000"/>
                <a:lumOff val="50000"/>
              </a:schemeClr>
            </a:solidFill>
            <a:miter lim="400000"/>
            <a:tailEnd type="diamond"/>
          </a:ln>
        </p:spPr>
        <p:txBody>
          <a:bodyPr lIns="50800" tIns="50800" rIns="50800" bIns="50800" anchor="ctr"/>
          <a:lstStyle/>
          <a:p>
            <a:pPr lvl="0"/>
            <a:endParaRPr/>
          </a:p>
        </p:txBody>
      </p:sp>
      <p:sp>
        <p:nvSpPr>
          <p:cNvPr id="60" name="Shape 1937"/>
          <p:cNvSpPr/>
          <p:nvPr/>
        </p:nvSpPr>
        <p:spPr>
          <a:xfrm>
            <a:off x="4856368" y="3931263"/>
            <a:ext cx="2513961" cy="0"/>
          </a:xfrm>
          <a:prstGeom prst="rect">
            <a:avLst/>
          </a:prstGeom>
          <a:ln w="28575">
            <a:solidFill>
              <a:schemeClr val="tx1">
                <a:lumMod val="50000"/>
                <a:lumOff val="50000"/>
              </a:schemeClr>
            </a:solidFill>
            <a:miter lim="400000"/>
            <a:tailEnd type="diamond"/>
          </a:ln>
        </p:spPr>
        <p:txBody>
          <a:bodyPr lIns="50800" tIns="50800" rIns="50800" bIns="50800" anchor="ctr"/>
          <a:lstStyle/>
          <a:p>
            <a:pPr lvl="0"/>
            <a:endParaRPr/>
          </a:p>
        </p:txBody>
      </p:sp>
      <p:sp>
        <p:nvSpPr>
          <p:cNvPr id="61" name="Shape 1938"/>
          <p:cNvSpPr/>
          <p:nvPr/>
        </p:nvSpPr>
        <p:spPr>
          <a:xfrm>
            <a:off x="9798979" y="3930095"/>
            <a:ext cx="2393021" cy="0"/>
          </a:xfrm>
          <a:prstGeom prst="rect">
            <a:avLst/>
          </a:prstGeom>
          <a:ln w="28575">
            <a:solidFill>
              <a:schemeClr val="tx1">
                <a:lumMod val="50000"/>
                <a:lumOff val="50000"/>
              </a:schemeClr>
            </a:solidFill>
            <a:miter lim="400000"/>
          </a:ln>
        </p:spPr>
        <p:txBody>
          <a:bodyPr lIns="50800" tIns="50800" rIns="50800" bIns="50800" anchor="ctr"/>
          <a:lstStyle/>
          <a:p>
            <a:pPr lvl="0"/>
            <a:endParaRPr/>
          </a:p>
        </p:txBody>
      </p:sp>
      <p:sp>
        <p:nvSpPr>
          <p:cNvPr id="62" name="Shape 1939"/>
          <p:cNvSpPr/>
          <p:nvPr/>
        </p:nvSpPr>
        <p:spPr>
          <a:xfrm>
            <a:off x="7370394" y="3931263"/>
            <a:ext cx="2444157" cy="0"/>
          </a:xfrm>
          <a:prstGeom prst="rect">
            <a:avLst/>
          </a:prstGeom>
          <a:ln w="28575">
            <a:solidFill>
              <a:schemeClr val="tx1">
                <a:lumMod val="50000"/>
                <a:lumOff val="50000"/>
              </a:schemeClr>
            </a:solidFill>
            <a:miter lim="400000"/>
            <a:tailEnd type="diamond"/>
          </a:ln>
        </p:spPr>
        <p:txBody>
          <a:bodyPr lIns="50800" tIns="50800" rIns="50800" bIns="50800" anchor="ctr"/>
          <a:lstStyle/>
          <a:p>
            <a:pPr lvl="0"/>
            <a:endParaRPr/>
          </a:p>
        </p:txBody>
      </p:sp>
      <p:sp>
        <p:nvSpPr>
          <p:cNvPr id="64" name="Text Placeholder 19"/>
          <p:cNvSpPr txBox="1"/>
          <p:nvPr/>
        </p:nvSpPr>
        <p:spPr>
          <a:xfrm>
            <a:off x="1705796" y="4534509"/>
            <a:ext cx="1049836" cy="2782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dirty="0"/>
          </a:p>
        </p:txBody>
      </p:sp>
      <p:sp>
        <p:nvSpPr>
          <p:cNvPr id="76" name="Oval 5"/>
          <p:cNvSpPr/>
          <p:nvPr/>
        </p:nvSpPr>
        <p:spPr>
          <a:xfrm>
            <a:off x="2351447" y="3900207"/>
            <a:ext cx="63142" cy="6301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7" name="Oval 33"/>
          <p:cNvSpPr/>
          <p:nvPr/>
        </p:nvSpPr>
        <p:spPr>
          <a:xfrm>
            <a:off x="4847974" y="3900207"/>
            <a:ext cx="63142" cy="6301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8" name="Oval 34"/>
          <p:cNvSpPr/>
          <p:nvPr/>
        </p:nvSpPr>
        <p:spPr>
          <a:xfrm>
            <a:off x="7337445" y="3900207"/>
            <a:ext cx="63142" cy="6301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9" name="Oval 35"/>
          <p:cNvSpPr/>
          <p:nvPr/>
        </p:nvSpPr>
        <p:spPr>
          <a:xfrm>
            <a:off x="9794838" y="3900207"/>
            <a:ext cx="63142" cy="6301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0" name="文本框 79"/>
          <p:cNvSpPr txBox="1"/>
          <p:nvPr/>
        </p:nvSpPr>
        <p:spPr>
          <a:xfrm>
            <a:off x="1530464" y="4458378"/>
            <a:ext cx="1206420" cy="369332"/>
          </a:xfrm>
          <a:prstGeom prst="rect">
            <a:avLst/>
          </a:prstGeom>
          <a:noFill/>
        </p:spPr>
        <p:txBody>
          <a:bodyPr wrap="square" rtlCol="0">
            <a:spAutoFit/>
          </a:bodyPr>
          <a:lstStyle/>
          <a:p>
            <a:pPr algn="ctr"/>
            <a:r>
              <a:rPr lang="en-US" altLang="zh-CN" dirty="0" smtClean="0">
                <a:solidFill>
                  <a:schemeClr val="bg1"/>
                </a:solidFill>
              </a:rPr>
              <a:t>text here</a:t>
            </a:r>
            <a:endParaRPr lang="zh-CN" altLang="en-US" dirty="0">
              <a:solidFill>
                <a:schemeClr val="bg1"/>
              </a:solidFill>
            </a:endParaRPr>
          </a:p>
        </p:txBody>
      </p:sp>
      <p:sp>
        <p:nvSpPr>
          <p:cNvPr id="81" name="文本框 80"/>
          <p:cNvSpPr txBox="1"/>
          <p:nvPr/>
        </p:nvSpPr>
        <p:spPr>
          <a:xfrm>
            <a:off x="3998182" y="4458378"/>
            <a:ext cx="1206420" cy="369332"/>
          </a:xfrm>
          <a:prstGeom prst="rect">
            <a:avLst/>
          </a:prstGeom>
          <a:noFill/>
        </p:spPr>
        <p:txBody>
          <a:bodyPr wrap="square" rtlCol="0">
            <a:spAutoFit/>
          </a:bodyPr>
          <a:lstStyle/>
          <a:p>
            <a:pPr algn="ctr"/>
            <a:r>
              <a:rPr lang="en-US" altLang="zh-CN" dirty="0" smtClean="0">
                <a:solidFill>
                  <a:schemeClr val="bg1"/>
                </a:solidFill>
              </a:rPr>
              <a:t>text here</a:t>
            </a:r>
            <a:endParaRPr lang="zh-CN" altLang="en-US" dirty="0">
              <a:solidFill>
                <a:schemeClr val="bg1"/>
              </a:solidFill>
            </a:endParaRPr>
          </a:p>
        </p:txBody>
      </p:sp>
      <p:sp>
        <p:nvSpPr>
          <p:cNvPr id="82" name="文本框 81"/>
          <p:cNvSpPr txBox="1"/>
          <p:nvPr/>
        </p:nvSpPr>
        <p:spPr>
          <a:xfrm>
            <a:off x="6492055" y="4458378"/>
            <a:ext cx="1206420" cy="369332"/>
          </a:xfrm>
          <a:prstGeom prst="rect">
            <a:avLst/>
          </a:prstGeom>
          <a:noFill/>
        </p:spPr>
        <p:txBody>
          <a:bodyPr wrap="square" rtlCol="0">
            <a:spAutoFit/>
          </a:bodyPr>
          <a:lstStyle/>
          <a:p>
            <a:pPr algn="ctr"/>
            <a:r>
              <a:rPr lang="en-US" altLang="zh-CN" dirty="0" smtClean="0">
                <a:solidFill>
                  <a:schemeClr val="bg1"/>
                </a:solidFill>
              </a:rPr>
              <a:t>text here</a:t>
            </a:r>
            <a:endParaRPr lang="zh-CN" altLang="en-US" dirty="0">
              <a:solidFill>
                <a:schemeClr val="bg1"/>
              </a:solidFill>
            </a:endParaRPr>
          </a:p>
        </p:txBody>
      </p:sp>
      <p:sp>
        <p:nvSpPr>
          <p:cNvPr id="83" name="文本框 82"/>
          <p:cNvSpPr txBox="1"/>
          <p:nvPr/>
        </p:nvSpPr>
        <p:spPr>
          <a:xfrm>
            <a:off x="8919465" y="4458378"/>
            <a:ext cx="1206420" cy="369332"/>
          </a:xfrm>
          <a:prstGeom prst="rect">
            <a:avLst/>
          </a:prstGeom>
          <a:noFill/>
        </p:spPr>
        <p:txBody>
          <a:bodyPr wrap="square" rtlCol="0">
            <a:spAutoFit/>
          </a:bodyPr>
          <a:lstStyle/>
          <a:p>
            <a:pPr algn="ctr"/>
            <a:r>
              <a:rPr lang="en-US" altLang="zh-CN" dirty="0" smtClean="0">
                <a:solidFill>
                  <a:schemeClr val="bg1"/>
                </a:solidFill>
              </a:rPr>
              <a:t>text here</a:t>
            </a:r>
            <a:endParaRPr lang="zh-CN" altLang="en-US" dirty="0">
              <a:solidFill>
                <a:schemeClr val="bg1"/>
              </a:solidFill>
            </a:endParaRPr>
          </a:p>
        </p:txBody>
      </p:sp>
      <p:sp>
        <p:nvSpPr>
          <p:cNvPr id="84" name="文本框 83"/>
          <p:cNvSpPr txBox="1"/>
          <p:nvPr/>
        </p:nvSpPr>
        <p:spPr>
          <a:xfrm>
            <a:off x="1530464" y="2631475"/>
            <a:ext cx="1757156" cy="1015663"/>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85" name="文本框 84"/>
          <p:cNvSpPr txBox="1"/>
          <p:nvPr/>
        </p:nvSpPr>
        <p:spPr>
          <a:xfrm>
            <a:off x="3969396" y="2631475"/>
            <a:ext cx="1757156" cy="1015663"/>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86" name="文本框 85"/>
          <p:cNvSpPr txBox="1"/>
          <p:nvPr/>
        </p:nvSpPr>
        <p:spPr>
          <a:xfrm>
            <a:off x="6408328" y="2631475"/>
            <a:ext cx="1757156" cy="1015663"/>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87" name="文本框 86"/>
          <p:cNvSpPr txBox="1"/>
          <p:nvPr/>
        </p:nvSpPr>
        <p:spPr>
          <a:xfrm>
            <a:off x="8847260" y="2631475"/>
            <a:ext cx="1757156" cy="1015663"/>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par>
                                <p:cTn id="11" presetID="53" presetClass="entr" presetSubtype="16" fill="hold" grpId="0" nodeType="withEffect" nodePh="1">
                                  <p:stCondLst>
                                    <p:cond delay="0"/>
                                  </p:stCondLst>
                                  <p:endCondLst>
                                    <p:cond evt="begin" delay="0">
                                      <p:tn val="11"/>
                                    </p:cond>
                                  </p:endCondLst>
                                  <p:childTnLst>
                                    <p:set>
                                      <p:cBhvr>
                                        <p:cTn id="12" dur="1" fill="hold">
                                          <p:stCondLst>
                                            <p:cond delay="0"/>
                                          </p:stCondLst>
                                        </p:cTn>
                                        <p:tgtEl>
                                          <p:spTgt spid="64">
                                            <p:txEl>
                                              <p:pRg st="0" end="0"/>
                                            </p:txEl>
                                          </p:spTgt>
                                        </p:tgtEl>
                                        <p:attrNameLst>
                                          <p:attrName>style.visibility</p:attrName>
                                        </p:attrNameLst>
                                      </p:cBhvr>
                                      <p:to>
                                        <p:strVal val="visible"/>
                                      </p:to>
                                    </p:set>
                                    <p:anim calcmode="lin" valueType="num">
                                      <p:cBhvr>
                                        <p:cTn id="13" dur="500" fill="hold"/>
                                        <p:tgtEl>
                                          <p:spTgt spid="64">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64">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64">
                                            <p:txEl>
                                              <p:pRg st="0" end="0"/>
                                            </p:txEl>
                                          </p:spTgt>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wipe(left)">
                                      <p:cBhvr>
                                        <p:cTn id="19" dur="500"/>
                                        <p:tgtEl>
                                          <p:spTgt spid="59"/>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60"/>
                                        </p:tgtEl>
                                        <p:attrNameLst>
                                          <p:attrName>style.visibility</p:attrName>
                                        </p:attrNameLst>
                                      </p:cBhvr>
                                      <p:to>
                                        <p:strVal val="visible"/>
                                      </p:to>
                                    </p:set>
                                    <p:animEffect transition="in" filter="wipe(left)">
                                      <p:cBhvr>
                                        <p:cTn id="26" dur="500"/>
                                        <p:tgtEl>
                                          <p:spTgt spid="60"/>
                                        </p:tgtEl>
                                      </p:cBhvr>
                                    </p:animEffect>
                                  </p:childTnLst>
                                </p:cTn>
                              </p:par>
                            </p:childTnLst>
                          </p:cTn>
                        </p:par>
                        <p:par>
                          <p:cTn id="27" fill="hold">
                            <p:stCondLst>
                              <p:cond delay="1500"/>
                            </p:stCondLst>
                            <p:childTnLst>
                              <p:par>
                                <p:cTn id="28" presetID="1" presetClass="entr" presetSubtype="0" fill="hold" grpId="0" nodeType="afterEffect">
                                  <p:stCondLst>
                                    <p:cond delay="0"/>
                                  </p:stCondLst>
                                  <p:childTnLst>
                                    <p:set>
                                      <p:cBhvr>
                                        <p:cTn id="29" dur="1" fill="hold">
                                          <p:stCondLst>
                                            <p:cond delay="0"/>
                                          </p:stCondLst>
                                        </p:cTn>
                                        <p:tgtEl>
                                          <p:spTgt spid="78"/>
                                        </p:tgtEl>
                                        <p:attrNameLst>
                                          <p:attrName>style.visibility</p:attrName>
                                        </p:attrNameLst>
                                      </p:cBhvr>
                                      <p:to>
                                        <p:strVal val="visible"/>
                                      </p:to>
                                    </p:set>
                                  </p:childTnLst>
                                </p:cTn>
                              </p:par>
                            </p:childTnLst>
                          </p:cTn>
                        </p:par>
                        <p:par>
                          <p:cTn id="30" fill="hold">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wipe(left)">
                                      <p:cBhvr>
                                        <p:cTn id="33" dur="500"/>
                                        <p:tgtEl>
                                          <p:spTgt spid="62"/>
                                        </p:tgtEl>
                                      </p:cBhvr>
                                    </p:animEffect>
                                  </p:childTnLst>
                                </p:cTn>
                              </p:par>
                            </p:childTnLst>
                          </p:cTn>
                        </p:par>
                        <p:par>
                          <p:cTn id="34" fill="hold">
                            <p:stCondLst>
                              <p:cond delay="2000"/>
                            </p:stCondLst>
                            <p:childTnLst>
                              <p:par>
                                <p:cTn id="35" presetID="1" presetClass="entr" presetSubtype="0" fill="hold" grpId="0" nodeType="after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wipe(left)">
                                      <p:cBhvr>
                                        <p:cTn id="40"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1" grpId="0" animBg="1"/>
      <p:bldP spid="62" grpId="0" animBg="1"/>
      <p:bldP spid="64" grpId="0" build="p"/>
      <p:bldP spid="76" grpId="0" animBg="1"/>
      <p:bldP spid="77" grpId="0" animBg="1"/>
      <p:bldP spid="78" grpId="0" animBg="1"/>
      <p:bldP spid="7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5E0F4"/>
        </a:solidFill>
        <a:effectLst/>
      </p:bgPr>
    </p:bg>
    <p:spTree>
      <p:nvGrpSpPr>
        <p:cNvPr id="1" name=""/>
        <p:cNvGrpSpPr/>
        <p:nvPr/>
      </p:nvGrpSpPr>
      <p:grpSpPr>
        <a:xfrm>
          <a:off x="0" y="0"/>
          <a:ext cx="0" cy="0"/>
          <a:chOff x="0" y="0"/>
          <a:chExt cx="0" cy="0"/>
        </a:xfrm>
      </p:grpSpPr>
      <p:sp>
        <p:nvSpPr>
          <p:cNvPr id="6" name="椭圆 5"/>
          <p:cNvSpPr/>
          <p:nvPr/>
        </p:nvSpPr>
        <p:spPr>
          <a:xfrm>
            <a:off x="820965" y="379754"/>
            <a:ext cx="717550" cy="717550"/>
          </a:xfrm>
          <a:prstGeom prst="ellipse">
            <a:avLst/>
          </a:prstGeom>
          <a:solidFill>
            <a:srgbClr val="565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0159" y="438948"/>
            <a:ext cx="599163" cy="599163"/>
          </a:xfrm>
          <a:prstGeom prst="ellipse">
            <a:avLst/>
          </a:prstGeom>
          <a:solidFill>
            <a:srgbClr val="D5E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850562" y="476919"/>
            <a:ext cx="658356" cy="523220"/>
          </a:xfrm>
          <a:prstGeom prst="rect">
            <a:avLst/>
          </a:prstGeom>
          <a:noFill/>
        </p:spPr>
        <p:txBody>
          <a:bodyPr wrap="square" rtlCol="0">
            <a:spAutoFit/>
          </a:bodyPr>
          <a:lstStyle/>
          <a:p>
            <a:pPr algn="ctr"/>
            <a:r>
              <a:rPr lang="en-US" altLang="zh-CN" sz="2800" b="1" dirty="0" smtClean="0">
                <a:ln w="28575">
                  <a:noFill/>
                </a:ln>
                <a:solidFill>
                  <a:schemeClr val="tx1">
                    <a:lumMod val="75000"/>
                    <a:lumOff val="25000"/>
                  </a:schemeClr>
                </a:solidFill>
                <a:latin typeface="微软雅黑" panose="020B0503020204020204" pitchFamily="34" charset="-122"/>
                <a:ea typeface="微软雅黑" panose="020B0503020204020204" pitchFamily="34" charset="-122"/>
              </a:rPr>
              <a:t>03</a:t>
            </a:r>
            <a:endParaRPr lang="zh-CN" altLang="en-US" sz="4400" b="1" dirty="0">
              <a:ln w="28575">
                <a:noFill/>
              </a:l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1816807" y="181159"/>
            <a:ext cx="1800493" cy="646331"/>
          </a:xfrm>
          <a:prstGeom prst="rect">
            <a:avLst/>
          </a:prstGeom>
        </p:spPr>
        <p:txBody>
          <a:bodyPr wrap="none">
            <a:spAutoFit/>
          </a:bodyPr>
          <a:lstStyle/>
          <a:p>
            <a:pPr>
              <a:lnSpc>
                <a:spcPct val="20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课题研究的进展</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496286" y="797144"/>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42" name="Shape 1917"/>
          <p:cNvSpPr/>
          <p:nvPr/>
        </p:nvSpPr>
        <p:spPr>
          <a:xfrm>
            <a:off x="1493711" y="4218833"/>
            <a:ext cx="1803801" cy="775454"/>
          </a:xfrm>
          <a:prstGeom prst="rect">
            <a:avLst/>
          </a:prstGeom>
          <a:solidFill>
            <a:srgbClr val="009ED6"/>
          </a:solidFill>
          <a:ln w="12700" cap="flat">
            <a:noFill/>
            <a:miter lim="400000"/>
          </a:ln>
          <a:effectLst/>
        </p:spPr>
        <p:txBody>
          <a:bodyPr wrap="square" lIns="50800" tIns="50800" rIns="50800" bIns="50800" numCol="1" anchor="ctr">
            <a:noAutofit/>
          </a:bodyPr>
          <a:lstStyle/>
          <a:p>
            <a:pPr lvl="0"/>
            <a:endParaRPr/>
          </a:p>
        </p:txBody>
      </p:sp>
      <p:sp>
        <p:nvSpPr>
          <p:cNvPr id="44" name="Shape 1948"/>
          <p:cNvSpPr/>
          <p:nvPr/>
        </p:nvSpPr>
        <p:spPr>
          <a:xfrm>
            <a:off x="2742439" y="4455670"/>
            <a:ext cx="304518" cy="304519"/>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endParaRPr/>
          </a:p>
        </p:txBody>
      </p:sp>
      <p:sp>
        <p:nvSpPr>
          <p:cNvPr id="45" name="Shape 1935"/>
          <p:cNvSpPr/>
          <p:nvPr/>
        </p:nvSpPr>
        <p:spPr>
          <a:xfrm>
            <a:off x="0" y="3887720"/>
            <a:ext cx="2381275" cy="0"/>
          </a:xfrm>
          <a:prstGeom prst="ellipse">
            <a:avLst/>
          </a:prstGeom>
          <a:ln w="28575">
            <a:solidFill>
              <a:schemeClr val="tx1">
                <a:lumMod val="50000"/>
                <a:lumOff val="50000"/>
              </a:schemeClr>
            </a:solidFill>
            <a:miter lim="400000"/>
            <a:tailEnd type="diamond"/>
          </a:ln>
        </p:spPr>
        <p:txBody>
          <a:bodyPr lIns="50800" tIns="50800" rIns="50800" bIns="50800" anchor="ctr"/>
          <a:lstStyle/>
          <a:p>
            <a:pPr lvl="0"/>
            <a:endParaRPr/>
          </a:p>
        </p:txBody>
      </p:sp>
      <p:sp>
        <p:nvSpPr>
          <p:cNvPr id="47" name="Shape 1936"/>
          <p:cNvSpPr/>
          <p:nvPr/>
        </p:nvSpPr>
        <p:spPr>
          <a:xfrm>
            <a:off x="2378790" y="3887720"/>
            <a:ext cx="2479622" cy="0"/>
          </a:xfrm>
          <a:prstGeom prst="ellipse">
            <a:avLst/>
          </a:prstGeom>
          <a:ln w="28575">
            <a:solidFill>
              <a:schemeClr val="tx1">
                <a:lumMod val="50000"/>
                <a:lumOff val="50000"/>
              </a:schemeClr>
            </a:solidFill>
            <a:miter lim="400000"/>
            <a:tailEnd type="diamond"/>
          </a:ln>
        </p:spPr>
        <p:txBody>
          <a:bodyPr lIns="50800" tIns="50800" rIns="50800" bIns="50800" anchor="ctr"/>
          <a:lstStyle/>
          <a:p>
            <a:pPr lvl="0"/>
            <a:endParaRPr/>
          </a:p>
        </p:txBody>
      </p:sp>
      <p:sp>
        <p:nvSpPr>
          <p:cNvPr id="49" name="Shape 1937"/>
          <p:cNvSpPr/>
          <p:nvPr/>
        </p:nvSpPr>
        <p:spPr>
          <a:xfrm>
            <a:off x="4856368" y="3887720"/>
            <a:ext cx="2513961" cy="0"/>
          </a:xfrm>
          <a:prstGeom prst="ellipse">
            <a:avLst/>
          </a:prstGeom>
          <a:ln w="28575">
            <a:solidFill>
              <a:schemeClr val="tx1">
                <a:lumMod val="50000"/>
                <a:lumOff val="50000"/>
              </a:schemeClr>
            </a:solidFill>
            <a:miter lim="400000"/>
            <a:tailEnd type="diamond"/>
          </a:ln>
        </p:spPr>
        <p:txBody>
          <a:bodyPr lIns="50800" tIns="50800" rIns="50800" bIns="50800" anchor="ctr"/>
          <a:lstStyle/>
          <a:p>
            <a:pPr lvl="0"/>
            <a:endParaRPr/>
          </a:p>
        </p:txBody>
      </p:sp>
      <p:sp>
        <p:nvSpPr>
          <p:cNvPr id="54" name="Shape 1923"/>
          <p:cNvSpPr/>
          <p:nvPr/>
        </p:nvSpPr>
        <p:spPr>
          <a:xfrm>
            <a:off x="3979030" y="4218833"/>
            <a:ext cx="1803801" cy="775454"/>
          </a:xfrm>
          <a:prstGeom prst="rect">
            <a:avLst/>
          </a:prstGeom>
          <a:solidFill>
            <a:srgbClr val="009ED6"/>
          </a:solidFill>
          <a:ln w="12700" cap="flat">
            <a:noFill/>
            <a:miter lim="400000"/>
          </a:ln>
          <a:effectLst/>
        </p:spPr>
        <p:txBody>
          <a:bodyPr wrap="square" lIns="50800" tIns="50800" rIns="50800" bIns="50800" numCol="1" anchor="ctr">
            <a:noAutofit/>
          </a:bodyPr>
          <a:lstStyle/>
          <a:p>
            <a:pPr lvl="0"/>
            <a:endParaRPr/>
          </a:p>
        </p:txBody>
      </p:sp>
      <p:sp>
        <p:nvSpPr>
          <p:cNvPr id="63" name="Shape 1952"/>
          <p:cNvSpPr/>
          <p:nvPr/>
        </p:nvSpPr>
        <p:spPr>
          <a:xfrm>
            <a:off x="5304628" y="4464205"/>
            <a:ext cx="262820" cy="261147"/>
          </a:xfrm>
          <a:custGeom>
            <a:avLst/>
            <a:gdLst/>
            <a:ahLst/>
            <a:cxnLst>
              <a:cxn ang="0">
                <a:pos x="wd2" y="hd2"/>
              </a:cxn>
              <a:cxn ang="5400000">
                <a:pos x="wd2" y="hd2"/>
              </a:cxn>
              <a:cxn ang="10800000">
                <a:pos x="wd2" y="hd2"/>
              </a:cxn>
              <a:cxn ang="16200000">
                <a:pos x="wd2" y="hd2"/>
              </a:cxn>
            </a:cxnLst>
            <a:rect l="0" t="0" r="r" b="b"/>
            <a:pathLst>
              <a:path w="21600" h="21600" extrusionOk="0">
                <a:moveTo>
                  <a:pt x="16241" y="491"/>
                </a:moveTo>
                <a:cubicBezTo>
                  <a:pt x="16241" y="164"/>
                  <a:pt x="16078" y="0"/>
                  <a:pt x="15753" y="0"/>
                </a:cubicBezTo>
                <a:cubicBezTo>
                  <a:pt x="5847" y="0"/>
                  <a:pt x="5847" y="0"/>
                  <a:pt x="5847" y="0"/>
                </a:cubicBezTo>
                <a:cubicBezTo>
                  <a:pt x="5522" y="0"/>
                  <a:pt x="5359" y="164"/>
                  <a:pt x="5359" y="491"/>
                </a:cubicBezTo>
                <a:cubicBezTo>
                  <a:pt x="5359" y="5400"/>
                  <a:pt x="5359" y="5400"/>
                  <a:pt x="5359" y="5400"/>
                </a:cubicBezTo>
                <a:cubicBezTo>
                  <a:pt x="16241" y="5400"/>
                  <a:pt x="16241" y="5400"/>
                  <a:pt x="16241" y="5400"/>
                </a:cubicBezTo>
                <a:lnTo>
                  <a:pt x="16241" y="491"/>
                </a:lnTo>
                <a:close/>
                <a:moveTo>
                  <a:pt x="16403" y="16691"/>
                </a:moveTo>
                <a:cubicBezTo>
                  <a:pt x="16241" y="16527"/>
                  <a:pt x="16078" y="16364"/>
                  <a:pt x="15916" y="16364"/>
                </a:cubicBezTo>
                <a:cubicBezTo>
                  <a:pt x="5684" y="16364"/>
                  <a:pt x="5684" y="16364"/>
                  <a:pt x="5684" y="16364"/>
                </a:cubicBezTo>
                <a:cubicBezTo>
                  <a:pt x="5522" y="16364"/>
                  <a:pt x="5359" y="16527"/>
                  <a:pt x="5197" y="16691"/>
                </a:cubicBezTo>
                <a:cubicBezTo>
                  <a:pt x="3573" y="21109"/>
                  <a:pt x="3573" y="21109"/>
                  <a:pt x="3573" y="21109"/>
                </a:cubicBezTo>
                <a:cubicBezTo>
                  <a:pt x="3573" y="21273"/>
                  <a:pt x="3573" y="21273"/>
                  <a:pt x="3735" y="21436"/>
                </a:cubicBezTo>
                <a:cubicBezTo>
                  <a:pt x="3735" y="21600"/>
                  <a:pt x="3898" y="21600"/>
                  <a:pt x="4060" y="21600"/>
                </a:cubicBezTo>
                <a:cubicBezTo>
                  <a:pt x="17540" y="21600"/>
                  <a:pt x="17540" y="21600"/>
                  <a:pt x="17540" y="21600"/>
                </a:cubicBezTo>
                <a:cubicBezTo>
                  <a:pt x="17702" y="21600"/>
                  <a:pt x="17865" y="21600"/>
                  <a:pt x="17865" y="21436"/>
                </a:cubicBezTo>
                <a:cubicBezTo>
                  <a:pt x="18027" y="21273"/>
                  <a:pt x="18027" y="21273"/>
                  <a:pt x="18027" y="21109"/>
                </a:cubicBezTo>
                <a:lnTo>
                  <a:pt x="16403" y="16691"/>
                </a:lnTo>
                <a:close/>
                <a:moveTo>
                  <a:pt x="4872" y="9164"/>
                </a:moveTo>
                <a:cubicBezTo>
                  <a:pt x="4872" y="10964"/>
                  <a:pt x="4872" y="10964"/>
                  <a:pt x="4872" y="10964"/>
                </a:cubicBezTo>
                <a:cubicBezTo>
                  <a:pt x="16565" y="10964"/>
                  <a:pt x="16565" y="10964"/>
                  <a:pt x="16565" y="10964"/>
                </a:cubicBezTo>
                <a:cubicBezTo>
                  <a:pt x="16565" y="9164"/>
                  <a:pt x="16565" y="9164"/>
                  <a:pt x="16565" y="9164"/>
                </a:cubicBezTo>
                <a:cubicBezTo>
                  <a:pt x="16565" y="9164"/>
                  <a:pt x="15266" y="6545"/>
                  <a:pt x="15266" y="6545"/>
                </a:cubicBezTo>
                <a:cubicBezTo>
                  <a:pt x="6334" y="6545"/>
                  <a:pt x="6334" y="6545"/>
                  <a:pt x="6334" y="6545"/>
                </a:cubicBezTo>
                <a:cubicBezTo>
                  <a:pt x="6334" y="6545"/>
                  <a:pt x="4872" y="9164"/>
                  <a:pt x="4872" y="9164"/>
                </a:cubicBezTo>
                <a:close/>
                <a:moveTo>
                  <a:pt x="10719" y="8345"/>
                </a:moveTo>
                <a:cubicBezTo>
                  <a:pt x="11693" y="8345"/>
                  <a:pt x="12505" y="8673"/>
                  <a:pt x="12505" y="9164"/>
                </a:cubicBezTo>
                <a:cubicBezTo>
                  <a:pt x="12505" y="9655"/>
                  <a:pt x="11693" y="10145"/>
                  <a:pt x="10719" y="10145"/>
                </a:cubicBezTo>
                <a:cubicBezTo>
                  <a:pt x="9907" y="10145"/>
                  <a:pt x="9095" y="9655"/>
                  <a:pt x="9095" y="9164"/>
                </a:cubicBezTo>
                <a:cubicBezTo>
                  <a:pt x="9095" y="8673"/>
                  <a:pt x="9907" y="8345"/>
                  <a:pt x="10719" y="8345"/>
                </a:cubicBezTo>
                <a:close/>
                <a:moveTo>
                  <a:pt x="19326" y="6545"/>
                </a:moveTo>
                <a:cubicBezTo>
                  <a:pt x="16403" y="6545"/>
                  <a:pt x="16403" y="6545"/>
                  <a:pt x="16403" y="6545"/>
                </a:cubicBezTo>
                <a:cubicBezTo>
                  <a:pt x="17540" y="8836"/>
                  <a:pt x="17540" y="8836"/>
                  <a:pt x="17540" y="8836"/>
                </a:cubicBezTo>
                <a:cubicBezTo>
                  <a:pt x="17540" y="8836"/>
                  <a:pt x="17540" y="8836"/>
                  <a:pt x="17540" y="8836"/>
                </a:cubicBezTo>
                <a:cubicBezTo>
                  <a:pt x="17702" y="8836"/>
                  <a:pt x="17702" y="8836"/>
                  <a:pt x="17702" y="9000"/>
                </a:cubicBezTo>
                <a:cubicBezTo>
                  <a:pt x="17702" y="9000"/>
                  <a:pt x="17702" y="11455"/>
                  <a:pt x="17702" y="11455"/>
                </a:cubicBezTo>
                <a:cubicBezTo>
                  <a:pt x="17702" y="11782"/>
                  <a:pt x="17540" y="11945"/>
                  <a:pt x="17215" y="11945"/>
                </a:cubicBezTo>
                <a:cubicBezTo>
                  <a:pt x="4385" y="11945"/>
                  <a:pt x="4385" y="11945"/>
                  <a:pt x="4385" y="11945"/>
                </a:cubicBezTo>
                <a:cubicBezTo>
                  <a:pt x="4060" y="11945"/>
                  <a:pt x="3898" y="11782"/>
                  <a:pt x="3898" y="11455"/>
                </a:cubicBezTo>
                <a:cubicBezTo>
                  <a:pt x="3898" y="11455"/>
                  <a:pt x="3898" y="9164"/>
                  <a:pt x="3898" y="9000"/>
                </a:cubicBezTo>
                <a:cubicBezTo>
                  <a:pt x="3898" y="8836"/>
                  <a:pt x="3898" y="8836"/>
                  <a:pt x="4060" y="8836"/>
                </a:cubicBezTo>
                <a:cubicBezTo>
                  <a:pt x="5197" y="6545"/>
                  <a:pt x="5197" y="6545"/>
                  <a:pt x="5197" y="6545"/>
                </a:cubicBezTo>
                <a:cubicBezTo>
                  <a:pt x="2274" y="6545"/>
                  <a:pt x="2274" y="6545"/>
                  <a:pt x="2274" y="6545"/>
                </a:cubicBezTo>
                <a:cubicBezTo>
                  <a:pt x="974" y="6545"/>
                  <a:pt x="0" y="7691"/>
                  <a:pt x="0" y="8836"/>
                </a:cubicBezTo>
                <a:cubicBezTo>
                  <a:pt x="0" y="16527"/>
                  <a:pt x="0" y="16527"/>
                  <a:pt x="0" y="16527"/>
                </a:cubicBezTo>
                <a:cubicBezTo>
                  <a:pt x="0" y="17836"/>
                  <a:pt x="974" y="18818"/>
                  <a:pt x="2274" y="18818"/>
                </a:cubicBezTo>
                <a:cubicBezTo>
                  <a:pt x="3086" y="18818"/>
                  <a:pt x="3086" y="18818"/>
                  <a:pt x="3086" y="18818"/>
                </a:cubicBezTo>
                <a:cubicBezTo>
                  <a:pt x="4060" y="16200"/>
                  <a:pt x="4060" y="16200"/>
                  <a:pt x="4060" y="16200"/>
                </a:cubicBezTo>
                <a:cubicBezTo>
                  <a:pt x="4223" y="15545"/>
                  <a:pt x="5035" y="15055"/>
                  <a:pt x="5684" y="15055"/>
                </a:cubicBezTo>
                <a:cubicBezTo>
                  <a:pt x="15916" y="15055"/>
                  <a:pt x="15916" y="15055"/>
                  <a:pt x="15916" y="15055"/>
                </a:cubicBezTo>
                <a:cubicBezTo>
                  <a:pt x="16565" y="15055"/>
                  <a:pt x="17377" y="15545"/>
                  <a:pt x="17540" y="16200"/>
                </a:cubicBezTo>
                <a:cubicBezTo>
                  <a:pt x="18514" y="18818"/>
                  <a:pt x="18514" y="18818"/>
                  <a:pt x="18514" y="18818"/>
                </a:cubicBezTo>
                <a:cubicBezTo>
                  <a:pt x="19326" y="18818"/>
                  <a:pt x="19326" y="18818"/>
                  <a:pt x="19326" y="18818"/>
                </a:cubicBezTo>
                <a:cubicBezTo>
                  <a:pt x="20626" y="18818"/>
                  <a:pt x="21600" y="17836"/>
                  <a:pt x="21600" y="16527"/>
                </a:cubicBezTo>
                <a:cubicBezTo>
                  <a:pt x="21600" y="8836"/>
                  <a:pt x="21600" y="8836"/>
                  <a:pt x="21600" y="8836"/>
                </a:cubicBezTo>
                <a:cubicBezTo>
                  <a:pt x="21600" y="7691"/>
                  <a:pt x="20626" y="6545"/>
                  <a:pt x="19326" y="6545"/>
                </a:cubicBezTo>
                <a:close/>
              </a:path>
            </a:pathLst>
          </a:custGeom>
          <a:solidFill>
            <a:srgbClr val="FFFFFF"/>
          </a:solidFill>
          <a:ln w="12700" cap="flat">
            <a:noFill/>
            <a:miter lim="400000"/>
          </a:ln>
          <a:effectLst/>
        </p:spPr>
        <p:txBody>
          <a:bodyPr wrap="square" lIns="0" tIns="0" rIns="0" bIns="0" numCol="1" anchor="t">
            <a:noAutofit/>
          </a:bodyPr>
          <a:lstStyle/>
          <a:p>
            <a:pPr lvl="0"/>
            <a:endParaRPr/>
          </a:p>
        </p:txBody>
      </p:sp>
      <p:sp>
        <p:nvSpPr>
          <p:cNvPr id="66" name="Shape 1967"/>
          <p:cNvSpPr/>
          <p:nvPr/>
        </p:nvSpPr>
        <p:spPr>
          <a:xfrm rot="16200000">
            <a:off x="8156425" y="4642907"/>
            <a:ext cx="441572" cy="509882"/>
          </a:xfrm>
          <a:prstGeom prst="rect">
            <a:avLst/>
          </a:prstGeom>
          <a:solidFill>
            <a:srgbClr val="009ED6"/>
          </a:solidFill>
          <a:ln w="12700" cap="flat">
            <a:noFill/>
            <a:miter lim="400000"/>
          </a:ln>
          <a:effectLst/>
        </p:spPr>
        <p:txBody>
          <a:bodyPr wrap="square" lIns="50800" tIns="50800" rIns="50800" bIns="50800" numCol="1" anchor="ctr">
            <a:noAutofit/>
          </a:bodyPr>
          <a:lstStyle/>
          <a:p>
            <a:pPr lvl="0"/>
            <a:endParaRPr/>
          </a:p>
        </p:txBody>
      </p:sp>
      <p:grpSp>
        <p:nvGrpSpPr>
          <p:cNvPr id="67" name="Group 1972"/>
          <p:cNvGrpSpPr/>
          <p:nvPr/>
        </p:nvGrpSpPr>
        <p:grpSpPr>
          <a:xfrm>
            <a:off x="8297358" y="4791860"/>
            <a:ext cx="159707" cy="204294"/>
            <a:chOff x="0" y="0"/>
            <a:chExt cx="331378" cy="423893"/>
          </a:xfrm>
        </p:grpSpPr>
        <p:sp>
          <p:nvSpPr>
            <p:cNvPr id="68" name="Shape 1968"/>
            <p:cNvSpPr/>
            <p:nvPr/>
          </p:nvSpPr>
          <p:spPr>
            <a:xfrm>
              <a:off x="123900" y="151824"/>
              <a:ext cx="81516" cy="272070"/>
            </a:xfrm>
            <a:custGeom>
              <a:avLst/>
              <a:gdLst/>
              <a:ahLst/>
              <a:cxnLst>
                <a:cxn ang="0">
                  <a:pos x="wd2" y="hd2"/>
                </a:cxn>
                <a:cxn ang="5400000">
                  <a:pos x="wd2" y="hd2"/>
                </a:cxn>
                <a:cxn ang="10800000">
                  <a:pos x="wd2" y="hd2"/>
                </a:cxn>
                <a:cxn ang="16200000">
                  <a:pos x="wd2" y="hd2"/>
                </a:cxn>
              </a:cxnLst>
              <a:rect l="0" t="0" r="r" b="b"/>
              <a:pathLst>
                <a:path w="21600" h="21600" extrusionOk="0">
                  <a:moveTo>
                    <a:pt x="0" y="21434"/>
                  </a:moveTo>
                  <a:cubicBezTo>
                    <a:pt x="2769" y="21600"/>
                    <a:pt x="6646" y="21600"/>
                    <a:pt x="10523" y="21600"/>
                  </a:cubicBezTo>
                  <a:cubicBezTo>
                    <a:pt x="14400" y="21600"/>
                    <a:pt x="18277" y="21600"/>
                    <a:pt x="21600" y="21434"/>
                  </a:cubicBezTo>
                  <a:cubicBezTo>
                    <a:pt x="21600" y="0"/>
                    <a:pt x="21600" y="0"/>
                    <a:pt x="21600" y="0"/>
                  </a:cubicBezTo>
                  <a:cubicBezTo>
                    <a:pt x="18277" y="0"/>
                    <a:pt x="14400" y="0"/>
                    <a:pt x="10523" y="0"/>
                  </a:cubicBezTo>
                  <a:cubicBezTo>
                    <a:pt x="6646" y="0"/>
                    <a:pt x="2769" y="0"/>
                    <a:pt x="0" y="0"/>
                  </a:cubicBezTo>
                  <a:lnTo>
                    <a:pt x="0" y="21434"/>
                  </a:lnTo>
                  <a:close/>
                </a:path>
              </a:pathLst>
            </a:custGeom>
            <a:solidFill>
              <a:srgbClr val="FFFFFF"/>
            </a:solidFill>
            <a:ln w="12700" cap="flat">
              <a:noFill/>
              <a:miter lim="400000"/>
            </a:ln>
            <a:effectLst/>
          </p:spPr>
          <p:txBody>
            <a:bodyPr wrap="square" lIns="0" tIns="0" rIns="0" bIns="0" numCol="1" anchor="t">
              <a:noAutofit/>
            </a:bodyPr>
            <a:lstStyle/>
            <a:p>
              <a:pPr lvl="0"/>
              <a:endParaRPr/>
            </a:p>
          </p:txBody>
        </p:sp>
        <p:sp>
          <p:nvSpPr>
            <p:cNvPr id="69" name="Shape 1969"/>
            <p:cNvSpPr/>
            <p:nvPr/>
          </p:nvSpPr>
          <p:spPr>
            <a:xfrm>
              <a:off x="0" y="153596"/>
              <a:ext cx="331379" cy="268471"/>
            </a:xfrm>
            <a:custGeom>
              <a:avLst/>
              <a:gdLst/>
              <a:ahLst/>
              <a:cxnLst>
                <a:cxn ang="0">
                  <a:pos x="wd2" y="hd2"/>
                </a:cxn>
                <a:cxn ang="5400000">
                  <a:pos x="wd2" y="hd2"/>
                </a:cxn>
                <a:cxn ang="10800000">
                  <a:pos x="wd2" y="hd2"/>
                </a:cxn>
                <a:cxn ang="16200000">
                  <a:pos x="wd2" y="hd2"/>
                </a:cxn>
              </a:cxnLst>
              <a:rect l="0" t="0" r="r" b="b"/>
              <a:pathLst>
                <a:path w="21600" h="21600" extrusionOk="0">
                  <a:moveTo>
                    <a:pt x="0" y="3375"/>
                  </a:moveTo>
                  <a:cubicBezTo>
                    <a:pt x="0" y="18056"/>
                    <a:pt x="0" y="18056"/>
                    <a:pt x="0" y="18056"/>
                  </a:cubicBezTo>
                  <a:cubicBezTo>
                    <a:pt x="0" y="19575"/>
                    <a:pt x="1094" y="20756"/>
                    <a:pt x="2187" y="20756"/>
                  </a:cubicBezTo>
                  <a:cubicBezTo>
                    <a:pt x="2187" y="20756"/>
                    <a:pt x="3828" y="21262"/>
                    <a:pt x="6972" y="21600"/>
                  </a:cubicBezTo>
                  <a:cubicBezTo>
                    <a:pt x="6972" y="0"/>
                    <a:pt x="6972" y="0"/>
                    <a:pt x="6972" y="0"/>
                  </a:cubicBezTo>
                  <a:cubicBezTo>
                    <a:pt x="3828" y="169"/>
                    <a:pt x="2187" y="675"/>
                    <a:pt x="2187" y="675"/>
                  </a:cubicBezTo>
                  <a:cubicBezTo>
                    <a:pt x="1094" y="675"/>
                    <a:pt x="0" y="1856"/>
                    <a:pt x="0" y="3375"/>
                  </a:cubicBezTo>
                  <a:close/>
                  <a:moveTo>
                    <a:pt x="19413" y="675"/>
                  </a:moveTo>
                  <a:cubicBezTo>
                    <a:pt x="19413" y="675"/>
                    <a:pt x="17772" y="169"/>
                    <a:pt x="14628" y="0"/>
                  </a:cubicBezTo>
                  <a:cubicBezTo>
                    <a:pt x="14628" y="21600"/>
                    <a:pt x="14628" y="21600"/>
                    <a:pt x="14628" y="21600"/>
                  </a:cubicBezTo>
                  <a:cubicBezTo>
                    <a:pt x="17772" y="21262"/>
                    <a:pt x="19413" y="20756"/>
                    <a:pt x="19413" y="20756"/>
                  </a:cubicBezTo>
                  <a:cubicBezTo>
                    <a:pt x="20643" y="20756"/>
                    <a:pt x="21600" y="19575"/>
                    <a:pt x="21600" y="18056"/>
                  </a:cubicBezTo>
                  <a:cubicBezTo>
                    <a:pt x="21600" y="3375"/>
                    <a:pt x="21600" y="3375"/>
                    <a:pt x="21600" y="3375"/>
                  </a:cubicBezTo>
                  <a:cubicBezTo>
                    <a:pt x="21600" y="1856"/>
                    <a:pt x="20643" y="675"/>
                    <a:pt x="19413" y="675"/>
                  </a:cubicBezTo>
                  <a:close/>
                </a:path>
              </a:pathLst>
            </a:custGeom>
            <a:solidFill>
              <a:srgbClr val="FFFFFF"/>
            </a:solidFill>
            <a:ln w="12700" cap="flat">
              <a:noFill/>
              <a:miter lim="400000"/>
            </a:ln>
            <a:effectLst/>
          </p:spPr>
          <p:txBody>
            <a:bodyPr wrap="square" lIns="0" tIns="0" rIns="0" bIns="0" numCol="1" anchor="t">
              <a:noAutofit/>
            </a:bodyPr>
            <a:lstStyle/>
            <a:p>
              <a:pPr lvl="0"/>
              <a:endParaRPr/>
            </a:p>
          </p:txBody>
        </p:sp>
        <p:sp>
          <p:nvSpPr>
            <p:cNvPr id="70" name="Shape 1970"/>
            <p:cNvSpPr/>
            <p:nvPr/>
          </p:nvSpPr>
          <p:spPr>
            <a:xfrm>
              <a:off x="24430" y="-1"/>
              <a:ext cx="122612" cy="139422"/>
            </a:xfrm>
            <a:custGeom>
              <a:avLst/>
              <a:gdLst/>
              <a:ahLst/>
              <a:cxnLst>
                <a:cxn ang="0">
                  <a:pos x="wd2" y="hd2"/>
                </a:cxn>
                <a:cxn ang="5400000">
                  <a:pos x="wd2" y="hd2"/>
                </a:cxn>
                <a:cxn ang="10800000">
                  <a:pos x="wd2" y="hd2"/>
                </a:cxn>
                <a:cxn ang="16200000">
                  <a:pos x="wd2" y="hd2"/>
                </a:cxn>
              </a:cxnLst>
              <a:rect l="0" t="0" r="r" b="b"/>
              <a:pathLst>
                <a:path w="20333" h="20475" extrusionOk="0">
                  <a:moveTo>
                    <a:pt x="13017" y="109"/>
                  </a:moveTo>
                  <a:cubicBezTo>
                    <a:pt x="9185" y="-1125"/>
                    <a:pt x="-1267" y="8441"/>
                    <a:pt x="127" y="12452"/>
                  </a:cubicBezTo>
                  <a:cubicBezTo>
                    <a:pt x="1520" y="16155"/>
                    <a:pt x="11623" y="20475"/>
                    <a:pt x="11623" y="20475"/>
                  </a:cubicBezTo>
                  <a:cubicBezTo>
                    <a:pt x="20333" y="19858"/>
                    <a:pt x="20333" y="19858"/>
                    <a:pt x="20333" y="19858"/>
                  </a:cubicBezTo>
                  <a:cubicBezTo>
                    <a:pt x="20333" y="19858"/>
                    <a:pt x="16849" y="1344"/>
                    <a:pt x="13017" y="109"/>
                  </a:cubicBezTo>
                  <a:close/>
                  <a:moveTo>
                    <a:pt x="6398" y="13686"/>
                  </a:moveTo>
                  <a:cubicBezTo>
                    <a:pt x="5701" y="11835"/>
                    <a:pt x="10927" y="6898"/>
                    <a:pt x="12668" y="7824"/>
                  </a:cubicBezTo>
                  <a:cubicBezTo>
                    <a:pt x="14759" y="8441"/>
                    <a:pt x="16501" y="17389"/>
                    <a:pt x="16501" y="17389"/>
                  </a:cubicBezTo>
                  <a:cubicBezTo>
                    <a:pt x="11972" y="17698"/>
                    <a:pt x="11972" y="17698"/>
                    <a:pt x="11972" y="17698"/>
                  </a:cubicBezTo>
                  <a:cubicBezTo>
                    <a:pt x="11972" y="17698"/>
                    <a:pt x="7094" y="15538"/>
                    <a:pt x="6398" y="13686"/>
                  </a:cubicBezTo>
                  <a:close/>
                </a:path>
              </a:pathLst>
            </a:custGeom>
            <a:solidFill>
              <a:srgbClr val="FFFFFF"/>
            </a:solidFill>
            <a:ln w="12700" cap="flat">
              <a:noFill/>
              <a:miter lim="400000"/>
            </a:ln>
            <a:effectLst/>
          </p:spPr>
          <p:txBody>
            <a:bodyPr wrap="square" lIns="0" tIns="0" rIns="0" bIns="0" numCol="1" anchor="t">
              <a:noAutofit/>
            </a:bodyPr>
            <a:lstStyle/>
            <a:p>
              <a:pPr lvl="0"/>
              <a:endParaRPr/>
            </a:p>
          </p:txBody>
        </p:sp>
        <p:sp>
          <p:nvSpPr>
            <p:cNvPr id="71" name="Shape 1971"/>
            <p:cNvSpPr/>
            <p:nvPr/>
          </p:nvSpPr>
          <p:spPr>
            <a:xfrm>
              <a:off x="171851" y="0"/>
              <a:ext cx="124380" cy="139421"/>
            </a:xfrm>
            <a:custGeom>
              <a:avLst/>
              <a:gdLst/>
              <a:ahLst/>
              <a:cxnLst>
                <a:cxn ang="0">
                  <a:pos x="wd2" y="hd2"/>
                </a:cxn>
                <a:cxn ang="5400000">
                  <a:pos x="wd2" y="hd2"/>
                </a:cxn>
                <a:cxn ang="10800000">
                  <a:pos x="wd2" y="hd2"/>
                </a:cxn>
                <a:cxn ang="16200000">
                  <a:pos x="wd2" y="hd2"/>
                </a:cxn>
              </a:cxnLst>
              <a:rect l="0" t="0" r="r" b="b"/>
              <a:pathLst>
                <a:path w="20350" h="20475" extrusionOk="0">
                  <a:moveTo>
                    <a:pt x="0" y="19858"/>
                  </a:moveTo>
                  <a:cubicBezTo>
                    <a:pt x="8571" y="20475"/>
                    <a:pt x="8571" y="20475"/>
                    <a:pt x="8571" y="20475"/>
                  </a:cubicBezTo>
                  <a:cubicBezTo>
                    <a:pt x="8571" y="20475"/>
                    <a:pt x="18514" y="16155"/>
                    <a:pt x="20229" y="12452"/>
                  </a:cubicBezTo>
                  <a:cubicBezTo>
                    <a:pt x="21600" y="8441"/>
                    <a:pt x="10971" y="-1125"/>
                    <a:pt x="7200" y="109"/>
                  </a:cubicBezTo>
                  <a:cubicBezTo>
                    <a:pt x="3429" y="1344"/>
                    <a:pt x="0" y="19858"/>
                    <a:pt x="0" y="19858"/>
                  </a:cubicBezTo>
                  <a:close/>
                  <a:moveTo>
                    <a:pt x="8229" y="17698"/>
                  </a:moveTo>
                  <a:cubicBezTo>
                    <a:pt x="4114" y="17389"/>
                    <a:pt x="4114" y="17389"/>
                    <a:pt x="4114" y="17389"/>
                  </a:cubicBezTo>
                  <a:cubicBezTo>
                    <a:pt x="4114" y="17389"/>
                    <a:pt x="5486" y="8441"/>
                    <a:pt x="7543" y="7824"/>
                  </a:cubicBezTo>
                  <a:cubicBezTo>
                    <a:pt x="9257" y="6898"/>
                    <a:pt x="14400" y="11835"/>
                    <a:pt x="13714" y="13686"/>
                  </a:cubicBezTo>
                  <a:cubicBezTo>
                    <a:pt x="13029" y="15538"/>
                    <a:pt x="8229" y="17698"/>
                    <a:pt x="8229" y="17698"/>
                  </a:cubicBezTo>
                  <a:close/>
                </a:path>
              </a:pathLst>
            </a:custGeom>
            <a:solidFill>
              <a:srgbClr val="FFFFFF"/>
            </a:solidFill>
            <a:ln w="12700" cap="flat">
              <a:noFill/>
              <a:miter lim="400000"/>
            </a:ln>
            <a:effectLst/>
          </p:spPr>
          <p:txBody>
            <a:bodyPr wrap="square" lIns="0" tIns="0" rIns="0" bIns="0" numCol="1" anchor="t">
              <a:noAutofit/>
            </a:bodyPr>
            <a:lstStyle/>
            <a:p>
              <a:pPr lvl="0"/>
              <a:endParaRPr/>
            </a:p>
          </p:txBody>
        </p:sp>
      </p:grpSp>
      <p:sp>
        <p:nvSpPr>
          <p:cNvPr id="89" name="Oval 34"/>
          <p:cNvSpPr/>
          <p:nvPr/>
        </p:nvSpPr>
        <p:spPr>
          <a:xfrm>
            <a:off x="2351447" y="3856664"/>
            <a:ext cx="63142" cy="6301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0" name="Oval 35"/>
          <p:cNvSpPr/>
          <p:nvPr/>
        </p:nvSpPr>
        <p:spPr>
          <a:xfrm>
            <a:off x="4847974" y="3856664"/>
            <a:ext cx="63142" cy="6301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2" name="Shape 1964"/>
          <p:cNvSpPr/>
          <p:nvPr/>
        </p:nvSpPr>
        <p:spPr>
          <a:xfrm rot="16200000">
            <a:off x="8139612" y="2606485"/>
            <a:ext cx="441572" cy="509882"/>
          </a:xfrm>
          <a:prstGeom prst="rect">
            <a:avLst/>
          </a:prstGeom>
          <a:solidFill>
            <a:srgbClr val="009ED6"/>
          </a:solidFill>
          <a:ln w="12700" cap="flat">
            <a:noFill/>
            <a:miter lim="400000"/>
          </a:ln>
          <a:effectLst/>
        </p:spPr>
        <p:txBody>
          <a:bodyPr wrap="square" lIns="50800" tIns="50800" rIns="50800" bIns="50800" numCol="1" anchor="ctr">
            <a:noAutofit/>
          </a:bodyPr>
          <a:lstStyle/>
          <a:p>
            <a:pPr lvl="0"/>
            <a:endParaRPr/>
          </a:p>
        </p:txBody>
      </p:sp>
      <p:sp>
        <p:nvSpPr>
          <p:cNvPr id="93" name="Shape 1962"/>
          <p:cNvSpPr/>
          <p:nvPr/>
        </p:nvSpPr>
        <p:spPr>
          <a:xfrm>
            <a:off x="8319109" y="2744595"/>
            <a:ext cx="112181" cy="204293"/>
          </a:xfrm>
          <a:custGeom>
            <a:avLst/>
            <a:gdLst/>
            <a:ahLst/>
            <a:cxnLst>
              <a:cxn ang="0">
                <a:pos x="wd2" y="hd2"/>
              </a:cxn>
              <a:cxn ang="5400000">
                <a:pos x="wd2" y="hd2"/>
              </a:cxn>
              <a:cxn ang="10800000">
                <a:pos x="wd2" y="hd2"/>
              </a:cxn>
              <a:cxn ang="16200000">
                <a:pos x="wd2" y="hd2"/>
              </a:cxn>
            </a:cxnLst>
            <a:rect l="0" t="0" r="r" b="b"/>
            <a:pathLst>
              <a:path w="21600" h="21600" extrusionOk="0">
                <a:moveTo>
                  <a:pt x="20407" y="3476"/>
                </a:moveTo>
                <a:cubicBezTo>
                  <a:pt x="16335" y="5612"/>
                  <a:pt x="16335" y="5612"/>
                  <a:pt x="16335" y="5612"/>
                </a:cubicBezTo>
                <a:cubicBezTo>
                  <a:pt x="14486" y="4583"/>
                  <a:pt x="12660" y="4068"/>
                  <a:pt x="10835" y="4068"/>
                </a:cubicBezTo>
                <a:cubicBezTo>
                  <a:pt x="9782" y="4068"/>
                  <a:pt x="8916" y="4222"/>
                  <a:pt x="8237" y="4531"/>
                </a:cubicBezTo>
                <a:cubicBezTo>
                  <a:pt x="7582" y="4827"/>
                  <a:pt x="7231" y="5188"/>
                  <a:pt x="7231" y="5587"/>
                </a:cubicBezTo>
                <a:cubicBezTo>
                  <a:pt x="7231" y="5921"/>
                  <a:pt x="7535" y="6256"/>
                  <a:pt x="8120" y="6591"/>
                </a:cubicBezTo>
                <a:cubicBezTo>
                  <a:pt x="8706" y="6938"/>
                  <a:pt x="9876" y="7299"/>
                  <a:pt x="11631" y="7685"/>
                </a:cubicBezTo>
                <a:cubicBezTo>
                  <a:pt x="14743" y="8380"/>
                  <a:pt x="16873" y="8972"/>
                  <a:pt x="18020" y="9461"/>
                </a:cubicBezTo>
                <a:cubicBezTo>
                  <a:pt x="19166" y="9950"/>
                  <a:pt x="20055" y="10530"/>
                  <a:pt x="20687" y="11225"/>
                </a:cubicBezTo>
                <a:cubicBezTo>
                  <a:pt x="21296" y="11907"/>
                  <a:pt x="21600" y="12679"/>
                  <a:pt x="21600" y="13529"/>
                </a:cubicBezTo>
                <a:cubicBezTo>
                  <a:pt x="21600" y="14379"/>
                  <a:pt x="21272" y="15177"/>
                  <a:pt x="20617" y="15897"/>
                </a:cubicBezTo>
                <a:cubicBezTo>
                  <a:pt x="19962" y="16618"/>
                  <a:pt x="19096" y="17198"/>
                  <a:pt x="18066" y="17622"/>
                </a:cubicBezTo>
                <a:cubicBezTo>
                  <a:pt x="17037" y="18034"/>
                  <a:pt x="15539" y="18356"/>
                  <a:pt x="13573" y="18575"/>
                </a:cubicBezTo>
                <a:cubicBezTo>
                  <a:pt x="13573" y="21600"/>
                  <a:pt x="13573" y="21600"/>
                  <a:pt x="13573" y="21600"/>
                </a:cubicBezTo>
                <a:cubicBezTo>
                  <a:pt x="9618" y="21600"/>
                  <a:pt x="9618" y="21600"/>
                  <a:pt x="9618" y="21600"/>
                </a:cubicBezTo>
                <a:cubicBezTo>
                  <a:pt x="9618" y="18652"/>
                  <a:pt x="9618" y="18652"/>
                  <a:pt x="9618" y="18652"/>
                </a:cubicBezTo>
                <a:cubicBezTo>
                  <a:pt x="7793" y="18536"/>
                  <a:pt x="6225" y="18292"/>
                  <a:pt x="4938" y="17906"/>
                </a:cubicBezTo>
                <a:cubicBezTo>
                  <a:pt x="3159" y="17378"/>
                  <a:pt x="1521" y="16670"/>
                  <a:pt x="0" y="15795"/>
                </a:cubicBezTo>
                <a:cubicBezTo>
                  <a:pt x="4002" y="13593"/>
                  <a:pt x="4002" y="13593"/>
                  <a:pt x="4002" y="13593"/>
                </a:cubicBezTo>
                <a:cubicBezTo>
                  <a:pt x="6576" y="15061"/>
                  <a:pt x="9057" y="15795"/>
                  <a:pt x="11444" y="15795"/>
                </a:cubicBezTo>
                <a:cubicBezTo>
                  <a:pt x="12684" y="15795"/>
                  <a:pt x="13714" y="15563"/>
                  <a:pt x="14603" y="15112"/>
                </a:cubicBezTo>
                <a:cubicBezTo>
                  <a:pt x="15469" y="14649"/>
                  <a:pt x="15913" y="14121"/>
                  <a:pt x="15913" y="13503"/>
                </a:cubicBezTo>
                <a:cubicBezTo>
                  <a:pt x="15913" y="12975"/>
                  <a:pt x="15633" y="12525"/>
                  <a:pt x="15071" y="12126"/>
                </a:cubicBezTo>
                <a:cubicBezTo>
                  <a:pt x="14509" y="11740"/>
                  <a:pt x="13386" y="11341"/>
                  <a:pt x="11748" y="10929"/>
                </a:cubicBezTo>
                <a:cubicBezTo>
                  <a:pt x="8401" y="10105"/>
                  <a:pt x="6155" y="9436"/>
                  <a:pt x="4961" y="8946"/>
                </a:cubicBezTo>
                <a:cubicBezTo>
                  <a:pt x="3791" y="8470"/>
                  <a:pt x="2902" y="7917"/>
                  <a:pt x="2317" y="7312"/>
                </a:cubicBezTo>
                <a:cubicBezTo>
                  <a:pt x="1732" y="6707"/>
                  <a:pt x="1451" y="6063"/>
                  <a:pt x="1451" y="5368"/>
                </a:cubicBezTo>
                <a:cubicBezTo>
                  <a:pt x="1451" y="4235"/>
                  <a:pt x="2223" y="3257"/>
                  <a:pt x="3768" y="2446"/>
                </a:cubicBezTo>
                <a:cubicBezTo>
                  <a:pt x="5312" y="1635"/>
                  <a:pt x="7255" y="1197"/>
                  <a:pt x="9618" y="1133"/>
                </a:cubicBezTo>
                <a:cubicBezTo>
                  <a:pt x="9618" y="0"/>
                  <a:pt x="9618" y="0"/>
                  <a:pt x="9618" y="0"/>
                </a:cubicBezTo>
                <a:cubicBezTo>
                  <a:pt x="13573" y="0"/>
                  <a:pt x="13573" y="0"/>
                  <a:pt x="13573" y="0"/>
                </a:cubicBezTo>
                <a:cubicBezTo>
                  <a:pt x="13573" y="1287"/>
                  <a:pt x="13573" y="1287"/>
                  <a:pt x="13573" y="1287"/>
                </a:cubicBezTo>
                <a:cubicBezTo>
                  <a:pt x="14954" y="1455"/>
                  <a:pt x="16101" y="1686"/>
                  <a:pt x="17037" y="1982"/>
                </a:cubicBezTo>
                <a:cubicBezTo>
                  <a:pt x="17996" y="2278"/>
                  <a:pt x="19119" y="2780"/>
                  <a:pt x="20407" y="3476"/>
                </a:cubicBezTo>
                <a:close/>
              </a:path>
            </a:pathLst>
          </a:custGeom>
          <a:solidFill>
            <a:srgbClr val="FFFFFF"/>
          </a:solidFill>
          <a:ln w="12700" cap="flat">
            <a:noFill/>
            <a:miter lim="400000"/>
          </a:ln>
          <a:effectLst/>
        </p:spPr>
        <p:txBody>
          <a:bodyPr wrap="square" lIns="0" tIns="0" rIns="0" bIns="0" numCol="1" anchor="t">
            <a:noAutofit/>
          </a:bodyPr>
          <a:lstStyle/>
          <a:p>
            <a:pPr lvl="0"/>
            <a:endParaRPr/>
          </a:p>
        </p:txBody>
      </p:sp>
      <p:sp>
        <p:nvSpPr>
          <p:cNvPr id="94" name="Freeform 5"/>
          <p:cNvSpPr/>
          <p:nvPr/>
        </p:nvSpPr>
        <p:spPr bwMode="auto">
          <a:xfrm>
            <a:off x="6170199" y="3414285"/>
            <a:ext cx="2702339" cy="946931"/>
          </a:xfrm>
          <a:prstGeom prst="rect">
            <a:avLst/>
          </a:prstGeom>
          <a:solidFill>
            <a:srgbClr val="ECECEC"/>
          </a:solidFill>
          <a:ln w="15875" cap="flat">
            <a:solidFill>
              <a:srgbClr val="FFFFFF"/>
            </a:solidFill>
            <a:prstDash val="solid"/>
            <a:miter lim="800000"/>
          </a:ln>
        </p:spPr>
        <p:txBody>
          <a:bodyPr vert="horz" wrap="square" lIns="91440" tIns="45720" rIns="91440" bIns="45720" numCol="1" anchor="t" anchorCtr="0" compatLnSpc="1"/>
          <a:lstStyle/>
          <a:p>
            <a:endParaRPr lang="id-ID"/>
          </a:p>
        </p:txBody>
      </p:sp>
      <p:sp>
        <p:nvSpPr>
          <p:cNvPr id="96" name="Shape 1964"/>
          <p:cNvSpPr/>
          <p:nvPr/>
        </p:nvSpPr>
        <p:spPr>
          <a:xfrm rot="16200000">
            <a:off x="8894757" y="3625364"/>
            <a:ext cx="441572" cy="509882"/>
          </a:xfrm>
          <a:prstGeom prst="rect">
            <a:avLst/>
          </a:prstGeom>
          <a:solidFill>
            <a:srgbClr val="009ED6"/>
          </a:solidFill>
          <a:ln w="12700" cap="flat">
            <a:noFill/>
            <a:miter lim="400000"/>
          </a:ln>
          <a:effectLst/>
        </p:spPr>
        <p:txBody>
          <a:bodyPr wrap="square" lIns="50800" tIns="50800" rIns="50800" bIns="50800" numCol="1" anchor="ctr">
            <a:noAutofit/>
          </a:bodyPr>
          <a:lstStyle/>
          <a:p>
            <a:pPr lvl="0"/>
            <a:endParaRPr/>
          </a:p>
        </p:txBody>
      </p:sp>
      <p:sp>
        <p:nvSpPr>
          <p:cNvPr id="97" name="Shape 1965"/>
          <p:cNvSpPr/>
          <p:nvPr/>
        </p:nvSpPr>
        <p:spPr>
          <a:xfrm>
            <a:off x="9004460" y="3795517"/>
            <a:ext cx="222167" cy="199950"/>
          </a:xfrm>
          <a:custGeom>
            <a:avLst/>
            <a:gdLst/>
            <a:ahLst/>
            <a:cxnLst>
              <a:cxn ang="0">
                <a:pos x="wd2" y="hd2"/>
              </a:cxn>
              <a:cxn ang="5400000">
                <a:pos x="wd2" y="hd2"/>
              </a:cxn>
              <a:cxn ang="10800000">
                <a:pos x="wd2" y="hd2"/>
              </a:cxn>
              <a:cxn ang="16200000">
                <a:pos x="wd2" y="hd2"/>
              </a:cxn>
            </a:cxnLst>
            <a:rect l="0" t="0" r="r" b="b"/>
            <a:pathLst>
              <a:path w="21600" h="21600" extrusionOk="0">
                <a:moveTo>
                  <a:pt x="19440" y="0"/>
                </a:moveTo>
                <a:lnTo>
                  <a:pt x="9720" y="0"/>
                </a:lnTo>
                <a:cubicBezTo>
                  <a:pt x="8533" y="0"/>
                  <a:pt x="7560" y="1080"/>
                  <a:pt x="7560" y="2400"/>
                </a:cubicBezTo>
                <a:lnTo>
                  <a:pt x="7560" y="12000"/>
                </a:lnTo>
                <a:lnTo>
                  <a:pt x="15121" y="12000"/>
                </a:lnTo>
                <a:lnTo>
                  <a:pt x="18360" y="15600"/>
                </a:lnTo>
                <a:lnTo>
                  <a:pt x="18360" y="12000"/>
                </a:lnTo>
                <a:lnTo>
                  <a:pt x="19440" y="12000"/>
                </a:lnTo>
                <a:cubicBezTo>
                  <a:pt x="20629" y="12000"/>
                  <a:pt x="21600" y="10920"/>
                  <a:pt x="21600" y="9600"/>
                </a:cubicBezTo>
                <a:lnTo>
                  <a:pt x="21600" y="2400"/>
                </a:lnTo>
                <a:cubicBezTo>
                  <a:pt x="21600" y="1080"/>
                  <a:pt x="20629" y="0"/>
                  <a:pt x="19440" y="0"/>
                </a:cubicBezTo>
                <a:close/>
                <a:moveTo>
                  <a:pt x="6265" y="13440"/>
                </a:moveTo>
                <a:lnTo>
                  <a:pt x="6265" y="6000"/>
                </a:lnTo>
                <a:lnTo>
                  <a:pt x="2160" y="6000"/>
                </a:lnTo>
                <a:cubicBezTo>
                  <a:pt x="973" y="6000"/>
                  <a:pt x="0" y="7080"/>
                  <a:pt x="0" y="8400"/>
                </a:cubicBezTo>
                <a:lnTo>
                  <a:pt x="0" y="15600"/>
                </a:lnTo>
                <a:cubicBezTo>
                  <a:pt x="0" y="16920"/>
                  <a:pt x="973" y="18000"/>
                  <a:pt x="2160" y="18000"/>
                </a:cubicBezTo>
                <a:lnTo>
                  <a:pt x="3241" y="18000"/>
                </a:lnTo>
                <a:lnTo>
                  <a:pt x="3241" y="21600"/>
                </a:lnTo>
                <a:lnTo>
                  <a:pt x="6480" y="18000"/>
                </a:lnTo>
                <a:lnTo>
                  <a:pt x="11880" y="18000"/>
                </a:lnTo>
                <a:cubicBezTo>
                  <a:pt x="13069" y="18000"/>
                  <a:pt x="14040" y="16920"/>
                  <a:pt x="14040" y="15600"/>
                </a:cubicBezTo>
                <a:lnTo>
                  <a:pt x="14040" y="13415"/>
                </a:lnTo>
                <a:cubicBezTo>
                  <a:pt x="13971" y="13432"/>
                  <a:pt x="13898" y="13440"/>
                  <a:pt x="13824" y="13440"/>
                </a:cubicBezTo>
                <a:cubicBezTo>
                  <a:pt x="13824" y="13440"/>
                  <a:pt x="6265" y="13440"/>
                  <a:pt x="6265" y="1344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endParaRPr/>
          </a:p>
        </p:txBody>
      </p:sp>
      <p:sp>
        <p:nvSpPr>
          <p:cNvPr id="98" name="Text Placeholder 17"/>
          <p:cNvSpPr txBox="1"/>
          <p:nvPr/>
        </p:nvSpPr>
        <p:spPr>
          <a:xfrm>
            <a:off x="6658466" y="3698856"/>
            <a:ext cx="1802881" cy="408745"/>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4000" smtClean="0"/>
              <a:t>Finish</a:t>
            </a:r>
            <a:endParaRPr lang="en-GB" sz="4000" dirty="0"/>
          </a:p>
        </p:txBody>
      </p:sp>
      <p:sp>
        <p:nvSpPr>
          <p:cNvPr id="100" name="文本框 99"/>
          <p:cNvSpPr txBox="1"/>
          <p:nvPr/>
        </p:nvSpPr>
        <p:spPr>
          <a:xfrm>
            <a:off x="1543733" y="4405156"/>
            <a:ext cx="1206420" cy="369332"/>
          </a:xfrm>
          <a:prstGeom prst="rect">
            <a:avLst/>
          </a:prstGeom>
          <a:noFill/>
        </p:spPr>
        <p:txBody>
          <a:bodyPr wrap="square" rtlCol="0">
            <a:spAutoFit/>
          </a:bodyPr>
          <a:lstStyle/>
          <a:p>
            <a:pPr algn="ctr"/>
            <a:r>
              <a:rPr lang="en-US" altLang="zh-CN" dirty="0" smtClean="0">
                <a:solidFill>
                  <a:schemeClr val="bg1"/>
                </a:solidFill>
              </a:rPr>
              <a:t>text here</a:t>
            </a:r>
            <a:endParaRPr lang="zh-CN" altLang="en-US" dirty="0">
              <a:solidFill>
                <a:schemeClr val="bg1"/>
              </a:solidFill>
            </a:endParaRPr>
          </a:p>
        </p:txBody>
      </p:sp>
      <p:sp>
        <p:nvSpPr>
          <p:cNvPr id="101" name="文本框 100"/>
          <p:cNvSpPr txBox="1"/>
          <p:nvPr/>
        </p:nvSpPr>
        <p:spPr>
          <a:xfrm>
            <a:off x="3979030" y="4405156"/>
            <a:ext cx="1206420" cy="369332"/>
          </a:xfrm>
          <a:prstGeom prst="rect">
            <a:avLst/>
          </a:prstGeom>
          <a:noFill/>
        </p:spPr>
        <p:txBody>
          <a:bodyPr wrap="square" rtlCol="0">
            <a:spAutoFit/>
          </a:bodyPr>
          <a:lstStyle/>
          <a:p>
            <a:pPr algn="ctr"/>
            <a:r>
              <a:rPr lang="en-US" altLang="zh-CN" dirty="0" smtClean="0">
                <a:solidFill>
                  <a:schemeClr val="bg1"/>
                </a:solidFill>
              </a:rPr>
              <a:t>text here</a:t>
            </a:r>
            <a:endParaRPr lang="zh-CN" altLang="en-US" dirty="0">
              <a:solidFill>
                <a:schemeClr val="bg1"/>
              </a:solidFill>
            </a:endParaRPr>
          </a:p>
        </p:txBody>
      </p:sp>
      <p:sp>
        <p:nvSpPr>
          <p:cNvPr id="102" name="文本框 101"/>
          <p:cNvSpPr txBox="1"/>
          <p:nvPr/>
        </p:nvSpPr>
        <p:spPr>
          <a:xfrm>
            <a:off x="1530464" y="2631475"/>
            <a:ext cx="1757156" cy="1015663"/>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103" name="文本框 102"/>
          <p:cNvSpPr txBox="1"/>
          <p:nvPr/>
        </p:nvSpPr>
        <p:spPr>
          <a:xfrm>
            <a:off x="3979030" y="2631475"/>
            <a:ext cx="1757156" cy="1015663"/>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104" name="文本框 103"/>
          <p:cNvSpPr txBox="1"/>
          <p:nvPr/>
        </p:nvSpPr>
        <p:spPr>
          <a:xfrm>
            <a:off x="8872538" y="2569742"/>
            <a:ext cx="1757156" cy="553998"/>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p>
        </p:txBody>
      </p:sp>
      <p:sp>
        <p:nvSpPr>
          <p:cNvPr id="105" name="文本框 104"/>
          <p:cNvSpPr txBox="1"/>
          <p:nvPr/>
        </p:nvSpPr>
        <p:spPr>
          <a:xfrm>
            <a:off x="8872538" y="4619996"/>
            <a:ext cx="1757156" cy="553998"/>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p>
        </p:txBody>
      </p:sp>
      <p:sp>
        <p:nvSpPr>
          <p:cNvPr id="106" name="文本框 105"/>
          <p:cNvSpPr txBox="1"/>
          <p:nvPr/>
        </p:nvSpPr>
        <p:spPr>
          <a:xfrm>
            <a:off x="9596239" y="3618493"/>
            <a:ext cx="1757156" cy="553998"/>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wipe(left)">
                                      <p:cBhvr>
                                        <p:cTn id="14" dur="500"/>
                                        <p:tgtEl>
                                          <p:spTgt spid="47"/>
                                        </p:tgtEl>
                                      </p:cBhvr>
                                    </p:animEffec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90"/>
                                        </p:tgtEl>
                                        <p:attrNameLst>
                                          <p:attrName>style.visibility</p:attrName>
                                        </p:attrNameLst>
                                      </p:cBhvr>
                                      <p:to>
                                        <p:strVal val="visible"/>
                                      </p:to>
                                    </p:se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wipe(left)">
                                      <p:cBhvr>
                                        <p:cTn id="21" dur="500"/>
                                        <p:tgtEl>
                                          <p:spTgt spid="49"/>
                                        </p:tgtEl>
                                      </p:cBhvr>
                                    </p:animEffect>
                                  </p:childTnLst>
                                </p:cTn>
                              </p:par>
                            </p:childTnLst>
                          </p:cTn>
                        </p:par>
                        <p:par>
                          <p:cTn id="22" fill="hold">
                            <p:stCondLst>
                              <p:cond delay="1500"/>
                            </p:stCondLst>
                            <p:childTnLst>
                              <p:par>
                                <p:cTn id="23" presetID="49" presetClass="entr" presetSubtype="0" decel="100000" fill="hold" grpId="0" nodeType="afterEffect">
                                  <p:stCondLst>
                                    <p:cond delay="0"/>
                                  </p:stCondLst>
                                  <p:childTnLst>
                                    <p:set>
                                      <p:cBhvr>
                                        <p:cTn id="24" dur="1" fill="hold">
                                          <p:stCondLst>
                                            <p:cond delay="0"/>
                                          </p:stCondLst>
                                        </p:cTn>
                                        <p:tgtEl>
                                          <p:spTgt spid="94"/>
                                        </p:tgtEl>
                                        <p:attrNameLst>
                                          <p:attrName>style.visibility</p:attrName>
                                        </p:attrNameLst>
                                      </p:cBhvr>
                                      <p:to>
                                        <p:strVal val="visible"/>
                                      </p:to>
                                    </p:set>
                                    <p:anim calcmode="lin" valueType="num">
                                      <p:cBhvr>
                                        <p:cTn id="25" dur="500" fill="hold"/>
                                        <p:tgtEl>
                                          <p:spTgt spid="94"/>
                                        </p:tgtEl>
                                        <p:attrNameLst>
                                          <p:attrName>ppt_w</p:attrName>
                                        </p:attrNameLst>
                                      </p:cBhvr>
                                      <p:tavLst>
                                        <p:tav tm="0">
                                          <p:val>
                                            <p:fltVal val="0"/>
                                          </p:val>
                                        </p:tav>
                                        <p:tav tm="100000">
                                          <p:val>
                                            <p:strVal val="#ppt_w"/>
                                          </p:val>
                                        </p:tav>
                                      </p:tavLst>
                                    </p:anim>
                                    <p:anim calcmode="lin" valueType="num">
                                      <p:cBhvr>
                                        <p:cTn id="26" dur="500" fill="hold"/>
                                        <p:tgtEl>
                                          <p:spTgt spid="94"/>
                                        </p:tgtEl>
                                        <p:attrNameLst>
                                          <p:attrName>ppt_h</p:attrName>
                                        </p:attrNameLst>
                                      </p:cBhvr>
                                      <p:tavLst>
                                        <p:tav tm="0">
                                          <p:val>
                                            <p:fltVal val="0"/>
                                          </p:val>
                                        </p:tav>
                                        <p:tav tm="100000">
                                          <p:val>
                                            <p:strVal val="#ppt_h"/>
                                          </p:val>
                                        </p:tav>
                                      </p:tavLst>
                                    </p:anim>
                                    <p:anim calcmode="lin" valueType="num">
                                      <p:cBhvr>
                                        <p:cTn id="27" dur="500" fill="hold"/>
                                        <p:tgtEl>
                                          <p:spTgt spid="94"/>
                                        </p:tgtEl>
                                        <p:attrNameLst>
                                          <p:attrName>style.rotation</p:attrName>
                                        </p:attrNameLst>
                                      </p:cBhvr>
                                      <p:tavLst>
                                        <p:tav tm="0">
                                          <p:val>
                                            <p:fltVal val="360"/>
                                          </p:val>
                                        </p:tav>
                                        <p:tav tm="100000">
                                          <p:val>
                                            <p:fltVal val="0"/>
                                          </p:val>
                                        </p:tav>
                                      </p:tavLst>
                                    </p:anim>
                                    <p:animEffect transition="in" filter="fade">
                                      <p:cBhvr>
                                        <p:cTn id="28" dur="500"/>
                                        <p:tgtEl>
                                          <p:spTgt spid="94"/>
                                        </p:tgtEl>
                                      </p:cBhvr>
                                    </p:animEffect>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98">
                                            <p:txEl>
                                              <p:pRg st="0" end="0"/>
                                            </p:txEl>
                                          </p:spTgt>
                                        </p:tgtEl>
                                        <p:attrNameLst>
                                          <p:attrName>style.visibility</p:attrName>
                                        </p:attrNameLst>
                                      </p:cBhvr>
                                      <p:to>
                                        <p:strVal val="visible"/>
                                      </p:to>
                                    </p:set>
                                    <p:animEffect transition="in" filter="fade">
                                      <p:cBhvr>
                                        <p:cTn id="32" dur="500"/>
                                        <p:tgtEl>
                                          <p:spTgt spid="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7" grpId="0" animBg="1"/>
      <p:bldP spid="49" grpId="0" animBg="1"/>
      <p:bldP spid="89" grpId="0" animBg="1"/>
      <p:bldP spid="90" grpId="0" animBg="1"/>
      <p:bldP spid="94" grpId="0" animBg="1"/>
      <p:bldP spid="9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0" y="0"/>
            <a:ext cx="12192000" cy="6858000"/>
            <a:chOff x="0" y="0"/>
            <a:chExt cx="12192000" cy="6858000"/>
          </a:xfrm>
        </p:grpSpPr>
        <p:grpSp>
          <p:nvGrpSpPr>
            <p:cNvPr id="7" name="组合 6"/>
            <p:cNvGrpSpPr/>
            <p:nvPr/>
          </p:nvGrpSpPr>
          <p:grpSpPr>
            <a:xfrm>
              <a:off x="0" y="0"/>
              <a:ext cx="12192000" cy="6858000"/>
              <a:chOff x="0" y="0"/>
              <a:chExt cx="12192000" cy="6858000"/>
            </a:xfrm>
          </p:grpSpPr>
          <p:pic>
            <p:nvPicPr>
              <p:cNvPr id="4" name="图片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pic>
            <p:nvPicPr>
              <p:cNvPr id="6" name="图片 5"/>
              <p:cNvPicPr>
                <a:picLocks noChangeAspect="1"/>
              </p:cNvPicPr>
              <p:nvPr/>
            </p:nvPicPr>
            <p:blipFill rotWithShape="1">
              <a:blip r:embed="rId2" cstate="print">
                <a:extLst>
                  <a:ext uri="{28A0092B-C50C-407E-A947-70E740481C1C}">
                    <a14:useLocalDpi xmlns:a14="http://schemas.microsoft.com/office/drawing/2010/main" xmlns="" val="0"/>
                  </a:ext>
                </a:extLst>
              </a:blip>
              <a:srcRect l="71094" t="88611" r="17656" b="2778"/>
              <a:stretch>
                <a:fillRect/>
              </a:stretch>
            </p:blipFill>
            <p:spPr>
              <a:xfrm>
                <a:off x="10706100" y="5981700"/>
                <a:ext cx="1428750" cy="666750"/>
              </a:xfrm>
              <a:prstGeom prst="rect">
                <a:avLst/>
              </a:prstGeom>
              <a:effectLst>
                <a:softEdge rad="63500"/>
              </a:effectLst>
            </p:spPr>
          </p:pic>
        </p:grpSp>
        <p:sp>
          <p:nvSpPr>
            <p:cNvPr id="41" name="椭圆 40"/>
            <p:cNvSpPr/>
            <p:nvPr/>
          </p:nvSpPr>
          <p:spPr>
            <a:xfrm>
              <a:off x="9610725" y="476250"/>
              <a:ext cx="1809750" cy="1809750"/>
            </a:xfrm>
            <a:prstGeom prst="ellipse">
              <a:avLst/>
            </a:prstGeom>
            <a:solidFill>
              <a:schemeClr val="bg1">
                <a:alpha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9180419" y="1638548"/>
              <a:ext cx="626408" cy="626408"/>
            </a:xfrm>
            <a:prstGeom prst="ellipse">
              <a:avLst/>
            </a:prstGeom>
            <a:solidFill>
              <a:schemeClr val="bg1">
                <a:alpha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9180419" y="1951752"/>
              <a:ext cx="626408" cy="626408"/>
            </a:xfrm>
            <a:prstGeom prst="ellipse">
              <a:avLst/>
            </a:prstGeom>
            <a:solidFill>
              <a:schemeClr val="bg1">
                <a:alpha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椭圆 43"/>
          <p:cNvSpPr/>
          <p:nvPr/>
        </p:nvSpPr>
        <p:spPr>
          <a:xfrm>
            <a:off x="8058150" y="2006660"/>
            <a:ext cx="1524000" cy="1524000"/>
          </a:xfrm>
          <a:prstGeom prst="ellipse">
            <a:avLst/>
          </a:prstGeom>
          <a:solidFill>
            <a:srgbClr val="02BD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7721411" y="2230793"/>
            <a:ext cx="2197478" cy="1200328"/>
          </a:xfrm>
          <a:prstGeom prst="rect">
            <a:avLst/>
          </a:prstGeom>
          <a:noFill/>
        </p:spPr>
        <p:txBody>
          <a:bodyPr wrap="square" rtlCol="0">
            <a:spAutoFit/>
          </a:bodyPr>
          <a:lstStyle/>
          <a:p>
            <a:pPr algn="ctr"/>
            <a:r>
              <a:rPr lang="en-US" altLang="zh-CN" sz="7200" dirty="0" smtClean="0">
                <a:ln w="28575">
                  <a:noFill/>
                </a:ln>
                <a:solidFill>
                  <a:schemeClr val="bg1"/>
                </a:solidFill>
                <a:latin typeface="微软雅黑" panose="020B0503020204020204" pitchFamily="34" charset="-122"/>
                <a:ea typeface="微软雅黑" panose="020B0503020204020204" pitchFamily="34" charset="-122"/>
              </a:rPr>
              <a:t>04</a:t>
            </a:r>
            <a:endParaRPr lang="zh-CN" altLang="en-US" sz="7200" dirty="0">
              <a:ln w="28575">
                <a:noFill/>
              </a:ln>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373668" y="3719944"/>
            <a:ext cx="4959929" cy="584775"/>
          </a:xfrm>
          <a:prstGeom prst="rect">
            <a:avLst/>
          </a:prstGeom>
          <a:noFill/>
        </p:spPr>
        <p:txBody>
          <a:bodyPr wrap="square" rtlCol="0">
            <a:spAutoFit/>
          </a:bodyPr>
          <a:lstStyle/>
          <a:p>
            <a:pPr algn="ctr"/>
            <a:r>
              <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rPr>
              <a:t>课题实践的可行性</a:t>
            </a:r>
            <a:endParaRPr lang="en-US" altLang="zh-CN" sz="3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342579" y="4316887"/>
            <a:ext cx="5022106" cy="400110"/>
          </a:xfrm>
          <a:prstGeom prst="snip1Rect">
            <a:avLst>
              <a:gd name="adj" fmla="val 0"/>
            </a:avLst>
          </a:prstGeom>
          <a:noFill/>
          <a:ln w="28575">
            <a:noFill/>
          </a:ln>
        </p:spPr>
        <p:txBody>
          <a:bodyPr wrap="square" rtlCol="0">
            <a:spAutoFit/>
          </a:bodyPr>
          <a:lstStyle/>
          <a:p>
            <a:pPr algn="ctr"/>
            <a:r>
              <a:rPr lang="en-US" altLang="zh-CN" sz="20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sz="20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5E0F4"/>
        </a:solidFill>
        <a:effectLst/>
      </p:bgPr>
    </p:bg>
    <p:spTree>
      <p:nvGrpSpPr>
        <p:cNvPr id="1" name=""/>
        <p:cNvGrpSpPr/>
        <p:nvPr/>
      </p:nvGrpSpPr>
      <p:grpSpPr>
        <a:xfrm>
          <a:off x="0" y="0"/>
          <a:ext cx="0" cy="0"/>
          <a:chOff x="0" y="0"/>
          <a:chExt cx="0" cy="0"/>
        </a:xfrm>
      </p:grpSpPr>
      <p:sp>
        <p:nvSpPr>
          <p:cNvPr id="6" name="椭圆 5"/>
          <p:cNvSpPr/>
          <p:nvPr/>
        </p:nvSpPr>
        <p:spPr>
          <a:xfrm>
            <a:off x="820965" y="379754"/>
            <a:ext cx="717550" cy="717550"/>
          </a:xfrm>
          <a:prstGeom prst="ellipse">
            <a:avLst/>
          </a:prstGeom>
          <a:solidFill>
            <a:srgbClr val="565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0159" y="438948"/>
            <a:ext cx="599163" cy="599163"/>
          </a:xfrm>
          <a:prstGeom prst="ellipse">
            <a:avLst/>
          </a:prstGeom>
          <a:solidFill>
            <a:srgbClr val="D5E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850562" y="476919"/>
            <a:ext cx="658356" cy="523220"/>
          </a:xfrm>
          <a:prstGeom prst="rect">
            <a:avLst/>
          </a:prstGeom>
          <a:noFill/>
        </p:spPr>
        <p:txBody>
          <a:bodyPr wrap="square" rtlCol="0">
            <a:spAutoFit/>
          </a:bodyPr>
          <a:lstStyle/>
          <a:p>
            <a:pPr algn="ctr"/>
            <a:r>
              <a:rPr lang="en-US" altLang="zh-CN" sz="2800" b="1" dirty="0" smtClean="0">
                <a:ln w="28575">
                  <a:noFill/>
                </a:ln>
                <a:solidFill>
                  <a:schemeClr val="tx1">
                    <a:lumMod val="75000"/>
                    <a:lumOff val="25000"/>
                  </a:schemeClr>
                </a:solidFill>
                <a:latin typeface="微软雅黑" panose="020B0503020204020204" pitchFamily="34" charset="-122"/>
                <a:ea typeface="微软雅黑" panose="020B0503020204020204" pitchFamily="34" charset="-122"/>
              </a:rPr>
              <a:t>04</a:t>
            </a:r>
            <a:endParaRPr lang="zh-CN" altLang="en-US" sz="4400" b="1" dirty="0">
              <a:ln w="28575">
                <a:noFill/>
              </a:l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469399" y="376279"/>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课题实践的可行性</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504800" y="795125"/>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40" name="Freeform 5"/>
          <p:cNvSpPr/>
          <p:nvPr/>
        </p:nvSpPr>
        <p:spPr bwMode="auto">
          <a:xfrm>
            <a:off x="7412711" y="3038176"/>
            <a:ext cx="2268318" cy="1966114"/>
          </a:xfrm>
          <a:custGeom>
            <a:avLst/>
            <a:gdLst>
              <a:gd name="T0" fmla="*/ 803 w 803"/>
              <a:gd name="T1" fmla="*/ 347 h 694"/>
              <a:gd name="T2" fmla="*/ 698 w 803"/>
              <a:gd name="T3" fmla="*/ 287 h 694"/>
              <a:gd name="T4" fmla="*/ 687 w 803"/>
              <a:gd name="T5" fmla="*/ 280 h 694"/>
              <a:gd name="T6" fmla="*/ 347 w 803"/>
              <a:gd name="T7" fmla="*/ 0 h 694"/>
              <a:gd name="T8" fmla="*/ 0 w 803"/>
              <a:gd name="T9" fmla="*/ 347 h 694"/>
              <a:gd name="T10" fmla="*/ 347 w 803"/>
              <a:gd name="T11" fmla="*/ 694 h 694"/>
              <a:gd name="T12" fmla="*/ 687 w 803"/>
              <a:gd name="T13" fmla="*/ 414 h 694"/>
              <a:gd name="T14" fmla="*/ 698 w 803"/>
              <a:gd name="T15" fmla="*/ 408 h 694"/>
              <a:gd name="T16" fmla="*/ 803 w 803"/>
              <a:gd name="T17" fmla="*/ 347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3" h="694">
                <a:moveTo>
                  <a:pt x="803" y="347"/>
                </a:moveTo>
                <a:cubicBezTo>
                  <a:pt x="698" y="287"/>
                  <a:pt x="698" y="287"/>
                  <a:pt x="698" y="287"/>
                </a:cubicBezTo>
                <a:cubicBezTo>
                  <a:pt x="687" y="280"/>
                  <a:pt x="687" y="280"/>
                  <a:pt x="687" y="280"/>
                </a:cubicBezTo>
                <a:cubicBezTo>
                  <a:pt x="656" y="121"/>
                  <a:pt x="515" y="0"/>
                  <a:pt x="347" y="0"/>
                </a:cubicBezTo>
                <a:cubicBezTo>
                  <a:pt x="155" y="0"/>
                  <a:pt x="0" y="156"/>
                  <a:pt x="0" y="347"/>
                </a:cubicBezTo>
                <a:cubicBezTo>
                  <a:pt x="0" y="539"/>
                  <a:pt x="155" y="694"/>
                  <a:pt x="347" y="694"/>
                </a:cubicBezTo>
                <a:cubicBezTo>
                  <a:pt x="515" y="694"/>
                  <a:pt x="656" y="574"/>
                  <a:pt x="687" y="414"/>
                </a:cubicBezTo>
                <a:cubicBezTo>
                  <a:pt x="698" y="408"/>
                  <a:pt x="698" y="408"/>
                  <a:pt x="698" y="408"/>
                </a:cubicBezTo>
                <a:lnTo>
                  <a:pt x="803" y="347"/>
                </a:lnTo>
                <a:close/>
              </a:path>
            </a:pathLst>
          </a:custGeom>
          <a:solidFill>
            <a:srgbClr val="009ED6">
              <a:alpha val="75000"/>
            </a:srgbClr>
          </a:solidFill>
          <a:ln>
            <a:noFill/>
          </a:ln>
        </p:spPr>
        <p:txBody>
          <a:bodyPr vert="horz" wrap="square" lIns="91440" tIns="45720" rIns="91440" bIns="45720" numCol="1" anchor="t" anchorCtr="0" compatLnSpc="1"/>
          <a:lstStyle/>
          <a:p>
            <a:endParaRPr lang="id-ID"/>
          </a:p>
        </p:txBody>
      </p:sp>
      <p:sp>
        <p:nvSpPr>
          <p:cNvPr id="41" name="Oval 35"/>
          <p:cNvSpPr/>
          <p:nvPr/>
        </p:nvSpPr>
        <p:spPr>
          <a:xfrm>
            <a:off x="7549269" y="3158430"/>
            <a:ext cx="1721634" cy="1721634"/>
          </a:xfrm>
          <a:prstGeom prst="ellipse">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Shape 2082"/>
          <p:cNvSpPr/>
          <p:nvPr/>
        </p:nvSpPr>
        <p:spPr>
          <a:xfrm>
            <a:off x="8163411" y="3762753"/>
            <a:ext cx="533171" cy="522060"/>
          </a:xfrm>
          <a:custGeom>
            <a:avLst/>
            <a:gdLst/>
            <a:ahLst/>
            <a:cxnLst>
              <a:cxn ang="0">
                <a:pos x="wd2" y="hd2"/>
              </a:cxn>
              <a:cxn ang="5400000">
                <a:pos x="wd2" y="hd2"/>
              </a:cxn>
              <a:cxn ang="10800000">
                <a:pos x="wd2" y="hd2"/>
              </a:cxn>
              <a:cxn ang="16200000">
                <a:pos x="wd2" y="hd2"/>
              </a:cxn>
            </a:cxnLst>
            <a:rect l="0" t="0" r="r" b="b"/>
            <a:pathLst>
              <a:path w="20026" h="20334" extrusionOk="0">
                <a:moveTo>
                  <a:pt x="19964" y="64"/>
                </a:moveTo>
                <a:cubicBezTo>
                  <a:pt x="19154" y="-762"/>
                  <a:pt x="10181" y="6693"/>
                  <a:pt x="7510" y="9416"/>
                </a:cubicBezTo>
                <a:cubicBezTo>
                  <a:pt x="6185" y="10767"/>
                  <a:pt x="5743" y="11492"/>
                  <a:pt x="5336" y="12034"/>
                </a:cubicBezTo>
                <a:cubicBezTo>
                  <a:pt x="5160" y="12268"/>
                  <a:pt x="5392" y="12341"/>
                  <a:pt x="5498" y="12397"/>
                </a:cubicBezTo>
                <a:cubicBezTo>
                  <a:pt x="6023" y="12675"/>
                  <a:pt x="6391" y="12933"/>
                  <a:pt x="6864" y="13417"/>
                </a:cubicBezTo>
                <a:cubicBezTo>
                  <a:pt x="7340" y="13900"/>
                  <a:pt x="7594" y="14275"/>
                  <a:pt x="7865" y="14809"/>
                </a:cubicBezTo>
                <a:cubicBezTo>
                  <a:pt x="7919" y="14917"/>
                  <a:pt x="7991" y="15156"/>
                  <a:pt x="8222" y="14975"/>
                </a:cubicBezTo>
                <a:cubicBezTo>
                  <a:pt x="8753" y="14561"/>
                  <a:pt x="9464" y="14110"/>
                  <a:pt x="10789" y="12758"/>
                </a:cubicBezTo>
                <a:cubicBezTo>
                  <a:pt x="13461" y="10036"/>
                  <a:pt x="20774" y="889"/>
                  <a:pt x="19964" y="64"/>
                </a:cubicBezTo>
                <a:close/>
                <a:moveTo>
                  <a:pt x="2465" y="14020"/>
                </a:moveTo>
                <a:cubicBezTo>
                  <a:pt x="886" y="15630"/>
                  <a:pt x="2220" y="17281"/>
                  <a:pt x="121" y="19731"/>
                </a:cubicBezTo>
                <a:cubicBezTo>
                  <a:pt x="-826" y="20838"/>
                  <a:pt x="4021" y="20501"/>
                  <a:pt x="6421" y="18052"/>
                </a:cubicBezTo>
                <a:cubicBezTo>
                  <a:pt x="7439" y="17016"/>
                  <a:pt x="7152" y="15502"/>
                  <a:pt x="6060" y="14389"/>
                </a:cubicBezTo>
                <a:cubicBezTo>
                  <a:pt x="4968" y="13275"/>
                  <a:pt x="3483" y="12982"/>
                  <a:pt x="2465" y="14020"/>
                </a:cubicBezTo>
                <a:close/>
              </a:path>
            </a:pathLst>
          </a:custGeom>
          <a:solidFill>
            <a:srgbClr val="009ED6"/>
          </a:solidFill>
          <a:ln w="12700" cap="flat">
            <a:noFill/>
            <a:miter lim="400000"/>
          </a:ln>
          <a:effectLst/>
        </p:spPr>
        <p:txBody>
          <a:bodyPr wrap="square" lIns="38100" tIns="38100" rIns="38100" bIns="38100" numCol="1" anchor="ctr">
            <a:noAutofit/>
          </a:bodyPr>
          <a:lstStyle/>
          <a:p>
            <a:pPr lvl="0"/>
            <a:endParaRPr/>
          </a:p>
        </p:txBody>
      </p:sp>
      <p:sp>
        <p:nvSpPr>
          <p:cNvPr id="50" name="Freeform 7"/>
          <p:cNvSpPr/>
          <p:nvPr/>
        </p:nvSpPr>
        <p:spPr bwMode="auto">
          <a:xfrm>
            <a:off x="5726105" y="3038176"/>
            <a:ext cx="2268318" cy="1966114"/>
          </a:xfrm>
          <a:custGeom>
            <a:avLst/>
            <a:gdLst>
              <a:gd name="T0" fmla="*/ 803 w 803"/>
              <a:gd name="T1" fmla="*/ 347 h 694"/>
              <a:gd name="T2" fmla="*/ 698 w 803"/>
              <a:gd name="T3" fmla="*/ 287 h 694"/>
              <a:gd name="T4" fmla="*/ 687 w 803"/>
              <a:gd name="T5" fmla="*/ 280 h 694"/>
              <a:gd name="T6" fmla="*/ 346 w 803"/>
              <a:gd name="T7" fmla="*/ 0 h 694"/>
              <a:gd name="T8" fmla="*/ 0 w 803"/>
              <a:gd name="T9" fmla="*/ 347 h 694"/>
              <a:gd name="T10" fmla="*/ 346 w 803"/>
              <a:gd name="T11" fmla="*/ 694 h 694"/>
              <a:gd name="T12" fmla="*/ 687 w 803"/>
              <a:gd name="T13" fmla="*/ 414 h 694"/>
              <a:gd name="T14" fmla="*/ 698 w 803"/>
              <a:gd name="T15" fmla="*/ 408 h 694"/>
              <a:gd name="T16" fmla="*/ 803 w 803"/>
              <a:gd name="T17" fmla="*/ 347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3" h="694">
                <a:moveTo>
                  <a:pt x="803" y="347"/>
                </a:moveTo>
                <a:cubicBezTo>
                  <a:pt x="698" y="287"/>
                  <a:pt x="698" y="287"/>
                  <a:pt x="698" y="287"/>
                </a:cubicBezTo>
                <a:cubicBezTo>
                  <a:pt x="687" y="280"/>
                  <a:pt x="687" y="280"/>
                  <a:pt x="687" y="280"/>
                </a:cubicBezTo>
                <a:cubicBezTo>
                  <a:pt x="656" y="121"/>
                  <a:pt x="515" y="0"/>
                  <a:pt x="346" y="0"/>
                </a:cubicBezTo>
                <a:cubicBezTo>
                  <a:pt x="155" y="0"/>
                  <a:pt x="0" y="156"/>
                  <a:pt x="0" y="347"/>
                </a:cubicBezTo>
                <a:cubicBezTo>
                  <a:pt x="0" y="539"/>
                  <a:pt x="155" y="694"/>
                  <a:pt x="346" y="694"/>
                </a:cubicBezTo>
                <a:cubicBezTo>
                  <a:pt x="515" y="694"/>
                  <a:pt x="656" y="574"/>
                  <a:pt x="687" y="414"/>
                </a:cubicBezTo>
                <a:cubicBezTo>
                  <a:pt x="698" y="408"/>
                  <a:pt x="698" y="408"/>
                  <a:pt x="698" y="408"/>
                </a:cubicBezTo>
                <a:lnTo>
                  <a:pt x="803" y="347"/>
                </a:lnTo>
                <a:close/>
              </a:path>
            </a:pathLst>
          </a:custGeom>
          <a:solidFill>
            <a:srgbClr val="009ED6">
              <a:alpha val="75000"/>
            </a:srgbClr>
          </a:solidFill>
          <a:ln>
            <a:noFill/>
          </a:ln>
        </p:spPr>
        <p:txBody>
          <a:bodyPr vert="horz" wrap="square" lIns="91440" tIns="45720" rIns="91440" bIns="45720" numCol="1" anchor="t" anchorCtr="0" compatLnSpc="1"/>
          <a:lstStyle/>
          <a:p>
            <a:endParaRPr lang="id-ID"/>
          </a:p>
        </p:txBody>
      </p:sp>
      <p:sp>
        <p:nvSpPr>
          <p:cNvPr id="51" name="Oval 34"/>
          <p:cNvSpPr/>
          <p:nvPr/>
        </p:nvSpPr>
        <p:spPr>
          <a:xfrm>
            <a:off x="5856302" y="3158430"/>
            <a:ext cx="1721634" cy="1721634"/>
          </a:xfrm>
          <a:prstGeom prst="ellipse">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8" name="Shape 2078"/>
          <p:cNvSpPr/>
          <p:nvPr/>
        </p:nvSpPr>
        <p:spPr>
          <a:xfrm>
            <a:off x="6444835" y="3674107"/>
            <a:ext cx="610678" cy="610707"/>
          </a:xfrm>
          <a:custGeom>
            <a:avLst/>
            <a:gdLst/>
            <a:ahLst/>
            <a:cxnLst>
              <a:cxn ang="0">
                <a:pos x="wd2" y="hd2"/>
              </a:cxn>
              <a:cxn ang="5400000">
                <a:pos x="wd2" y="hd2"/>
              </a:cxn>
              <a:cxn ang="10800000">
                <a:pos x="wd2" y="hd2"/>
              </a:cxn>
              <a:cxn ang="16200000">
                <a:pos x="wd2" y="hd2"/>
              </a:cxn>
            </a:cxnLst>
            <a:rect l="0" t="0" r="r" b="b"/>
            <a:pathLst>
              <a:path w="21318" h="21320" extrusionOk="0">
                <a:moveTo>
                  <a:pt x="6122" y="19157"/>
                </a:moveTo>
                <a:lnTo>
                  <a:pt x="3902" y="19634"/>
                </a:lnTo>
                <a:cubicBezTo>
                  <a:pt x="3688" y="19233"/>
                  <a:pt x="3431" y="18833"/>
                  <a:pt x="2957" y="18361"/>
                </a:cubicBezTo>
                <a:cubicBezTo>
                  <a:pt x="2486" y="17889"/>
                  <a:pt x="2085" y="17631"/>
                  <a:pt x="1685" y="17417"/>
                </a:cubicBezTo>
                <a:lnTo>
                  <a:pt x="2162" y="15198"/>
                </a:lnTo>
                <a:lnTo>
                  <a:pt x="2804" y="14556"/>
                </a:lnTo>
                <a:cubicBezTo>
                  <a:pt x="2804" y="14556"/>
                  <a:pt x="4012" y="14580"/>
                  <a:pt x="5374" y="15944"/>
                </a:cubicBezTo>
                <a:cubicBezTo>
                  <a:pt x="6737" y="17307"/>
                  <a:pt x="6762" y="18516"/>
                  <a:pt x="6762" y="18516"/>
                </a:cubicBezTo>
                <a:cubicBezTo>
                  <a:pt x="6762" y="18516"/>
                  <a:pt x="6122" y="19157"/>
                  <a:pt x="6122" y="19157"/>
                </a:cubicBezTo>
                <a:close/>
                <a:moveTo>
                  <a:pt x="19625" y="1692"/>
                </a:moveTo>
                <a:cubicBezTo>
                  <a:pt x="17654" y="-280"/>
                  <a:pt x="16174" y="15"/>
                  <a:pt x="16174" y="15"/>
                </a:cubicBezTo>
                <a:lnTo>
                  <a:pt x="9270" y="6920"/>
                </a:lnTo>
                <a:lnTo>
                  <a:pt x="1379" y="14810"/>
                </a:lnTo>
                <a:lnTo>
                  <a:pt x="0" y="21320"/>
                </a:lnTo>
                <a:lnTo>
                  <a:pt x="6508" y="19939"/>
                </a:lnTo>
                <a:lnTo>
                  <a:pt x="14399" y="12048"/>
                </a:lnTo>
                <a:lnTo>
                  <a:pt x="21302" y="5145"/>
                </a:lnTo>
                <a:cubicBezTo>
                  <a:pt x="21302" y="5145"/>
                  <a:pt x="21600" y="3665"/>
                  <a:pt x="19625" y="1692"/>
                </a:cubicBezTo>
                <a:close/>
              </a:path>
            </a:pathLst>
          </a:custGeom>
          <a:solidFill>
            <a:srgbClr val="009ED6"/>
          </a:solidFill>
          <a:ln w="12700" cap="flat">
            <a:noFill/>
            <a:miter lim="400000"/>
          </a:ln>
          <a:effectLst/>
        </p:spPr>
        <p:txBody>
          <a:bodyPr wrap="square" lIns="38100" tIns="38100" rIns="38100" bIns="38100" numCol="1" anchor="ctr">
            <a:noAutofit/>
          </a:bodyPr>
          <a:lstStyle/>
          <a:p>
            <a:pPr lvl="0"/>
            <a:endParaRPr/>
          </a:p>
        </p:txBody>
      </p:sp>
      <p:sp>
        <p:nvSpPr>
          <p:cNvPr id="56" name="Freeform 9"/>
          <p:cNvSpPr/>
          <p:nvPr/>
        </p:nvSpPr>
        <p:spPr bwMode="auto">
          <a:xfrm>
            <a:off x="4035916" y="3038176"/>
            <a:ext cx="2271901" cy="1966114"/>
          </a:xfrm>
          <a:custGeom>
            <a:avLst/>
            <a:gdLst>
              <a:gd name="T0" fmla="*/ 804 w 804"/>
              <a:gd name="T1" fmla="*/ 347 h 694"/>
              <a:gd name="T2" fmla="*/ 699 w 804"/>
              <a:gd name="T3" fmla="*/ 287 h 694"/>
              <a:gd name="T4" fmla="*/ 688 w 804"/>
              <a:gd name="T5" fmla="*/ 280 h 694"/>
              <a:gd name="T6" fmla="*/ 347 w 804"/>
              <a:gd name="T7" fmla="*/ 0 h 694"/>
              <a:gd name="T8" fmla="*/ 0 w 804"/>
              <a:gd name="T9" fmla="*/ 347 h 694"/>
              <a:gd name="T10" fmla="*/ 347 w 804"/>
              <a:gd name="T11" fmla="*/ 694 h 694"/>
              <a:gd name="T12" fmla="*/ 688 w 804"/>
              <a:gd name="T13" fmla="*/ 414 h 694"/>
              <a:gd name="T14" fmla="*/ 699 w 804"/>
              <a:gd name="T15" fmla="*/ 408 h 694"/>
              <a:gd name="T16" fmla="*/ 804 w 804"/>
              <a:gd name="T17" fmla="*/ 347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4" h="694">
                <a:moveTo>
                  <a:pt x="804" y="347"/>
                </a:moveTo>
                <a:cubicBezTo>
                  <a:pt x="699" y="287"/>
                  <a:pt x="699" y="287"/>
                  <a:pt x="699" y="287"/>
                </a:cubicBezTo>
                <a:cubicBezTo>
                  <a:pt x="688" y="280"/>
                  <a:pt x="688" y="280"/>
                  <a:pt x="688" y="280"/>
                </a:cubicBezTo>
                <a:cubicBezTo>
                  <a:pt x="656" y="121"/>
                  <a:pt x="516" y="0"/>
                  <a:pt x="347" y="0"/>
                </a:cubicBezTo>
                <a:cubicBezTo>
                  <a:pt x="156" y="0"/>
                  <a:pt x="0" y="156"/>
                  <a:pt x="0" y="347"/>
                </a:cubicBezTo>
                <a:cubicBezTo>
                  <a:pt x="0" y="539"/>
                  <a:pt x="156" y="694"/>
                  <a:pt x="347" y="694"/>
                </a:cubicBezTo>
                <a:cubicBezTo>
                  <a:pt x="516" y="694"/>
                  <a:pt x="656" y="574"/>
                  <a:pt x="688" y="414"/>
                </a:cubicBezTo>
                <a:cubicBezTo>
                  <a:pt x="699" y="408"/>
                  <a:pt x="699" y="408"/>
                  <a:pt x="699" y="408"/>
                </a:cubicBezTo>
                <a:lnTo>
                  <a:pt x="804" y="347"/>
                </a:lnTo>
                <a:close/>
              </a:path>
            </a:pathLst>
          </a:custGeom>
          <a:solidFill>
            <a:srgbClr val="00B0F0"/>
          </a:solidFill>
          <a:ln>
            <a:noFill/>
          </a:ln>
        </p:spPr>
        <p:txBody>
          <a:bodyPr vert="horz" wrap="square" lIns="91440" tIns="45720" rIns="91440" bIns="45720" numCol="1" anchor="t" anchorCtr="0" compatLnSpc="1"/>
          <a:lstStyle/>
          <a:p>
            <a:endParaRPr lang="id-ID"/>
          </a:p>
        </p:txBody>
      </p:sp>
      <p:sp>
        <p:nvSpPr>
          <p:cNvPr id="57" name="Oval 33"/>
          <p:cNvSpPr/>
          <p:nvPr/>
        </p:nvSpPr>
        <p:spPr>
          <a:xfrm>
            <a:off x="4156169" y="3158430"/>
            <a:ext cx="1721634" cy="1721634"/>
          </a:xfrm>
          <a:prstGeom prst="ellipse">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5" name="Shape 2069"/>
          <p:cNvSpPr/>
          <p:nvPr/>
        </p:nvSpPr>
        <p:spPr>
          <a:xfrm>
            <a:off x="4815894" y="3747998"/>
            <a:ext cx="587598" cy="587596"/>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009ED6"/>
          </a:solidFill>
          <a:ln w="12700" cap="flat">
            <a:noFill/>
            <a:miter lim="400000"/>
          </a:ln>
          <a:effectLst/>
        </p:spPr>
        <p:txBody>
          <a:bodyPr wrap="square" lIns="38100" tIns="38100" rIns="38100" bIns="38100" numCol="1" anchor="ctr">
            <a:noAutofit/>
          </a:bodyPr>
          <a:lstStyle/>
          <a:p>
            <a:pPr lvl="0"/>
            <a:endParaRPr/>
          </a:p>
        </p:txBody>
      </p:sp>
      <p:sp>
        <p:nvSpPr>
          <p:cNvPr id="65" name="Freeform 11"/>
          <p:cNvSpPr/>
          <p:nvPr/>
        </p:nvSpPr>
        <p:spPr bwMode="auto">
          <a:xfrm>
            <a:off x="2349310" y="3038176"/>
            <a:ext cx="2269512" cy="1966114"/>
          </a:xfrm>
          <a:custGeom>
            <a:avLst/>
            <a:gdLst>
              <a:gd name="T0" fmla="*/ 803 w 803"/>
              <a:gd name="T1" fmla="*/ 347 h 694"/>
              <a:gd name="T2" fmla="*/ 699 w 803"/>
              <a:gd name="T3" fmla="*/ 287 h 694"/>
              <a:gd name="T4" fmla="*/ 687 w 803"/>
              <a:gd name="T5" fmla="*/ 280 h 694"/>
              <a:gd name="T6" fmla="*/ 347 w 803"/>
              <a:gd name="T7" fmla="*/ 0 h 694"/>
              <a:gd name="T8" fmla="*/ 0 w 803"/>
              <a:gd name="T9" fmla="*/ 347 h 694"/>
              <a:gd name="T10" fmla="*/ 347 w 803"/>
              <a:gd name="T11" fmla="*/ 694 h 694"/>
              <a:gd name="T12" fmla="*/ 687 w 803"/>
              <a:gd name="T13" fmla="*/ 414 h 694"/>
              <a:gd name="T14" fmla="*/ 699 w 803"/>
              <a:gd name="T15" fmla="*/ 408 h 694"/>
              <a:gd name="T16" fmla="*/ 803 w 803"/>
              <a:gd name="T17" fmla="*/ 347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3" h="694">
                <a:moveTo>
                  <a:pt x="803" y="347"/>
                </a:moveTo>
                <a:cubicBezTo>
                  <a:pt x="699" y="287"/>
                  <a:pt x="699" y="287"/>
                  <a:pt x="699" y="287"/>
                </a:cubicBezTo>
                <a:cubicBezTo>
                  <a:pt x="687" y="280"/>
                  <a:pt x="687" y="280"/>
                  <a:pt x="687" y="280"/>
                </a:cubicBezTo>
                <a:cubicBezTo>
                  <a:pt x="656" y="121"/>
                  <a:pt x="516" y="0"/>
                  <a:pt x="347" y="0"/>
                </a:cubicBezTo>
                <a:cubicBezTo>
                  <a:pt x="155" y="0"/>
                  <a:pt x="0" y="156"/>
                  <a:pt x="0" y="347"/>
                </a:cubicBezTo>
                <a:cubicBezTo>
                  <a:pt x="0" y="539"/>
                  <a:pt x="155" y="694"/>
                  <a:pt x="347" y="694"/>
                </a:cubicBezTo>
                <a:cubicBezTo>
                  <a:pt x="516" y="694"/>
                  <a:pt x="656" y="574"/>
                  <a:pt x="687" y="414"/>
                </a:cubicBezTo>
                <a:cubicBezTo>
                  <a:pt x="699" y="408"/>
                  <a:pt x="699" y="408"/>
                  <a:pt x="699" y="408"/>
                </a:cubicBezTo>
                <a:lnTo>
                  <a:pt x="803" y="347"/>
                </a:lnTo>
                <a:close/>
              </a:path>
            </a:pathLst>
          </a:custGeom>
          <a:solidFill>
            <a:srgbClr val="00B0F0"/>
          </a:solidFill>
          <a:ln>
            <a:noFill/>
          </a:ln>
        </p:spPr>
        <p:txBody>
          <a:bodyPr vert="horz" wrap="square" lIns="91440" tIns="45720" rIns="91440" bIns="45720" numCol="1" anchor="t" anchorCtr="0" compatLnSpc="1"/>
          <a:lstStyle/>
          <a:p>
            <a:endParaRPr lang="id-ID"/>
          </a:p>
        </p:txBody>
      </p:sp>
      <p:sp>
        <p:nvSpPr>
          <p:cNvPr id="72" name="Oval 28"/>
          <p:cNvSpPr/>
          <p:nvPr/>
        </p:nvSpPr>
        <p:spPr>
          <a:xfrm>
            <a:off x="2480190" y="3158430"/>
            <a:ext cx="1721634" cy="1721634"/>
          </a:xfrm>
          <a:prstGeom prst="ellipse">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2" name="Shape 2063"/>
          <p:cNvSpPr/>
          <p:nvPr/>
        </p:nvSpPr>
        <p:spPr>
          <a:xfrm rot="10635541">
            <a:off x="3178492" y="3623150"/>
            <a:ext cx="201996" cy="104059"/>
          </a:xfrm>
          <a:custGeom>
            <a:avLst/>
            <a:gdLst/>
            <a:ahLst/>
            <a:cxnLst>
              <a:cxn ang="0">
                <a:pos x="wd2" y="hd2"/>
              </a:cxn>
              <a:cxn ang="5400000">
                <a:pos x="wd2" y="hd2"/>
              </a:cxn>
              <a:cxn ang="10800000">
                <a:pos x="wd2" y="hd2"/>
              </a:cxn>
              <a:cxn ang="16200000">
                <a:pos x="wd2" y="hd2"/>
              </a:cxn>
            </a:cxnLst>
            <a:rect l="0" t="0" r="r" b="b"/>
            <a:pathLst>
              <a:path w="21600" h="21407" extrusionOk="0">
                <a:moveTo>
                  <a:pt x="0" y="15280"/>
                </a:moveTo>
                <a:cubicBezTo>
                  <a:pt x="3026" y="19049"/>
                  <a:pt x="6533" y="21600"/>
                  <a:pt x="10798" y="21396"/>
                </a:cubicBezTo>
                <a:cubicBezTo>
                  <a:pt x="15067" y="21600"/>
                  <a:pt x="18574" y="19049"/>
                  <a:pt x="21600" y="15280"/>
                </a:cubicBezTo>
                <a:lnTo>
                  <a:pt x="21600" y="0"/>
                </a:lnTo>
                <a:lnTo>
                  <a:pt x="0" y="0"/>
                </a:lnTo>
                <a:cubicBezTo>
                  <a:pt x="0" y="0"/>
                  <a:pt x="0" y="15280"/>
                  <a:pt x="0" y="15280"/>
                </a:cubicBezTo>
                <a:close/>
              </a:path>
            </a:pathLst>
          </a:custGeom>
          <a:solidFill>
            <a:srgbClr val="009ED6"/>
          </a:solidFill>
          <a:ln w="12700" cap="flat">
            <a:noFill/>
            <a:miter lim="400000"/>
          </a:ln>
          <a:effectLst/>
        </p:spPr>
        <p:txBody>
          <a:bodyPr wrap="square" lIns="38100" tIns="38100" rIns="38100" bIns="38100" numCol="1" anchor="ctr">
            <a:noAutofit/>
          </a:bodyPr>
          <a:lstStyle/>
          <a:p>
            <a:pPr lvl="0"/>
            <a:endParaRPr/>
          </a:p>
        </p:txBody>
      </p:sp>
      <p:sp>
        <p:nvSpPr>
          <p:cNvPr id="64" name="Shape 2064"/>
          <p:cNvSpPr/>
          <p:nvPr/>
        </p:nvSpPr>
        <p:spPr>
          <a:xfrm rot="10635541">
            <a:off x="3045653" y="3753352"/>
            <a:ext cx="502323" cy="570558"/>
          </a:xfrm>
          <a:custGeom>
            <a:avLst/>
            <a:gdLst/>
            <a:ahLst/>
            <a:cxnLst>
              <a:cxn ang="0">
                <a:pos x="wd2" y="hd2"/>
              </a:cxn>
              <a:cxn ang="5400000">
                <a:pos x="wd2" y="hd2"/>
              </a:cxn>
              <a:cxn ang="10800000">
                <a:pos x="wd2" y="hd2"/>
              </a:cxn>
              <a:cxn ang="16200000">
                <a:pos x="wd2" y="hd2"/>
              </a:cxn>
            </a:cxnLst>
            <a:rect l="0" t="0" r="r" b="b"/>
            <a:pathLst>
              <a:path w="20632" h="21600" extrusionOk="0">
                <a:moveTo>
                  <a:pt x="14290" y="21600"/>
                </a:moveTo>
                <a:cubicBezTo>
                  <a:pt x="14290" y="15680"/>
                  <a:pt x="21116" y="13789"/>
                  <a:pt x="20605" y="7894"/>
                </a:cubicBezTo>
                <a:cubicBezTo>
                  <a:pt x="20282" y="4174"/>
                  <a:pt x="17549" y="0"/>
                  <a:pt x="10315" y="0"/>
                </a:cubicBezTo>
                <a:cubicBezTo>
                  <a:pt x="3083" y="0"/>
                  <a:pt x="350" y="4174"/>
                  <a:pt x="27" y="7894"/>
                </a:cubicBezTo>
                <a:cubicBezTo>
                  <a:pt x="-484" y="13789"/>
                  <a:pt x="6342" y="15680"/>
                  <a:pt x="6342" y="21600"/>
                </a:cubicBezTo>
                <a:cubicBezTo>
                  <a:pt x="6342" y="21600"/>
                  <a:pt x="14290" y="21600"/>
                  <a:pt x="14290" y="21600"/>
                </a:cubicBezTo>
                <a:close/>
              </a:path>
            </a:pathLst>
          </a:custGeom>
          <a:solidFill>
            <a:srgbClr val="009ED6"/>
          </a:solidFill>
          <a:ln w="12700" cap="flat">
            <a:noFill/>
            <a:miter lim="400000"/>
          </a:ln>
          <a:effectLst/>
        </p:spPr>
        <p:txBody>
          <a:bodyPr wrap="square" lIns="38100" tIns="38100" rIns="38100" bIns="38100" numCol="1" anchor="ctr">
            <a:noAutofit/>
          </a:bodyPr>
          <a:lstStyle/>
          <a:p>
            <a:pPr lvl="0"/>
            <a:endParaRPr/>
          </a:p>
        </p:txBody>
      </p:sp>
      <p:sp>
        <p:nvSpPr>
          <p:cNvPr id="79" name="文本框 78"/>
          <p:cNvSpPr txBox="1"/>
          <p:nvPr/>
        </p:nvSpPr>
        <p:spPr>
          <a:xfrm>
            <a:off x="2480190" y="5434273"/>
            <a:ext cx="2451925"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80" name="文本框 79"/>
          <p:cNvSpPr txBox="1"/>
          <p:nvPr/>
        </p:nvSpPr>
        <p:spPr>
          <a:xfrm>
            <a:off x="2480190" y="5186216"/>
            <a:ext cx="1118802"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6023429" y="5434273"/>
            <a:ext cx="2451925"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82" name="文本框 81"/>
          <p:cNvSpPr txBox="1"/>
          <p:nvPr/>
        </p:nvSpPr>
        <p:spPr>
          <a:xfrm>
            <a:off x="6023429" y="5186216"/>
            <a:ext cx="1118802"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4156169" y="2097103"/>
            <a:ext cx="2451925"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84" name="文本框 83"/>
          <p:cNvSpPr txBox="1"/>
          <p:nvPr/>
        </p:nvSpPr>
        <p:spPr>
          <a:xfrm>
            <a:off x="4156169" y="1849046"/>
            <a:ext cx="1118802"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5" name="文本框 84"/>
          <p:cNvSpPr txBox="1"/>
          <p:nvPr/>
        </p:nvSpPr>
        <p:spPr>
          <a:xfrm>
            <a:off x="7577936" y="2097103"/>
            <a:ext cx="2451925"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86" name="文本框 85"/>
          <p:cNvSpPr txBox="1"/>
          <p:nvPr/>
        </p:nvSpPr>
        <p:spPr>
          <a:xfrm>
            <a:off x="7577936" y="1849046"/>
            <a:ext cx="1118802"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5E0F4"/>
        </a:solidFill>
        <a:effectLst/>
      </p:bgPr>
    </p:bg>
    <p:spTree>
      <p:nvGrpSpPr>
        <p:cNvPr id="1" name=""/>
        <p:cNvGrpSpPr/>
        <p:nvPr/>
      </p:nvGrpSpPr>
      <p:grpSpPr>
        <a:xfrm>
          <a:off x="0" y="0"/>
          <a:ext cx="0" cy="0"/>
          <a:chOff x="0" y="0"/>
          <a:chExt cx="0" cy="0"/>
        </a:xfrm>
      </p:grpSpPr>
      <p:sp>
        <p:nvSpPr>
          <p:cNvPr id="6" name="椭圆 5"/>
          <p:cNvSpPr/>
          <p:nvPr/>
        </p:nvSpPr>
        <p:spPr>
          <a:xfrm>
            <a:off x="820965" y="379754"/>
            <a:ext cx="717550" cy="717550"/>
          </a:xfrm>
          <a:prstGeom prst="ellipse">
            <a:avLst/>
          </a:prstGeom>
          <a:solidFill>
            <a:srgbClr val="565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0159" y="438948"/>
            <a:ext cx="599163" cy="599163"/>
          </a:xfrm>
          <a:prstGeom prst="ellipse">
            <a:avLst/>
          </a:prstGeom>
          <a:solidFill>
            <a:srgbClr val="D5E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850562" y="476919"/>
            <a:ext cx="658356" cy="523220"/>
          </a:xfrm>
          <a:prstGeom prst="rect">
            <a:avLst/>
          </a:prstGeom>
          <a:noFill/>
        </p:spPr>
        <p:txBody>
          <a:bodyPr wrap="square" rtlCol="0">
            <a:spAutoFit/>
          </a:bodyPr>
          <a:lstStyle/>
          <a:p>
            <a:pPr algn="ctr"/>
            <a:r>
              <a:rPr lang="en-US" altLang="zh-CN" sz="2800" b="1" dirty="0" smtClean="0">
                <a:ln w="28575">
                  <a:noFill/>
                </a:ln>
                <a:solidFill>
                  <a:schemeClr val="tx1">
                    <a:lumMod val="75000"/>
                    <a:lumOff val="25000"/>
                  </a:schemeClr>
                </a:solidFill>
                <a:latin typeface="微软雅黑" panose="020B0503020204020204" pitchFamily="34" charset="-122"/>
                <a:ea typeface="微软雅黑" panose="020B0503020204020204" pitchFamily="34" charset="-122"/>
              </a:rPr>
              <a:t>04</a:t>
            </a:r>
            <a:endParaRPr lang="zh-CN" altLang="en-US" sz="4400" b="1" dirty="0">
              <a:ln w="28575">
                <a:noFill/>
              </a:l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469399" y="376279"/>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课题实践的可行性</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504800" y="795125"/>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28" name="Text Placeholder 15"/>
          <p:cNvSpPr txBox="1"/>
          <p:nvPr/>
        </p:nvSpPr>
        <p:spPr>
          <a:xfrm>
            <a:off x="1109898" y="4747339"/>
            <a:ext cx="362021" cy="190833"/>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id-ID" sz="1100" smtClean="0">
                <a:solidFill>
                  <a:schemeClr val="tx1">
                    <a:lumMod val="75000"/>
                    <a:lumOff val="25000"/>
                  </a:schemeClr>
                </a:solidFill>
              </a:rPr>
              <a:t>0</a:t>
            </a:r>
            <a:endParaRPr lang="id-ID" sz="1100" dirty="0">
              <a:solidFill>
                <a:schemeClr val="tx1">
                  <a:lumMod val="75000"/>
                  <a:lumOff val="25000"/>
                </a:schemeClr>
              </a:solidFill>
            </a:endParaRPr>
          </a:p>
        </p:txBody>
      </p:sp>
      <p:grpSp>
        <p:nvGrpSpPr>
          <p:cNvPr id="29" name="Group 128"/>
          <p:cNvGrpSpPr/>
          <p:nvPr/>
        </p:nvGrpSpPr>
        <p:grpSpPr>
          <a:xfrm>
            <a:off x="1588102" y="2847990"/>
            <a:ext cx="5561095" cy="2121613"/>
            <a:chOff x="4551363" y="2570163"/>
            <a:chExt cx="7864475" cy="3000375"/>
          </a:xfrm>
        </p:grpSpPr>
        <p:sp>
          <p:nvSpPr>
            <p:cNvPr id="30" name="Line 5"/>
            <p:cNvSpPr>
              <a:spLocks noChangeShapeType="1"/>
            </p:cNvSpPr>
            <p:nvPr/>
          </p:nvSpPr>
          <p:spPr bwMode="auto">
            <a:xfrm>
              <a:off x="4551363" y="5397500"/>
              <a:ext cx="7864475" cy="0"/>
            </a:xfrm>
            <a:prstGeom prst="line">
              <a:avLst/>
            </a:prstGeom>
            <a:noFill/>
            <a:ln w="14288" cap="flat">
              <a:solidFill>
                <a:schemeClr val="tx1">
                  <a:lumMod val="50000"/>
                  <a:lumOff val="50000"/>
                </a:schemeClr>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id-ID"/>
            </a:p>
          </p:txBody>
        </p:sp>
        <p:sp>
          <p:nvSpPr>
            <p:cNvPr id="31" name="Line 6"/>
            <p:cNvSpPr>
              <a:spLocks noChangeShapeType="1"/>
            </p:cNvSpPr>
            <p:nvPr/>
          </p:nvSpPr>
          <p:spPr bwMode="auto">
            <a:xfrm>
              <a:off x="4551363" y="4773613"/>
              <a:ext cx="7864475" cy="0"/>
            </a:xfrm>
            <a:prstGeom prst="line">
              <a:avLst/>
            </a:prstGeom>
            <a:noFill/>
            <a:ln w="14288" cap="flat">
              <a:solidFill>
                <a:schemeClr val="tx1">
                  <a:lumMod val="50000"/>
                  <a:lumOff val="50000"/>
                </a:schemeClr>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id-ID"/>
            </a:p>
          </p:txBody>
        </p:sp>
        <p:sp>
          <p:nvSpPr>
            <p:cNvPr id="32" name="Line 13"/>
            <p:cNvSpPr>
              <a:spLocks noChangeShapeType="1"/>
            </p:cNvSpPr>
            <p:nvPr/>
          </p:nvSpPr>
          <p:spPr bwMode="auto">
            <a:xfrm>
              <a:off x="4551363" y="4144963"/>
              <a:ext cx="7864475" cy="0"/>
            </a:xfrm>
            <a:prstGeom prst="line">
              <a:avLst/>
            </a:prstGeom>
            <a:noFill/>
            <a:ln w="14288" cap="flat">
              <a:solidFill>
                <a:schemeClr val="tx1">
                  <a:lumMod val="50000"/>
                  <a:lumOff val="50000"/>
                </a:schemeClr>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id-ID"/>
            </a:p>
          </p:txBody>
        </p:sp>
        <p:sp>
          <p:nvSpPr>
            <p:cNvPr id="33" name="Line 14"/>
            <p:cNvSpPr>
              <a:spLocks noChangeShapeType="1"/>
            </p:cNvSpPr>
            <p:nvPr/>
          </p:nvSpPr>
          <p:spPr bwMode="auto">
            <a:xfrm>
              <a:off x="4551363" y="3519488"/>
              <a:ext cx="7864475" cy="0"/>
            </a:xfrm>
            <a:prstGeom prst="line">
              <a:avLst/>
            </a:prstGeom>
            <a:noFill/>
            <a:ln w="14288" cap="flat">
              <a:solidFill>
                <a:schemeClr val="tx1">
                  <a:lumMod val="50000"/>
                  <a:lumOff val="50000"/>
                </a:schemeClr>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id-ID"/>
            </a:p>
          </p:txBody>
        </p:sp>
        <p:sp>
          <p:nvSpPr>
            <p:cNvPr id="34" name="Line 16"/>
            <p:cNvSpPr>
              <a:spLocks noChangeShapeType="1"/>
            </p:cNvSpPr>
            <p:nvPr/>
          </p:nvSpPr>
          <p:spPr bwMode="auto">
            <a:xfrm flipV="1">
              <a:off x="4551363" y="2570163"/>
              <a:ext cx="0" cy="3000375"/>
            </a:xfrm>
            <a:prstGeom prst="line">
              <a:avLst/>
            </a:prstGeom>
            <a:noFill/>
            <a:ln w="44450" cap="flat">
              <a:solidFill>
                <a:schemeClr val="tx1">
                  <a:lumMod val="50000"/>
                  <a:lumOff val="50000"/>
                </a:schemeClr>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id-ID"/>
            </a:p>
          </p:txBody>
        </p:sp>
        <p:sp>
          <p:nvSpPr>
            <p:cNvPr id="37" name="Line 14"/>
            <p:cNvSpPr>
              <a:spLocks noChangeShapeType="1"/>
            </p:cNvSpPr>
            <p:nvPr/>
          </p:nvSpPr>
          <p:spPr bwMode="auto">
            <a:xfrm>
              <a:off x="4551363" y="2890838"/>
              <a:ext cx="7864475" cy="0"/>
            </a:xfrm>
            <a:prstGeom prst="line">
              <a:avLst/>
            </a:prstGeom>
            <a:noFill/>
            <a:ln w="14288" cap="flat">
              <a:solidFill>
                <a:schemeClr val="tx1">
                  <a:lumMod val="50000"/>
                  <a:lumOff val="50000"/>
                </a:schemeClr>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id-ID"/>
            </a:p>
          </p:txBody>
        </p:sp>
      </p:grpSp>
      <p:sp>
        <p:nvSpPr>
          <p:cNvPr id="38" name="Line 23"/>
          <p:cNvSpPr>
            <a:spLocks noChangeShapeType="1"/>
          </p:cNvSpPr>
          <p:nvPr/>
        </p:nvSpPr>
        <p:spPr bwMode="auto">
          <a:xfrm flipH="1">
            <a:off x="2074164" y="3532743"/>
            <a:ext cx="1023200" cy="1327972"/>
          </a:xfrm>
          <a:prstGeom prst="line">
            <a:avLst/>
          </a:prstGeom>
          <a:noFill/>
          <a:ln w="279400" cap="flat">
            <a:solidFill>
              <a:srgbClr val="009ED6"/>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id-ID"/>
          </a:p>
        </p:txBody>
      </p:sp>
      <p:sp>
        <p:nvSpPr>
          <p:cNvPr id="42" name="Line 24"/>
          <p:cNvSpPr>
            <a:spLocks noChangeShapeType="1"/>
          </p:cNvSpPr>
          <p:nvPr/>
        </p:nvSpPr>
        <p:spPr bwMode="auto">
          <a:xfrm flipH="1" flipV="1">
            <a:off x="3097364" y="3532743"/>
            <a:ext cx="985599" cy="859871"/>
          </a:xfrm>
          <a:prstGeom prst="line">
            <a:avLst/>
          </a:prstGeom>
          <a:noFill/>
          <a:ln w="279400" cap="flat">
            <a:solidFill>
              <a:srgbClr val="009ED6"/>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id-ID"/>
          </a:p>
        </p:txBody>
      </p:sp>
      <p:sp>
        <p:nvSpPr>
          <p:cNvPr id="43" name="Line 25"/>
          <p:cNvSpPr>
            <a:spLocks noChangeShapeType="1"/>
          </p:cNvSpPr>
          <p:nvPr/>
        </p:nvSpPr>
        <p:spPr bwMode="auto">
          <a:xfrm flipH="1">
            <a:off x="4082962" y="3951335"/>
            <a:ext cx="815527" cy="439034"/>
          </a:xfrm>
          <a:prstGeom prst="line">
            <a:avLst/>
          </a:prstGeom>
          <a:noFill/>
          <a:ln w="279400" cap="flat">
            <a:solidFill>
              <a:srgbClr val="009ED6"/>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id-ID"/>
          </a:p>
        </p:txBody>
      </p:sp>
      <p:sp>
        <p:nvSpPr>
          <p:cNvPr id="44" name="Line 26"/>
          <p:cNvSpPr>
            <a:spLocks noChangeShapeType="1"/>
          </p:cNvSpPr>
          <p:nvPr/>
        </p:nvSpPr>
        <p:spPr bwMode="auto">
          <a:xfrm>
            <a:off x="4898491" y="3951335"/>
            <a:ext cx="895792" cy="439034"/>
          </a:xfrm>
          <a:prstGeom prst="line">
            <a:avLst/>
          </a:prstGeom>
          <a:noFill/>
          <a:ln w="279400" cap="flat">
            <a:solidFill>
              <a:srgbClr val="009ED6"/>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id-ID"/>
          </a:p>
        </p:txBody>
      </p:sp>
      <p:sp>
        <p:nvSpPr>
          <p:cNvPr id="45" name="Line 27"/>
          <p:cNvSpPr>
            <a:spLocks noChangeShapeType="1"/>
          </p:cNvSpPr>
          <p:nvPr/>
        </p:nvSpPr>
        <p:spPr bwMode="auto">
          <a:xfrm flipV="1">
            <a:off x="5794283" y="3087211"/>
            <a:ext cx="969880" cy="1313258"/>
          </a:xfrm>
          <a:prstGeom prst="line">
            <a:avLst/>
          </a:prstGeom>
          <a:noFill/>
          <a:ln w="279400" cap="flat">
            <a:solidFill>
              <a:srgbClr val="009ED6"/>
            </a:solidFill>
            <a:prstDash val="solid"/>
            <a:miter lim="800000"/>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id-ID"/>
          </a:p>
        </p:txBody>
      </p:sp>
      <p:sp>
        <p:nvSpPr>
          <p:cNvPr id="46" name="Text Placeholder 15"/>
          <p:cNvSpPr txBox="1"/>
          <p:nvPr/>
        </p:nvSpPr>
        <p:spPr>
          <a:xfrm>
            <a:off x="950242" y="4322259"/>
            <a:ext cx="521678" cy="274993"/>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id-ID" sz="1050" dirty="0" smtClean="0">
                <a:solidFill>
                  <a:schemeClr val="tx1">
                    <a:lumMod val="75000"/>
                    <a:lumOff val="25000"/>
                  </a:schemeClr>
                </a:solidFill>
              </a:rPr>
              <a:t>25%</a:t>
            </a:r>
            <a:endParaRPr lang="id-ID" sz="1050" dirty="0">
              <a:solidFill>
                <a:schemeClr val="tx1">
                  <a:lumMod val="75000"/>
                  <a:lumOff val="25000"/>
                </a:schemeClr>
              </a:solidFill>
            </a:endParaRPr>
          </a:p>
        </p:txBody>
      </p:sp>
      <p:sp>
        <p:nvSpPr>
          <p:cNvPr id="47" name="Text Placeholder 15"/>
          <p:cNvSpPr txBox="1"/>
          <p:nvPr/>
        </p:nvSpPr>
        <p:spPr>
          <a:xfrm>
            <a:off x="950242" y="3866139"/>
            <a:ext cx="521678" cy="274993"/>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id-ID" sz="1050" dirty="0" smtClean="0">
                <a:solidFill>
                  <a:schemeClr val="tx1">
                    <a:lumMod val="75000"/>
                    <a:lumOff val="25000"/>
                  </a:schemeClr>
                </a:solidFill>
              </a:rPr>
              <a:t>50%</a:t>
            </a:r>
            <a:endParaRPr lang="id-ID" sz="1050" dirty="0">
              <a:solidFill>
                <a:schemeClr val="tx1">
                  <a:lumMod val="75000"/>
                  <a:lumOff val="25000"/>
                </a:schemeClr>
              </a:solidFill>
            </a:endParaRPr>
          </a:p>
        </p:txBody>
      </p:sp>
      <p:sp>
        <p:nvSpPr>
          <p:cNvPr id="49" name="Text Placeholder 15"/>
          <p:cNvSpPr txBox="1"/>
          <p:nvPr/>
        </p:nvSpPr>
        <p:spPr>
          <a:xfrm>
            <a:off x="950242" y="3441060"/>
            <a:ext cx="521678" cy="274993"/>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id-ID" sz="1050" dirty="0" smtClean="0">
                <a:solidFill>
                  <a:schemeClr val="tx1">
                    <a:lumMod val="75000"/>
                    <a:lumOff val="25000"/>
                  </a:schemeClr>
                </a:solidFill>
              </a:rPr>
              <a:t>75%</a:t>
            </a:r>
            <a:endParaRPr lang="id-ID" sz="1050" dirty="0">
              <a:solidFill>
                <a:schemeClr val="tx1">
                  <a:lumMod val="75000"/>
                  <a:lumOff val="25000"/>
                </a:schemeClr>
              </a:solidFill>
            </a:endParaRPr>
          </a:p>
        </p:txBody>
      </p:sp>
      <p:sp>
        <p:nvSpPr>
          <p:cNvPr id="52" name="Text Placeholder 15"/>
          <p:cNvSpPr txBox="1"/>
          <p:nvPr/>
        </p:nvSpPr>
        <p:spPr>
          <a:xfrm>
            <a:off x="850562" y="2940657"/>
            <a:ext cx="675983" cy="422372"/>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id-ID" sz="1050" dirty="0" smtClean="0">
                <a:solidFill>
                  <a:schemeClr val="tx1">
                    <a:lumMod val="75000"/>
                    <a:lumOff val="25000"/>
                  </a:schemeClr>
                </a:solidFill>
              </a:rPr>
              <a:t>100%</a:t>
            </a:r>
            <a:endParaRPr lang="id-ID" sz="1050" dirty="0">
              <a:solidFill>
                <a:schemeClr val="tx1">
                  <a:lumMod val="75000"/>
                  <a:lumOff val="25000"/>
                </a:schemeClr>
              </a:solidFill>
            </a:endParaRPr>
          </a:p>
        </p:txBody>
      </p:sp>
      <p:sp>
        <p:nvSpPr>
          <p:cNvPr id="53" name="Text Placeholder 15"/>
          <p:cNvSpPr txBox="1"/>
          <p:nvPr/>
        </p:nvSpPr>
        <p:spPr>
          <a:xfrm>
            <a:off x="1656100" y="5106883"/>
            <a:ext cx="868850" cy="190833"/>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000" dirty="0" smtClean="0">
                <a:solidFill>
                  <a:schemeClr val="tx1">
                    <a:lumMod val="75000"/>
                    <a:lumOff val="25000"/>
                  </a:schemeClr>
                </a:solidFill>
              </a:rPr>
              <a:t>text</a:t>
            </a:r>
            <a:endParaRPr lang="id-ID" altLang="zh-CN" sz="1000" dirty="0">
              <a:solidFill>
                <a:schemeClr val="tx1">
                  <a:lumMod val="75000"/>
                  <a:lumOff val="25000"/>
                </a:schemeClr>
              </a:solidFill>
            </a:endParaRPr>
          </a:p>
        </p:txBody>
      </p:sp>
      <p:sp>
        <p:nvSpPr>
          <p:cNvPr id="54" name="Text Placeholder 15"/>
          <p:cNvSpPr txBox="1"/>
          <p:nvPr/>
        </p:nvSpPr>
        <p:spPr>
          <a:xfrm>
            <a:off x="2627019" y="5106883"/>
            <a:ext cx="868850" cy="190833"/>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000" dirty="0" smtClean="0">
                <a:solidFill>
                  <a:schemeClr val="tx1">
                    <a:lumMod val="75000"/>
                    <a:lumOff val="25000"/>
                  </a:schemeClr>
                </a:solidFill>
              </a:rPr>
              <a:t>text</a:t>
            </a:r>
            <a:endParaRPr lang="id-ID" altLang="zh-CN" sz="1000" dirty="0">
              <a:solidFill>
                <a:schemeClr val="tx1">
                  <a:lumMod val="75000"/>
                  <a:lumOff val="25000"/>
                </a:schemeClr>
              </a:solidFill>
            </a:endParaRPr>
          </a:p>
        </p:txBody>
      </p:sp>
      <p:sp>
        <p:nvSpPr>
          <p:cNvPr id="58" name="Text Placeholder 15"/>
          <p:cNvSpPr txBox="1"/>
          <p:nvPr/>
        </p:nvSpPr>
        <p:spPr>
          <a:xfrm>
            <a:off x="3612615" y="5106883"/>
            <a:ext cx="868850" cy="190833"/>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000" dirty="0" smtClean="0">
                <a:solidFill>
                  <a:schemeClr val="tx1">
                    <a:lumMod val="75000"/>
                    <a:lumOff val="25000"/>
                  </a:schemeClr>
                </a:solidFill>
              </a:rPr>
              <a:t>text</a:t>
            </a:r>
            <a:endParaRPr lang="id-ID" altLang="zh-CN" sz="1000" dirty="0">
              <a:solidFill>
                <a:schemeClr val="tx1">
                  <a:lumMod val="75000"/>
                  <a:lumOff val="25000"/>
                </a:schemeClr>
              </a:solidFill>
            </a:endParaRPr>
          </a:p>
        </p:txBody>
      </p:sp>
      <p:sp>
        <p:nvSpPr>
          <p:cNvPr id="59" name="Text Placeholder 15"/>
          <p:cNvSpPr txBox="1"/>
          <p:nvPr/>
        </p:nvSpPr>
        <p:spPr>
          <a:xfrm>
            <a:off x="4484949" y="5106883"/>
            <a:ext cx="868850" cy="190833"/>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000" dirty="0" smtClean="0">
                <a:solidFill>
                  <a:schemeClr val="tx1">
                    <a:lumMod val="75000"/>
                    <a:lumOff val="25000"/>
                  </a:schemeClr>
                </a:solidFill>
              </a:rPr>
              <a:t>text</a:t>
            </a:r>
            <a:endParaRPr lang="id-ID" altLang="zh-CN" sz="1000" dirty="0">
              <a:solidFill>
                <a:schemeClr val="tx1">
                  <a:lumMod val="75000"/>
                  <a:lumOff val="25000"/>
                </a:schemeClr>
              </a:solidFill>
            </a:endParaRPr>
          </a:p>
        </p:txBody>
      </p:sp>
      <p:sp>
        <p:nvSpPr>
          <p:cNvPr id="60" name="Text Placeholder 15"/>
          <p:cNvSpPr txBox="1"/>
          <p:nvPr/>
        </p:nvSpPr>
        <p:spPr>
          <a:xfrm>
            <a:off x="5387922" y="5106883"/>
            <a:ext cx="868850" cy="190833"/>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000" dirty="0" smtClean="0">
                <a:solidFill>
                  <a:schemeClr val="tx1">
                    <a:lumMod val="75000"/>
                    <a:lumOff val="25000"/>
                  </a:schemeClr>
                </a:solidFill>
              </a:rPr>
              <a:t>text</a:t>
            </a:r>
            <a:endParaRPr lang="id-ID" altLang="zh-CN" sz="1000" dirty="0">
              <a:solidFill>
                <a:schemeClr val="tx1">
                  <a:lumMod val="75000"/>
                  <a:lumOff val="25000"/>
                </a:schemeClr>
              </a:solidFill>
            </a:endParaRPr>
          </a:p>
        </p:txBody>
      </p:sp>
      <p:sp>
        <p:nvSpPr>
          <p:cNvPr id="61" name="Text Placeholder 15"/>
          <p:cNvSpPr txBox="1"/>
          <p:nvPr/>
        </p:nvSpPr>
        <p:spPr>
          <a:xfrm>
            <a:off x="6333106" y="5106883"/>
            <a:ext cx="868850" cy="190833"/>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smtClean="0">
                <a:solidFill>
                  <a:schemeClr val="tx1">
                    <a:lumMod val="75000"/>
                    <a:lumOff val="25000"/>
                  </a:schemeClr>
                </a:solidFill>
              </a:rPr>
              <a:t>text</a:t>
            </a:r>
            <a:endParaRPr lang="id-ID" sz="1000" dirty="0">
              <a:solidFill>
                <a:schemeClr val="tx1">
                  <a:lumMod val="75000"/>
                  <a:lumOff val="25000"/>
                </a:schemeClr>
              </a:solidFill>
            </a:endParaRPr>
          </a:p>
        </p:txBody>
      </p:sp>
      <p:sp>
        <p:nvSpPr>
          <p:cNvPr id="63" name="文本框 62"/>
          <p:cNvSpPr txBox="1"/>
          <p:nvPr/>
        </p:nvSpPr>
        <p:spPr>
          <a:xfrm>
            <a:off x="7749320" y="3277882"/>
            <a:ext cx="3156338" cy="763735"/>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击亮亮图文旗舰店</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https://liangliangtuwen.tmall.com</a:t>
            </a:r>
          </a:p>
          <a:p>
            <a:pPr algn="just">
              <a:lnSpc>
                <a:spcPct val="125000"/>
              </a:lnSpc>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7762767" y="2969184"/>
            <a:ext cx="1359748"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7" name="TextBox 38"/>
          <p:cNvSpPr txBox="1"/>
          <p:nvPr/>
        </p:nvSpPr>
        <p:spPr>
          <a:xfrm>
            <a:off x="7836109" y="4449039"/>
            <a:ext cx="3029951" cy="738664"/>
          </a:xfrm>
          <a:prstGeom prst="rect">
            <a:avLst/>
          </a:prstGeom>
          <a:noFill/>
        </p:spPr>
        <p:txBody>
          <a:bodyPr wrap="square" lIns="0" tIns="0" rIns="0" bIns="0" rtlCol="0">
            <a:spAutoFit/>
          </a:bodyPr>
          <a:lstStyle/>
          <a:p>
            <a:pPr algn="just"/>
            <a:r>
              <a:rPr lang="en-US" sz="1200" dirty="0" smtClean="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0" y="0"/>
            <a:ext cx="12192000" cy="6858000"/>
            <a:chOff x="0" y="0"/>
            <a:chExt cx="12192000" cy="6858000"/>
          </a:xfrm>
        </p:grpSpPr>
        <p:grpSp>
          <p:nvGrpSpPr>
            <p:cNvPr id="7" name="组合 6"/>
            <p:cNvGrpSpPr/>
            <p:nvPr/>
          </p:nvGrpSpPr>
          <p:grpSpPr>
            <a:xfrm>
              <a:off x="0" y="0"/>
              <a:ext cx="12192000" cy="6858000"/>
              <a:chOff x="0" y="0"/>
              <a:chExt cx="12192000" cy="6858000"/>
            </a:xfrm>
          </p:grpSpPr>
          <p:pic>
            <p:nvPicPr>
              <p:cNvPr id="4" name="图片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pic>
            <p:nvPicPr>
              <p:cNvPr id="6" name="图片 5"/>
              <p:cNvPicPr>
                <a:picLocks noChangeAspect="1"/>
              </p:cNvPicPr>
              <p:nvPr/>
            </p:nvPicPr>
            <p:blipFill rotWithShape="1">
              <a:blip r:embed="rId2" cstate="print">
                <a:extLst>
                  <a:ext uri="{28A0092B-C50C-407E-A947-70E740481C1C}">
                    <a14:useLocalDpi xmlns:a14="http://schemas.microsoft.com/office/drawing/2010/main" xmlns="" val="0"/>
                  </a:ext>
                </a:extLst>
              </a:blip>
              <a:srcRect l="71094" t="88611" r="17656" b="2778"/>
              <a:stretch>
                <a:fillRect/>
              </a:stretch>
            </p:blipFill>
            <p:spPr>
              <a:xfrm>
                <a:off x="10706100" y="5981700"/>
                <a:ext cx="1428750" cy="666750"/>
              </a:xfrm>
              <a:prstGeom prst="rect">
                <a:avLst/>
              </a:prstGeom>
              <a:effectLst>
                <a:softEdge rad="63500"/>
              </a:effectLst>
            </p:spPr>
          </p:pic>
        </p:grpSp>
        <p:sp>
          <p:nvSpPr>
            <p:cNvPr id="41" name="椭圆 40"/>
            <p:cNvSpPr/>
            <p:nvPr/>
          </p:nvSpPr>
          <p:spPr>
            <a:xfrm>
              <a:off x="9610725" y="476250"/>
              <a:ext cx="1809750" cy="1809750"/>
            </a:xfrm>
            <a:prstGeom prst="ellipse">
              <a:avLst/>
            </a:prstGeom>
            <a:solidFill>
              <a:schemeClr val="bg1">
                <a:alpha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9180419" y="1638548"/>
              <a:ext cx="626408" cy="626408"/>
            </a:xfrm>
            <a:prstGeom prst="ellipse">
              <a:avLst/>
            </a:prstGeom>
            <a:solidFill>
              <a:schemeClr val="bg1">
                <a:alpha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9180419" y="1951752"/>
              <a:ext cx="626408" cy="626408"/>
            </a:xfrm>
            <a:prstGeom prst="ellipse">
              <a:avLst/>
            </a:prstGeom>
            <a:solidFill>
              <a:schemeClr val="bg1">
                <a:alpha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椭圆 43"/>
          <p:cNvSpPr/>
          <p:nvPr/>
        </p:nvSpPr>
        <p:spPr>
          <a:xfrm>
            <a:off x="8058150" y="2006660"/>
            <a:ext cx="1524000" cy="1524000"/>
          </a:xfrm>
          <a:prstGeom prst="ellipse">
            <a:avLst/>
          </a:prstGeom>
          <a:solidFill>
            <a:srgbClr val="02BD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7721411" y="2230793"/>
            <a:ext cx="2197478" cy="1200328"/>
          </a:xfrm>
          <a:prstGeom prst="rect">
            <a:avLst/>
          </a:prstGeom>
          <a:noFill/>
        </p:spPr>
        <p:txBody>
          <a:bodyPr wrap="square" rtlCol="0">
            <a:spAutoFit/>
          </a:bodyPr>
          <a:lstStyle/>
          <a:p>
            <a:pPr algn="ctr"/>
            <a:r>
              <a:rPr lang="en-US" altLang="zh-CN" sz="7200" dirty="0" smtClean="0">
                <a:ln w="28575">
                  <a:noFill/>
                </a:ln>
                <a:solidFill>
                  <a:schemeClr val="bg1"/>
                </a:solidFill>
                <a:latin typeface="微软雅黑" panose="020B0503020204020204" pitchFamily="34" charset="-122"/>
                <a:ea typeface="微软雅黑" panose="020B0503020204020204" pitchFamily="34" charset="-122"/>
              </a:rPr>
              <a:t>05</a:t>
            </a:r>
            <a:endParaRPr lang="zh-CN" altLang="en-US" sz="7200" dirty="0">
              <a:ln w="28575">
                <a:noFill/>
              </a:ln>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6336559" y="3719944"/>
            <a:ext cx="4959929" cy="584775"/>
          </a:xfrm>
          <a:prstGeom prst="rect">
            <a:avLst/>
          </a:prstGeom>
          <a:noFill/>
        </p:spPr>
        <p:txBody>
          <a:bodyPr wrap="square" rtlCol="0">
            <a:spAutoFit/>
          </a:bodyPr>
          <a:lstStyle/>
          <a:p>
            <a:pPr algn="ctr"/>
            <a:r>
              <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课题研究的结论</a:t>
            </a:r>
            <a:endParaRPr lang="en-US" altLang="zh-CN" sz="3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305470" y="4316887"/>
            <a:ext cx="5022106" cy="400110"/>
          </a:xfrm>
          <a:prstGeom prst="snip1Rect">
            <a:avLst>
              <a:gd name="adj" fmla="val 0"/>
            </a:avLst>
          </a:prstGeom>
          <a:noFill/>
          <a:ln w="28575">
            <a:noFill/>
          </a:ln>
        </p:spPr>
        <p:txBody>
          <a:bodyPr wrap="square" rtlCol="0">
            <a:spAutoFit/>
          </a:bodyPr>
          <a:lstStyle/>
          <a:p>
            <a:pPr algn="ctr"/>
            <a:r>
              <a:rPr lang="en-US" altLang="zh-CN" sz="20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sz="20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5E0F4"/>
        </a:solidFill>
        <a:effectLst/>
      </p:bgPr>
    </p:bg>
    <p:spTree>
      <p:nvGrpSpPr>
        <p:cNvPr id="1" name=""/>
        <p:cNvGrpSpPr/>
        <p:nvPr/>
      </p:nvGrpSpPr>
      <p:grpSpPr>
        <a:xfrm>
          <a:off x="0" y="0"/>
          <a:ext cx="0" cy="0"/>
          <a:chOff x="0" y="0"/>
          <a:chExt cx="0" cy="0"/>
        </a:xfrm>
      </p:grpSpPr>
      <p:sp>
        <p:nvSpPr>
          <p:cNvPr id="6" name="椭圆 5"/>
          <p:cNvSpPr/>
          <p:nvPr/>
        </p:nvSpPr>
        <p:spPr>
          <a:xfrm>
            <a:off x="820965" y="379754"/>
            <a:ext cx="717550" cy="717550"/>
          </a:xfrm>
          <a:prstGeom prst="ellipse">
            <a:avLst/>
          </a:prstGeom>
          <a:solidFill>
            <a:srgbClr val="565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0159" y="438948"/>
            <a:ext cx="599163" cy="599163"/>
          </a:xfrm>
          <a:prstGeom prst="ellipse">
            <a:avLst/>
          </a:prstGeom>
          <a:solidFill>
            <a:srgbClr val="D5E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850562" y="476919"/>
            <a:ext cx="658356" cy="523220"/>
          </a:xfrm>
          <a:prstGeom prst="rect">
            <a:avLst/>
          </a:prstGeom>
          <a:noFill/>
        </p:spPr>
        <p:txBody>
          <a:bodyPr wrap="square" rtlCol="0">
            <a:spAutoFit/>
          </a:bodyPr>
          <a:lstStyle/>
          <a:p>
            <a:pPr algn="ctr"/>
            <a:r>
              <a:rPr lang="en-US" altLang="zh-CN" sz="2800" b="1" dirty="0" smtClean="0">
                <a:ln w="28575">
                  <a:noFill/>
                </a:ln>
                <a:solidFill>
                  <a:schemeClr val="tx1">
                    <a:lumMod val="75000"/>
                    <a:lumOff val="25000"/>
                  </a:schemeClr>
                </a:solidFill>
                <a:latin typeface="微软雅黑" panose="020B0503020204020204" pitchFamily="34" charset="-122"/>
                <a:ea typeface="微软雅黑" panose="020B0503020204020204" pitchFamily="34" charset="-122"/>
              </a:rPr>
              <a:t>05</a:t>
            </a:r>
            <a:endParaRPr lang="zh-CN" altLang="en-US" sz="4400" b="1" dirty="0">
              <a:ln w="28575">
                <a:noFill/>
              </a:l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矩形 38"/>
          <p:cNvSpPr/>
          <p:nvPr/>
        </p:nvSpPr>
        <p:spPr>
          <a:xfrm>
            <a:off x="1847683" y="201039"/>
            <a:ext cx="1856598" cy="646331"/>
          </a:xfrm>
          <a:prstGeom prst="rect">
            <a:avLst/>
          </a:prstGeom>
        </p:spPr>
        <p:txBody>
          <a:bodyPr wrap="none">
            <a:spAutoFit/>
          </a:bodyPr>
          <a:lstStyle/>
          <a:p>
            <a:pPr>
              <a:lnSpc>
                <a:spcPct val="20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研究的结论</a:t>
            </a:r>
          </a:p>
        </p:txBody>
      </p:sp>
      <p:sp>
        <p:nvSpPr>
          <p:cNvPr id="40" name="文本框 39"/>
          <p:cNvSpPr txBox="1"/>
          <p:nvPr/>
        </p:nvSpPr>
        <p:spPr>
          <a:xfrm>
            <a:off x="570704" y="795125"/>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48" name="Shape 2071"/>
          <p:cNvSpPr/>
          <p:nvPr/>
        </p:nvSpPr>
        <p:spPr>
          <a:xfrm>
            <a:off x="8484866" y="2446100"/>
            <a:ext cx="1753485" cy="1972800"/>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ECECEC"/>
          </a:solidFill>
          <a:ln w="12700">
            <a:miter lim="400000"/>
          </a:ln>
        </p:spPr>
        <p:txBody>
          <a:bodyPr lIns="50800" tIns="50800" rIns="50800" bIns="50800" anchor="ctr"/>
          <a:lstStyle/>
          <a:p>
            <a:pPr lvl="0"/>
            <a:endParaRPr/>
          </a:p>
        </p:txBody>
      </p:sp>
      <p:sp>
        <p:nvSpPr>
          <p:cNvPr id="50" name="Shape 2082"/>
          <p:cNvSpPr/>
          <p:nvPr/>
        </p:nvSpPr>
        <p:spPr>
          <a:xfrm>
            <a:off x="8726222" y="2842872"/>
            <a:ext cx="310464" cy="303994"/>
          </a:xfrm>
          <a:custGeom>
            <a:avLst/>
            <a:gdLst/>
            <a:ahLst/>
            <a:cxnLst>
              <a:cxn ang="0">
                <a:pos x="wd2" y="hd2"/>
              </a:cxn>
              <a:cxn ang="5400000">
                <a:pos x="wd2" y="hd2"/>
              </a:cxn>
              <a:cxn ang="10800000">
                <a:pos x="wd2" y="hd2"/>
              </a:cxn>
              <a:cxn ang="16200000">
                <a:pos x="wd2" y="hd2"/>
              </a:cxn>
            </a:cxnLst>
            <a:rect l="0" t="0" r="r" b="b"/>
            <a:pathLst>
              <a:path w="20026" h="20334" extrusionOk="0">
                <a:moveTo>
                  <a:pt x="19964" y="64"/>
                </a:moveTo>
                <a:cubicBezTo>
                  <a:pt x="19154" y="-762"/>
                  <a:pt x="10181" y="6693"/>
                  <a:pt x="7510" y="9416"/>
                </a:cubicBezTo>
                <a:cubicBezTo>
                  <a:pt x="6185" y="10767"/>
                  <a:pt x="5743" y="11492"/>
                  <a:pt x="5336" y="12034"/>
                </a:cubicBezTo>
                <a:cubicBezTo>
                  <a:pt x="5160" y="12268"/>
                  <a:pt x="5392" y="12341"/>
                  <a:pt x="5498" y="12397"/>
                </a:cubicBezTo>
                <a:cubicBezTo>
                  <a:pt x="6023" y="12675"/>
                  <a:pt x="6391" y="12933"/>
                  <a:pt x="6864" y="13417"/>
                </a:cubicBezTo>
                <a:cubicBezTo>
                  <a:pt x="7340" y="13900"/>
                  <a:pt x="7594" y="14275"/>
                  <a:pt x="7865" y="14809"/>
                </a:cubicBezTo>
                <a:cubicBezTo>
                  <a:pt x="7919" y="14917"/>
                  <a:pt x="7991" y="15156"/>
                  <a:pt x="8222" y="14975"/>
                </a:cubicBezTo>
                <a:cubicBezTo>
                  <a:pt x="8753" y="14561"/>
                  <a:pt x="9464" y="14110"/>
                  <a:pt x="10789" y="12758"/>
                </a:cubicBezTo>
                <a:cubicBezTo>
                  <a:pt x="13461" y="10036"/>
                  <a:pt x="20774" y="889"/>
                  <a:pt x="19964" y="64"/>
                </a:cubicBezTo>
                <a:close/>
                <a:moveTo>
                  <a:pt x="2465" y="14020"/>
                </a:moveTo>
                <a:cubicBezTo>
                  <a:pt x="886" y="15630"/>
                  <a:pt x="2220" y="17281"/>
                  <a:pt x="121" y="19731"/>
                </a:cubicBezTo>
                <a:cubicBezTo>
                  <a:pt x="-826" y="20838"/>
                  <a:pt x="4021" y="20501"/>
                  <a:pt x="6421" y="18052"/>
                </a:cubicBezTo>
                <a:cubicBezTo>
                  <a:pt x="7439" y="17016"/>
                  <a:pt x="7152" y="15502"/>
                  <a:pt x="6060" y="14389"/>
                </a:cubicBezTo>
                <a:cubicBezTo>
                  <a:pt x="4968" y="13275"/>
                  <a:pt x="3483" y="12982"/>
                  <a:pt x="2465" y="14020"/>
                </a:cubicBezTo>
                <a:close/>
              </a:path>
            </a:pathLst>
          </a:custGeom>
          <a:solidFill>
            <a:srgbClr val="009ED6"/>
          </a:solidFill>
          <a:ln w="12700" cap="flat">
            <a:noFill/>
            <a:miter lim="400000"/>
          </a:ln>
          <a:effectLst/>
        </p:spPr>
        <p:txBody>
          <a:bodyPr wrap="square" lIns="38100" tIns="38100" rIns="38100" bIns="38100" numCol="1" anchor="ctr">
            <a:noAutofit/>
          </a:bodyPr>
          <a:lstStyle/>
          <a:p>
            <a:pPr lvl="0"/>
            <a:endParaRPr/>
          </a:p>
        </p:txBody>
      </p:sp>
      <p:sp>
        <p:nvSpPr>
          <p:cNvPr id="55" name="Shape 2072"/>
          <p:cNvSpPr/>
          <p:nvPr/>
        </p:nvSpPr>
        <p:spPr>
          <a:xfrm>
            <a:off x="6303574" y="2446100"/>
            <a:ext cx="1753486" cy="1972800"/>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ECECEC"/>
          </a:solidFill>
          <a:ln w="12700">
            <a:miter lim="400000"/>
          </a:ln>
        </p:spPr>
        <p:txBody>
          <a:bodyPr lIns="50800" tIns="50800" rIns="50800" bIns="50800" anchor="ctr"/>
          <a:lstStyle/>
          <a:p>
            <a:pPr lvl="0"/>
            <a:endParaRPr/>
          </a:p>
        </p:txBody>
      </p:sp>
      <p:sp>
        <p:nvSpPr>
          <p:cNvPr id="56" name="Shape 2078"/>
          <p:cNvSpPr/>
          <p:nvPr/>
        </p:nvSpPr>
        <p:spPr>
          <a:xfrm>
            <a:off x="6573440" y="2812921"/>
            <a:ext cx="253446" cy="253458"/>
          </a:xfrm>
          <a:custGeom>
            <a:avLst/>
            <a:gdLst/>
            <a:ahLst/>
            <a:cxnLst>
              <a:cxn ang="0">
                <a:pos x="wd2" y="hd2"/>
              </a:cxn>
              <a:cxn ang="5400000">
                <a:pos x="wd2" y="hd2"/>
              </a:cxn>
              <a:cxn ang="10800000">
                <a:pos x="wd2" y="hd2"/>
              </a:cxn>
              <a:cxn ang="16200000">
                <a:pos x="wd2" y="hd2"/>
              </a:cxn>
            </a:cxnLst>
            <a:rect l="0" t="0" r="r" b="b"/>
            <a:pathLst>
              <a:path w="21318" h="21320" extrusionOk="0">
                <a:moveTo>
                  <a:pt x="6122" y="19157"/>
                </a:moveTo>
                <a:lnTo>
                  <a:pt x="3902" y="19634"/>
                </a:lnTo>
                <a:cubicBezTo>
                  <a:pt x="3688" y="19233"/>
                  <a:pt x="3431" y="18833"/>
                  <a:pt x="2957" y="18361"/>
                </a:cubicBezTo>
                <a:cubicBezTo>
                  <a:pt x="2486" y="17889"/>
                  <a:pt x="2085" y="17631"/>
                  <a:pt x="1685" y="17417"/>
                </a:cubicBezTo>
                <a:lnTo>
                  <a:pt x="2162" y="15198"/>
                </a:lnTo>
                <a:lnTo>
                  <a:pt x="2804" y="14556"/>
                </a:lnTo>
                <a:cubicBezTo>
                  <a:pt x="2804" y="14556"/>
                  <a:pt x="4012" y="14580"/>
                  <a:pt x="5374" y="15944"/>
                </a:cubicBezTo>
                <a:cubicBezTo>
                  <a:pt x="6737" y="17307"/>
                  <a:pt x="6762" y="18516"/>
                  <a:pt x="6762" y="18516"/>
                </a:cubicBezTo>
                <a:cubicBezTo>
                  <a:pt x="6762" y="18516"/>
                  <a:pt x="6122" y="19157"/>
                  <a:pt x="6122" y="19157"/>
                </a:cubicBezTo>
                <a:close/>
                <a:moveTo>
                  <a:pt x="19625" y="1692"/>
                </a:moveTo>
                <a:cubicBezTo>
                  <a:pt x="17654" y="-280"/>
                  <a:pt x="16174" y="15"/>
                  <a:pt x="16174" y="15"/>
                </a:cubicBezTo>
                <a:lnTo>
                  <a:pt x="9270" y="6920"/>
                </a:lnTo>
                <a:lnTo>
                  <a:pt x="1379" y="14810"/>
                </a:lnTo>
                <a:lnTo>
                  <a:pt x="0" y="21320"/>
                </a:lnTo>
                <a:lnTo>
                  <a:pt x="6508" y="19939"/>
                </a:lnTo>
                <a:lnTo>
                  <a:pt x="14399" y="12048"/>
                </a:lnTo>
                <a:lnTo>
                  <a:pt x="21302" y="5145"/>
                </a:lnTo>
                <a:cubicBezTo>
                  <a:pt x="21302" y="5145"/>
                  <a:pt x="21600" y="3665"/>
                  <a:pt x="19625" y="1692"/>
                </a:cubicBezTo>
                <a:close/>
              </a:path>
            </a:pathLst>
          </a:custGeom>
          <a:solidFill>
            <a:srgbClr val="009ED6"/>
          </a:solidFill>
          <a:ln w="12700" cap="flat">
            <a:noFill/>
            <a:miter lim="400000"/>
          </a:ln>
          <a:effectLst/>
        </p:spPr>
        <p:txBody>
          <a:bodyPr wrap="square" lIns="38100" tIns="38100" rIns="38100" bIns="38100" numCol="1" anchor="ctr">
            <a:noAutofit/>
          </a:bodyPr>
          <a:lstStyle/>
          <a:p>
            <a:pPr lvl="0"/>
            <a:endParaRPr/>
          </a:p>
        </p:txBody>
      </p:sp>
      <p:sp>
        <p:nvSpPr>
          <p:cNvPr id="62" name="Shape 2052"/>
          <p:cNvSpPr/>
          <p:nvPr/>
        </p:nvSpPr>
        <p:spPr>
          <a:xfrm>
            <a:off x="4122283" y="2446100"/>
            <a:ext cx="1753486" cy="1972800"/>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ECECEC"/>
          </a:solidFill>
          <a:ln w="12700">
            <a:miter lim="400000"/>
          </a:ln>
        </p:spPr>
        <p:txBody>
          <a:bodyPr lIns="50800" tIns="50800" rIns="50800" bIns="50800" anchor="ctr"/>
          <a:lstStyle/>
          <a:p>
            <a:pPr lvl="0"/>
            <a:endParaRPr/>
          </a:p>
        </p:txBody>
      </p:sp>
      <p:sp>
        <p:nvSpPr>
          <p:cNvPr id="64" name="Shape 2069"/>
          <p:cNvSpPr/>
          <p:nvPr/>
        </p:nvSpPr>
        <p:spPr>
          <a:xfrm>
            <a:off x="4396917" y="2892049"/>
            <a:ext cx="243917" cy="243916"/>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009ED6"/>
          </a:solidFill>
          <a:ln w="12700" cap="flat">
            <a:noFill/>
            <a:miter lim="400000"/>
          </a:ln>
          <a:effectLst/>
        </p:spPr>
        <p:txBody>
          <a:bodyPr wrap="square" lIns="38100" tIns="38100" rIns="38100" bIns="38100" numCol="1" anchor="ctr">
            <a:noAutofit/>
          </a:bodyPr>
          <a:lstStyle/>
          <a:p>
            <a:pPr lvl="0"/>
            <a:endParaRPr/>
          </a:p>
        </p:txBody>
      </p:sp>
      <p:sp>
        <p:nvSpPr>
          <p:cNvPr id="68" name="Shape 2053"/>
          <p:cNvSpPr/>
          <p:nvPr/>
        </p:nvSpPr>
        <p:spPr>
          <a:xfrm>
            <a:off x="1940991" y="2446100"/>
            <a:ext cx="1753486" cy="1973633"/>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ECECEC"/>
          </a:solidFill>
          <a:ln w="12700">
            <a:miter lim="400000"/>
          </a:ln>
        </p:spPr>
        <p:txBody>
          <a:bodyPr lIns="50800" tIns="50800" rIns="50800" bIns="50800" anchor="ctr"/>
          <a:lstStyle/>
          <a:p>
            <a:pPr lvl="0"/>
            <a:endParaRPr/>
          </a:p>
        </p:txBody>
      </p:sp>
      <p:grpSp>
        <p:nvGrpSpPr>
          <p:cNvPr id="69" name="Group 2065"/>
          <p:cNvGrpSpPr/>
          <p:nvPr/>
        </p:nvGrpSpPr>
        <p:grpSpPr>
          <a:xfrm>
            <a:off x="2243994" y="2890981"/>
            <a:ext cx="192605" cy="268850"/>
            <a:chOff x="0" y="0"/>
            <a:chExt cx="427150" cy="596242"/>
          </a:xfrm>
          <a:solidFill>
            <a:srgbClr val="009ED6"/>
          </a:solidFill>
        </p:grpSpPr>
        <p:sp>
          <p:nvSpPr>
            <p:cNvPr id="70" name="Shape 2063"/>
            <p:cNvSpPr/>
            <p:nvPr/>
          </p:nvSpPr>
          <p:spPr>
            <a:xfrm>
              <a:off x="127626" y="507757"/>
              <a:ext cx="171768" cy="88487"/>
            </a:xfrm>
            <a:custGeom>
              <a:avLst/>
              <a:gdLst/>
              <a:ahLst/>
              <a:cxnLst>
                <a:cxn ang="0">
                  <a:pos x="wd2" y="hd2"/>
                </a:cxn>
                <a:cxn ang="5400000">
                  <a:pos x="wd2" y="hd2"/>
                </a:cxn>
                <a:cxn ang="10800000">
                  <a:pos x="wd2" y="hd2"/>
                </a:cxn>
                <a:cxn ang="16200000">
                  <a:pos x="wd2" y="hd2"/>
                </a:cxn>
              </a:cxnLst>
              <a:rect l="0" t="0" r="r" b="b"/>
              <a:pathLst>
                <a:path w="21600" h="21407" extrusionOk="0">
                  <a:moveTo>
                    <a:pt x="0" y="15280"/>
                  </a:moveTo>
                  <a:cubicBezTo>
                    <a:pt x="3026" y="19049"/>
                    <a:pt x="6533" y="21600"/>
                    <a:pt x="10798" y="21396"/>
                  </a:cubicBezTo>
                  <a:cubicBezTo>
                    <a:pt x="15067" y="21600"/>
                    <a:pt x="18574" y="19049"/>
                    <a:pt x="21600" y="15280"/>
                  </a:cubicBezTo>
                  <a:lnTo>
                    <a:pt x="21600" y="0"/>
                  </a:lnTo>
                  <a:lnTo>
                    <a:pt x="0" y="0"/>
                  </a:lnTo>
                  <a:cubicBezTo>
                    <a:pt x="0" y="0"/>
                    <a:pt x="0" y="15280"/>
                    <a:pt x="0" y="15280"/>
                  </a:cubicBezTo>
                  <a:close/>
                </a:path>
              </a:pathLst>
            </a:custGeom>
            <a:grpFill/>
            <a:ln w="12700" cap="flat">
              <a:noFill/>
              <a:miter lim="400000"/>
            </a:ln>
            <a:effectLst/>
          </p:spPr>
          <p:txBody>
            <a:bodyPr wrap="square" lIns="38100" tIns="38100" rIns="38100" bIns="38100" numCol="1" anchor="ctr">
              <a:noAutofit/>
            </a:bodyPr>
            <a:lstStyle/>
            <a:p>
              <a:pPr lvl="0"/>
              <a:endParaRPr/>
            </a:p>
          </p:txBody>
        </p:sp>
        <p:sp>
          <p:nvSpPr>
            <p:cNvPr id="71" name="Shape 2064"/>
            <p:cNvSpPr/>
            <p:nvPr/>
          </p:nvSpPr>
          <p:spPr>
            <a:xfrm>
              <a:off x="-1" y="0"/>
              <a:ext cx="427152" cy="485175"/>
            </a:xfrm>
            <a:custGeom>
              <a:avLst/>
              <a:gdLst/>
              <a:ahLst/>
              <a:cxnLst>
                <a:cxn ang="0">
                  <a:pos x="wd2" y="hd2"/>
                </a:cxn>
                <a:cxn ang="5400000">
                  <a:pos x="wd2" y="hd2"/>
                </a:cxn>
                <a:cxn ang="10800000">
                  <a:pos x="wd2" y="hd2"/>
                </a:cxn>
                <a:cxn ang="16200000">
                  <a:pos x="wd2" y="hd2"/>
                </a:cxn>
              </a:cxnLst>
              <a:rect l="0" t="0" r="r" b="b"/>
              <a:pathLst>
                <a:path w="20632" h="21600" extrusionOk="0">
                  <a:moveTo>
                    <a:pt x="14290" y="21600"/>
                  </a:moveTo>
                  <a:cubicBezTo>
                    <a:pt x="14290" y="15680"/>
                    <a:pt x="21116" y="13789"/>
                    <a:pt x="20605" y="7894"/>
                  </a:cubicBezTo>
                  <a:cubicBezTo>
                    <a:pt x="20282" y="4174"/>
                    <a:pt x="17549" y="0"/>
                    <a:pt x="10315" y="0"/>
                  </a:cubicBezTo>
                  <a:cubicBezTo>
                    <a:pt x="3083" y="0"/>
                    <a:pt x="350" y="4174"/>
                    <a:pt x="27" y="7894"/>
                  </a:cubicBezTo>
                  <a:cubicBezTo>
                    <a:pt x="-484" y="13789"/>
                    <a:pt x="6342" y="15680"/>
                    <a:pt x="6342" y="21600"/>
                  </a:cubicBezTo>
                  <a:cubicBezTo>
                    <a:pt x="6342" y="21600"/>
                    <a:pt x="14290" y="21600"/>
                    <a:pt x="14290" y="21600"/>
                  </a:cubicBezTo>
                  <a:close/>
                </a:path>
              </a:pathLst>
            </a:custGeom>
            <a:grpFill/>
            <a:ln w="12700" cap="flat">
              <a:noFill/>
              <a:miter lim="400000"/>
            </a:ln>
            <a:effectLst/>
          </p:spPr>
          <p:txBody>
            <a:bodyPr wrap="square" lIns="38100" tIns="38100" rIns="38100" bIns="38100" numCol="1" anchor="ctr">
              <a:noAutofit/>
            </a:bodyPr>
            <a:lstStyle/>
            <a:p>
              <a:pPr lvl="0"/>
              <a:endParaRPr/>
            </a:p>
          </p:txBody>
        </p:sp>
      </p:grpSp>
      <p:sp>
        <p:nvSpPr>
          <p:cNvPr id="82" name="文本框 81"/>
          <p:cNvSpPr txBox="1"/>
          <p:nvPr/>
        </p:nvSpPr>
        <p:spPr>
          <a:xfrm>
            <a:off x="2116563" y="3233892"/>
            <a:ext cx="1470754"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a:t>
            </a:r>
          </a:p>
        </p:txBody>
      </p:sp>
      <p:sp>
        <p:nvSpPr>
          <p:cNvPr id="83" name="文本框 82"/>
          <p:cNvSpPr txBox="1"/>
          <p:nvPr/>
        </p:nvSpPr>
        <p:spPr>
          <a:xfrm>
            <a:off x="2468514" y="2842872"/>
            <a:ext cx="1118802"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4" name="文本框 83"/>
          <p:cNvSpPr txBox="1"/>
          <p:nvPr/>
        </p:nvSpPr>
        <p:spPr>
          <a:xfrm>
            <a:off x="4297107" y="3233892"/>
            <a:ext cx="1470754"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a:t>
            </a:r>
          </a:p>
        </p:txBody>
      </p:sp>
      <p:sp>
        <p:nvSpPr>
          <p:cNvPr id="85" name="文本框 84"/>
          <p:cNvSpPr txBox="1"/>
          <p:nvPr/>
        </p:nvSpPr>
        <p:spPr>
          <a:xfrm>
            <a:off x="4649058" y="2842872"/>
            <a:ext cx="1118802"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6" name="文本框 85"/>
          <p:cNvSpPr txBox="1"/>
          <p:nvPr/>
        </p:nvSpPr>
        <p:spPr>
          <a:xfrm>
            <a:off x="6477651" y="3233892"/>
            <a:ext cx="1470754"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a:t>
            </a:r>
          </a:p>
        </p:txBody>
      </p:sp>
      <p:sp>
        <p:nvSpPr>
          <p:cNvPr id="87" name="文本框 86"/>
          <p:cNvSpPr txBox="1"/>
          <p:nvPr/>
        </p:nvSpPr>
        <p:spPr>
          <a:xfrm>
            <a:off x="6829602" y="2842872"/>
            <a:ext cx="1118802"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8" name="文本框 87"/>
          <p:cNvSpPr txBox="1"/>
          <p:nvPr/>
        </p:nvSpPr>
        <p:spPr>
          <a:xfrm>
            <a:off x="8658195" y="3233892"/>
            <a:ext cx="1470754"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a:t>
            </a:r>
          </a:p>
        </p:txBody>
      </p:sp>
      <p:sp>
        <p:nvSpPr>
          <p:cNvPr id="89" name="文本框 88"/>
          <p:cNvSpPr txBox="1"/>
          <p:nvPr/>
        </p:nvSpPr>
        <p:spPr>
          <a:xfrm>
            <a:off x="9010146" y="2842872"/>
            <a:ext cx="1118802"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0" name="文本框 89"/>
          <p:cNvSpPr txBox="1"/>
          <p:nvPr/>
        </p:nvSpPr>
        <p:spPr>
          <a:xfrm>
            <a:off x="2514768" y="4925690"/>
            <a:ext cx="7162463" cy="553998"/>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2" name="TextBox 38"/>
          <p:cNvSpPr txBox="1"/>
          <p:nvPr/>
        </p:nvSpPr>
        <p:spPr>
          <a:xfrm>
            <a:off x="2601558" y="5523230"/>
            <a:ext cx="6875662" cy="369332"/>
          </a:xfrm>
          <a:prstGeom prst="rect">
            <a:avLst/>
          </a:prstGeom>
          <a:noFill/>
        </p:spPr>
        <p:txBody>
          <a:bodyPr wrap="square" lIns="0" tIns="0" rIns="0" bIns="0" rtlCol="0">
            <a:spAutoFit/>
          </a:bodyPr>
          <a:lstStyle/>
          <a:p>
            <a:pPr algn="ctr"/>
            <a:r>
              <a:rPr lang="en-US" sz="1200" dirty="0" smtClean="0">
                <a:solidFill>
                  <a:schemeClr val="tx1">
                    <a:lumMod val="75000"/>
                    <a:lumOff val="25000"/>
                  </a:schemeClr>
                </a:solidFill>
                <a:latin typeface="Arial" panose="020B0604020202020204" pitchFamily="34" charset="0"/>
                <a:cs typeface="Arial" panose="020B0604020202020204" pitchFamily="34" charset="0"/>
              </a:rPr>
              <a:t>PowerPoint offers word processing, outlining</a:t>
            </a:r>
            <a:r>
              <a:rPr lang="en-US" sz="1200" dirty="0" smtClean="0">
                <a:solidFill>
                  <a:schemeClr val="tx1">
                    <a:lumMod val="75000"/>
                    <a:lumOff val="25000"/>
                  </a:schemeClr>
                </a:solidFill>
                <a:latin typeface="Arial" panose="020B0604020202020204" pitchFamily="34" charset="0"/>
                <a:cs typeface="Arial" panose="020B0604020202020204" pitchFamily="34" charset="0"/>
              </a:rPr>
              <a:t>,</a:t>
            </a:r>
            <a:r>
              <a:rPr lang="zh-CN" altLang="en-US" sz="1200" dirty="0" smtClean="0">
                <a:solidFill>
                  <a:schemeClr val="tx1">
                    <a:lumMod val="75000"/>
                    <a:lumOff val="25000"/>
                  </a:schemeClr>
                </a:solidFill>
                <a:latin typeface="Arial" panose="020B0604020202020204" pitchFamily="34" charset="0"/>
                <a:cs typeface="Arial" panose="020B0604020202020204" pitchFamily="34" charset="0"/>
              </a:rPr>
              <a:t>亮亮图文旗舰店</a:t>
            </a:r>
            <a:r>
              <a:rPr lang="en-US" sz="1200" dirty="0" smtClean="0">
                <a:solidFill>
                  <a:schemeClr val="tx1">
                    <a:lumMod val="75000"/>
                    <a:lumOff val="25000"/>
                  </a:schemeClr>
                </a:solidFill>
                <a:latin typeface="Arial" panose="020B0604020202020204" pitchFamily="34" charset="0"/>
                <a:cs typeface="Arial" panose="020B0604020202020204" pitchFamily="34" charset="0"/>
              </a:rPr>
              <a:t>https://liangliangtuwen.tmall.com</a:t>
            </a:r>
          </a:p>
          <a:p>
            <a:pPr algn="ctr"/>
            <a:endParaRPr 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0" y="0"/>
            <a:ext cx="12192000" cy="6858000"/>
            <a:chOff x="0" y="0"/>
            <a:chExt cx="12192000" cy="6858000"/>
          </a:xfrm>
        </p:grpSpPr>
        <p:grpSp>
          <p:nvGrpSpPr>
            <p:cNvPr id="7" name="组合 6"/>
            <p:cNvGrpSpPr/>
            <p:nvPr/>
          </p:nvGrpSpPr>
          <p:grpSpPr>
            <a:xfrm>
              <a:off x="0" y="0"/>
              <a:ext cx="12192000" cy="6858000"/>
              <a:chOff x="0" y="0"/>
              <a:chExt cx="12192000" cy="6858000"/>
            </a:xfrm>
          </p:grpSpPr>
          <p:pic>
            <p:nvPicPr>
              <p:cNvPr id="4" name="图片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pic>
            <p:nvPicPr>
              <p:cNvPr id="6" name="图片 5"/>
              <p:cNvPicPr>
                <a:picLocks noChangeAspect="1"/>
              </p:cNvPicPr>
              <p:nvPr/>
            </p:nvPicPr>
            <p:blipFill rotWithShape="1">
              <a:blip r:embed="rId2" cstate="print">
                <a:extLst>
                  <a:ext uri="{28A0092B-C50C-407E-A947-70E740481C1C}">
                    <a14:useLocalDpi xmlns:a14="http://schemas.microsoft.com/office/drawing/2010/main" xmlns="" val="0"/>
                  </a:ext>
                </a:extLst>
              </a:blip>
              <a:srcRect l="71094" t="88611" r="17656" b="2778"/>
              <a:stretch>
                <a:fillRect/>
              </a:stretch>
            </p:blipFill>
            <p:spPr>
              <a:xfrm>
                <a:off x="10706100" y="5981700"/>
                <a:ext cx="1428750" cy="666750"/>
              </a:xfrm>
              <a:prstGeom prst="rect">
                <a:avLst/>
              </a:prstGeom>
              <a:effectLst>
                <a:softEdge rad="63500"/>
              </a:effectLst>
            </p:spPr>
          </p:pic>
        </p:grpSp>
        <p:sp>
          <p:nvSpPr>
            <p:cNvPr id="41" name="椭圆 40"/>
            <p:cNvSpPr/>
            <p:nvPr/>
          </p:nvSpPr>
          <p:spPr>
            <a:xfrm>
              <a:off x="9610725" y="476250"/>
              <a:ext cx="1809750" cy="1809750"/>
            </a:xfrm>
            <a:prstGeom prst="ellipse">
              <a:avLst/>
            </a:prstGeom>
            <a:solidFill>
              <a:schemeClr val="bg1">
                <a:alpha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9180419" y="1638548"/>
              <a:ext cx="626408" cy="626408"/>
            </a:xfrm>
            <a:prstGeom prst="ellipse">
              <a:avLst/>
            </a:prstGeom>
            <a:solidFill>
              <a:schemeClr val="bg1">
                <a:alpha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9180419" y="1951752"/>
              <a:ext cx="626408" cy="626408"/>
            </a:xfrm>
            <a:prstGeom prst="ellipse">
              <a:avLst/>
            </a:prstGeom>
            <a:solidFill>
              <a:schemeClr val="bg1">
                <a:alpha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椭圆 24"/>
          <p:cNvSpPr/>
          <p:nvPr/>
        </p:nvSpPr>
        <p:spPr>
          <a:xfrm>
            <a:off x="7791667" y="1744442"/>
            <a:ext cx="434544" cy="434544"/>
          </a:xfrm>
          <a:prstGeom prst="ellipse">
            <a:avLst/>
          </a:prstGeom>
          <a:solidFill>
            <a:srgbClr val="02B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7791667" y="2610806"/>
            <a:ext cx="434544" cy="434544"/>
          </a:xfrm>
          <a:prstGeom prst="ellipse">
            <a:avLst/>
          </a:prstGeom>
          <a:solidFill>
            <a:srgbClr val="02B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7791666" y="3448191"/>
            <a:ext cx="434544" cy="434544"/>
          </a:xfrm>
          <a:prstGeom prst="ellipse">
            <a:avLst/>
          </a:prstGeom>
          <a:solidFill>
            <a:srgbClr val="02B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7791665" y="4271973"/>
            <a:ext cx="434544" cy="434544"/>
          </a:xfrm>
          <a:prstGeom prst="ellipse">
            <a:avLst/>
          </a:prstGeom>
          <a:solidFill>
            <a:srgbClr val="02B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7791664" y="5130192"/>
            <a:ext cx="434544" cy="434544"/>
          </a:xfrm>
          <a:prstGeom prst="ellipse">
            <a:avLst/>
          </a:prstGeom>
          <a:solidFill>
            <a:srgbClr val="02B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7532311" y="1393084"/>
            <a:ext cx="953253" cy="962737"/>
          </a:xfrm>
          <a:prstGeom prst="flowChartConnector">
            <a:avLst/>
          </a:prstGeom>
          <a:noFill/>
        </p:spPr>
        <p:txBody>
          <a:bodyPr wrap="square" rtlCol="0">
            <a:spAutoFit/>
          </a:bodyPr>
          <a:lstStyle/>
          <a:p>
            <a:pPr algn="ctr">
              <a:lnSpc>
                <a:spcPct val="200000"/>
              </a:lnSpc>
            </a:pPr>
            <a:r>
              <a:rPr lang="en-US" altLang="zh-CN" sz="2000" dirty="0">
                <a:solidFill>
                  <a:schemeClr val="bg1"/>
                </a:solidFill>
                <a:latin typeface="微软雅黑" panose="020B0503020204020204" pitchFamily="34" charset="-122"/>
                <a:ea typeface="微软雅黑" panose="020B0503020204020204" pitchFamily="34" charset="-122"/>
              </a:rPr>
              <a:t>01</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7532311" y="2247424"/>
            <a:ext cx="953253" cy="1108073"/>
          </a:xfrm>
          <a:prstGeom prst="flowChartConnector">
            <a:avLst/>
          </a:prstGeom>
          <a:noFill/>
        </p:spPr>
        <p:txBody>
          <a:bodyPr wrap="square" rtlCol="0">
            <a:spAutoFit/>
          </a:bodyPr>
          <a:lstStyle/>
          <a:p>
            <a:pPr algn="ctr">
              <a:lnSpc>
                <a:spcPct val="200000"/>
              </a:lnSpc>
            </a:pPr>
            <a:r>
              <a:rPr lang="en-US" altLang="zh-CN" sz="2000" dirty="0" smtClean="0">
                <a:solidFill>
                  <a:schemeClr val="bg1"/>
                </a:solidFill>
                <a:latin typeface="微软雅黑" panose="020B0503020204020204" pitchFamily="34" charset="-122"/>
                <a:ea typeface="微软雅黑" panose="020B0503020204020204" pitchFamily="34" charset="-122"/>
              </a:rPr>
              <a:t>02</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532310" y="3084809"/>
            <a:ext cx="953253" cy="1108073"/>
          </a:xfrm>
          <a:prstGeom prst="flowChartConnector">
            <a:avLst/>
          </a:prstGeom>
          <a:noFill/>
        </p:spPr>
        <p:txBody>
          <a:bodyPr wrap="square" rtlCol="0">
            <a:spAutoFit/>
          </a:bodyPr>
          <a:lstStyle/>
          <a:p>
            <a:pPr algn="ctr">
              <a:lnSpc>
                <a:spcPct val="200000"/>
              </a:lnSpc>
            </a:pPr>
            <a:r>
              <a:rPr lang="en-US" altLang="zh-CN" sz="2000" dirty="0" smtClean="0">
                <a:solidFill>
                  <a:schemeClr val="bg1"/>
                </a:solidFill>
                <a:latin typeface="微软雅黑" panose="020B0503020204020204" pitchFamily="34" charset="-122"/>
                <a:ea typeface="微软雅黑" panose="020B0503020204020204" pitchFamily="34" charset="-122"/>
              </a:rPr>
              <a:t>03</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7532309" y="3927643"/>
            <a:ext cx="953253" cy="1108073"/>
          </a:xfrm>
          <a:prstGeom prst="flowChartConnector">
            <a:avLst/>
          </a:prstGeom>
          <a:noFill/>
        </p:spPr>
        <p:txBody>
          <a:bodyPr wrap="square" rtlCol="0">
            <a:spAutoFit/>
          </a:bodyPr>
          <a:lstStyle/>
          <a:p>
            <a:pPr algn="ctr">
              <a:lnSpc>
                <a:spcPct val="200000"/>
              </a:lnSpc>
            </a:pPr>
            <a:r>
              <a:rPr lang="en-US" altLang="zh-CN" sz="2000" dirty="0" smtClean="0">
                <a:solidFill>
                  <a:schemeClr val="bg1"/>
                </a:solidFill>
                <a:latin typeface="微软雅黑" panose="020B0503020204020204" pitchFamily="34" charset="-122"/>
                <a:ea typeface="微软雅黑" panose="020B0503020204020204" pitchFamily="34" charset="-122"/>
              </a:rPr>
              <a:t>04</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7532307" y="4776338"/>
            <a:ext cx="953253" cy="1108073"/>
          </a:xfrm>
          <a:prstGeom prst="flowChartConnector">
            <a:avLst/>
          </a:prstGeom>
          <a:noFill/>
        </p:spPr>
        <p:txBody>
          <a:bodyPr wrap="square" rtlCol="0">
            <a:spAutoFit/>
          </a:bodyPr>
          <a:lstStyle/>
          <a:p>
            <a:pPr algn="ctr">
              <a:lnSpc>
                <a:spcPct val="200000"/>
              </a:lnSpc>
            </a:pPr>
            <a:r>
              <a:rPr lang="en-US" altLang="zh-CN" sz="2000" dirty="0" smtClean="0">
                <a:solidFill>
                  <a:schemeClr val="bg1"/>
                </a:solidFill>
                <a:latin typeface="微软雅黑" panose="020B0503020204020204" pitchFamily="34" charset="-122"/>
                <a:ea typeface="微软雅黑" panose="020B0503020204020204" pitchFamily="34" charset="-122"/>
              </a:rPr>
              <a:t>05</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0" name="椭圆 19"/>
          <p:cNvSpPr/>
          <p:nvPr/>
        </p:nvSpPr>
        <p:spPr>
          <a:xfrm>
            <a:off x="5994578" y="2490454"/>
            <a:ext cx="1251146" cy="1251146"/>
          </a:xfrm>
          <a:prstGeom prst="ellipse">
            <a:avLst/>
          </a:prstGeom>
          <a:solidFill>
            <a:srgbClr val="02BD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5979934" y="2790550"/>
            <a:ext cx="1265790" cy="650953"/>
          </a:xfrm>
          <a:prstGeom prst="rect">
            <a:avLst/>
          </a:prstGeom>
          <a:noFill/>
        </p:spPr>
        <p:txBody>
          <a:bodyPr wrap="square" rtlCol="0">
            <a:spAutoFit/>
          </a:bodyPr>
          <a:lstStyle/>
          <a:p>
            <a:pPr algn="ctr"/>
            <a:r>
              <a:rPr lang="zh-CN" altLang="en-US" sz="3200" dirty="0" smtClean="0">
                <a:solidFill>
                  <a:schemeClr val="bg1"/>
                </a:solidFill>
                <a:latin typeface="微软雅黑" panose="020B0503020204020204" pitchFamily="34" charset="-122"/>
                <a:ea typeface="微软雅黑" panose="020B0503020204020204" pitchFamily="34" charset="-122"/>
              </a:rPr>
              <a:t>目录</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8295558" y="1502739"/>
            <a:ext cx="3599652" cy="4137537"/>
            <a:chOff x="4470289" y="1522630"/>
            <a:chExt cx="3233697" cy="3716901"/>
          </a:xfrm>
        </p:grpSpPr>
        <p:sp>
          <p:nvSpPr>
            <p:cNvPr id="35" name="矩形 34"/>
            <p:cNvSpPr/>
            <p:nvPr/>
          </p:nvSpPr>
          <p:spPr>
            <a:xfrm>
              <a:off x="4483113" y="2274884"/>
              <a:ext cx="2749471" cy="707886"/>
            </a:xfrm>
            <a:prstGeom prst="rect">
              <a:avLst/>
            </a:prstGeom>
          </p:spPr>
          <p:txBody>
            <a:bodyPr wrap="none">
              <a:spAutoFit/>
            </a:bodyPr>
            <a:lstStyle/>
            <a:p>
              <a:pPr>
                <a:lnSpc>
                  <a:spcPct val="20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课题研究的思路与方法</a:t>
              </a:r>
            </a:p>
          </p:txBody>
        </p:sp>
        <p:sp>
          <p:nvSpPr>
            <p:cNvPr id="36" name="矩形 35"/>
            <p:cNvSpPr/>
            <p:nvPr/>
          </p:nvSpPr>
          <p:spPr>
            <a:xfrm>
              <a:off x="4488014" y="3779392"/>
              <a:ext cx="3215972" cy="707886"/>
            </a:xfrm>
            <a:prstGeom prst="rect">
              <a:avLst/>
            </a:prstGeom>
          </p:spPr>
          <p:txBody>
            <a:bodyPr wrap="square">
              <a:spAutoFit/>
            </a:bodyPr>
            <a:lstStyle/>
            <a:p>
              <a:pPr>
                <a:lnSpc>
                  <a:spcPct val="20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课题实践的可行性</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矩形 36"/>
            <p:cNvSpPr/>
            <p:nvPr/>
          </p:nvSpPr>
          <p:spPr>
            <a:xfrm>
              <a:off x="4483113" y="4531645"/>
              <a:ext cx="1980029" cy="707886"/>
            </a:xfrm>
            <a:prstGeom prst="rect">
              <a:avLst/>
            </a:prstGeom>
          </p:spPr>
          <p:txBody>
            <a:bodyPr wrap="none">
              <a:spAutoFit/>
            </a:bodyPr>
            <a:lstStyle/>
            <a:p>
              <a:pPr>
                <a:lnSpc>
                  <a:spcPct val="20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课题研究的结论</a:t>
              </a:r>
            </a:p>
          </p:txBody>
        </p:sp>
        <p:sp>
          <p:nvSpPr>
            <p:cNvPr id="38" name="矩形 37"/>
            <p:cNvSpPr/>
            <p:nvPr/>
          </p:nvSpPr>
          <p:spPr>
            <a:xfrm>
              <a:off x="4470289" y="1522630"/>
              <a:ext cx="2236510" cy="707886"/>
            </a:xfrm>
            <a:prstGeom prst="rect">
              <a:avLst/>
            </a:prstGeom>
          </p:spPr>
          <p:txBody>
            <a:bodyPr wrap="none">
              <a:spAutoFit/>
            </a:bodyPr>
            <a:lstStyle/>
            <a:p>
              <a:pPr>
                <a:lnSpc>
                  <a:spcPct val="20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选题的背景与意义</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矩形 38"/>
            <p:cNvSpPr/>
            <p:nvPr/>
          </p:nvSpPr>
          <p:spPr>
            <a:xfrm>
              <a:off x="4483113" y="3027138"/>
              <a:ext cx="1980029" cy="707886"/>
            </a:xfrm>
            <a:prstGeom prst="rect">
              <a:avLst/>
            </a:prstGeom>
          </p:spPr>
          <p:txBody>
            <a:bodyPr wrap="none">
              <a:spAutoFit/>
            </a:bodyPr>
            <a:lstStyle/>
            <a:p>
              <a:pPr>
                <a:lnSpc>
                  <a:spcPct val="20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课题研究的进展</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1" name="椭圆 20"/>
          <p:cNvSpPr/>
          <p:nvPr/>
        </p:nvSpPr>
        <p:spPr>
          <a:xfrm>
            <a:off x="5505024" y="2095938"/>
            <a:ext cx="849243" cy="849243"/>
          </a:xfrm>
          <a:prstGeom prst="ellipse">
            <a:avLst/>
          </a:prstGeom>
          <a:solidFill>
            <a:srgbClr val="02BD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0"/>
            <a:ext cx="12192000" cy="6858000"/>
            <a:chOff x="0" y="0"/>
            <a:chExt cx="12192000" cy="6858000"/>
          </a:xfrm>
        </p:grpSpPr>
        <p:pic>
          <p:nvPicPr>
            <p:cNvPr id="4" name="图片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pic>
          <p:nvPicPr>
            <p:cNvPr id="6" name="图片 5"/>
            <p:cNvPicPr>
              <a:picLocks noChangeAspect="1"/>
            </p:cNvPicPr>
            <p:nvPr/>
          </p:nvPicPr>
          <p:blipFill rotWithShape="1">
            <a:blip r:embed="rId2" cstate="print">
              <a:extLst>
                <a:ext uri="{28A0092B-C50C-407E-A947-70E740481C1C}">
                  <a14:useLocalDpi xmlns:a14="http://schemas.microsoft.com/office/drawing/2010/main" xmlns="" val="0"/>
                </a:ext>
              </a:extLst>
            </a:blip>
            <a:srcRect l="71094" t="88611" r="17656" b="2778"/>
            <a:stretch>
              <a:fillRect/>
            </a:stretch>
          </p:blipFill>
          <p:spPr>
            <a:xfrm>
              <a:off x="10706100" y="5981700"/>
              <a:ext cx="1428750" cy="666750"/>
            </a:xfrm>
            <a:prstGeom prst="rect">
              <a:avLst/>
            </a:prstGeom>
            <a:effectLst>
              <a:softEdge rad="63500"/>
            </a:effectLst>
          </p:spPr>
        </p:pic>
      </p:grpSp>
      <p:sp>
        <p:nvSpPr>
          <p:cNvPr id="41" name="椭圆 40"/>
          <p:cNvSpPr/>
          <p:nvPr/>
        </p:nvSpPr>
        <p:spPr>
          <a:xfrm>
            <a:off x="9610725" y="476250"/>
            <a:ext cx="1809750" cy="1809750"/>
          </a:xfrm>
          <a:prstGeom prst="ellipse">
            <a:avLst/>
          </a:prstGeom>
          <a:solidFill>
            <a:schemeClr val="bg1">
              <a:alpha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9180419" y="1638548"/>
            <a:ext cx="626408" cy="626408"/>
          </a:xfrm>
          <a:prstGeom prst="ellipse">
            <a:avLst/>
          </a:prstGeom>
          <a:solidFill>
            <a:schemeClr val="bg1">
              <a:alpha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9180419" y="1951752"/>
            <a:ext cx="626408" cy="626408"/>
          </a:xfrm>
          <a:prstGeom prst="ellipse">
            <a:avLst/>
          </a:prstGeom>
          <a:solidFill>
            <a:schemeClr val="bg1">
              <a:alpha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829812" y="3755099"/>
            <a:ext cx="5795861" cy="769441"/>
          </a:xfrm>
          <a:prstGeom prst="rect">
            <a:avLst/>
          </a:prstGeom>
          <a:noFill/>
        </p:spPr>
        <p:txBody>
          <a:bodyPr wrap="square" rtlCol="0">
            <a:spAutoFit/>
          </a:bodyPr>
          <a:lstStyle/>
          <a:p>
            <a:pPr algn="ctr"/>
            <a:r>
              <a:rPr lang="zh-CN" altLang="en-US" sz="4400" dirty="0" smtClean="0">
                <a:solidFill>
                  <a:schemeClr val="tx1">
                    <a:lumMod val="75000"/>
                    <a:lumOff val="25000"/>
                  </a:schemeClr>
                </a:solidFill>
                <a:latin typeface="微软雅黑" panose="020B0503020204020204" pitchFamily="34" charset="-122"/>
                <a:ea typeface="微软雅黑" panose="020B0503020204020204" pitchFamily="34" charset="-122"/>
              </a:rPr>
              <a:t>欢迎各位老师指导</a:t>
            </a:r>
            <a:endPar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9"/>
          <p:cNvSpPr txBox="1"/>
          <p:nvPr/>
        </p:nvSpPr>
        <p:spPr>
          <a:xfrm>
            <a:off x="-1020855" y="2520104"/>
            <a:ext cx="9497195" cy="132343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000" dirty="0"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THANK YOU</a:t>
            </a:r>
            <a:endParaRPr lang="zh-CN" altLang="en-US" sz="8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0" y="0"/>
            <a:ext cx="12192000" cy="6858000"/>
            <a:chOff x="0" y="0"/>
            <a:chExt cx="12192000" cy="6858000"/>
          </a:xfrm>
        </p:grpSpPr>
        <p:grpSp>
          <p:nvGrpSpPr>
            <p:cNvPr id="7" name="组合 6"/>
            <p:cNvGrpSpPr/>
            <p:nvPr/>
          </p:nvGrpSpPr>
          <p:grpSpPr>
            <a:xfrm>
              <a:off x="0" y="0"/>
              <a:ext cx="12192000" cy="6858000"/>
              <a:chOff x="0" y="0"/>
              <a:chExt cx="12192000" cy="6858000"/>
            </a:xfrm>
          </p:grpSpPr>
          <p:pic>
            <p:nvPicPr>
              <p:cNvPr id="4" name="图片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pic>
            <p:nvPicPr>
              <p:cNvPr id="6" name="图片 5"/>
              <p:cNvPicPr>
                <a:picLocks noChangeAspect="1"/>
              </p:cNvPicPr>
              <p:nvPr/>
            </p:nvPicPr>
            <p:blipFill rotWithShape="1">
              <a:blip r:embed="rId2" cstate="print">
                <a:extLst>
                  <a:ext uri="{28A0092B-C50C-407E-A947-70E740481C1C}">
                    <a14:useLocalDpi xmlns:a14="http://schemas.microsoft.com/office/drawing/2010/main" xmlns="" val="0"/>
                  </a:ext>
                </a:extLst>
              </a:blip>
              <a:srcRect l="71094" t="88611" r="17656" b="2778"/>
              <a:stretch>
                <a:fillRect/>
              </a:stretch>
            </p:blipFill>
            <p:spPr>
              <a:xfrm>
                <a:off x="10706100" y="5981700"/>
                <a:ext cx="1428750" cy="666750"/>
              </a:xfrm>
              <a:prstGeom prst="rect">
                <a:avLst/>
              </a:prstGeom>
              <a:effectLst>
                <a:softEdge rad="63500"/>
              </a:effectLst>
            </p:spPr>
          </p:pic>
        </p:grpSp>
        <p:sp>
          <p:nvSpPr>
            <p:cNvPr id="41" name="椭圆 40"/>
            <p:cNvSpPr/>
            <p:nvPr/>
          </p:nvSpPr>
          <p:spPr>
            <a:xfrm>
              <a:off x="9610725" y="476250"/>
              <a:ext cx="1809750" cy="1809750"/>
            </a:xfrm>
            <a:prstGeom prst="ellipse">
              <a:avLst/>
            </a:prstGeom>
            <a:solidFill>
              <a:schemeClr val="bg1">
                <a:alpha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9180419" y="1638548"/>
              <a:ext cx="626408" cy="626408"/>
            </a:xfrm>
            <a:prstGeom prst="ellipse">
              <a:avLst/>
            </a:prstGeom>
            <a:solidFill>
              <a:schemeClr val="bg1">
                <a:alpha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9180419" y="1951752"/>
              <a:ext cx="626408" cy="626408"/>
            </a:xfrm>
            <a:prstGeom prst="ellipse">
              <a:avLst/>
            </a:prstGeom>
            <a:solidFill>
              <a:schemeClr val="bg1">
                <a:alpha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椭圆 43"/>
          <p:cNvSpPr/>
          <p:nvPr/>
        </p:nvSpPr>
        <p:spPr>
          <a:xfrm>
            <a:off x="8058150" y="2006660"/>
            <a:ext cx="1524000" cy="1524000"/>
          </a:xfrm>
          <a:prstGeom prst="ellipse">
            <a:avLst/>
          </a:prstGeom>
          <a:solidFill>
            <a:srgbClr val="02BD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7721411" y="2230793"/>
            <a:ext cx="2197478" cy="1200328"/>
          </a:xfrm>
          <a:prstGeom prst="rect">
            <a:avLst/>
          </a:prstGeom>
          <a:noFill/>
        </p:spPr>
        <p:txBody>
          <a:bodyPr wrap="square" rtlCol="0">
            <a:spAutoFit/>
          </a:bodyPr>
          <a:lstStyle/>
          <a:p>
            <a:pPr algn="ctr"/>
            <a:r>
              <a:rPr lang="en-US" altLang="zh-CN" sz="7200" dirty="0" smtClean="0">
                <a:ln w="28575">
                  <a:noFill/>
                </a:ln>
                <a:solidFill>
                  <a:schemeClr val="bg1"/>
                </a:solidFill>
                <a:latin typeface="微软雅黑" panose="020B0503020204020204" pitchFamily="34" charset="-122"/>
                <a:ea typeface="微软雅黑" panose="020B0503020204020204" pitchFamily="34" charset="-122"/>
              </a:rPr>
              <a:t>01</a:t>
            </a:r>
            <a:endParaRPr lang="zh-CN" altLang="en-US" sz="7200" dirty="0">
              <a:ln w="28575">
                <a:noFill/>
              </a:ln>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7044200" y="3719944"/>
            <a:ext cx="3551902" cy="584775"/>
          </a:xfrm>
          <a:prstGeom prst="rect">
            <a:avLst/>
          </a:prstGeom>
          <a:noFill/>
        </p:spPr>
        <p:txBody>
          <a:bodyPr wrap="square" rtlCol="0">
            <a:spAutoFit/>
          </a:bodyPr>
          <a:lstStyle/>
          <a:p>
            <a:pPr algn="ctr"/>
            <a:r>
              <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rPr>
              <a:t>选题的背景与意义</a:t>
            </a:r>
            <a:endParaRPr lang="en-US" altLang="zh-CN" sz="3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877050" y="4316887"/>
            <a:ext cx="3886200" cy="400110"/>
          </a:xfrm>
          <a:prstGeom prst="snip1Rect">
            <a:avLst>
              <a:gd name="adj" fmla="val 0"/>
            </a:avLst>
          </a:prstGeom>
          <a:noFill/>
          <a:ln w="28575">
            <a:noFill/>
          </a:ln>
        </p:spPr>
        <p:txBody>
          <a:bodyPr wrap="square" rtlCol="0">
            <a:spAutoFit/>
          </a:bodyPr>
          <a:lstStyle/>
          <a:p>
            <a:pPr algn="ctr"/>
            <a:r>
              <a:rPr lang="en-US" altLang="zh-CN" sz="20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2000"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5E0F4"/>
        </a:solidFill>
        <a:effectLst/>
      </p:bgPr>
    </p:bg>
    <p:spTree>
      <p:nvGrpSpPr>
        <p:cNvPr id="1" name=""/>
        <p:cNvGrpSpPr/>
        <p:nvPr/>
      </p:nvGrpSpPr>
      <p:grpSpPr>
        <a:xfrm>
          <a:off x="0" y="0"/>
          <a:ext cx="0" cy="0"/>
          <a:chOff x="0" y="0"/>
          <a:chExt cx="0" cy="0"/>
        </a:xfrm>
      </p:grpSpPr>
      <p:sp>
        <p:nvSpPr>
          <p:cNvPr id="6" name="椭圆 5"/>
          <p:cNvSpPr/>
          <p:nvPr/>
        </p:nvSpPr>
        <p:spPr>
          <a:xfrm>
            <a:off x="820965" y="379754"/>
            <a:ext cx="717550" cy="717550"/>
          </a:xfrm>
          <a:prstGeom prst="ellipse">
            <a:avLst/>
          </a:prstGeom>
          <a:solidFill>
            <a:srgbClr val="565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0159" y="438948"/>
            <a:ext cx="599163" cy="599163"/>
          </a:xfrm>
          <a:prstGeom prst="ellipse">
            <a:avLst/>
          </a:prstGeom>
          <a:solidFill>
            <a:srgbClr val="D5E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850562" y="476919"/>
            <a:ext cx="658356" cy="523220"/>
          </a:xfrm>
          <a:prstGeom prst="rect">
            <a:avLst/>
          </a:prstGeom>
          <a:noFill/>
        </p:spPr>
        <p:txBody>
          <a:bodyPr wrap="square" rtlCol="0">
            <a:spAutoFit/>
          </a:bodyPr>
          <a:lstStyle/>
          <a:p>
            <a:pPr algn="ctr"/>
            <a:r>
              <a:rPr lang="en-US" altLang="zh-CN" sz="2800" b="1" dirty="0" smtClean="0">
                <a:ln w="28575">
                  <a:noFill/>
                </a:ln>
                <a:solidFill>
                  <a:schemeClr val="tx1">
                    <a:lumMod val="75000"/>
                    <a:lumOff val="25000"/>
                  </a:schemeClr>
                </a:solidFill>
                <a:latin typeface="微软雅黑" panose="020B0503020204020204" pitchFamily="34" charset="-122"/>
                <a:ea typeface="微软雅黑" panose="020B0503020204020204" pitchFamily="34" charset="-122"/>
              </a:rPr>
              <a:t>01</a:t>
            </a:r>
            <a:endParaRPr lang="zh-CN" altLang="en-US" sz="4400" b="1" dirty="0">
              <a:ln w="28575">
                <a:noFill/>
              </a:l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1700824" y="192670"/>
            <a:ext cx="2031325" cy="646331"/>
          </a:xfrm>
          <a:prstGeom prst="rect">
            <a:avLst/>
          </a:prstGeom>
        </p:spPr>
        <p:txBody>
          <a:bodyPr wrap="none">
            <a:spAutoFit/>
          </a:bodyPr>
          <a:lstStyle/>
          <a:p>
            <a:pPr>
              <a:lnSpc>
                <a:spcPct val="20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选题</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的背景与意义</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98579" y="816806"/>
            <a:ext cx="5022106" cy="338554"/>
          </a:xfrm>
          <a:prstGeom prst="snip1Rect">
            <a:avLst>
              <a:gd name="adj" fmla="val 0"/>
            </a:avLst>
          </a:prstGeom>
          <a:noFill/>
          <a:ln w="28575">
            <a:noFill/>
          </a:ln>
        </p:spPr>
        <p:txBody>
          <a:bodyPr wrap="square" rtlCol="0">
            <a:spAutoFit/>
          </a:bodyPr>
          <a:lstStyle/>
          <a:p>
            <a:pPr algn="ctr"/>
            <a:r>
              <a:rPr lang="en-US" altLang="zh-CN" sz="16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pic>
        <p:nvPicPr>
          <p:cNvPr id="11" name="图片占位符 2"/>
          <p:cNvPicPr>
            <a:picLocks noChangeAspect="1"/>
          </p:cNvPicPr>
          <p:nvPr/>
        </p:nvPicPr>
        <p:blipFill rotWithShape="1">
          <a:blip r:embed="rId2" cstate="print">
            <a:extLst>
              <a:ext uri="{28A0092B-C50C-407E-A947-70E740481C1C}">
                <a14:useLocalDpi xmlns:a14="http://schemas.microsoft.com/office/drawing/2010/main" xmlns="" val="0"/>
              </a:ext>
            </a:extLst>
          </a:blip>
          <a:srcRect l="34938" r="2562"/>
          <a:stretch>
            <a:fillRect/>
          </a:stretch>
        </p:blipFill>
        <p:spPr>
          <a:xfrm>
            <a:off x="2071890" y="2125823"/>
            <a:ext cx="2176274" cy="2176400"/>
          </a:xfrm>
          <a:prstGeom prst="ellipse">
            <a:avLst/>
          </a:prstGeom>
          <a:ln w="28575">
            <a:solidFill>
              <a:srgbClr val="00B0F0"/>
            </a:solidFill>
          </a:ln>
        </p:spPr>
      </p:pic>
      <p:pic>
        <p:nvPicPr>
          <p:cNvPr id="12" name="图片占位符 3"/>
          <p:cNvPicPr>
            <a:picLocks noChangeAspect="1"/>
          </p:cNvPicPr>
          <p:nvPr/>
        </p:nvPicPr>
        <p:blipFill>
          <a:blip r:embed="rId3" cstate="print">
            <a:extLst>
              <a:ext uri="{28A0092B-C50C-407E-A947-70E740481C1C}">
                <a14:useLocalDpi xmlns:a14="http://schemas.microsoft.com/office/drawing/2010/main" xmlns="" val="0"/>
              </a:ext>
            </a:extLst>
          </a:blip>
          <a:srcRect l="18731" r="18731"/>
          <a:stretch>
            <a:fillRect/>
          </a:stretch>
        </p:blipFill>
        <p:spPr>
          <a:xfrm>
            <a:off x="5007557" y="2125823"/>
            <a:ext cx="2176274" cy="2176400"/>
          </a:xfrm>
          <a:prstGeom prst="ellipse">
            <a:avLst/>
          </a:prstGeom>
          <a:ln w="28575">
            <a:solidFill>
              <a:srgbClr val="00B0F0"/>
            </a:solidFill>
          </a:ln>
        </p:spPr>
      </p:pic>
      <p:pic>
        <p:nvPicPr>
          <p:cNvPr id="13" name="图片占位符 4"/>
          <p:cNvPicPr>
            <a:picLocks noChangeAspect="1"/>
          </p:cNvPicPr>
          <p:nvPr/>
        </p:nvPicPr>
        <p:blipFill>
          <a:blip r:embed="rId4" cstate="print">
            <a:extLst>
              <a:ext uri="{28A0092B-C50C-407E-A947-70E740481C1C}">
                <a14:useLocalDpi xmlns:a14="http://schemas.microsoft.com/office/drawing/2010/main" xmlns="" val="0"/>
              </a:ext>
            </a:extLst>
          </a:blip>
          <a:srcRect l="18750" r="18750"/>
          <a:stretch>
            <a:fillRect/>
          </a:stretch>
        </p:blipFill>
        <p:spPr>
          <a:xfrm>
            <a:off x="7931720" y="2125823"/>
            <a:ext cx="2176274" cy="2176400"/>
          </a:xfrm>
          <a:prstGeom prst="ellipse">
            <a:avLst/>
          </a:prstGeom>
          <a:ln w="28575">
            <a:solidFill>
              <a:srgbClr val="00B0F0"/>
            </a:solidFill>
          </a:ln>
        </p:spPr>
      </p:pic>
      <p:sp>
        <p:nvSpPr>
          <p:cNvPr id="14" name="Text Placeholder 28"/>
          <p:cNvSpPr txBox="1"/>
          <p:nvPr/>
        </p:nvSpPr>
        <p:spPr>
          <a:xfrm>
            <a:off x="2822759" y="3958167"/>
            <a:ext cx="687814" cy="687943"/>
          </a:xfrm>
          <a:prstGeom prst="ellipse">
            <a:avLst/>
          </a:prstGeom>
          <a:solidFill>
            <a:srgbClr val="00B0F0"/>
          </a:solidFill>
          <a:ln w="28575">
            <a:solidFill>
              <a:srgbClr val="00B0F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d-ID" dirty="0"/>
          </a:p>
        </p:txBody>
      </p:sp>
      <p:sp>
        <p:nvSpPr>
          <p:cNvPr id="15" name="Text Placeholder 38"/>
          <p:cNvSpPr txBox="1"/>
          <p:nvPr/>
        </p:nvSpPr>
        <p:spPr>
          <a:xfrm>
            <a:off x="5704957" y="3958167"/>
            <a:ext cx="687814" cy="687943"/>
          </a:xfrm>
          <a:prstGeom prst="ellipse">
            <a:avLst/>
          </a:prstGeom>
          <a:solidFill>
            <a:srgbClr val="00B0F0"/>
          </a:solidFill>
          <a:ln w="28575">
            <a:solidFill>
              <a:srgbClr val="00B0F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d-ID" dirty="0"/>
          </a:p>
        </p:txBody>
      </p:sp>
      <p:sp>
        <p:nvSpPr>
          <p:cNvPr id="16" name="Text Placeholder 39"/>
          <p:cNvSpPr txBox="1"/>
          <p:nvPr/>
        </p:nvSpPr>
        <p:spPr>
          <a:xfrm>
            <a:off x="8734111" y="3958167"/>
            <a:ext cx="687814" cy="687943"/>
          </a:xfrm>
          <a:prstGeom prst="ellipse">
            <a:avLst/>
          </a:prstGeom>
          <a:solidFill>
            <a:srgbClr val="00B0F0"/>
          </a:solidFill>
          <a:ln w="28575">
            <a:solidFill>
              <a:srgbClr val="00B0F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d-ID" dirty="0"/>
          </a:p>
        </p:txBody>
      </p:sp>
      <p:cxnSp>
        <p:nvCxnSpPr>
          <p:cNvPr id="17" name="Straight Connector 7"/>
          <p:cNvCxnSpPr/>
          <p:nvPr/>
        </p:nvCxnSpPr>
        <p:spPr>
          <a:xfrm>
            <a:off x="3175096" y="2000176"/>
            <a:ext cx="0" cy="93810"/>
          </a:xfrm>
          <a:prstGeom prst="line">
            <a:avLst/>
          </a:prstGeom>
          <a:ln w="28575">
            <a:solidFill>
              <a:srgbClr val="009ED6"/>
            </a:solidFill>
          </a:ln>
        </p:spPr>
        <p:style>
          <a:lnRef idx="1">
            <a:schemeClr val="accent1"/>
          </a:lnRef>
          <a:fillRef idx="0">
            <a:schemeClr val="accent1"/>
          </a:fillRef>
          <a:effectRef idx="0">
            <a:schemeClr val="accent1"/>
          </a:effectRef>
          <a:fontRef idx="minor">
            <a:schemeClr val="tx1"/>
          </a:fontRef>
        </p:style>
      </p:cxnSp>
      <p:cxnSp>
        <p:nvCxnSpPr>
          <p:cNvPr id="18" name="Straight Connector 30"/>
          <p:cNvCxnSpPr/>
          <p:nvPr/>
        </p:nvCxnSpPr>
        <p:spPr>
          <a:xfrm>
            <a:off x="6092348" y="2000176"/>
            <a:ext cx="0" cy="93810"/>
          </a:xfrm>
          <a:prstGeom prst="line">
            <a:avLst/>
          </a:prstGeom>
          <a:ln w="28575">
            <a:solidFill>
              <a:srgbClr val="009ED6"/>
            </a:solidFill>
          </a:ln>
        </p:spPr>
        <p:style>
          <a:lnRef idx="1">
            <a:schemeClr val="accent1"/>
          </a:lnRef>
          <a:fillRef idx="0">
            <a:schemeClr val="accent1"/>
          </a:fillRef>
          <a:effectRef idx="0">
            <a:schemeClr val="accent1"/>
          </a:effectRef>
          <a:fontRef idx="minor">
            <a:schemeClr val="tx1"/>
          </a:fontRef>
        </p:style>
      </p:cxnSp>
      <p:cxnSp>
        <p:nvCxnSpPr>
          <p:cNvPr id="19" name="Straight Connector 35"/>
          <p:cNvCxnSpPr/>
          <p:nvPr/>
        </p:nvCxnSpPr>
        <p:spPr>
          <a:xfrm>
            <a:off x="9009402" y="2000176"/>
            <a:ext cx="0" cy="93810"/>
          </a:xfrm>
          <a:prstGeom prst="line">
            <a:avLst/>
          </a:prstGeom>
          <a:ln w="28575">
            <a:solidFill>
              <a:srgbClr val="009ED6"/>
            </a:solidFill>
          </a:ln>
        </p:spPr>
        <p:style>
          <a:lnRef idx="1">
            <a:schemeClr val="accent1"/>
          </a:lnRef>
          <a:fillRef idx="0">
            <a:schemeClr val="accent1"/>
          </a:fillRef>
          <a:effectRef idx="0">
            <a:schemeClr val="accent1"/>
          </a:effectRef>
          <a:fontRef idx="minor">
            <a:schemeClr val="tx1"/>
          </a:fontRef>
        </p:style>
      </p:cxnSp>
      <p:sp>
        <p:nvSpPr>
          <p:cNvPr id="20" name="Shape 308"/>
          <p:cNvSpPr/>
          <p:nvPr/>
        </p:nvSpPr>
        <p:spPr>
          <a:xfrm flipV="1">
            <a:off x="-2730" y="1987476"/>
            <a:ext cx="12179388" cy="0"/>
          </a:xfrm>
          <a:prstGeom prst="line">
            <a:avLst/>
          </a:prstGeom>
          <a:ln w="38100">
            <a:solidFill>
              <a:srgbClr val="009ED6"/>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7" name="文本框 26"/>
          <p:cNvSpPr txBox="1"/>
          <p:nvPr/>
        </p:nvSpPr>
        <p:spPr>
          <a:xfrm>
            <a:off x="2102027" y="4776444"/>
            <a:ext cx="2146138" cy="1246495"/>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a:t>
            </a:r>
          </a:p>
        </p:txBody>
      </p:sp>
      <p:sp>
        <p:nvSpPr>
          <p:cNvPr id="29" name="文本框 28"/>
          <p:cNvSpPr txBox="1"/>
          <p:nvPr/>
        </p:nvSpPr>
        <p:spPr>
          <a:xfrm>
            <a:off x="4975795" y="4776444"/>
            <a:ext cx="2146138" cy="1246495"/>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a:t>
            </a:r>
          </a:p>
        </p:txBody>
      </p:sp>
      <p:sp>
        <p:nvSpPr>
          <p:cNvPr id="30" name="文本框 29"/>
          <p:cNvSpPr txBox="1"/>
          <p:nvPr/>
        </p:nvSpPr>
        <p:spPr>
          <a:xfrm>
            <a:off x="8004949" y="4776444"/>
            <a:ext cx="2146138" cy="1246495"/>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a:t>
            </a:r>
          </a:p>
        </p:txBody>
      </p:sp>
      <p:sp>
        <p:nvSpPr>
          <p:cNvPr id="31" name="文本框 30"/>
          <p:cNvSpPr txBox="1"/>
          <p:nvPr/>
        </p:nvSpPr>
        <p:spPr>
          <a:xfrm>
            <a:off x="2689772" y="4117472"/>
            <a:ext cx="937742"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32" name="文本框 31"/>
          <p:cNvSpPr txBox="1"/>
          <p:nvPr/>
        </p:nvSpPr>
        <p:spPr>
          <a:xfrm>
            <a:off x="5579993" y="4117472"/>
            <a:ext cx="937742"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33" name="文本框 32"/>
          <p:cNvSpPr txBox="1"/>
          <p:nvPr/>
        </p:nvSpPr>
        <p:spPr>
          <a:xfrm>
            <a:off x="8609147" y="4117472"/>
            <a:ext cx="937742"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5E0F4"/>
        </a:solidFill>
        <a:effectLst/>
      </p:bgPr>
    </p:bg>
    <p:spTree>
      <p:nvGrpSpPr>
        <p:cNvPr id="1" name=""/>
        <p:cNvGrpSpPr/>
        <p:nvPr/>
      </p:nvGrpSpPr>
      <p:grpSpPr>
        <a:xfrm>
          <a:off x="0" y="0"/>
          <a:ext cx="0" cy="0"/>
          <a:chOff x="0" y="0"/>
          <a:chExt cx="0" cy="0"/>
        </a:xfrm>
      </p:grpSpPr>
      <p:sp>
        <p:nvSpPr>
          <p:cNvPr id="6" name="椭圆 5"/>
          <p:cNvSpPr/>
          <p:nvPr/>
        </p:nvSpPr>
        <p:spPr>
          <a:xfrm>
            <a:off x="820965" y="379754"/>
            <a:ext cx="717550" cy="717550"/>
          </a:xfrm>
          <a:prstGeom prst="ellipse">
            <a:avLst/>
          </a:prstGeom>
          <a:solidFill>
            <a:srgbClr val="565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0159" y="438948"/>
            <a:ext cx="599163" cy="599163"/>
          </a:xfrm>
          <a:prstGeom prst="ellipse">
            <a:avLst/>
          </a:prstGeom>
          <a:solidFill>
            <a:srgbClr val="D5E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850562" y="476919"/>
            <a:ext cx="658356" cy="523220"/>
          </a:xfrm>
          <a:prstGeom prst="rect">
            <a:avLst/>
          </a:prstGeom>
          <a:noFill/>
        </p:spPr>
        <p:txBody>
          <a:bodyPr wrap="square" rtlCol="0">
            <a:spAutoFit/>
          </a:bodyPr>
          <a:lstStyle/>
          <a:p>
            <a:pPr algn="ctr"/>
            <a:r>
              <a:rPr lang="en-US" altLang="zh-CN" sz="2800" b="1" dirty="0" smtClean="0">
                <a:ln w="28575">
                  <a:noFill/>
                </a:ln>
                <a:solidFill>
                  <a:schemeClr val="tx1">
                    <a:lumMod val="75000"/>
                    <a:lumOff val="25000"/>
                  </a:schemeClr>
                </a:solidFill>
                <a:latin typeface="微软雅黑" panose="020B0503020204020204" pitchFamily="34" charset="-122"/>
                <a:ea typeface="微软雅黑" panose="020B0503020204020204" pitchFamily="34" charset="-122"/>
              </a:rPr>
              <a:t>01</a:t>
            </a:r>
            <a:endParaRPr lang="zh-CN" altLang="en-US" sz="4400" b="1" dirty="0">
              <a:ln w="28575">
                <a:noFill/>
              </a:l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1700824" y="192670"/>
            <a:ext cx="2031325" cy="646331"/>
          </a:xfrm>
          <a:prstGeom prst="rect">
            <a:avLst/>
          </a:prstGeom>
        </p:spPr>
        <p:txBody>
          <a:bodyPr wrap="none">
            <a:spAutoFit/>
          </a:bodyPr>
          <a:lstStyle/>
          <a:p>
            <a:pPr>
              <a:lnSpc>
                <a:spcPct val="20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选题</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的背景与意义</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98579" y="816806"/>
            <a:ext cx="5022106" cy="338554"/>
          </a:xfrm>
          <a:prstGeom prst="snip1Rect">
            <a:avLst>
              <a:gd name="adj" fmla="val 0"/>
            </a:avLst>
          </a:prstGeom>
          <a:noFill/>
          <a:ln w="28575">
            <a:noFill/>
          </a:ln>
        </p:spPr>
        <p:txBody>
          <a:bodyPr wrap="square" rtlCol="0">
            <a:spAutoFit/>
          </a:bodyPr>
          <a:lstStyle/>
          <a:p>
            <a:pPr algn="ctr"/>
            <a:r>
              <a:rPr lang="en-US" altLang="zh-CN" sz="16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2" name="组合 1"/>
          <p:cNvGrpSpPr/>
          <p:nvPr/>
        </p:nvGrpSpPr>
        <p:grpSpPr>
          <a:xfrm>
            <a:off x="1538515" y="2372493"/>
            <a:ext cx="9324861" cy="3296926"/>
            <a:chOff x="1524000" y="2387007"/>
            <a:chExt cx="9324861" cy="3296926"/>
          </a:xfrm>
        </p:grpSpPr>
        <p:pic>
          <p:nvPicPr>
            <p:cNvPr id="23" name="图片占位符 2"/>
            <p:cNvPicPr>
              <a:picLocks noChangeAspect="1"/>
            </p:cNvPicPr>
            <p:nvPr/>
          </p:nvPicPr>
          <p:blipFill>
            <a:blip r:embed="rId2" cstate="print">
              <a:extLst>
                <a:ext uri="{28A0092B-C50C-407E-A947-70E740481C1C}">
                  <a14:useLocalDpi xmlns:a14="http://schemas.microsoft.com/office/drawing/2010/main" xmlns="" val="0"/>
                </a:ext>
              </a:extLst>
            </a:blip>
            <a:srcRect t="7103" b="7103"/>
            <a:stretch>
              <a:fillRect/>
            </a:stretch>
          </p:blipFill>
          <p:spPr>
            <a:xfrm>
              <a:off x="1524000" y="2435836"/>
              <a:ext cx="2932012" cy="1572905"/>
            </a:xfrm>
            <a:prstGeom prst="rect">
              <a:avLst/>
            </a:prstGeom>
            <a:ln w="28575">
              <a:solidFill>
                <a:srgbClr val="009ED6"/>
              </a:solidFill>
            </a:ln>
          </p:spPr>
        </p:pic>
        <p:pic>
          <p:nvPicPr>
            <p:cNvPr id="24" name="图片占位符 4"/>
            <p:cNvPicPr>
              <a:picLocks noChangeAspect="1"/>
            </p:cNvPicPr>
            <p:nvPr/>
          </p:nvPicPr>
          <p:blipFill>
            <a:blip r:embed="rId3" cstate="print">
              <a:extLst>
                <a:ext uri="{28A0092B-C50C-407E-A947-70E740481C1C}">
                  <a14:useLocalDpi xmlns:a14="http://schemas.microsoft.com/office/drawing/2010/main" xmlns="" val="0"/>
                </a:ext>
              </a:extLst>
            </a:blip>
            <a:srcRect t="7076" b="7076"/>
            <a:stretch>
              <a:fillRect/>
            </a:stretch>
          </p:blipFill>
          <p:spPr>
            <a:xfrm>
              <a:off x="1524000" y="4008742"/>
              <a:ext cx="2932012" cy="1572908"/>
            </a:xfrm>
            <a:prstGeom prst="rect">
              <a:avLst/>
            </a:prstGeom>
            <a:ln w="28575">
              <a:solidFill>
                <a:srgbClr val="009ED6"/>
              </a:solidFill>
            </a:ln>
          </p:spPr>
        </p:pic>
        <p:sp>
          <p:nvSpPr>
            <p:cNvPr id="26" name="Shape 650"/>
            <p:cNvSpPr/>
            <p:nvPr/>
          </p:nvSpPr>
          <p:spPr>
            <a:xfrm>
              <a:off x="8050246" y="2387007"/>
              <a:ext cx="471454" cy="469882"/>
            </a:xfrm>
            <a:prstGeom prst="ellipse">
              <a:avLst/>
            </a:prstGeom>
            <a:solidFill>
              <a:srgbClr val="00B0F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8" name="Shape 651"/>
            <p:cNvSpPr/>
            <p:nvPr/>
          </p:nvSpPr>
          <p:spPr>
            <a:xfrm>
              <a:off x="8182619" y="2517432"/>
              <a:ext cx="192945" cy="209033"/>
            </a:xfrm>
            <a:custGeom>
              <a:avLst/>
              <a:gdLst/>
              <a:ahLst/>
              <a:cxnLst>
                <a:cxn ang="0">
                  <a:pos x="wd2" y="hd2"/>
                </a:cxn>
                <a:cxn ang="5400000">
                  <a:pos x="wd2" y="hd2"/>
                </a:cxn>
                <a:cxn ang="10800000">
                  <a:pos x="wd2" y="hd2"/>
                </a:cxn>
                <a:cxn ang="16200000">
                  <a:pos x="wd2" y="hd2"/>
                </a:cxn>
              </a:cxnLst>
              <a:rect l="0" t="0" r="r" b="b"/>
              <a:pathLst>
                <a:path w="21600" h="21600" extrusionOk="0">
                  <a:moveTo>
                    <a:pt x="19252" y="12792"/>
                  </a:moveTo>
                  <a:cubicBezTo>
                    <a:pt x="18886" y="13126"/>
                    <a:pt x="18469" y="13292"/>
                    <a:pt x="18000" y="13292"/>
                  </a:cubicBezTo>
                  <a:lnTo>
                    <a:pt x="13051" y="13292"/>
                  </a:lnTo>
                  <a:cubicBezTo>
                    <a:pt x="13051" y="13794"/>
                    <a:pt x="13275" y="14484"/>
                    <a:pt x="13725" y="15362"/>
                  </a:cubicBezTo>
                  <a:cubicBezTo>
                    <a:pt x="14175" y="16241"/>
                    <a:pt x="14400" y="16936"/>
                    <a:pt x="14400" y="17446"/>
                  </a:cubicBezTo>
                  <a:cubicBezTo>
                    <a:pt x="14400" y="18294"/>
                    <a:pt x="14250" y="18922"/>
                    <a:pt x="13950" y="19328"/>
                  </a:cubicBezTo>
                  <a:cubicBezTo>
                    <a:pt x="13650" y="19735"/>
                    <a:pt x="13051" y="19938"/>
                    <a:pt x="12151" y="19938"/>
                  </a:cubicBezTo>
                  <a:cubicBezTo>
                    <a:pt x="11906" y="19714"/>
                    <a:pt x="11728" y="19345"/>
                    <a:pt x="11615" y="18834"/>
                  </a:cubicBezTo>
                  <a:cubicBezTo>
                    <a:pt x="11503" y="18324"/>
                    <a:pt x="11360" y="17781"/>
                    <a:pt x="11186" y="17205"/>
                  </a:cubicBezTo>
                  <a:cubicBezTo>
                    <a:pt x="11014" y="16631"/>
                    <a:pt x="10735" y="16156"/>
                    <a:pt x="10350" y="15784"/>
                  </a:cubicBezTo>
                  <a:cubicBezTo>
                    <a:pt x="10144" y="15585"/>
                    <a:pt x="9783" y="15191"/>
                    <a:pt x="9267" y="14603"/>
                  </a:cubicBezTo>
                  <a:cubicBezTo>
                    <a:pt x="9230" y="14560"/>
                    <a:pt x="9122" y="14430"/>
                    <a:pt x="8944" y="14214"/>
                  </a:cubicBezTo>
                  <a:cubicBezTo>
                    <a:pt x="8766" y="13997"/>
                    <a:pt x="8618" y="13820"/>
                    <a:pt x="8501" y="13681"/>
                  </a:cubicBezTo>
                  <a:cubicBezTo>
                    <a:pt x="8384" y="13543"/>
                    <a:pt x="8222" y="13359"/>
                    <a:pt x="8016" y="13130"/>
                  </a:cubicBezTo>
                  <a:cubicBezTo>
                    <a:pt x="7809" y="12900"/>
                    <a:pt x="7622" y="12710"/>
                    <a:pt x="7454" y="12559"/>
                  </a:cubicBezTo>
                  <a:cubicBezTo>
                    <a:pt x="7284" y="12407"/>
                    <a:pt x="7104" y="12254"/>
                    <a:pt x="6912" y="12098"/>
                  </a:cubicBezTo>
                  <a:cubicBezTo>
                    <a:pt x="6720" y="11942"/>
                    <a:pt x="6533" y="11825"/>
                    <a:pt x="6350" y="11748"/>
                  </a:cubicBezTo>
                  <a:cubicBezTo>
                    <a:pt x="6167" y="11670"/>
                    <a:pt x="6000" y="11631"/>
                    <a:pt x="5850" y="11631"/>
                  </a:cubicBezTo>
                  <a:lnTo>
                    <a:pt x="5401" y="11631"/>
                  </a:lnTo>
                  <a:lnTo>
                    <a:pt x="5401" y="3323"/>
                  </a:lnTo>
                  <a:lnTo>
                    <a:pt x="5850" y="3323"/>
                  </a:lnTo>
                  <a:cubicBezTo>
                    <a:pt x="5972" y="3323"/>
                    <a:pt x="6120" y="3310"/>
                    <a:pt x="6293" y="3284"/>
                  </a:cubicBezTo>
                  <a:cubicBezTo>
                    <a:pt x="6467" y="3258"/>
                    <a:pt x="6621" y="3230"/>
                    <a:pt x="6758" y="3200"/>
                  </a:cubicBezTo>
                  <a:cubicBezTo>
                    <a:pt x="6893" y="3169"/>
                    <a:pt x="7071" y="3122"/>
                    <a:pt x="7292" y="3057"/>
                  </a:cubicBezTo>
                  <a:cubicBezTo>
                    <a:pt x="7512" y="2992"/>
                    <a:pt x="7676" y="2942"/>
                    <a:pt x="7784" y="2908"/>
                  </a:cubicBezTo>
                  <a:cubicBezTo>
                    <a:pt x="7892" y="2873"/>
                    <a:pt x="8058" y="2819"/>
                    <a:pt x="8283" y="2745"/>
                  </a:cubicBezTo>
                  <a:cubicBezTo>
                    <a:pt x="8508" y="2672"/>
                    <a:pt x="8645" y="2626"/>
                    <a:pt x="8691" y="2609"/>
                  </a:cubicBezTo>
                  <a:cubicBezTo>
                    <a:pt x="10669" y="1977"/>
                    <a:pt x="12272" y="1662"/>
                    <a:pt x="13501" y="1662"/>
                  </a:cubicBezTo>
                  <a:lnTo>
                    <a:pt x="15300" y="1662"/>
                  </a:lnTo>
                  <a:cubicBezTo>
                    <a:pt x="16116" y="1662"/>
                    <a:pt x="16754" y="1839"/>
                    <a:pt x="17213" y="2194"/>
                  </a:cubicBezTo>
                  <a:cubicBezTo>
                    <a:pt x="17673" y="2548"/>
                    <a:pt x="17902" y="3094"/>
                    <a:pt x="17902" y="3830"/>
                  </a:cubicBezTo>
                  <a:cubicBezTo>
                    <a:pt x="17902" y="4055"/>
                    <a:pt x="17878" y="4297"/>
                    <a:pt x="17832" y="4556"/>
                  </a:cubicBezTo>
                  <a:cubicBezTo>
                    <a:pt x="18113" y="4695"/>
                    <a:pt x="18336" y="4922"/>
                    <a:pt x="18499" y="5238"/>
                  </a:cubicBezTo>
                  <a:cubicBezTo>
                    <a:pt x="18664" y="5554"/>
                    <a:pt x="18746" y="5872"/>
                    <a:pt x="18746" y="6192"/>
                  </a:cubicBezTo>
                  <a:cubicBezTo>
                    <a:pt x="18746" y="6512"/>
                    <a:pt x="18662" y="6811"/>
                    <a:pt x="18493" y="7088"/>
                  </a:cubicBezTo>
                  <a:cubicBezTo>
                    <a:pt x="18990" y="7520"/>
                    <a:pt x="19238" y="8034"/>
                    <a:pt x="19238" y="8632"/>
                  </a:cubicBezTo>
                  <a:cubicBezTo>
                    <a:pt x="19238" y="8848"/>
                    <a:pt x="19191" y="9089"/>
                    <a:pt x="19098" y="9352"/>
                  </a:cubicBezTo>
                  <a:cubicBezTo>
                    <a:pt x="19004" y="9617"/>
                    <a:pt x="18886" y="9822"/>
                    <a:pt x="18746" y="9969"/>
                  </a:cubicBezTo>
                  <a:cubicBezTo>
                    <a:pt x="19045" y="9978"/>
                    <a:pt x="19297" y="10181"/>
                    <a:pt x="19498" y="10579"/>
                  </a:cubicBezTo>
                  <a:cubicBezTo>
                    <a:pt x="19699" y="10977"/>
                    <a:pt x="19801" y="11327"/>
                    <a:pt x="19801" y="11631"/>
                  </a:cubicBezTo>
                  <a:cubicBezTo>
                    <a:pt x="19801" y="12072"/>
                    <a:pt x="19618" y="12459"/>
                    <a:pt x="19252" y="12792"/>
                  </a:cubicBezTo>
                  <a:cubicBezTo>
                    <a:pt x="19252" y="12792"/>
                    <a:pt x="19252" y="12792"/>
                    <a:pt x="19252" y="12792"/>
                  </a:cubicBezTo>
                  <a:close/>
                  <a:moveTo>
                    <a:pt x="3333" y="4738"/>
                  </a:moveTo>
                  <a:cubicBezTo>
                    <a:pt x="3155" y="4903"/>
                    <a:pt x="2944" y="4985"/>
                    <a:pt x="2700" y="4985"/>
                  </a:cubicBezTo>
                  <a:cubicBezTo>
                    <a:pt x="2457" y="4985"/>
                    <a:pt x="2245" y="4903"/>
                    <a:pt x="2067" y="4738"/>
                  </a:cubicBezTo>
                  <a:cubicBezTo>
                    <a:pt x="1890" y="4573"/>
                    <a:pt x="1800" y="4379"/>
                    <a:pt x="1800" y="4154"/>
                  </a:cubicBezTo>
                  <a:cubicBezTo>
                    <a:pt x="1800" y="3929"/>
                    <a:pt x="1890" y="3734"/>
                    <a:pt x="2067" y="3570"/>
                  </a:cubicBezTo>
                  <a:cubicBezTo>
                    <a:pt x="2245" y="3406"/>
                    <a:pt x="2457" y="3323"/>
                    <a:pt x="2700" y="3323"/>
                  </a:cubicBezTo>
                  <a:cubicBezTo>
                    <a:pt x="2944" y="3323"/>
                    <a:pt x="3155" y="3406"/>
                    <a:pt x="3333" y="3570"/>
                  </a:cubicBezTo>
                  <a:cubicBezTo>
                    <a:pt x="3511" y="3734"/>
                    <a:pt x="3600" y="3929"/>
                    <a:pt x="3600" y="4154"/>
                  </a:cubicBezTo>
                  <a:cubicBezTo>
                    <a:pt x="3600" y="4379"/>
                    <a:pt x="3511" y="4573"/>
                    <a:pt x="3333" y="4738"/>
                  </a:cubicBezTo>
                  <a:cubicBezTo>
                    <a:pt x="3333" y="4738"/>
                    <a:pt x="3333" y="4738"/>
                    <a:pt x="3333" y="4738"/>
                  </a:cubicBezTo>
                  <a:close/>
                  <a:moveTo>
                    <a:pt x="20911" y="9527"/>
                  </a:moveTo>
                  <a:cubicBezTo>
                    <a:pt x="20996" y="9242"/>
                    <a:pt x="21038" y="8943"/>
                    <a:pt x="21038" y="8632"/>
                  </a:cubicBezTo>
                  <a:cubicBezTo>
                    <a:pt x="21038" y="7965"/>
                    <a:pt x="20859" y="7342"/>
                    <a:pt x="20504" y="6763"/>
                  </a:cubicBezTo>
                  <a:cubicBezTo>
                    <a:pt x="20531" y="6581"/>
                    <a:pt x="20546" y="6395"/>
                    <a:pt x="20546" y="6205"/>
                  </a:cubicBezTo>
                  <a:cubicBezTo>
                    <a:pt x="20546" y="5330"/>
                    <a:pt x="20264" y="4560"/>
                    <a:pt x="19701" y="3894"/>
                  </a:cubicBezTo>
                  <a:lnTo>
                    <a:pt x="19701" y="3829"/>
                  </a:lnTo>
                  <a:cubicBezTo>
                    <a:pt x="19711" y="2643"/>
                    <a:pt x="19310" y="1709"/>
                    <a:pt x="18499" y="1025"/>
                  </a:cubicBezTo>
                  <a:cubicBezTo>
                    <a:pt x="17688" y="342"/>
                    <a:pt x="16627" y="0"/>
                    <a:pt x="15314" y="0"/>
                  </a:cubicBezTo>
                  <a:lnTo>
                    <a:pt x="13739" y="0"/>
                  </a:lnTo>
                  <a:cubicBezTo>
                    <a:pt x="12755" y="0"/>
                    <a:pt x="11817" y="95"/>
                    <a:pt x="10926" y="286"/>
                  </a:cubicBezTo>
                  <a:cubicBezTo>
                    <a:pt x="10035" y="476"/>
                    <a:pt x="8990" y="762"/>
                    <a:pt x="7791" y="1142"/>
                  </a:cubicBezTo>
                  <a:cubicBezTo>
                    <a:pt x="6703" y="1488"/>
                    <a:pt x="6056" y="1662"/>
                    <a:pt x="5850" y="1662"/>
                  </a:cubicBezTo>
                  <a:lnTo>
                    <a:pt x="1800" y="1662"/>
                  </a:lnTo>
                  <a:cubicBezTo>
                    <a:pt x="1303" y="1662"/>
                    <a:pt x="879" y="1823"/>
                    <a:pt x="528" y="2148"/>
                  </a:cubicBezTo>
                  <a:cubicBezTo>
                    <a:pt x="176" y="2472"/>
                    <a:pt x="0" y="2864"/>
                    <a:pt x="0" y="3323"/>
                  </a:cubicBezTo>
                  <a:lnTo>
                    <a:pt x="0" y="11630"/>
                  </a:lnTo>
                  <a:cubicBezTo>
                    <a:pt x="0" y="12089"/>
                    <a:pt x="175" y="12480"/>
                    <a:pt x="528" y="12805"/>
                  </a:cubicBezTo>
                  <a:cubicBezTo>
                    <a:pt x="879" y="13130"/>
                    <a:pt x="1303" y="13292"/>
                    <a:pt x="1800" y="13292"/>
                  </a:cubicBezTo>
                  <a:lnTo>
                    <a:pt x="5653" y="13292"/>
                  </a:lnTo>
                  <a:cubicBezTo>
                    <a:pt x="5991" y="13499"/>
                    <a:pt x="6633" y="14170"/>
                    <a:pt x="7580" y="15303"/>
                  </a:cubicBezTo>
                  <a:cubicBezTo>
                    <a:pt x="8133" y="15970"/>
                    <a:pt x="8634" y="16519"/>
                    <a:pt x="9084" y="16953"/>
                  </a:cubicBezTo>
                  <a:cubicBezTo>
                    <a:pt x="9262" y="17134"/>
                    <a:pt x="9408" y="17411"/>
                    <a:pt x="9520" y="17783"/>
                  </a:cubicBezTo>
                  <a:cubicBezTo>
                    <a:pt x="9633" y="18155"/>
                    <a:pt x="9715" y="18521"/>
                    <a:pt x="9766" y="18880"/>
                  </a:cubicBezTo>
                  <a:cubicBezTo>
                    <a:pt x="9818" y="19239"/>
                    <a:pt x="9937" y="19631"/>
                    <a:pt x="10125" y="20055"/>
                  </a:cubicBezTo>
                  <a:cubicBezTo>
                    <a:pt x="10312" y="20479"/>
                    <a:pt x="10565" y="20834"/>
                    <a:pt x="10885" y="21119"/>
                  </a:cubicBezTo>
                  <a:cubicBezTo>
                    <a:pt x="11250" y="21440"/>
                    <a:pt x="11672" y="21600"/>
                    <a:pt x="12150" y="21600"/>
                  </a:cubicBezTo>
                  <a:cubicBezTo>
                    <a:pt x="12938" y="21600"/>
                    <a:pt x="13646" y="21459"/>
                    <a:pt x="14274" y="21178"/>
                  </a:cubicBezTo>
                  <a:cubicBezTo>
                    <a:pt x="14901" y="20897"/>
                    <a:pt x="15380" y="20458"/>
                    <a:pt x="15708" y="19860"/>
                  </a:cubicBezTo>
                  <a:cubicBezTo>
                    <a:pt x="16037" y="19271"/>
                    <a:pt x="16201" y="18467"/>
                    <a:pt x="16201" y="17446"/>
                  </a:cubicBezTo>
                  <a:cubicBezTo>
                    <a:pt x="16201" y="16641"/>
                    <a:pt x="15975" y="15810"/>
                    <a:pt x="15526" y="14954"/>
                  </a:cubicBezTo>
                  <a:lnTo>
                    <a:pt x="18000" y="14954"/>
                  </a:lnTo>
                  <a:cubicBezTo>
                    <a:pt x="18976" y="14954"/>
                    <a:pt x="19819" y="14625"/>
                    <a:pt x="20532" y="13967"/>
                  </a:cubicBezTo>
                  <a:cubicBezTo>
                    <a:pt x="21244" y="13310"/>
                    <a:pt x="21600" y="12536"/>
                    <a:pt x="21600" y="11644"/>
                  </a:cubicBezTo>
                  <a:cubicBezTo>
                    <a:pt x="21600" y="10873"/>
                    <a:pt x="21371" y="10168"/>
                    <a:pt x="20911" y="9527"/>
                  </a:cubicBezTo>
                  <a:cubicBezTo>
                    <a:pt x="20911" y="9527"/>
                    <a:pt x="20911" y="9527"/>
                    <a:pt x="20911" y="9527"/>
                  </a:cubicBezTo>
                  <a:close/>
                </a:path>
              </a:pathLst>
            </a:custGeom>
            <a:solidFill>
              <a:schemeClr val="bg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5" name="Shape 653"/>
            <p:cNvSpPr/>
            <p:nvPr/>
          </p:nvSpPr>
          <p:spPr>
            <a:xfrm>
              <a:off x="5251631" y="2387007"/>
              <a:ext cx="471454" cy="469882"/>
            </a:xfrm>
            <a:prstGeom prst="ellipse">
              <a:avLst/>
            </a:prstGeom>
            <a:solidFill>
              <a:srgbClr val="00B0F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6" name="Shape 654"/>
            <p:cNvSpPr/>
            <p:nvPr/>
          </p:nvSpPr>
          <p:spPr>
            <a:xfrm rot="10800000" flipH="1">
              <a:off x="5384004" y="2517432"/>
              <a:ext cx="192945" cy="209033"/>
            </a:xfrm>
            <a:custGeom>
              <a:avLst/>
              <a:gdLst/>
              <a:ahLst/>
              <a:cxnLst>
                <a:cxn ang="0">
                  <a:pos x="wd2" y="hd2"/>
                </a:cxn>
                <a:cxn ang="5400000">
                  <a:pos x="wd2" y="hd2"/>
                </a:cxn>
                <a:cxn ang="10800000">
                  <a:pos x="wd2" y="hd2"/>
                </a:cxn>
                <a:cxn ang="16200000">
                  <a:pos x="wd2" y="hd2"/>
                </a:cxn>
              </a:cxnLst>
              <a:rect l="0" t="0" r="r" b="b"/>
              <a:pathLst>
                <a:path w="21600" h="21600" extrusionOk="0">
                  <a:moveTo>
                    <a:pt x="19252" y="12792"/>
                  </a:moveTo>
                  <a:cubicBezTo>
                    <a:pt x="18886" y="13126"/>
                    <a:pt x="18469" y="13292"/>
                    <a:pt x="18000" y="13292"/>
                  </a:cubicBezTo>
                  <a:lnTo>
                    <a:pt x="13051" y="13292"/>
                  </a:lnTo>
                  <a:cubicBezTo>
                    <a:pt x="13051" y="13794"/>
                    <a:pt x="13275" y="14484"/>
                    <a:pt x="13725" y="15362"/>
                  </a:cubicBezTo>
                  <a:cubicBezTo>
                    <a:pt x="14175" y="16241"/>
                    <a:pt x="14400" y="16936"/>
                    <a:pt x="14400" y="17446"/>
                  </a:cubicBezTo>
                  <a:cubicBezTo>
                    <a:pt x="14400" y="18294"/>
                    <a:pt x="14250" y="18922"/>
                    <a:pt x="13950" y="19328"/>
                  </a:cubicBezTo>
                  <a:cubicBezTo>
                    <a:pt x="13650" y="19735"/>
                    <a:pt x="13051" y="19938"/>
                    <a:pt x="12151" y="19938"/>
                  </a:cubicBezTo>
                  <a:cubicBezTo>
                    <a:pt x="11906" y="19714"/>
                    <a:pt x="11728" y="19345"/>
                    <a:pt x="11615" y="18834"/>
                  </a:cubicBezTo>
                  <a:cubicBezTo>
                    <a:pt x="11503" y="18324"/>
                    <a:pt x="11360" y="17781"/>
                    <a:pt x="11186" y="17205"/>
                  </a:cubicBezTo>
                  <a:cubicBezTo>
                    <a:pt x="11014" y="16631"/>
                    <a:pt x="10735" y="16156"/>
                    <a:pt x="10350" y="15784"/>
                  </a:cubicBezTo>
                  <a:cubicBezTo>
                    <a:pt x="10144" y="15585"/>
                    <a:pt x="9783" y="15191"/>
                    <a:pt x="9267" y="14603"/>
                  </a:cubicBezTo>
                  <a:cubicBezTo>
                    <a:pt x="9230" y="14560"/>
                    <a:pt x="9122" y="14430"/>
                    <a:pt x="8944" y="14214"/>
                  </a:cubicBezTo>
                  <a:cubicBezTo>
                    <a:pt x="8766" y="13997"/>
                    <a:pt x="8618" y="13820"/>
                    <a:pt x="8501" y="13681"/>
                  </a:cubicBezTo>
                  <a:cubicBezTo>
                    <a:pt x="8384" y="13543"/>
                    <a:pt x="8222" y="13359"/>
                    <a:pt x="8016" y="13130"/>
                  </a:cubicBezTo>
                  <a:cubicBezTo>
                    <a:pt x="7809" y="12900"/>
                    <a:pt x="7622" y="12710"/>
                    <a:pt x="7454" y="12559"/>
                  </a:cubicBezTo>
                  <a:cubicBezTo>
                    <a:pt x="7284" y="12407"/>
                    <a:pt x="7104" y="12254"/>
                    <a:pt x="6912" y="12098"/>
                  </a:cubicBezTo>
                  <a:cubicBezTo>
                    <a:pt x="6720" y="11942"/>
                    <a:pt x="6533" y="11825"/>
                    <a:pt x="6350" y="11748"/>
                  </a:cubicBezTo>
                  <a:cubicBezTo>
                    <a:pt x="6167" y="11670"/>
                    <a:pt x="6000" y="11631"/>
                    <a:pt x="5850" y="11631"/>
                  </a:cubicBezTo>
                  <a:lnTo>
                    <a:pt x="5401" y="11631"/>
                  </a:lnTo>
                  <a:lnTo>
                    <a:pt x="5401" y="3323"/>
                  </a:lnTo>
                  <a:lnTo>
                    <a:pt x="5850" y="3323"/>
                  </a:lnTo>
                  <a:cubicBezTo>
                    <a:pt x="5972" y="3323"/>
                    <a:pt x="6120" y="3310"/>
                    <a:pt x="6293" y="3284"/>
                  </a:cubicBezTo>
                  <a:cubicBezTo>
                    <a:pt x="6467" y="3258"/>
                    <a:pt x="6621" y="3230"/>
                    <a:pt x="6758" y="3200"/>
                  </a:cubicBezTo>
                  <a:cubicBezTo>
                    <a:pt x="6893" y="3169"/>
                    <a:pt x="7071" y="3122"/>
                    <a:pt x="7292" y="3057"/>
                  </a:cubicBezTo>
                  <a:cubicBezTo>
                    <a:pt x="7512" y="2992"/>
                    <a:pt x="7676" y="2942"/>
                    <a:pt x="7784" y="2908"/>
                  </a:cubicBezTo>
                  <a:cubicBezTo>
                    <a:pt x="7892" y="2873"/>
                    <a:pt x="8058" y="2819"/>
                    <a:pt x="8283" y="2745"/>
                  </a:cubicBezTo>
                  <a:cubicBezTo>
                    <a:pt x="8508" y="2672"/>
                    <a:pt x="8645" y="2626"/>
                    <a:pt x="8691" y="2609"/>
                  </a:cubicBezTo>
                  <a:cubicBezTo>
                    <a:pt x="10669" y="1977"/>
                    <a:pt x="12272" y="1662"/>
                    <a:pt x="13501" y="1662"/>
                  </a:cubicBezTo>
                  <a:lnTo>
                    <a:pt x="15300" y="1662"/>
                  </a:lnTo>
                  <a:cubicBezTo>
                    <a:pt x="16116" y="1662"/>
                    <a:pt x="16754" y="1839"/>
                    <a:pt x="17213" y="2194"/>
                  </a:cubicBezTo>
                  <a:cubicBezTo>
                    <a:pt x="17673" y="2548"/>
                    <a:pt x="17902" y="3094"/>
                    <a:pt x="17902" y="3830"/>
                  </a:cubicBezTo>
                  <a:cubicBezTo>
                    <a:pt x="17902" y="4055"/>
                    <a:pt x="17878" y="4297"/>
                    <a:pt x="17832" y="4556"/>
                  </a:cubicBezTo>
                  <a:cubicBezTo>
                    <a:pt x="18113" y="4695"/>
                    <a:pt x="18336" y="4922"/>
                    <a:pt x="18499" y="5238"/>
                  </a:cubicBezTo>
                  <a:cubicBezTo>
                    <a:pt x="18664" y="5554"/>
                    <a:pt x="18746" y="5872"/>
                    <a:pt x="18746" y="6192"/>
                  </a:cubicBezTo>
                  <a:cubicBezTo>
                    <a:pt x="18746" y="6512"/>
                    <a:pt x="18662" y="6811"/>
                    <a:pt x="18493" y="7088"/>
                  </a:cubicBezTo>
                  <a:cubicBezTo>
                    <a:pt x="18990" y="7520"/>
                    <a:pt x="19238" y="8034"/>
                    <a:pt x="19238" y="8632"/>
                  </a:cubicBezTo>
                  <a:cubicBezTo>
                    <a:pt x="19238" y="8848"/>
                    <a:pt x="19191" y="9089"/>
                    <a:pt x="19098" y="9352"/>
                  </a:cubicBezTo>
                  <a:cubicBezTo>
                    <a:pt x="19004" y="9617"/>
                    <a:pt x="18886" y="9822"/>
                    <a:pt x="18746" y="9969"/>
                  </a:cubicBezTo>
                  <a:cubicBezTo>
                    <a:pt x="19045" y="9978"/>
                    <a:pt x="19297" y="10181"/>
                    <a:pt x="19498" y="10579"/>
                  </a:cubicBezTo>
                  <a:cubicBezTo>
                    <a:pt x="19699" y="10977"/>
                    <a:pt x="19801" y="11327"/>
                    <a:pt x="19801" y="11631"/>
                  </a:cubicBezTo>
                  <a:cubicBezTo>
                    <a:pt x="19801" y="12072"/>
                    <a:pt x="19618" y="12459"/>
                    <a:pt x="19252" y="12792"/>
                  </a:cubicBezTo>
                  <a:cubicBezTo>
                    <a:pt x="19252" y="12792"/>
                    <a:pt x="19252" y="12792"/>
                    <a:pt x="19252" y="12792"/>
                  </a:cubicBezTo>
                  <a:close/>
                  <a:moveTo>
                    <a:pt x="3333" y="4738"/>
                  </a:moveTo>
                  <a:cubicBezTo>
                    <a:pt x="3155" y="4903"/>
                    <a:pt x="2944" y="4985"/>
                    <a:pt x="2700" y="4985"/>
                  </a:cubicBezTo>
                  <a:cubicBezTo>
                    <a:pt x="2457" y="4985"/>
                    <a:pt x="2245" y="4903"/>
                    <a:pt x="2067" y="4738"/>
                  </a:cubicBezTo>
                  <a:cubicBezTo>
                    <a:pt x="1890" y="4573"/>
                    <a:pt x="1800" y="4379"/>
                    <a:pt x="1800" y="4154"/>
                  </a:cubicBezTo>
                  <a:cubicBezTo>
                    <a:pt x="1800" y="3929"/>
                    <a:pt x="1890" y="3734"/>
                    <a:pt x="2067" y="3570"/>
                  </a:cubicBezTo>
                  <a:cubicBezTo>
                    <a:pt x="2245" y="3406"/>
                    <a:pt x="2457" y="3323"/>
                    <a:pt x="2700" y="3323"/>
                  </a:cubicBezTo>
                  <a:cubicBezTo>
                    <a:pt x="2944" y="3323"/>
                    <a:pt x="3155" y="3406"/>
                    <a:pt x="3333" y="3570"/>
                  </a:cubicBezTo>
                  <a:cubicBezTo>
                    <a:pt x="3511" y="3734"/>
                    <a:pt x="3600" y="3929"/>
                    <a:pt x="3600" y="4154"/>
                  </a:cubicBezTo>
                  <a:cubicBezTo>
                    <a:pt x="3600" y="4379"/>
                    <a:pt x="3511" y="4573"/>
                    <a:pt x="3333" y="4738"/>
                  </a:cubicBezTo>
                  <a:cubicBezTo>
                    <a:pt x="3333" y="4738"/>
                    <a:pt x="3333" y="4738"/>
                    <a:pt x="3333" y="4738"/>
                  </a:cubicBezTo>
                  <a:close/>
                  <a:moveTo>
                    <a:pt x="20911" y="9527"/>
                  </a:moveTo>
                  <a:cubicBezTo>
                    <a:pt x="20996" y="9242"/>
                    <a:pt x="21038" y="8943"/>
                    <a:pt x="21038" y="8632"/>
                  </a:cubicBezTo>
                  <a:cubicBezTo>
                    <a:pt x="21038" y="7965"/>
                    <a:pt x="20859" y="7342"/>
                    <a:pt x="20504" y="6763"/>
                  </a:cubicBezTo>
                  <a:cubicBezTo>
                    <a:pt x="20531" y="6581"/>
                    <a:pt x="20546" y="6395"/>
                    <a:pt x="20546" y="6205"/>
                  </a:cubicBezTo>
                  <a:cubicBezTo>
                    <a:pt x="20546" y="5330"/>
                    <a:pt x="20264" y="4560"/>
                    <a:pt x="19701" y="3894"/>
                  </a:cubicBezTo>
                  <a:lnTo>
                    <a:pt x="19701" y="3829"/>
                  </a:lnTo>
                  <a:cubicBezTo>
                    <a:pt x="19711" y="2643"/>
                    <a:pt x="19310" y="1709"/>
                    <a:pt x="18499" y="1025"/>
                  </a:cubicBezTo>
                  <a:cubicBezTo>
                    <a:pt x="17688" y="342"/>
                    <a:pt x="16627" y="0"/>
                    <a:pt x="15314" y="0"/>
                  </a:cubicBezTo>
                  <a:lnTo>
                    <a:pt x="13739" y="0"/>
                  </a:lnTo>
                  <a:cubicBezTo>
                    <a:pt x="12755" y="0"/>
                    <a:pt x="11817" y="95"/>
                    <a:pt x="10926" y="286"/>
                  </a:cubicBezTo>
                  <a:cubicBezTo>
                    <a:pt x="10035" y="476"/>
                    <a:pt x="8990" y="762"/>
                    <a:pt x="7791" y="1142"/>
                  </a:cubicBezTo>
                  <a:cubicBezTo>
                    <a:pt x="6703" y="1488"/>
                    <a:pt x="6056" y="1662"/>
                    <a:pt x="5850" y="1662"/>
                  </a:cubicBezTo>
                  <a:lnTo>
                    <a:pt x="1800" y="1662"/>
                  </a:lnTo>
                  <a:cubicBezTo>
                    <a:pt x="1303" y="1662"/>
                    <a:pt x="879" y="1823"/>
                    <a:pt x="528" y="2148"/>
                  </a:cubicBezTo>
                  <a:cubicBezTo>
                    <a:pt x="176" y="2472"/>
                    <a:pt x="0" y="2864"/>
                    <a:pt x="0" y="3323"/>
                  </a:cubicBezTo>
                  <a:lnTo>
                    <a:pt x="0" y="11630"/>
                  </a:lnTo>
                  <a:cubicBezTo>
                    <a:pt x="0" y="12089"/>
                    <a:pt x="175" y="12480"/>
                    <a:pt x="528" y="12805"/>
                  </a:cubicBezTo>
                  <a:cubicBezTo>
                    <a:pt x="879" y="13130"/>
                    <a:pt x="1303" y="13292"/>
                    <a:pt x="1800" y="13292"/>
                  </a:cubicBezTo>
                  <a:lnTo>
                    <a:pt x="5653" y="13292"/>
                  </a:lnTo>
                  <a:cubicBezTo>
                    <a:pt x="5991" y="13499"/>
                    <a:pt x="6633" y="14170"/>
                    <a:pt x="7580" y="15303"/>
                  </a:cubicBezTo>
                  <a:cubicBezTo>
                    <a:pt x="8133" y="15970"/>
                    <a:pt x="8634" y="16519"/>
                    <a:pt x="9084" y="16953"/>
                  </a:cubicBezTo>
                  <a:cubicBezTo>
                    <a:pt x="9262" y="17134"/>
                    <a:pt x="9408" y="17411"/>
                    <a:pt x="9520" y="17783"/>
                  </a:cubicBezTo>
                  <a:cubicBezTo>
                    <a:pt x="9633" y="18155"/>
                    <a:pt x="9715" y="18521"/>
                    <a:pt x="9766" y="18880"/>
                  </a:cubicBezTo>
                  <a:cubicBezTo>
                    <a:pt x="9818" y="19239"/>
                    <a:pt x="9937" y="19631"/>
                    <a:pt x="10125" y="20055"/>
                  </a:cubicBezTo>
                  <a:cubicBezTo>
                    <a:pt x="10312" y="20479"/>
                    <a:pt x="10565" y="20834"/>
                    <a:pt x="10885" y="21119"/>
                  </a:cubicBezTo>
                  <a:cubicBezTo>
                    <a:pt x="11250" y="21440"/>
                    <a:pt x="11672" y="21600"/>
                    <a:pt x="12150" y="21600"/>
                  </a:cubicBezTo>
                  <a:cubicBezTo>
                    <a:pt x="12938" y="21600"/>
                    <a:pt x="13646" y="21459"/>
                    <a:pt x="14274" y="21178"/>
                  </a:cubicBezTo>
                  <a:cubicBezTo>
                    <a:pt x="14901" y="20897"/>
                    <a:pt x="15380" y="20458"/>
                    <a:pt x="15708" y="19860"/>
                  </a:cubicBezTo>
                  <a:cubicBezTo>
                    <a:pt x="16037" y="19271"/>
                    <a:pt x="16201" y="18467"/>
                    <a:pt x="16201" y="17446"/>
                  </a:cubicBezTo>
                  <a:cubicBezTo>
                    <a:pt x="16201" y="16641"/>
                    <a:pt x="15975" y="15810"/>
                    <a:pt x="15526" y="14954"/>
                  </a:cubicBezTo>
                  <a:lnTo>
                    <a:pt x="18000" y="14954"/>
                  </a:lnTo>
                  <a:cubicBezTo>
                    <a:pt x="18976" y="14954"/>
                    <a:pt x="19819" y="14625"/>
                    <a:pt x="20532" y="13967"/>
                  </a:cubicBezTo>
                  <a:cubicBezTo>
                    <a:pt x="21244" y="13310"/>
                    <a:pt x="21600" y="12536"/>
                    <a:pt x="21600" y="11644"/>
                  </a:cubicBezTo>
                  <a:cubicBezTo>
                    <a:pt x="21600" y="10873"/>
                    <a:pt x="21371" y="10168"/>
                    <a:pt x="20911" y="9527"/>
                  </a:cubicBezTo>
                  <a:cubicBezTo>
                    <a:pt x="20911" y="9527"/>
                    <a:pt x="20911" y="9527"/>
                    <a:pt x="20911" y="9527"/>
                  </a:cubicBezTo>
                  <a:close/>
                </a:path>
              </a:pathLst>
            </a:custGeom>
            <a:solidFill>
              <a:schemeClr val="bg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9" name="文本框 38"/>
            <p:cNvSpPr txBox="1"/>
            <p:nvPr/>
          </p:nvSpPr>
          <p:spPr>
            <a:xfrm>
              <a:off x="5781141" y="2740777"/>
              <a:ext cx="2241369" cy="763735"/>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亮亮图文旗舰店</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https://liangliangtuwen.tmall.com</a:t>
              </a:r>
            </a:p>
          </p:txBody>
        </p:sp>
        <p:sp>
          <p:nvSpPr>
            <p:cNvPr id="40" name="TextBox 38"/>
            <p:cNvSpPr txBox="1"/>
            <p:nvPr/>
          </p:nvSpPr>
          <p:spPr>
            <a:xfrm>
              <a:off x="5873314" y="4575937"/>
              <a:ext cx="1952579" cy="1107996"/>
            </a:xfrm>
            <a:prstGeom prst="rect">
              <a:avLst/>
            </a:prstGeom>
            <a:noFill/>
          </p:spPr>
          <p:txBody>
            <a:bodyPr wrap="square" lIns="0" tIns="0" rIns="0" bIns="0" rtlCol="0">
              <a:spAutoFit/>
            </a:bodyPr>
            <a:lstStyle/>
            <a:p>
              <a:pPr algn="just"/>
              <a:r>
                <a:rPr lang="en-US" sz="1200" dirty="0" smtClean="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41" name="文本框 40"/>
            <p:cNvSpPr txBox="1"/>
            <p:nvPr/>
          </p:nvSpPr>
          <p:spPr>
            <a:xfrm>
              <a:off x="5781141" y="2401320"/>
              <a:ext cx="1284902"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8607492" y="2740777"/>
              <a:ext cx="2241369" cy="170816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内容点击文本框即可进行编辑输入相关内容点击文本框即可进行编辑输入相关内容点击文本框即可进行编辑输入相关内容</a:t>
              </a:r>
            </a:p>
          </p:txBody>
        </p:sp>
        <p:sp>
          <p:nvSpPr>
            <p:cNvPr id="43" name="TextBox 38"/>
            <p:cNvSpPr txBox="1"/>
            <p:nvPr/>
          </p:nvSpPr>
          <p:spPr>
            <a:xfrm>
              <a:off x="8699665" y="4575937"/>
              <a:ext cx="1952579" cy="1107996"/>
            </a:xfrm>
            <a:prstGeom prst="rect">
              <a:avLst/>
            </a:prstGeom>
            <a:noFill/>
          </p:spPr>
          <p:txBody>
            <a:bodyPr wrap="square" lIns="0" tIns="0" rIns="0" bIns="0" rtlCol="0">
              <a:spAutoFit/>
            </a:bodyPr>
            <a:lstStyle/>
            <a:p>
              <a:pPr algn="just"/>
              <a:r>
                <a:rPr lang="en-US" sz="1200" dirty="0" smtClean="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44" name="文本框 43"/>
            <p:cNvSpPr txBox="1"/>
            <p:nvPr/>
          </p:nvSpPr>
          <p:spPr>
            <a:xfrm>
              <a:off x="8607492" y="2401320"/>
              <a:ext cx="1284902"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5E0F4"/>
        </a:solidFill>
        <a:effectLst/>
      </p:bgPr>
    </p:bg>
    <p:spTree>
      <p:nvGrpSpPr>
        <p:cNvPr id="1" name=""/>
        <p:cNvGrpSpPr/>
        <p:nvPr/>
      </p:nvGrpSpPr>
      <p:grpSpPr>
        <a:xfrm>
          <a:off x="0" y="0"/>
          <a:ext cx="0" cy="0"/>
          <a:chOff x="0" y="0"/>
          <a:chExt cx="0" cy="0"/>
        </a:xfrm>
      </p:grpSpPr>
      <p:sp>
        <p:nvSpPr>
          <p:cNvPr id="6" name="椭圆 5"/>
          <p:cNvSpPr/>
          <p:nvPr/>
        </p:nvSpPr>
        <p:spPr>
          <a:xfrm>
            <a:off x="820965" y="379754"/>
            <a:ext cx="717550" cy="717550"/>
          </a:xfrm>
          <a:prstGeom prst="ellipse">
            <a:avLst/>
          </a:prstGeom>
          <a:solidFill>
            <a:srgbClr val="565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0159" y="438948"/>
            <a:ext cx="599163" cy="599163"/>
          </a:xfrm>
          <a:prstGeom prst="ellipse">
            <a:avLst/>
          </a:prstGeom>
          <a:solidFill>
            <a:srgbClr val="D5E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850562" y="476919"/>
            <a:ext cx="658356" cy="523220"/>
          </a:xfrm>
          <a:prstGeom prst="rect">
            <a:avLst/>
          </a:prstGeom>
          <a:noFill/>
        </p:spPr>
        <p:txBody>
          <a:bodyPr wrap="square" rtlCol="0">
            <a:spAutoFit/>
          </a:bodyPr>
          <a:lstStyle/>
          <a:p>
            <a:pPr algn="ctr"/>
            <a:r>
              <a:rPr lang="en-US" altLang="zh-CN" sz="2800" b="1" dirty="0" smtClean="0">
                <a:ln w="28575">
                  <a:noFill/>
                </a:ln>
                <a:solidFill>
                  <a:schemeClr val="tx1">
                    <a:lumMod val="75000"/>
                    <a:lumOff val="25000"/>
                  </a:schemeClr>
                </a:solidFill>
                <a:latin typeface="微软雅黑" panose="020B0503020204020204" pitchFamily="34" charset="-122"/>
                <a:ea typeface="微软雅黑" panose="020B0503020204020204" pitchFamily="34" charset="-122"/>
              </a:rPr>
              <a:t>01</a:t>
            </a:r>
            <a:endParaRPr lang="zh-CN" altLang="en-US" sz="4400" b="1" dirty="0">
              <a:ln w="28575">
                <a:noFill/>
              </a:l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1700824" y="192670"/>
            <a:ext cx="2031325" cy="646331"/>
          </a:xfrm>
          <a:prstGeom prst="rect">
            <a:avLst/>
          </a:prstGeom>
        </p:spPr>
        <p:txBody>
          <a:bodyPr wrap="none">
            <a:spAutoFit/>
          </a:bodyPr>
          <a:lstStyle/>
          <a:p>
            <a:pPr>
              <a:lnSpc>
                <a:spcPct val="20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选题</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的背景与意义</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98579" y="816806"/>
            <a:ext cx="5022106" cy="338554"/>
          </a:xfrm>
          <a:prstGeom prst="snip1Rect">
            <a:avLst>
              <a:gd name="adj" fmla="val 0"/>
            </a:avLst>
          </a:prstGeom>
          <a:noFill/>
          <a:ln w="28575">
            <a:noFill/>
          </a:ln>
        </p:spPr>
        <p:txBody>
          <a:bodyPr wrap="square" rtlCol="0">
            <a:spAutoFit/>
          </a:bodyPr>
          <a:lstStyle/>
          <a:p>
            <a:pPr algn="ctr"/>
            <a:r>
              <a:rPr lang="en-US" altLang="zh-CN" sz="16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20" name="Group 1"/>
          <p:cNvGrpSpPr/>
          <p:nvPr/>
        </p:nvGrpSpPr>
        <p:grpSpPr>
          <a:xfrm>
            <a:off x="4937310" y="2688511"/>
            <a:ext cx="2332800" cy="2330909"/>
            <a:chOff x="4937310" y="2543368"/>
            <a:chExt cx="2332800" cy="2330909"/>
          </a:xfrm>
        </p:grpSpPr>
        <p:sp>
          <p:nvSpPr>
            <p:cNvPr id="21" name="Shape 1636"/>
            <p:cNvSpPr/>
            <p:nvPr/>
          </p:nvSpPr>
          <p:spPr>
            <a:xfrm>
              <a:off x="4937310" y="2543368"/>
              <a:ext cx="2332800" cy="2330909"/>
            </a:xfrm>
            <a:prstGeom prst="ellipse">
              <a:avLst/>
            </a:prstGeom>
            <a:solidFill>
              <a:srgbClr val="ECECEC"/>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22" name="Shape 1643"/>
            <p:cNvSpPr/>
            <p:nvPr/>
          </p:nvSpPr>
          <p:spPr>
            <a:xfrm>
              <a:off x="5359879" y="2952028"/>
              <a:ext cx="1512000" cy="1513590"/>
            </a:xfrm>
            <a:prstGeom prst="ellipse">
              <a:avLst/>
            </a:prstGeom>
            <a:solidFill>
              <a:srgbClr val="009ED6"/>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5" name="Shape 1644"/>
            <p:cNvSpPr/>
            <p:nvPr/>
          </p:nvSpPr>
          <p:spPr>
            <a:xfrm>
              <a:off x="5843527" y="3462650"/>
              <a:ext cx="544336" cy="466946"/>
            </a:xfrm>
            <a:custGeom>
              <a:avLst/>
              <a:gdLst/>
              <a:ahLst/>
              <a:cxnLst>
                <a:cxn ang="0">
                  <a:pos x="wd2" y="hd2"/>
                </a:cxn>
                <a:cxn ang="5400000">
                  <a:pos x="wd2" y="hd2"/>
                </a:cxn>
                <a:cxn ang="10800000">
                  <a:pos x="wd2" y="hd2"/>
                </a:cxn>
                <a:cxn ang="16200000">
                  <a:pos x="wd2" y="hd2"/>
                </a:cxn>
              </a:cxnLst>
              <a:rect l="0" t="0" r="r" b="b"/>
              <a:pathLst>
                <a:path w="21600" h="21540" extrusionOk="0">
                  <a:moveTo>
                    <a:pt x="18514" y="15638"/>
                  </a:moveTo>
                  <a:cubicBezTo>
                    <a:pt x="15372" y="12844"/>
                    <a:pt x="12286" y="11252"/>
                    <a:pt x="9257" y="10859"/>
                  </a:cubicBezTo>
                  <a:lnTo>
                    <a:pt x="9257" y="7076"/>
                  </a:lnTo>
                  <a:cubicBezTo>
                    <a:pt x="12262" y="6693"/>
                    <a:pt x="15348" y="5091"/>
                    <a:pt x="18514" y="2270"/>
                  </a:cubicBezTo>
                  <a:cubicBezTo>
                    <a:pt x="18514" y="2270"/>
                    <a:pt x="18514" y="15638"/>
                    <a:pt x="18514" y="15638"/>
                  </a:cubicBezTo>
                  <a:close/>
                  <a:moveTo>
                    <a:pt x="21148" y="7700"/>
                  </a:moveTo>
                  <a:cubicBezTo>
                    <a:pt x="20847" y="7350"/>
                    <a:pt x="20483" y="7174"/>
                    <a:pt x="20057" y="7174"/>
                  </a:cubicBezTo>
                  <a:lnTo>
                    <a:pt x="20057" y="1794"/>
                  </a:lnTo>
                  <a:cubicBezTo>
                    <a:pt x="20057" y="1308"/>
                    <a:pt x="19905" y="888"/>
                    <a:pt x="19599" y="532"/>
                  </a:cubicBezTo>
                  <a:cubicBezTo>
                    <a:pt x="19294" y="177"/>
                    <a:pt x="18932" y="0"/>
                    <a:pt x="18514" y="0"/>
                  </a:cubicBezTo>
                  <a:cubicBezTo>
                    <a:pt x="14810" y="3588"/>
                    <a:pt x="11209" y="5380"/>
                    <a:pt x="7714" y="5380"/>
                  </a:cubicBezTo>
                  <a:lnTo>
                    <a:pt x="1929" y="5380"/>
                  </a:lnTo>
                  <a:cubicBezTo>
                    <a:pt x="1398" y="5380"/>
                    <a:pt x="944" y="5600"/>
                    <a:pt x="566" y="6040"/>
                  </a:cubicBezTo>
                  <a:cubicBezTo>
                    <a:pt x="189" y="6479"/>
                    <a:pt x="0" y="7006"/>
                    <a:pt x="0" y="7623"/>
                  </a:cubicBezTo>
                  <a:lnTo>
                    <a:pt x="0" y="10313"/>
                  </a:lnTo>
                  <a:cubicBezTo>
                    <a:pt x="0" y="10930"/>
                    <a:pt x="189" y="11458"/>
                    <a:pt x="566" y="11896"/>
                  </a:cubicBezTo>
                  <a:cubicBezTo>
                    <a:pt x="944" y="12336"/>
                    <a:pt x="1398" y="12556"/>
                    <a:pt x="1928" y="12556"/>
                  </a:cubicBezTo>
                  <a:lnTo>
                    <a:pt x="3399" y="12556"/>
                  </a:lnTo>
                  <a:cubicBezTo>
                    <a:pt x="3262" y="13059"/>
                    <a:pt x="3174" y="13576"/>
                    <a:pt x="3134" y="14103"/>
                  </a:cubicBezTo>
                  <a:cubicBezTo>
                    <a:pt x="3094" y="14632"/>
                    <a:pt x="3079" y="15092"/>
                    <a:pt x="3092" y="15484"/>
                  </a:cubicBezTo>
                  <a:cubicBezTo>
                    <a:pt x="3103" y="15876"/>
                    <a:pt x="3164" y="16348"/>
                    <a:pt x="3272" y="16899"/>
                  </a:cubicBezTo>
                  <a:cubicBezTo>
                    <a:pt x="3381" y="17450"/>
                    <a:pt x="3473" y="17865"/>
                    <a:pt x="3550" y="18146"/>
                  </a:cubicBezTo>
                  <a:cubicBezTo>
                    <a:pt x="3626" y="18426"/>
                    <a:pt x="3754" y="18867"/>
                    <a:pt x="3935" y="19470"/>
                  </a:cubicBezTo>
                  <a:cubicBezTo>
                    <a:pt x="4116" y="20072"/>
                    <a:pt x="4235" y="20481"/>
                    <a:pt x="4291" y="20696"/>
                  </a:cubicBezTo>
                  <a:cubicBezTo>
                    <a:pt x="4660" y="21089"/>
                    <a:pt x="5191" y="21348"/>
                    <a:pt x="5882" y="21474"/>
                  </a:cubicBezTo>
                  <a:cubicBezTo>
                    <a:pt x="6573" y="21600"/>
                    <a:pt x="7250" y="21546"/>
                    <a:pt x="7913" y="21313"/>
                  </a:cubicBezTo>
                  <a:cubicBezTo>
                    <a:pt x="8576" y="21079"/>
                    <a:pt x="9024" y="20691"/>
                    <a:pt x="9257" y="20150"/>
                  </a:cubicBezTo>
                  <a:cubicBezTo>
                    <a:pt x="8952" y="19869"/>
                    <a:pt x="8705" y="19633"/>
                    <a:pt x="8515" y="19442"/>
                  </a:cubicBezTo>
                  <a:cubicBezTo>
                    <a:pt x="8327" y="19250"/>
                    <a:pt x="8134" y="19017"/>
                    <a:pt x="7937" y="18741"/>
                  </a:cubicBezTo>
                  <a:cubicBezTo>
                    <a:pt x="7740" y="18466"/>
                    <a:pt x="7606" y="18209"/>
                    <a:pt x="7533" y="17971"/>
                  </a:cubicBezTo>
                  <a:cubicBezTo>
                    <a:pt x="7461" y="17733"/>
                    <a:pt x="7437" y="17462"/>
                    <a:pt x="7461" y="17158"/>
                  </a:cubicBezTo>
                  <a:cubicBezTo>
                    <a:pt x="7485" y="16854"/>
                    <a:pt x="7578" y="16549"/>
                    <a:pt x="7738" y="16241"/>
                  </a:cubicBezTo>
                  <a:cubicBezTo>
                    <a:pt x="7433" y="15876"/>
                    <a:pt x="7272" y="15444"/>
                    <a:pt x="7256" y="14944"/>
                  </a:cubicBezTo>
                  <a:cubicBezTo>
                    <a:pt x="7240" y="14444"/>
                    <a:pt x="7365" y="13975"/>
                    <a:pt x="7630" y="13536"/>
                  </a:cubicBezTo>
                  <a:cubicBezTo>
                    <a:pt x="7895" y="13097"/>
                    <a:pt x="8260" y="12789"/>
                    <a:pt x="8726" y="12611"/>
                  </a:cubicBezTo>
                  <a:cubicBezTo>
                    <a:pt x="11901" y="12919"/>
                    <a:pt x="15164" y="14694"/>
                    <a:pt x="18514" y="17936"/>
                  </a:cubicBezTo>
                  <a:cubicBezTo>
                    <a:pt x="18932" y="17936"/>
                    <a:pt x="19294" y="17758"/>
                    <a:pt x="19599" y="17404"/>
                  </a:cubicBezTo>
                  <a:cubicBezTo>
                    <a:pt x="19905" y="17048"/>
                    <a:pt x="20057" y="16628"/>
                    <a:pt x="20057" y="16142"/>
                  </a:cubicBezTo>
                  <a:lnTo>
                    <a:pt x="20057" y="10762"/>
                  </a:lnTo>
                  <a:cubicBezTo>
                    <a:pt x="20483" y="10762"/>
                    <a:pt x="20847" y="10586"/>
                    <a:pt x="21148" y="10236"/>
                  </a:cubicBezTo>
                  <a:cubicBezTo>
                    <a:pt x="21449" y="9886"/>
                    <a:pt x="21600" y="9463"/>
                    <a:pt x="21600" y="8968"/>
                  </a:cubicBezTo>
                  <a:cubicBezTo>
                    <a:pt x="21600" y="8473"/>
                    <a:pt x="21449" y="8050"/>
                    <a:pt x="21148" y="7700"/>
                  </a:cubicBezTo>
                  <a:cubicBezTo>
                    <a:pt x="21148" y="7700"/>
                    <a:pt x="21148" y="7700"/>
                    <a:pt x="21148" y="770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7" name="Shape 1646"/>
          <p:cNvSpPr/>
          <p:nvPr/>
        </p:nvSpPr>
        <p:spPr>
          <a:xfrm>
            <a:off x="1901825" y="2538844"/>
            <a:ext cx="2838783" cy="392922"/>
          </a:xfrm>
          <a:prstGeom prst="rect">
            <a:avLst/>
          </a:prstGeom>
          <a:solidFill>
            <a:srgbClr val="009ED6">
              <a:alpha val="75000"/>
            </a:srgbClr>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9" name="Shape 1649"/>
          <p:cNvSpPr/>
          <p:nvPr/>
        </p:nvSpPr>
        <p:spPr>
          <a:xfrm>
            <a:off x="7493160" y="2538844"/>
            <a:ext cx="2838783" cy="392922"/>
          </a:xfrm>
          <a:prstGeom prst="rect">
            <a:avLst/>
          </a:prstGeom>
          <a:solidFill>
            <a:srgbClr val="009ED6">
              <a:alpha val="75000"/>
            </a:srgbClr>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Text Placeholder 19"/>
          <p:cNvSpPr txBox="1"/>
          <p:nvPr/>
        </p:nvSpPr>
        <p:spPr>
          <a:xfrm>
            <a:off x="1901373" y="2538844"/>
            <a:ext cx="2839236" cy="408745"/>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GB" dirty="0"/>
          </a:p>
        </p:txBody>
      </p:sp>
      <p:sp>
        <p:nvSpPr>
          <p:cNvPr id="32" name="Text Placeholder 19"/>
          <p:cNvSpPr txBox="1"/>
          <p:nvPr/>
        </p:nvSpPr>
        <p:spPr>
          <a:xfrm>
            <a:off x="7490982" y="2538844"/>
            <a:ext cx="2839236" cy="408745"/>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GB" dirty="0"/>
          </a:p>
        </p:txBody>
      </p:sp>
      <p:sp>
        <p:nvSpPr>
          <p:cNvPr id="3" name="文本框 2"/>
          <p:cNvSpPr txBox="1"/>
          <p:nvPr/>
        </p:nvSpPr>
        <p:spPr>
          <a:xfrm>
            <a:off x="2297734" y="2544036"/>
            <a:ext cx="2046514" cy="369332"/>
          </a:xfrm>
          <a:prstGeom prst="rect">
            <a:avLst/>
          </a:prstGeom>
          <a:noFill/>
        </p:spPr>
        <p:txBody>
          <a:bodyPr wrap="square" rtlCol="0">
            <a:spAutoFit/>
          </a:bodyPr>
          <a:lstStyle/>
          <a:p>
            <a:pPr algn="ctr"/>
            <a:r>
              <a:rPr lang="en-US" altLang="zh-CN" dirty="0" smtClean="0">
                <a:solidFill>
                  <a:schemeClr val="bg1"/>
                </a:solidFill>
              </a:rPr>
              <a:t>Add your title here</a:t>
            </a:r>
            <a:endParaRPr lang="zh-CN" altLang="en-US" dirty="0">
              <a:solidFill>
                <a:schemeClr val="bg1"/>
              </a:solidFill>
            </a:endParaRPr>
          </a:p>
        </p:txBody>
      </p:sp>
      <p:sp>
        <p:nvSpPr>
          <p:cNvPr id="34" name="文本框 33"/>
          <p:cNvSpPr txBox="1"/>
          <p:nvPr/>
        </p:nvSpPr>
        <p:spPr>
          <a:xfrm>
            <a:off x="7887343" y="2544036"/>
            <a:ext cx="2046514" cy="369332"/>
          </a:xfrm>
          <a:prstGeom prst="rect">
            <a:avLst/>
          </a:prstGeom>
          <a:noFill/>
        </p:spPr>
        <p:txBody>
          <a:bodyPr wrap="square" rtlCol="0">
            <a:spAutoFit/>
          </a:bodyPr>
          <a:lstStyle/>
          <a:p>
            <a:pPr algn="ctr"/>
            <a:r>
              <a:rPr lang="en-US" altLang="zh-CN" dirty="0" smtClean="0">
                <a:solidFill>
                  <a:schemeClr val="bg1"/>
                </a:solidFill>
              </a:rPr>
              <a:t>Add your title here</a:t>
            </a:r>
            <a:endParaRPr lang="zh-CN" altLang="en-US" dirty="0">
              <a:solidFill>
                <a:schemeClr val="bg1"/>
              </a:solidFill>
            </a:endParaRPr>
          </a:p>
        </p:txBody>
      </p:sp>
      <p:sp>
        <p:nvSpPr>
          <p:cNvPr id="37" name="文本框 36"/>
          <p:cNvSpPr txBox="1"/>
          <p:nvPr/>
        </p:nvSpPr>
        <p:spPr>
          <a:xfrm>
            <a:off x="1983423" y="3490681"/>
            <a:ext cx="2675135" cy="1477328"/>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内容点击文本框即可进行编辑输入相关内容点击文本框即可进行编辑输入相关内容点击文本框即可进行编辑输入相关内容</a:t>
            </a:r>
          </a:p>
        </p:txBody>
      </p:sp>
      <p:sp>
        <p:nvSpPr>
          <p:cNvPr id="45" name="文本框 44"/>
          <p:cNvSpPr txBox="1"/>
          <p:nvPr/>
        </p:nvSpPr>
        <p:spPr>
          <a:xfrm>
            <a:off x="7576091" y="3490681"/>
            <a:ext cx="2669018" cy="1477328"/>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内容点击文本框即可进行编辑输入相关内容点击文本框即可进行编辑输入相关内容点击文本框即可进行编辑输入相关内容</a:t>
            </a:r>
          </a:p>
        </p:txBody>
      </p:sp>
      <p:sp>
        <p:nvSpPr>
          <p:cNvPr id="47" name="TextBox 38"/>
          <p:cNvSpPr txBox="1"/>
          <p:nvPr/>
        </p:nvSpPr>
        <p:spPr>
          <a:xfrm>
            <a:off x="2887851" y="5562512"/>
            <a:ext cx="6416297" cy="369332"/>
          </a:xfrm>
          <a:prstGeom prst="rect">
            <a:avLst/>
          </a:prstGeom>
          <a:noFill/>
        </p:spPr>
        <p:txBody>
          <a:bodyPr wrap="square" lIns="0" tIns="0" rIns="0" bIns="0" rtlCol="0">
            <a:spAutoFit/>
          </a:bodyPr>
          <a:lstStyle/>
          <a:p>
            <a:pPr algn="ctr"/>
            <a:r>
              <a:rPr lang="en-US" sz="1200" dirty="0" smtClean="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par>
                                <p:cTn id="12" presetID="10" presetClass="entr" presetSubtype="0" fill="hold" grpId="0" nodeType="withEffect" nodePh="1">
                                  <p:stCondLst>
                                    <p:cond delay="0"/>
                                  </p:stCondLst>
                                  <p:endCondLst>
                                    <p:cond evt="begin" delay="0">
                                      <p:tn val="12"/>
                                    </p:cond>
                                  </p:endCondLst>
                                  <p:childTnLst>
                                    <p:set>
                                      <p:cBhvr>
                                        <p:cTn id="13" dur="1" fill="hold">
                                          <p:stCondLst>
                                            <p:cond delay="0"/>
                                          </p:stCondLst>
                                        </p:cTn>
                                        <p:tgtEl>
                                          <p:spTgt spid="30">
                                            <p:txEl>
                                              <p:pRg st="0" end="0"/>
                                            </p:txEl>
                                          </p:spTgt>
                                        </p:tgtEl>
                                        <p:attrNameLst>
                                          <p:attrName>style.visibility</p:attrName>
                                        </p:attrNameLst>
                                      </p:cBhvr>
                                      <p:to>
                                        <p:strVal val="visible"/>
                                      </p:to>
                                    </p:set>
                                    <p:animEffect transition="in" filter="fade">
                                      <p:cBhvr>
                                        <p:cTn id="14" dur="500"/>
                                        <p:tgtEl>
                                          <p:spTgt spid="30">
                                            <p:txEl>
                                              <p:pRg st="0" end="0"/>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par>
                                <p:cTn id="19" presetID="10" presetClass="entr" presetSubtype="0" fill="hold" grpId="0" nodeType="withEffect" nodePh="1">
                                  <p:stCondLst>
                                    <p:cond delay="0"/>
                                  </p:stCondLst>
                                  <p:endCondLst>
                                    <p:cond evt="begin" delay="0">
                                      <p:tn val="19"/>
                                    </p:cond>
                                  </p:endCondLst>
                                  <p:childTnLst>
                                    <p:set>
                                      <p:cBhvr>
                                        <p:cTn id="20" dur="1" fill="hold">
                                          <p:stCondLst>
                                            <p:cond delay="0"/>
                                          </p:stCondLst>
                                        </p:cTn>
                                        <p:tgtEl>
                                          <p:spTgt spid="32">
                                            <p:txEl>
                                              <p:pRg st="0" end="0"/>
                                            </p:txEl>
                                          </p:spTgt>
                                        </p:tgtEl>
                                        <p:attrNameLst>
                                          <p:attrName>style.visibility</p:attrName>
                                        </p:attrNameLst>
                                      </p:cBhvr>
                                      <p:to>
                                        <p:strVal val="visible"/>
                                      </p:to>
                                    </p:set>
                                    <p:animEffect transition="in" filter="fade">
                                      <p:cBhvr>
                                        <p:cTn id="21" dur="500"/>
                                        <p:tgtEl>
                                          <p:spTgt spid="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P spid="30" grpId="0" build="p"/>
      <p:bldP spid="3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0" y="0"/>
            <a:ext cx="12192000" cy="6858000"/>
            <a:chOff x="0" y="0"/>
            <a:chExt cx="12192000" cy="6858000"/>
          </a:xfrm>
        </p:grpSpPr>
        <p:grpSp>
          <p:nvGrpSpPr>
            <p:cNvPr id="7" name="组合 6"/>
            <p:cNvGrpSpPr/>
            <p:nvPr/>
          </p:nvGrpSpPr>
          <p:grpSpPr>
            <a:xfrm>
              <a:off x="0" y="0"/>
              <a:ext cx="12192000" cy="6858000"/>
              <a:chOff x="0" y="0"/>
              <a:chExt cx="12192000" cy="6858000"/>
            </a:xfrm>
          </p:grpSpPr>
          <p:pic>
            <p:nvPicPr>
              <p:cNvPr id="4" name="图片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pic>
            <p:nvPicPr>
              <p:cNvPr id="6" name="图片 5"/>
              <p:cNvPicPr>
                <a:picLocks noChangeAspect="1"/>
              </p:cNvPicPr>
              <p:nvPr/>
            </p:nvPicPr>
            <p:blipFill rotWithShape="1">
              <a:blip r:embed="rId2" cstate="print">
                <a:extLst>
                  <a:ext uri="{28A0092B-C50C-407E-A947-70E740481C1C}">
                    <a14:useLocalDpi xmlns:a14="http://schemas.microsoft.com/office/drawing/2010/main" xmlns="" val="0"/>
                  </a:ext>
                </a:extLst>
              </a:blip>
              <a:srcRect l="71094" t="88611" r="17656" b="2778"/>
              <a:stretch>
                <a:fillRect/>
              </a:stretch>
            </p:blipFill>
            <p:spPr>
              <a:xfrm>
                <a:off x="10706100" y="5981700"/>
                <a:ext cx="1428750" cy="666750"/>
              </a:xfrm>
              <a:prstGeom prst="rect">
                <a:avLst/>
              </a:prstGeom>
              <a:effectLst>
                <a:softEdge rad="63500"/>
              </a:effectLst>
            </p:spPr>
          </p:pic>
        </p:grpSp>
        <p:sp>
          <p:nvSpPr>
            <p:cNvPr id="41" name="椭圆 40"/>
            <p:cNvSpPr/>
            <p:nvPr/>
          </p:nvSpPr>
          <p:spPr>
            <a:xfrm>
              <a:off x="9610725" y="476250"/>
              <a:ext cx="1809750" cy="1809750"/>
            </a:xfrm>
            <a:prstGeom prst="ellipse">
              <a:avLst/>
            </a:prstGeom>
            <a:solidFill>
              <a:schemeClr val="bg1">
                <a:alpha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9180419" y="1638548"/>
              <a:ext cx="626408" cy="626408"/>
            </a:xfrm>
            <a:prstGeom prst="ellipse">
              <a:avLst/>
            </a:prstGeom>
            <a:solidFill>
              <a:schemeClr val="bg1">
                <a:alpha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9180419" y="1951752"/>
              <a:ext cx="626408" cy="626408"/>
            </a:xfrm>
            <a:prstGeom prst="ellipse">
              <a:avLst/>
            </a:prstGeom>
            <a:solidFill>
              <a:schemeClr val="bg1">
                <a:alpha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椭圆 43"/>
          <p:cNvSpPr/>
          <p:nvPr/>
        </p:nvSpPr>
        <p:spPr>
          <a:xfrm>
            <a:off x="8058150" y="2006660"/>
            <a:ext cx="1524000" cy="1524000"/>
          </a:xfrm>
          <a:prstGeom prst="ellipse">
            <a:avLst/>
          </a:prstGeom>
          <a:solidFill>
            <a:srgbClr val="02BD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7721411" y="2230793"/>
            <a:ext cx="2197478" cy="1200328"/>
          </a:xfrm>
          <a:prstGeom prst="rect">
            <a:avLst/>
          </a:prstGeom>
          <a:noFill/>
        </p:spPr>
        <p:txBody>
          <a:bodyPr wrap="square" rtlCol="0">
            <a:spAutoFit/>
          </a:bodyPr>
          <a:lstStyle/>
          <a:p>
            <a:pPr algn="ctr"/>
            <a:r>
              <a:rPr lang="en-US" altLang="zh-CN" sz="7200" dirty="0" smtClean="0">
                <a:ln w="28575">
                  <a:noFill/>
                </a:ln>
                <a:solidFill>
                  <a:schemeClr val="bg1"/>
                </a:solidFill>
                <a:latin typeface="微软雅黑" panose="020B0503020204020204" pitchFamily="34" charset="-122"/>
                <a:ea typeface="微软雅黑" panose="020B0503020204020204" pitchFamily="34" charset="-122"/>
              </a:rPr>
              <a:t>02</a:t>
            </a:r>
            <a:endParaRPr lang="zh-CN" altLang="en-US" sz="7200" dirty="0">
              <a:ln w="28575">
                <a:noFill/>
              </a:ln>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361958" y="3719944"/>
            <a:ext cx="4959929" cy="584775"/>
          </a:xfrm>
          <a:prstGeom prst="rect">
            <a:avLst/>
          </a:prstGeom>
          <a:noFill/>
        </p:spPr>
        <p:txBody>
          <a:bodyPr wrap="square" rtlCol="0">
            <a:spAutoFit/>
          </a:bodyPr>
          <a:lstStyle/>
          <a:p>
            <a:pPr algn="ctr"/>
            <a:r>
              <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课题研究的思路与方法</a:t>
            </a:r>
            <a:endParaRPr lang="en-US" altLang="zh-CN" sz="3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330869" y="4316887"/>
            <a:ext cx="5022106" cy="400110"/>
          </a:xfrm>
          <a:prstGeom prst="snip1Rect">
            <a:avLst>
              <a:gd name="adj" fmla="val 0"/>
            </a:avLst>
          </a:prstGeom>
          <a:noFill/>
          <a:ln w="28575">
            <a:noFill/>
          </a:ln>
        </p:spPr>
        <p:txBody>
          <a:bodyPr wrap="square" rtlCol="0">
            <a:spAutoFit/>
          </a:bodyPr>
          <a:lstStyle/>
          <a:p>
            <a:pPr algn="ctr"/>
            <a:r>
              <a:rPr lang="en-US" altLang="zh-CN" sz="20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20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5E0F4"/>
        </a:solidFill>
        <a:effectLst/>
      </p:bgPr>
    </p:bg>
    <p:spTree>
      <p:nvGrpSpPr>
        <p:cNvPr id="1" name=""/>
        <p:cNvGrpSpPr/>
        <p:nvPr/>
      </p:nvGrpSpPr>
      <p:grpSpPr>
        <a:xfrm>
          <a:off x="0" y="0"/>
          <a:ext cx="0" cy="0"/>
          <a:chOff x="0" y="0"/>
          <a:chExt cx="0" cy="0"/>
        </a:xfrm>
      </p:grpSpPr>
      <p:sp>
        <p:nvSpPr>
          <p:cNvPr id="6" name="椭圆 5"/>
          <p:cNvSpPr/>
          <p:nvPr/>
        </p:nvSpPr>
        <p:spPr>
          <a:xfrm>
            <a:off x="820965" y="379754"/>
            <a:ext cx="717550" cy="717550"/>
          </a:xfrm>
          <a:prstGeom prst="ellipse">
            <a:avLst/>
          </a:prstGeom>
          <a:solidFill>
            <a:srgbClr val="565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0159" y="438948"/>
            <a:ext cx="599163" cy="599163"/>
          </a:xfrm>
          <a:prstGeom prst="ellipse">
            <a:avLst/>
          </a:prstGeom>
          <a:solidFill>
            <a:srgbClr val="D5E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850562" y="476919"/>
            <a:ext cx="658356" cy="523220"/>
          </a:xfrm>
          <a:prstGeom prst="rect">
            <a:avLst/>
          </a:prstGeom>
          <a:noFill/>
        </p:spPr>
        <p:txBody>
          <a:bodyPr wrap="square" rtlCol="0">
            <a:spAutoFit/>
          </a:bodyPr>
          <a:lstStyle/>
          <a:p>
            <a:pPr algn="ctr"/>
            <a:r>
              <a:rPr lang="en-US" altLang="zh-CN" sz="2800" b="1" dirty="0" smtClean="0">
                <a:ln w="28575">
                  <a:noFill/>
                </a:ln>
                <a:solidFill>
                  <a:schemeClr val="tx1">
                    <a:lumMod val="75000"/>
                    <a:lumOff val="25000"/>
                  </a:schemeClr>
                </a:solidFill>
                <a:latin typeface="微软雅黑" panose="020B0503020204020204" pitchFamily="34" charset="-122"/>
                <a:ea typeface="微软雅黑" panose="020B0503020204020204" pitchFamily="34" charset="-122"/>
              </a:rPr>
              <a:t>02</a:t>
            </a:r>
            <a:endParaRPr lang="zh-CN" altLang="en-US" sz="4400" b="1" dirty="0">
              <a:ln w="28575">
                <a:noFill/>
              </a:l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1669141" y="181159"/>
            <a:ext cx="2492990" cy="646331"/>
          </a:xfrm>
          <a:prstGeom prst="rect">
            <a:avLst/>
          </a:prstGeom>
        </p:spPr>
        <p:txBody>
          <a:bodyPr wrap="none">
            <a:spAutoFit/>
          </a:bodyPr>
          <a:lstStyle/>
          <a:p>
            <a:pPr>
              <a:lnSpc>
                <a:spcPct val="20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研究的思路与方法</a:t>
            </a:r>
          </a:p>
        </p:txBody>
      </p:sp>
      <p:sp>
        <p:nvSpPr>
          <p:cNvPr id="24" name="文本框 23"/>
          <p:cNvSpPr txBox="1"/>
          <p:nvPr/>
        </p:nvSpPr>
        <p:spPr>
          <a:xfrm>
            <a:off x="404583" y="797144"/>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28" name="Shape 1657"/>
          <p:cNvSpPr/>
          <p:nvPr/>
        </p:nvSpPr>
        <p:spPr>
          <a:xfrm>
            <a:off x="2051905" y="3347832"/>
            <a:ext cx="3520011" cy="713178"/>
          </a:xfrm>
          <a:prstGeom prst="rect">
            <a:avLst/>
          </a:prstGeom>
          <a:solidFill>
            <a:schemeClr val="bg1">
              <a:lumMod val="95000"/>
            </a:schemeClr>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1660"/>
          <p:cNvSpPr/>
          <p:nvPr/>
        </p:nvSpPr>
        <p:spPr>
          <a:xfrm>
            <a:off x="6633476" y="3347832"/>
            <a:ext cx="3520012" cy="713178"/>
          </a:xfrm>
          <a:prstGeom prst="rect">
            <a:avLst/>
          </a:prstGeom>
          <a:solidFill>
            <a:schemeClr val="bg1">
              <a:lumMod val="95000"/>
            </a:schemeClr>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3" name="Shape 1666"/>
          <p:cNvSpPr/>
          <p:nvPr/>
        </p:nvSpPr>
        <p:spPr>
          <a:xfrm>
            <a:off x="0" y="2557151"/>
            <a:ext cx="3051367" cy="267885"/>
          </a:xfrm>
          <a:prstGeom prst="rect">
            <a:avLst/>
          </a:prstGeom>
          <a:solidFill>
            <a:schemeClr val="bg1">
              <a:lumMod val="95000"/>
            </a:schemeClr>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5" name="Shape 1672"/>
          <p:cNvSpPr/>
          <p:nvPr/>
        </p:nvSpPr>
        <p:spPr>
          <a:xfrm>
            <a:off x="3504887" y="2557151"/>
            <a:ext cx="1068318" cy="267885"/>
          </a:xfrm>
          <a:prstGeom prst="rect">
            <a:avLst/>
          </a:prstGeom>
          <a:solidFill>
            <a:schemeClr val="bg1">
              <a:lumMod val="95000"/>
            </a:schemeClr>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6" name="Shape 1675"/>
          <p:cNvSpPr/>
          <p:nvPr/>
        </p:nvSpPr>
        <p:spPr>
          <a:xfrm>
            <a:off x="5029673" y="2557151"/>
            <a:ext cx="1068318" cy="267885"/>
          </a:xfrm>
          <a:prstGeom prst="rect">
            <a:avLst/>
          </a:prstGeom>
          <a:solidFill>
            <a:schemeClr val="bg1">
              <a:lumMod val="95000"/>
            </a:schemeClr>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9" name="Shape 1678"/>
          <p:cNvSpPr/>
          <p:nvPr/>
        </p:nvSpPr>
        <p:spPr>
          <a:xfrm>
            <a:off x="4538873" y="2425928"/>
            <a:ext cx="529200" cy="530330"/>
          </a:xfrm>
          <a:prstGeom prst="ellipse">
            <a:avLst/>
          </a:prstGeom>
          <a:solidFill>
            <a:srgbClr val="009ED6"/>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0" name="Shape 1679"/>
          <p:cNvSpPr/>
          <p:nvPr/>
        </p:nvSpPr>
        <p:spPr>
          <a:xfrm>
            <a:off x="4707670" y="2590518"/>
            <a:ext cx="189086" cy="201151"/>
          </a:xfrm>
          <a:custGeom>
            <a:avLst/>
            <a:gdLst/>
            <a:ahLst/>
            <a:cxnLst>
              <a:cxn ang="0">
                <a:pos x="wd2" y="hd2"/>
              </a:cxn>
              <a:cxn ang="5400000">
                <a:pos x="wd2" y="hd2"/>
              </a:cxn>
              <a:cxn ang="10800000">
                <a:pos x="wd2" y="hd2"/>
              </a:cxn>
              <a:cxn ang="16200000">
                <a:pos x="wd2" y="hd2"/>
              </a:cxn>
            </a:cxnLst>
            <a:rect l="0" t="0" r="r" b="b"/>
            <a:pathLst>
              <a:path w="21600" h="21567" extrusionOk="0">
                <a:moveTo>
                  <a:pt x="10665" y="9681"/>
                </a:moveTo>
                <a:cubicBezTo>
                  <a:pt x="10079" y="14119"/>
                  <a:pt x="7081" y="15033"/>
                  <a:pt x="7081" y="18117"/>
                </a:cubicBezTo>
                <a:cubicBezTo>
                  <a:pt x="7081" y="20023"/>
                  <a:pt x="8782" y="21567"/>
                  <a:pt x="10799" y="21567"/>
                </a:cubicBezTo>
                <a:cubicBezTo>
                  <a:pt x="12818" y="21567"/>
                  <a:pt x="14519" y="20023"/>
                  <a:pt x="14519" y="18117"/>
                </a:cubicBezTo>
                <a:cubicBezTo>
                  <a:pt x="14519" y="15033"/>
                  <a:pt x="11521" y="14119"/>
                  <a:pt x="10935" y="9681"/>
                </a:cubicBezTo>
                <a:cubicBezTo>
                  <a:pt x="10917" y="9547"/>
                  <a:pt x="10683" y="9547"/>
                  <a:pt x="10665" y="9681"/>
                </a:cubicBezTo>
                <a:close/>
                <a:moveTo>
                  <a:pt x="18015" y="101"/>
                </a:moveTo>
                <a:cubicBezTo>
                  <a:pt x="17997" y="-33"/>
                  <a:pt x="17762" y="-33"/>
                  <a:pt x="17744" y="101"/>
                </a:cubicBezTo>
                <a:cubicBezTo>
                  <a:pt x="17159" y="4539"/>
                  <a:pt x="14160" y="5453"/>
                  <a:pt x="14160" y="8537"/>
                </a:cubicBezTo>
                <a:cubicBezTo>
                  <a:pt x="14160" y="10442"/>
                  <a:pt x="15863" y="11987"/>
                  <a:pt x="17880" y="11987"/>
                </a:cubicBezTo>
                <a:cubicBezTo>
                  <a:pt x="19897" y="11987"/>
                  <a:pt x="21600" y="10442"/>
                  <a:pt x="21600" y="8537"/>
                </a:cubicBezTo>
                <a:cubicBezTo>
                  <a:pt x="21600" y="5453"/>
                  <a:pt x="18602" y="4539"/>
                  <a:pt x="18015" y="101"/>
                </a:cubicBezTo>
                <a:close/>
                <a:moveTo>
                  <a:pt x="3856" y="101"/>
                </a:moveTo>
                <a:cubicBezTo>
                  <a:pt x="3838" y="-33"/>
                  <a:pt x="3603" y="-33"/>
                  <a:pt x="3586" y="101"/>
                </a:cubicBezTo>
                <a:cubicBezTo>
                  <a:pt x="2999" y="4539"/>
                  <a:pt x="0" y="5453"/>
                  <a:pt x="0" y="8537"/>
                </a:cubicBezTo>
                <a:cubicBezTo>
                  <a:pt x="0" y="10442"/>
                  <a:pt x="1703" y="11987"/>
                  <a:pt x="3720" y="11987"/>
                </a:cubicBezTo>
                <a:cubicBezTo>
                  <a:pt x="5739" y="11987"/>
                  <a:pt x="7440" y="10442"/>
                  <a:pt x="7440" y="8537"/>
                </a:cubicBezTo>
                <a:cubicBezTo>
                  <a:pt x="7440" y="5453"/>
                  <a:pt x="4442" y="4539"/>
                  <a:pt x="3856" y="101"/>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1" name="Shape 1684"/>
          <p:cNvSpPr/>
          <p:nvPr/>
        </p:nvSpPr>
        <p:spPr>
          <a:xfrm>
            <a:off x="6610977" y="2557151"/>
            <a:ext cx="1068318" cy="267885"/>
          </a:xfrm>
          <a:prstGeom prst="rect">
            <a:avLst/>
          </a:prstGeom>
          <a:solidFill>
            <a:schemeClr val="bg1">
              <a:lumMod val="95000"/>
            </a:schemeClr>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3" name="Shape 1687"/>
          <p:cNvSpPr/>
          <p:nvPr/>
        </p:nvSpPr>
        <p:spPr>
          <a:xfrm>
            <a:off x="1490660" y="2425928"/>
            <a:ext cx="529200" cy="530330"/>
          </a:xfrm>
          <a:prstGeom prst="ellipse">
            <a:avLst/>
          </a:prstGeom>
          <a:solidFill>
            <a:srgbClr val="009ED6"/>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4" name="Shape 1688"/>
          <p:cNvSpPr/>
          <p:nvPr/>
        </p:nvSpPr>
        <p:spPr>
          <a:xfrm>
            <a:off x="1647682" y="2571782"/>
            <a:ext cx="211919" cy="226051"/>
          </a:xfrm>
          <a:custGeom>
            <a:avLst/>
            <a:gdLst/>
            <a:ahLst/>
            <a:cxnLst>
              <a:cxn ang="0">
                <a:pos x="wd2" y="hd2"/>
              </a:cxn>
              <a:cxn ang="5400000">
                <a:pos x="wd2" y="hd2"/>
              </a:cxn>
              <a:cxn ang="10800000">
                <a:pos x="wd2" y="hd2"/>
              </a:cxn>
              <a:cxn ang="16200000">
                <a:pos x="wd2" y="hd2"/>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6" name="Shape 1690"/>
          <p:cNvSpPr/>
          <p:nvPr/>
        </p:nvSpPr>
        <p:spPr>
          <a:xfrm>
            <a:off x="8074897" y="2557151"/>
            <a:ext cx="1068318" cy="267885"/>
          </a:xfrm>
          <a:prstGeom prst="rect">
            <a:avLst/>
          </a:prstGeom>
          <a:solidFill>
            <a:schemeClr val="bg1">
              <a:lumMod val="95000"/>
            </a:schemeClr>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8" name="Shape 1698"/>
          <p:cNvSpPr/>
          <p:nvPr/>
        </p:nvSpPr>
        <p:spPr>
          <a:xfrm>
            <a:off x="9599682" y="2557151"/>
            <a:ext cx="2592317" cy="267885"/>
          </a:xfrm>
          <a:prstGeom prst="rect">
            <a:avLst/>
          </a:prstGeom>
          <a:solidFill>
            <a:schemeClr val="bg1">
              <a:lumMod val="95000"/>
            </a:schemeClr>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0" name="Text Placeholder 9"/>
          <p:cNvSpPr txBox="1"/>
          <p:nvPr/>
        </p:nvSpPr>
        <p:spPr>
          <a:xfrm>
            <a:off x="2051905" y="3347833"/>
            <a:ext cx="3520011" cy="713177"/>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smtClean="0">
                <a:solidFill>
                  <a:schemeClr val="tx1">
                    <a:lumMod val="75000"/>
                    <a:lumOff val="25000"/>
                  </a:schemeClr>
                </a:solidFill>
              </a:rPr>
              <a:t>Add your title here</a:t>
            </a:r>
            <a:endParaRPr lang="zh-CN" altLang="en-US" dirty="0">
              <a:solidFill>
                <a:schemeClr val="tx1">
                  <a:lumMod val="75000"/>
                  <a:lumOff val="25000"/>
                </a:schemeClr>
              </a:solidFill>
            </a:endParaRPr>
          </a:p>
        </p:txBody>
      </p:sp>
      <p:sp>
        <p:nvSpPr>
          <p:cNvPr id="51" name="Text Placeholder 9"/>
          <p:cNvSpPr txBox="1"/>
          <p:nvPr/>
        </p:nvSpPr>
        <p:spPr>
          <a:xfrm>
            <a:off x="6629260" y="3347833"/>
            <a:ext cx="3520011" cy="713177"/>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smtClean="0">
                <a:solidFill>
                  <a:schemeClr val="tx1">
                    <a:lumMod val="75000"/>
                    <a:lumOff val="25000"/>
                  </a:schemeClr>
                </a:solidFill>
              </a:rPr>
              <a:t>Add your title here</a:t>
            </a:r>
            <a:endParaRPr lang="zh-CN" altLang="en-US" dirty="0">
              <a:solidFill>
                <a:schemeClr val="tx1">
                  <a:lumMod val="75000"/>
                  <a:lumOff val="25000"/>
                </a:schemeClr>
              </a:solidFill>
            </a:endParaRPr>
          </a:p>
        </p:txBody>
      </p:sp>
      <p:sp>
        <p:nvSpPr>
          <p:cNvPr id="52" name="Text Placeholder 10"/>
          <p:cNvSpPr txBox="1"/>
          <p:nvPr/>
        </p:nvSpPr>
        <p:spPr>
          <a:xfrm>
            <a:off x="2095940" y="2592443"/>
            <a:ext cx="949900" cy="21491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smtClean="0"/>
              <a:t>text</a:t>
            </a:r>
            <a:endParaRPr lang="en-GB" dirty="0"/>
          </a:p>
        </p:txBody>
      </p:sp>
      <p:sp>
        <p:nvSpPr>
          <p:cNvPr id="53" name="Text Placeholder 10"/>
          <p:cNvSpPr txBox="1"/>
          <p:nvPr/>
        </p:nvSpPr>
        <p:spPr>
          <a:xfrm>
            <a:off x="3617776" y="2592443"/>
            <a:ext cx="949900" cy="21491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ltLang="zh-CN" dirty="0" smtClean="0"/>
              <a:t>text</a:t>
            </a:r>
            <a:endParaRPr lang="en-GB" altLang="zh-CN" dirty="0"/>
          </a:p>
        </p:txBody>
      </p:sp>
      <p:sp>
        <p:nvSpPr>
          <p:cNvPr id="54" name="Text Placeholder 10"/>
          <p:cNvSpPr txBox="1"/>
          <p:nvPr/>
        </p:nvSpPr>
        <p:spPr>
          <a:xfrm>
            <a:off x="5142561" y="2592443"/>
            <a:ext cx="949900" cy="21491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ltLang="zh-CN" sz="1600" dirty="0" smtClean="0"/>
              <a:t>text</a:t>
            </a:r>
            <a:endParaRPr lang="en-GB" altLang="zh-CN" sz="1600" dirty="0"/>
          </a:p>
        </p:txBody>
      </p:sp>
      <p:sp>
        <p:nvSpPr>
          <p:cNvPr id="55" name="Text Placeholder 10"/>
          <p:cNvSpPr txBox="1"/>
          <p:nvPr/>
        </p:nvSpPr>
        <p:spPr>
          <a:xfrm>
            <a:off x="6665949" y="2592443"/>
            <a:ext cx="949900" cy="21491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ltLang="zh-CN" dirty="0" smtClean="0"/>
              <a:t>text</a:t>
            </a:r>
            <a:endParaRPr lang="en-GB" altLang="zh-CN" dirty="0"/>
          </a:p>
        </p:txBody>
      </p:sp>
      <p:sp>
        <p:nvSpPr>
          <p:cNvPr id="56" name="Text Placeholder 10"/>
          <p:cNvSpPr txBox="1"/>
          <p:nvPr/>
        </p:nvSpPr>
        <p:spPr>
          <a:xfrm>
            <a:off x="8190734" y="2592443"/>
            <a:ext cx="949900" cy="21491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ltLang="zh-CN" dirty="0" smtClean="0"/>
              <a:t>text</a:t>
            </a:r>
            <a:endParaRPr lang="en-GB" altLang="zh-CN" dirty="0"/>
          </a:p>
        </p:txBody>
      </p:sp>
      <p:sp>
        <p:nvSpPr>
          <p:cNvPr id="57" name="Text Placeholder 10"/>
          <p:cNvSpPr txBox="1"/>
          <p:nvPr/>
        </p:nvSpPr>
        <p:spPr>
          <a:xfrm>
            <a:off x="9718100" y="2592443"/>
            <a:ext cx="949900" cy="214915"/>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ltLang="zh-CN" sz="1600" dirty="0" smtClean="0"/>
              <a:t>text</a:t>
            </a:r>
            <a:endParaRPr lang="en-GB" altLang="zh-CN" sz="1600" dirty="0"/>
          </a:p>
        </p:txBody>
      </p:sp>
      <p:sp>
        <p:nvSpPr>
          <p:cNvPr id="59" name="Shape 1669"/>
          <p:cNvSpPr/>
          <p:nvPr/>
        </p:nvSpPr>
        <p:spPr>
          <a:xfrm>
            <a:off x="3007734" y="2425928"/>
            <a:ext cx="529200" cy="530330"/>
          </a:xfrm>
          <a:prstGeom prst="ellipse">
            <a:avLst/>
          </a:prstGeom>
          <a:solidFill>
            <a:srgbClr val="009ED6"/>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60" name="Shape 1670"/>
          <p:cNvSpPr/>
          <p:nvPr/>
        </p:nvSpPr>
        <p:spPr>
          <a:xfrm>
            <a:off x="3169519" y="2598383"/>
            <a:ext cx="211918" cy="185421"/>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lnTo>
                  <a:pt x="2700" y="0"/>
                </a:lnTo>
                <a:cubicBezTo>
                  <a:pt x="1216" y="0"/>
                  <a:pt x="0" y="1389"/>
                  <a:pt x="0" y="3086"/>
                </a:cubicBezTo>
                <a:lnTo>
                  <a:pt x="0" y="13885"/>
                </a:lnTo>
                <a:cubicBezTo>
                  <a:pt x="0" y="15583"/>
                  <a:pt x="1216" y="16971"/>
                  <a:pt x="2700" y="16971"/>
                </a:cubicBezTo>
                <a:lnTo>
                  <a:pt x="8100" y="16971"/>
                </a:lnTo>
                <a:lnTo>
                  <a:pt x="13500" y="21600"/>
                </a:lnTo>
                <a:lnTo>
                  <a:pt x="13500" y="16971"/>
                </a:lnTo>
                <a:lnTo>
                  <a:pt x="18900" y="16971"/>
                </a:lnTo>
                <a:cubicBezTo>
                  <a:pt x="20384" y="16971"/>
                  <a:pt x="21600" y="15583"/>
                  <a:pt x="21600" y="13885"/>
                </a:cubicBezTo>
                <a:lnTo>
                  <a:pt x="21600" y="3086"/>
                </a:lnTo>
                <a:cubicBezTo>
                  <a:pt x="21600" y="1389"/>
                  <a:pt x="20384" y="0"/>
                  <a:pt x="18900" y="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62" name="Shape 1681"/>
          <p:cNvSpPr/>
          <p:nvPr/>
        </p:nvSpPr>
        <p:spPr>
          <a:xfrm>
            <a:off x="6055911" y="2425928"/>
            <a:ext cx="529200" cy="530330"/>
          </a:xfrm>
          <a:prstGeom prst="ellipse">
            <a:avLst/>
          </a:prstGeom>
          <a:solidFill>
            <a:srgbClr val="009ED6"/>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63" name="Shape 1682"/>
          <p:cNvSpPr/>
          <p:nvPr/>
        </p:nvSpPr>
        <p:spPr>
          <a:xfrm>
            <a:off x="6266856" y="2584232"/>
            <a:ext cx="117339" cy="201151"/>
          </a:xfrm>
          <a:custGeom>
            <a:avLst/>
            <a:gdLst/>
            <a:ahLst/>
            <a:cxnLst>
              <a:cxn ang="0">
                <a:pos x="wd2" y="hd2"/>
              </a:cxn>
              <a:cxn ang="5400000">
                <a:pos x="wd2" y="hd2"/>
              </a:cxn>
              <a:cxn ang="10800000">
                <a:pos x="wd2" y="hd2"/>
              </a:cxn>
              <a:cxn ang="16200000">
                <a:pos x="wd2" y="hd2"/>
              </a:cxn>
            </a:cxnLst>
            <a:rect l="0" t="0" r="r" b="b"/>
            <a:pathLst>
              <a:path w="21600" h="21540" extrusionOk="0">
                <a:moveTo>
                  <a:pt x="9547" y="8995"/>
                </a:moveTo>
                <a:cubicBezTo>
                  <a:pt x="9431" y="9241"/>
                  <a:pt x="9310" y="9495"/>
                  <a:pt x="9182" y="9756"/>
                </a:cubicBezTo>
                <a:cubicBezTo>
                  <a:pt x="8409" y="11354"/>
                  <a:pt x="7531" y="13164"/>
                  <a:pt x="7531" y="15261"/>
                </a:cubicBezTo>
                <a:cubicBezTo>
                  <a:pt x="7531" y="16396"/>
                  <a:pt x="6379" y="16800"/>
                  <a:pt x="5302" y="16800"/>
                </a:cubicBezTo>
                <a:cubicBezTo>
                  <a:pt x="4071" y="16800"/>
                  <a:pt x="3070" y="16212"/>
                  <a:pt x="3070" y="15491"/>
                </a:cubicBezTo>
                <a:cubicBezTo>
                  <a:pt x="3070" y="13016"/>
                  <a:pt x="5121" y="11397"/>
                  <a:pt x="6930" y="9971"/>
                </a:cubicBezTo>
                <a:cubicBezTo>
                  <a:pt x="7496" y="9523"/>
                  <a:pt x="8031" y="9101"/>
                  <a:pt x="8465" y="8681"/>
                </a:cubicBezTo>
                <a:cubicBezTo>
                  <a:pt x="8665" y="8489"/>
                  <a:pt x="9201" y="8497"/>
                  <a:pt x="9443" y="8687"/>
                </a:cubicBezTo>
                <a:cubicBezTo>
                  <a:pt x="9559" y="8776"/>
                  <a:pt x="9596" y="8890"/>
                  <a:pt x="9547" y="8995"/>
                </a:cubicBezTo>
                <a:close/>
                <a:moveTo>
                  <a:pt x="11191" y="180"/>
                </a:moveTo>
                <a:cubicBezTo>
                  <a:pt x="11140" y="-60"/>
                  <a:pt x="10460" y="-60"/>
                  <a:pt x="10409" y="180"/>
                </a:cubicBezTo>
                <a:cubicBezTo>
                  <a:pt x="8706" y="8155"/>
                  <a:pt x="0" y="9798"/>
                  <a:pt x="0" y="15341"/>
                </a:cubicBezTo>
                <a:cubicBezTo>
                  <a:pt x="0" y="18765"/>
                  <a:pt x="4944" y="21540"/>
                  <a:pt x="10801" y="21540"/>
                </a:cubicBezTo>
                <a:cubicBezTo>
                  <a:pt x="16656" y="21540"/>
                  <a:pt x="21600" y="18765"/>
                  <a:pt x="21600" y="15341"/>
                </a:cubicBezTo>
                <a:cubicBezTo>
                  <a:pt x="21600" y="9798"/>
                  <a:pt x="12894" y="8155"/>
                  <a:pt x="11191" y="18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65" name="Shape 1663"/>
          <p:cNvSpPr/>
          <p:nvPr/>
        </p:nvSpPr>
        <p:spPr>
          <a:xfrm>
            <a:off x="7571398" y="2425928"/>
            <a:ext cx="529200" cy="530330"/>
          </a:xfrm>
          <a:prstGeom prst="ellipse">
            <a:avLst/>
          </a:prstGeom>
          <a:solidFill>
            <a:srgbClr val="009ED6"/>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66" name="Shape 1664"/>
          <p:cNvSpPr/>
          <p:nvPr/>
        </p:nvSpPr>
        <p:spPr>
          <a:xfrm>
            <a:off x="7743661" y="2592014"/>
            <a:ext cx="188365" cy="198158"/>
          </a:xfrm>
          <a:custGeom>
            <a:avLst/>
            <a:gdLst/>
            <a:ahLst/>
            <a:cxnLst>
              <a:cxn ang="0">
                <a:pos x="wd2" y="hd2"/>
              </a:cxn>
              <a:cxn ang="5400000">
                <a:pos x="wd2" y="hd2"/>
              </a:cxn>
              <a:cxn ang="10800000">
                <a:pos x="wd2" y="hd2"/>
              </a:cxn>
              <a:cxn ang="16200000">
                <a:pos x="wd2" y="hd2"/>
              </a:cxn>
            </a:cxnLst>
            <a:rect l="0" t="0" r="r" b="b"/>
            <a:pathLst>
              <a:path w="20689" h="21367" extrusionOk="0">
                <a:moveTo>
                  <a:pt x="5399" y="21367"/>
                </a:moveTo>
                <a:cubicBezTo>
                  <a:pt x="3945" y="21367"/>
                  <a:pt x="2583" y="20761"/>
                  <a:pt x="1600" y="19796"/>
                </a:cubicBezTo>
                <a:cubicBezTo>
                  <a:pt x="-305" y="17926"/>
                  <a:pt x="-835" y="14661"/>
                  <a:pt x="1835" y="12040"/>
                </a:cubicBezTo>
                <a:cubicBezTo>
                  <a:pt x="3400" y="10503"/>
                  <a:pt x="9667" y="4351"/>
                  <a:pt x="12796" y="1279"/>
                </a:cubicBezTo>
                <a:cubicBezTo>
                  <a:pt x="13906" y="188"/>
                  <a:pt x="15321" y="-233"/>
                  <a:pt x="16674" y="123"/>
                </a:cubicBezTo>
                <a:cubicBezTo>
                  <a:pt x="18004" y="473"/>
                  <a:pt x="19093" y="1542"/>
                  <a:pt x="19449" y="2847"/>
                </a:cubicBezTo>
                <a:cubicBezTo>
                  <a:pt x="19811" y="4176"/>
                  <a:pt x="19382" y="5564"/>
                  <a:pt x="18273" y="6654"/>
                </a:cubicBezTo>
                <a:lnTo>
                  <a:pt x="7790" y="16945"/>
                </a:lnTo>
                <a:cubicBezTo>
                  <a:pt x="7191" y="17533"/>
                  <a:pt x="6516" y="17880"/>
                  <a:pt x="5836" y="17951"/>
                </a:cubicBezTo>
                <a:cubicBezTo>
                  <a:pt x="5163" y="18020"/>
                  <a:pt x="4520" y="17808"/>
                  <a:pt x="4071" y="17366"/>
                </a:cubicBezTo>
                <a:cubicBezTo>
                  <a:pt x="3256" y="16566"/>
                  <a:pt x="3140" y="15060"/>
                  <a:pt x="4495" y="13730"/>
                </a:cubicBezTo>
                <a:lnTo>
                  <a:pt x="11857" y="6501"/>
                </a:lnTo>
                <a:cubicBezTo>
                  <a:pt x="12160" y="6204"/>
                  <a:pt x="12650" y="6204"/>
                  <a:pt x="12952" y="6501"/>
                </a:cubicBezTo>
                <a:cubicBezTo>
                  <a:pt x="13255" y="6798"/>
                  <a:pt x="13255" y="7279"/>
                  <a:pt x="12952" y="7576"/>
                </a:cubicBezTo>
                <a:lnTo>
                  <a:pt x="5590" y="14805"/>
                </a:lnTo>
                <a:cubicBezTo>
                  <a:pt x="4953" y="15429"/>
                  <a:pt x="4896" y="16025"/>
                  <a:pt x="5166" y="16291"/>
                </a:cubicBezTo>
                <a:cubicBezTo>
                  <a:pt x="5285" y="16409"/>
                  <a:pt x="5465" y="16461"/>
                  <a:pt x="5672" y="16439"/>
                </a:cubicBezTo>
                <a:cubicBezTo>
                  <a:pt x="5992" y="16406"/>
                  <a:pt x="6354" y="16204"/>
                  <a:pt x="6695" y="15870"/>
                </a:cubicBezTo>
                <a:lnTo>
                  <a:pt x="17178" y="5579"/>
                </a:lnTo>
                <a:cubicBezTo>
                  <a:pt x="17896" y="4873"/>
                  <a:pt x="18171" y="4043"/>
                  <a:pt x="17953" y="3240"/>
                </a:cubicBezTo>
                <a:cubicBezTo>
                  <a:pt x="17737" y="2451"/>
                  <a:pt x="17078" y="1804"/>
                  <a:pt x="16273" y="1592"/>
                </a:cubicBezTo>
                <a:cubicBezTo>
                  <a:pt x="15457" y="1377"/>
                  <a:pt x="14611" y="1648"/>
                  <a:pt x="13891" y="2354"/>
                </a:cubicBezTo>
                <a:cubicBezTo>
                  <a:pt x="10762" y="5426"/>
                  <a:pt x="4495" y="11579"/>
                  <a:pt x="2930" y="13115"/>
                </a:cubicBezTo>
                <a:cubicBezTo>
                  <a:pt x="887" y="15120"/>
                  <a:pt x="1378" y="17427"/>
                  <a:pt x="2695" y="18721"/>
                </a:cubicBezTo>
                <a:cubicBezTo>
                  <a:pt x="4014" y="20015"/>
                  <a:pt x="6364" y="20495"/>
                  <a:pt x="8406" y="18491"/>
                </a:cubicBezTo>
                <a:lnTo>
                  <a:pt x="19368" y="7729"/>
                </a:lnTo>
                <a:cubicBezTo>
                  <a:pt x="19670" y="7433"/>
                  <a:pt x="20160" y="7433"/>
                  <a:pt x="20463" y="7729"/>
                </a:cubicBezTo>
                <a:cubicBezTo>
                  <a:pt x="20765" y="8026"/>
                  <a:pt x="20765" y="8508"/>
                  <a:pt x="20463" y="8804"/>
                </a:cubicBezTo>
                <a:lnTo>
                  <a:pt x="9501" y="19566"/>
                </a:lnTo>
                <a:cubicBezTo>
                  <a:pt x="8209" y="20835"/>
                  <a:pt x="6763" y="21367"/>
                  <a:pt x="5399" y="2136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68" name="Shape 1693"/>
          <p:cNvSpPr/>
          <p:nvPr/>
        </p:nvSpPr>
        <p:spPr>
          <a:xfrm>
            <a:off x="9103803" y="2425928"/>
            <a:ext cx="529200" cy="530330"/>
          </a:xfrm>
          <a:prstGeom prst="ellipse">
            <a:avLst/>
          </a:prstGeom>
          <a:solidFill>
            <a:srgbClr val="009ED6"/>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69" name="Group 1696"/>
          <p:cNvGrpSpPr/>
          <p:nvPr/>
        </p:nvGrpSpPr>
        <p:grpSpPr>
          <a:xfrm>
            <a:off x="9299164" y="2571660"/>
            <a:ext cx="150863" cy="226295"/>
            <a:chOff x="0" y="0"/>
            <a:chExt cx="304800" cy="457200"/>
          </a:xfrm>
        </p:grpSpPr>
        <p:sp>
          <p:nvSpPr>
            <p:cNvPr id="70" name="Shape 1694"/>
            <p:cNvSpPr/>
            <p:nvPr/>
          </p:nvSpPr>
          <p:spPr>
            <a:xfrm>
              <a:off x="0" y="0"/>
              <a:ext cx="304801" cy="457200"/>
            </a:xfrm>
            <a:custGeom>
              <a:avLst/>
              <a:gdLst/>
              <a:ahLst/>
              <a:cxnLst>
                <a:cxn ang="0">
                  <a:pos x="wd2" y="hd2"/>
                </a:cxn>
                <a:cxn ang="5400000">
                  <a:pos x="wd2" y="hd2"/>
                </a:cxn>
                <a:cxn ang="10800000">
                  <a:pos x="wd2" y="hd2"/>
                </a:cxn>
                <a:cxn ang="16200000">
                  <a:pos x="wd2" y="hd2"/>
                </a:cxn>
              </a:cxnLst>
              <a:rect l="0" t="0" r="r" b="b"/>
              <a:pathLst>
                <a:path w="21600" h="21600" extrusionOk="0">
                  <a:moveTo>
                    <a:pt x="17466" y="8831"/>
                  </a:moveTo>
                  <a:cubicBezTo>
                    <a:pt x="17325" y="8934"/>
                    <a:pt x="17111" y="9089"/>
                    <a:pt x="16823" y="9295"/>
                  </a:cubicBezTo>
                  <a:cubicBezTo>
                    <a:pt x="16534" y="9502"/>
                    <a:pt x="16319" y="9656"/>
                    <a:pt x="16179" y="9759"/>
                  </a:cubicBezTo>
                  <a:cubicBezTo>
                    <a:pt x="14379" y="11193"/>
                    <a:pt x="13388" y="12591"/>
                    <a:pt x="13204" y="13950"/>
                  </a:cubicBezTo>
                  <a:lnTo>
                    <a:pt x="8396" y="13950"/>
                  </a:lnTo>
                  <a:cubicBezTo>
                    <a:pt x="8212" y="12591"/>
                    <a:pt x="7221" y="11193"/>
                    <a:pt x="5421" y="9759"/>
                  </a:cubicBezTo>
                  <a:cubicBezTo>
                    <a:pt x="5281" y="9656"/>
                    <a:pt x="5066" y="9502"/>
                    <a:pt x="4777" y="9295"/>
                  </a:cubicBezTo>
                  <a:cubicBezTo>
                    <a:pt x="4489" y="9089"/>
                    <a:pt x="4274" y="8934"/>
                    <a:pt x="4134" y="8831"/>
                  </a:cubicBezTo>
                  <a:cubicBezTo>
                    <a:pt x="3178" y="8091"/>
                    <a:pt x="2700" y="7246"/>
                    <a:pt x="2700" y="6300"/>
                  </a:cubicBezTo>
                  <a:cubicBezTo>
                    <a:pt x="2700" y="5625"/>
                    <a:pt x="2943" y="4997"/>
                    <a:pt x="3427" y="4415"/>
                  </a:cubicBezTo>
                  <a:cubicBezTo>
                    <a:pt x="3913" y="3834"/>
                    <a:pt x="4546" y="3359"/>
                    <a:pt x="5326" y="2988"/>
                  </a:cubicBezTo>
                  <a:cubicBezTo>
                    <a:pt x="6106" y="2618"/>
                    <a:pt x="6971" y="2327"/>
                    <a:pt x="7920" y="2116"/>
                  </a:cubicBezTo>
                  <a:cubicBezTo>
                    <a:pt x="8870" y="1905"/>
                    <a:pt x="9829" y="1799"/>
                    <a:pt x="10800" y="1799"/>
                  </a:cubicBezTo>
                  <a:cubicBezTo>
                    <a:pt x="11771" y="1799"/>
                    <a:pt x="12730" y="1905"/>
                    <a:pt x="13680" y="2116"/>
                  </a:cubicBezTo>
                  <a:cubicBezTo>
                    <a:pt x="14628" y="2327"/>
                    <a:pt x="15493" y="2618"/>
                    <a:pt x="16274" y="2988"/>
                  </a:cubicBezTo>
                  <a:cubicBezTo>
                    <a:pt x="17054" y="3359"/>
                    <a:pt x="17687" y="3834"/>
                    <a:pt x="18173" y="4415"/>
                  </a:cubicBezTo>
                  <a:cubicBezTo>
                    <a:pt x="18657" y="4997"/>
                    <a:pt x="18900" y="5625"/>
                    <a:pt x="18900" y="6300"/>
                  </a:cubicBezTo>
                  <a:cubicBezTo>
                    <a:pt x="18900" y="7246"/>
                    <a:pt x="18422" y="8091"/>
                    <a:pt x="17466" y="8831"/>
                  </a:cubicBezTo>
                  <a:cubicBezTo>
                    <a:pt x="17466" y="8831"/>
                    <a:pt x="17466" y="8831"/>
                    <a:pt x="17466" y="8831"/>
                  </a:cubicBezTo>
                  <a:close/>
                  <a:moveTo>
                    <a:pt x="20661" y="3705"/>
                  </a:moveTo>
                  <a:cubicBezTo>
                    <a:pt x="20035" y="2904"/>
                    <a:pt x="19213" y="2238"/>
                    <a:pt x="18194" y="1708"/>
                  </a:cubicBezTo>
                  <a:cubicBezTo>
                    <a:pt x="17174" y="1179"/>
                    <a:pt x="16021" y="762"/>
                    <a:pt x="14734" y="457"/>
                  </a:cubicBezTo>
                  <a:cubicBezTo>
                    <a:pt x="13447" y="153"/>
                    <a:pt x="12136" y="0"/>
                    <a:pt x="10800" y="0"/>
                  </a:cubicBezTo>
                  <a:cubicBezTo>
                    <a:pt x="9464" y="0"/>
                    <a:pt x="8153" y="153"/>
                    <a:pt x="6866" y="457"/>
                  </a:cubicBezTo>
                  <a:cubicBezTo>
                    <a:pt x="5579" y="762"/>
                    <a:pt x="4426" y="1179"/>
                    <a:pt x="3407" y="1708"/>
                  </a:cubicBezTo>
                  <a:cubicBezTo>
                    <a:pt x="2387" y="2238"/>
                    <a:pt x="1564" y="2903"/>
                    <a:pt x="938" y="3705"/>
                  </a:cubicBezTo>
                  <a:cubicBezTo>
                    <a:pt x="312" y="4507"/>
                    <a:pt x="0" y="5372"/>
                    <a:pt x="0" y="6300"/>
                  </a:cubicBezTo>
                  <a:cubicBezTo>
                    <a:pt x="0" y="7753"/>
                    <a:pt x="724" y="9009"/>
                    <a:pt x="2173" y="10069"/>
                  </a:cubicBezTo>
                  <a:cubicBezTo>
                    <a:pt x="2805" y="10528"/>
                    <a:pt x="3330" y="10936"/>
                    <a:pt x="3745" y="11292"/>
                  </a:cubicBezTo>
                  <a:cubicBezTo>
                    <a:pt x="4159" y="11648"/>
                    <a:pt x="4578" y="12096"/>
                    <a:pt x="5000" y="12635"/>
                  </a:cubicBezTo>
                  <a:cubicBezTo>
                    <a:pt x="5421" y="13174"/>
                    <a:pt x="5661" y="13678"/>
                    <a:pt x="5717" y="14147"/>
                  </a:cubicBezTo>
                  <a:cubicBezTo>
                    <a:pt x="5056" y="14409"/>
                    <a:pt x="4726" y="14794"/>
                    <a:pt x="4726" y="15300"/>
                  </a:cubicBezTo>
                  <a:cubicBezTo>
                    <a:pt x="4726" y="15647"/>
                    <a:pt x="4901" y="15947"/>
                    <a:pt x="5253" y="16200"/>
                  </a:cubicBezTo>
                  <a:cubicBezTo>
                    <a:pt x="4901" y="16453"/>
                    <a:pt x="4726" y="16753"/>
                    <a:pt x="4726" y="17100"/>
                  </a:cubicBezTo>
                  <a:cubicBezTo>
                    <a:pt x="4726" y="17588"/>
                    <a:pt x="5042" y="17968"/>
                    <a:pt x="5675" y="18240"/>
                  </a:cubicBezTo>
                  <a:cubicBezTo>
                    <a:pt x="5492" y="18455"/>
                    <a:pt x="5401" y="18675"/>
                    <a:pt x="5401" y="18901"/>
                  </a:cubicBezTo>
                  <a:cubicBezTo>
                    <a:pt x="5401" y="19331"/>
                    <a:pt x="5622" y="19665"/>
                    <a:pt x="6064" y="19898"/>
                  </a:cubicBezTo>
                  <a:cubicBezTo>
                    <a:pt x="6507" y="20133"/>
                    <a:pt x="7053" y="20251"/>
                    <a:pt x="7699" y="20251"/>
                  </a:cubicBezTo>
                  <a:cubicBezTo>
                    <a:pt x="7981" y="20663"/>
                    <a:pt x="8403" y="20991"/>
                    <a:pt x="8964" y="21235"/>
                  </a:cubicBezTo>
                  <a:cubicBezTo>
                    <a:pt x="9527" y="21478"/>
                    <a:pt x="10139" y="21600"/>
                    <a:pt x="10800" y="21600"/>
                  </a:cubicBezTo>
                  <a:cubicBezTo>
                    <a:pt x="11461" y="21600"/>
                    <a:pt x="12073" y="21478"/>
                    <a:pt x="12636" y="21235"/>
                  </a:cubicBezTo>
                  <a:cubicBezTo>
                    <a:pt x="13198" y="20991"/>
                    <a:pt x="13620" y="20663"/>
                    <a:pt x="13901" y="20251"/>
                  </a:cubicBezTo>
                  <a:cubicBezTo>
                    <a:pt x="14548" y="20251"/>
                    <a:pt x="15093" y="20133"/>
                    <a:pt x="15536" y="19898"/>
                  </a:cubicBezTo>
                  <a:cubicBezTo>
                    <a:pt x="15978" y="19665"/>
                    <a:pt x="16201" y="19331"/>
                    <a:pt x="16201" y="18901"/>
                  </a:cubicBezTo>
                  <a:cubicBezTo>
                    <a:pt x="16201" y="18675"/>
                    <a:pt x="16108" y="18455"/>
                    <a:pt x="15925" y="18240"/>
                  </a:cubicBezTo>
                  <a:cubicBezTo>
                    <a:pt x="16558" y="17968"/>
                    <a:pt x="16874" y="17588"/>
                    <a:pt x="16874" y="17100"/>
                  </a:cubicBezTo>
                  <a:cubicBezTo>
                    <a:pt x="16874" y="16753"/>
                    <a:pt x="16699" y="16453"/>
                    <a:pt x="16347" y="16200"/>
                  </a:cubicBezTo>
                  <a:cubicBezTo>
                    <a:pt x="16699" y="15947"/>
                    <a:pt x="16874" y="15647"/>
                    <a:pt x="16874" y="15300"/>
                  </a:cubicBezTo>
                  <a:cubicBezTo>
                    <a:pt x="16874" y="14794"/>
                    <a:pt x="16544" y="14409"/>
                    <a:pt x="15883" y="14147"/>
                  </a:cubicBezTo>
                  <a:cubicBezTo>
                    <a:pt x="15940" y="13678"/>
                    <a:pt x="16179" y="13174"/>
                    <a:pt x="16600" y="12635"/>
                  </a:cubicBezTo>
                  <a:cubicBezTo>
                    <a:pt x="17022" y="12096"/>
                    <a:pt x="17441" y="11648"/>
                    <a:pt x="17855" y="11292"/>
                  </a:cubicBezTo>
                  <a:cubicBezTo>
                    <a:pt x="18271" y="10936"/>
                    <a:pt x="18795" y="10528"/>
                    <a:pt x="19427" y="10069"/>
                  </a:cubicBezTo>
                  <a:cubicBezTo>
                    <a:pt x="20876" y="9009"/>
                    <a:pt x="21600" y="7753"/>
                    <a:pt x="21600" y="6300"/>
                  </a:cubicBezTo>
                  <a:cubicBezTo>
                    <a:pt x="21600" y="5372"/>
                    <a:pt x="21288" y="4507"/>
                    <a:pt x="20661" y="3705"/>
                  </a:cubicBezTo>
                  <a:cubicBezTo>
                    <a:pt x="20661" y="3705"/>
                    <a:pt x="20661" y="3705"/>
                    <a:pt x="20661" y="3705"/>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71" name="Shape 1695"/>
            <p:cNvSpPr/>
            <p:nvPr/>
          </p:nvSpPr>
          <p:spPr>
            <a:xfrm>
              <a:off x="141571" y="82202"/>
              <a:ext cx="76192" cy="57158"/>
            </a:xfrm>
            <a:custGeom>
              <a:avLst/>
              <a:gdLst/>
              <a:ahLst/>
              <a:cxnLst>
                <a:cxn ang="0">
                  <a:pos x="wd2" y="hd2"/>
                </a:cxn>
                <a:cxn ang="5400000">
                  <a:pos x="wd2" y="hd2"/>
                </a:cxn>
                <a:cxn ang="10800000">
                  <a:pos x="wd2" y="hd2"/>
                </a:cxn>
                <a:cxn ang="16200000">
                  <a:pos x="wd2" y="hd2"/>
                </a:cxn>
              </a:cxnLst>
              <a:rect l="0" t="0" r="r" b="b"/>
              <a:pathLst>
                <a:path w="21600" h="21600" extrusionOk="0">
                  <a:moveTo>
                    <a:pt x="11096" y="1800"/>
                  </a:moveTo>
                  <a:cubicBezTo>
                    <a:pt x="8314" y="607"/>
                    <a:pt x="5513" y="0"/>
                    <a:pt x="2701" y="0"/>
                  </a:cubicBezTo>
                  <a:cubicBezTo>
                    <a:pt x="1972" y="0"/>
                    <a:pt x="1340" y="357"/>
                    <a:pt x="804" y="1072"/>
                  </a:cubicBezTo>
                  <a:cubicBezTo>
                    <a:pt x="268" y="1787"/>
                    <a:pt x="0" y="2629"/>
                    <a:pt x="0" y="3600"/>
                  </a:cubicBezTo>
                  <a:cubicBezTo>
                    <a:pt x="0" y="4578"/>
                    <a:pt x="268" y="5420"/>
                    <a:pt x="804" y="6135"/>
                  </a:cubicBezTo>
                  <a:cubicBezTo>
                    <a:pt x="1340" y="6843"/>
                    <a:pt x="1972" y="7200"/>
                    <a:pt x="2701" y="7200"/>
                  </a:cubicBezTo>
                  <a:cubicBezTo>
                    <a:pt x="5629" y="7200"/>
                    <a:pt x="8608" y="8137"/>
                    <a:pt x="11647" y="10011"/>
                  </a:cubicBezTo>
                  <a:cubicBezTo>
                    <a:pt x="14687" y="11885"/>
                    <a:pt x="16204" y="14548"/>
                    <a:pt x="16204" y="18000"/>
                  </a:cubicBezTo>
                  <a:cubicBezTo>
                    <a:pt x="16204" y="18978"/>
                    <a:pt x="16467" y="19820"/>
                    <a:pt x="17003" y="20528"/>
                  </a:cubicBezTo>
                  <a:cubicBezTo>
                    <a:pt x="17539" y="21243"/>
                    <a:pt x="18171" y="21600"/>
                    <a:pt x="18904" y="21600"/>
                  </a:cubicBezTo>
                  <a:cubicBezTo>
                    <a:pt x="19633" y="21600"/>
                    <a:pt x="20265" y="21243"/>
                    <a:pt x="20801" y="20528"/>
                  </a:cubicBezTo>
                  <a:cubicBezTo>
                    <a:pt x="21337" y="19820"/>
                    <a:pt x="21600" y="18978"/>
                    <a:pt x="21600" y="18000"/>
                  </a:cubicBezTo>
                  <a:cubicBezTo>
                    <a:pt x="21600" y="14097"/>
                    <a:pt x="20548" y="10726"/>
                    <a:pt x="18439" y="7874"/>
                  </a:cubicBezTo>
                  <a:cubicBezTo>
                    <a:pt x="16330" y="5029"/>
                    <a:pt x="13882" y="3000"/>
                    <a:pt x="11096" y="1800"/>
                  </a:cubicBezTo>
                  <a:cubicBezTo>
                    <a:pt x="11096" y="1800"/>
                    <a:pt x="11096" y="1800"/>
                    <a:pt x="11096" y="180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72" name="文本框 71"/>
          <p:cNvSpPr txBox="1"/>
          <p:nvPr/>
        </p:nvSpPr>
        <p:spPr>
          <a:xfrm>
            <a:off x="2019860" y="4332419"/>
            <a:ext cx="3552056" cy="994568"/>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编 进</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容亮亮图文旗舰店</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https://liangliangtuwen.tmall.com</a:t>
            </a:r>
          </a:p>
          <a:p>
            <a:pPr algn="just">
              <a:lnSpc>
                <a:spcPct val="125000"/>
              </a:lnSpc>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3" name="TextBox 38"/>
          <p:cNvSpPr txBox="1"/>
          <p:nvPr/>
        </p:nvSpPr>
        <p:spPr>
          <a:xfrm>
            <a:off x="2106649" y="5445520"/>
            <a:ext cx="3409824" cy="553998"/>
          </a:xfrm>
          <a:prstGeom prst="rect">
            <a:avLst/>
          </a:prstGeom>
          <a:noFill/>
        </p:spPr>
        <p:txBody>
          <a:bodyPr wrap="square" lIns="0" tIns="0" rIns="0" bIns="0" rtlCol="0">
            <a:spAutoFit/>
          </a:bodyPr>
          <a:lstStyle/>
          <a:p>
            <a:pPr algn="just"/>
            <a:r>
              <a:rPr lang="en-US" sz="1200" dirty="0" smtClean="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74" name="文本框 73"/>
          <p:cNvSpPr txBox="1"/>
          <p:nvPr/>
        </p:nvSpPr>
        <p:spPr>
          <a:xfrm>
            <a:off x="6611277" y="4332419"/>
            <a:ext cx="3552056"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5" name="TextBox 38"/>
          <p:cNvSpPr txBox="1"/>
          <p:nvPr/>
        </p:nvSpPr>
        <p:spPr>
          <a:xfrm>
            <a:off x="6698066" y="5445520"/>
            <a:ext cx="3409824" cy="553998"/>
          </a:xfrm>
          <a:prstGeom prst="rect">
            <a:avLst/>
          </a:prstGeom>
          <a:noFill/>
        </p:spPr>
        <p:txBody>
          <a:bodyPr wrap="square" lIns="0" tIns="0" rIns="0" bIns="0" rtlCol="0">
            <a:spAutoFit/>
          </a:bodyPr>
          <a:lstStyle/>
          <a:p>
            <a:pPr algn="just"/>
            <a:r>
              <a:rPr lang="en-US" sz="1200" dirty="0" smtClean="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2">
                                            <p:txEl>
                                              <p:pRg st="0" end="0"/>
                                            </p:txEl>
                                          </p:spTgt>
                                        </p:tgtEl>
                                        <p:attrNameLst>
                                          <p:attrName>style.visibility</p:attrName>
                                        </p:attrNameLst>
                                      </p:cBhvr>
                                      <p:to>
                                        <p:strVal val="visible"/>
                                      </p:to>
                                    </p:set>
                                    <p:animEffect transition="in" filter="fade">
                                      <p:cBhvr>
                                        <p:cTn id="11" dur="500"/>
                                        <p:tgtEl>
                                          <p:spTgt spid="52">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left)">
                                      <p:cBhvr>
                                        <p:cTn id="15" dur="500"/>
                                        <p:tgtEl>
                                          <p:spTgt spid="3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3">
                                            <p:txEl>
                                              <p:pRg st="0" end="0"/>
                                            </p:txEl>
                                          </p:spTgt>
                                        </p:tgtEl>
                                        <p:attrNameLst>
                                          <p:attrName>style.visibility</p:attrName>
                                        </p:attrNameLst>
                                      </p:cBhvr>
                                      <p:to>
                                        <p:strVal val="visible"/>
                                      </p:to>
                                    </p:set>
                                    <p:animEffect transition="in" filter="fade">
                                      <p:cBhvr>
                                        <p:cTn id="19" dur="500"/>
                                        <p:tgtEl>
                                          <p:spTgt spid="53">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left)">
                                      <p:cBhvr>
                                        <p:cTn id="23" dur="500"/>
                                        <p:tgtEl>
                                          <p:spTgt spid="3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4">
                                            <p:txEl>
                                              <p:pRg st="0" end="0"/>
                                            </p:txEl>
                                          </p:spTgt>
                                        </p:tgtEl>
                                        <p:attrNameLst>
                                          <p:attrName>style.visibility</p:attrName>
                                        </p:attrNameLst>
                                      </p:cBhvr>
                                      <p:to>
                                        <p:strVal val="visible"/>
                                      </p:to>
                                    </p:set>
                                    <p:animEffect transition="in" filter="fade">
                                      <p:cBhvr>
                                        <p:cTn id="27" dur="500"/>
                                        <p:tgtEl>
                                          <p:spTgt spid="54">
                                            <p:txEl>
                                              <p:pRg st="0" end="0"/>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up)">
                                      <p:cBhvr>
                                        <p:cTn id="31" dur="500"/>
                                        <p:tgtEl>
                                          <p:spTgt spid="28"/>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50">
                                            <p:txEl>
                                              <p:pRg st="0" end="0"/>
                                            </p:txEl>
                                          </p:spTgt>
                                        </p:tgtEl>
                                        <p:attrNameLst>
                                          <p:attrName>style.visibility</p:attrName>
                                        </p:attrNameLst>
                                      </p:cBhvr>
                                      <p:to>
                                        <p:strVal val="visible"/>
                                      </p:to>
                                    </p:set>
                                    <p:animEffect transition="in" filter="fade">
                                      <p:cBhvr>
                                        <p:cTn id="35" dur="500"/>
                                        <p:tgtEl>
                                          <p:spTgt spid="50">
                                            <p:txEl>
                                              <p:pRg st="0" end="0"/>
                                            </p:txEl>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55">
                                            <p:txEl>
                                              <p:pRg st="0" end="0"/>
                                            </p:txEl>
                                          </p:spTgt>
                                        </p:tgtEl>
                                        <p:attrNameLst>
                                          <p:attrName>style.visibility</p:attrName>
                                        </p:attrNameLst>
                                      </p:cBhvr>
                                      <p:to>
                                        <p:strVal val="visible"/>
                                      </p:to>
                                    </p:set>
                                    <p:animEffect transition="in" filter="fade">
                                      <p:cBhvr>
                                        <p:cTn id="43" dur="500"/>
                                        <p:tgtEl>
                                          <p:spTgt spid="55">
                                            <p:txEl>
                                              <p:pRg st="0" end="0"/>
                                            </p:txEl>
                                          </p:spTgt>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wipe(left)">
                                      <p:cBhvr>
                                        <p:cTn id="47" dur="500"/>
                                        <p:tgtEl>
                                          <p:spTgt spid="46"/>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56">
                                            <p:txEl>
                                              <p:pRg st="0" end="0"/>
                                            </p:txEl>
                                          </p:spTgt>
                                        </p:tgtEl>
                                        <p:attrNameLst>
                                          <p:attrName>style.visibility</p:attrName>
                                        </p:attrNameLst>
                                      </p:cBhvr>
                                      <p:to>
                                        <p:strVal val="visible"/>
                                      </p:to>
                                    </p:set>
                                    <p:animEffect transition="in" filter="fade">
                                      <p:cBhvr>
                                        <p:cTn id="51" dur="500"/>
                                        <p:tgtEl>
                                          <p:spTgt spid="56">
                                            <p:txEl>
                                              <p:pRg st="0" end="0"/>
                                            </p:txEl>
                                          </p:spTgt>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wipe(left)">
                                      <p:cBhvr>
                                        <p:cTn id="55" dur="500"/>
                                        <p:tgtEl>
                                          <p:spTgt spid="48"/>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57">
                                            <p:txEl>
                                              <p:pRg st="0" end="0"/>
                                            </p:txEl>
                                          </p:spTgt>
                                        </p:tgtEl>
                                        <p:attrNameLst>
                                          <p:attrName>style.visibility</p:attrName>
                                        </p:attrNameLst>
                                      </p:cBhvr>
                                      <p:to>
                                        <p:strVal val="visible"/>
                                      </p:to>
                                    </p:set>
                                    <p:animEffect transition="in" filter="fade">
                                      <p:cBhvr>
                                        <p:cTn id="59" dur="500"/>
                                        <p:tgtEl>
                                          <p:spTgt spid="57">
                                            <p:txEl>
                                              <p:pRg st="0" end="0"/>
                                            </p:txEl>
                                          </p:spTgt>
                                        </p:tgtEl>
                                      </p:cBhvr>
                                    </p:animEffect>
                                  </p:childTnLst>
                                </p:cTn>
                              </p:par>
                            </p:childTnLst>
                          </p:cTn>
                        </p:par>
                        <p:par>
                          <p:cTn id="60" fill="hold">
                            <p:stCondLst>
                              <p:cond delay="7000"/>
                            </p:stCondLst>
                            <p:childTnLst>
                              <p:par>
                                <p:cTn id="61" presetID="22" presetClass="entr" presetSubtype="1" fill="hold" grpId="0" nodeType="after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up)">
                                      <p:cBhvr>
                                        <p:cTn id="63" dur="500"/>
                                        <p:tgtEl>
                                          <p:spTgt spid="31"/>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51">
                                            <p:txEl>
                                              <p:pRg st="0" end="0"/>
                                            </p:txEl>
                                          </p:spTgt>
                                        </p:tgtEl>
                                        <p:attrNameLst>
                                          <p:attrName>style.visibility</p:attrName>
                                        </p:attrNameLst>
                                      </p:cBhvr>
                                      <p:to>
                                        <p:strVal val="visible"/>
                                      </p:to>
                                    </p:set>
                                    <p:animEffect transition="in" filter="fade">
                                      <p:cBhvr>
                                        <p:cTn id="67" dur="500"/>
                                        <p:tgtEl>
                                          <p:spTgt spid="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1" grpId="0" animBg="1"/>
      <p:bldP spid="33" grpId="0" animBg="1"/>
      <p:bldP spid="35" grpId="0" animBg="1"/>
      <p:bldP spid="36" grpId="0" animBg="1"/>
      <p:bldP spid="41" grpId="0" animBg="1"/>
      <p:bldP spid="46" grpId="0" animBg="1"/>
      <p:bldP spid="48" grpId="0" animBg="1"/>
      <p:bldP spid="50" grpId="0" build="p"/>
      <p:bldP spid="51" grpId="0" build="p"/>
      <p:bldP spid="52" grpId="0" build="p"/>
      <p:bldP spid="53" grpId="0" build="p"/>
      <p:bldP spid="54" grpId="0" build="p"/>
      <p:bldP spid="55" grpId="0" build="p"/>
      <p:bldP spid="56" grpId="0" build="p"/>
      <p:bldP spid="5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5E0F4"/>
        </a:solidFill>
        <a:effectLst/>
      </p:bgPr>
    </p:bg>
    <p:spTree>
      <p:nvGrpSpPr>
        <p:cNvPr id="1" name=""/>
        <p:cNvGrpSpPr/>
        <p:nvPr/>
      </p:nvGrpSpPr>
      <p:grpSpPr>
        <a:xfrm>
          <a:off x="0" y="0"/>
          <a:ext cx="0" cy="0"/>
          <a:chOff x="0" y="0"/>
          <a:chExt cx="0" cy="0"/>
        </a:xfrm>
      </p:grpSpPr>
      <p:sp>
        <p:nvSpPr>
          <p:cNvPr id="6" name="椭圆 5"/>
          <p:cNvSpPr/>
          <p:nvPr/>
        </p:nvSpPr>
        <p:spPr>
          <a:xfrm>
            <a:off x="820965" y="379754"/>
            <a:ext cx="717550" cy="717550"/>
          </a:xfrm>
          <a:prstGeom prst="ellipse">
            <a:avLst/>
          </a:prstGeom>
          <a:solidFill>
            <a:srgbClr val="565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0159" y="438948"/>
            <a:ext cx="599163" cy="599163"/>
          </a:xfrm>
          <a:prstGeom prst="ellipse">
            <a:avLst/>
          </a:prstGeom>
          <a:solidFill>
            <a:srgbClr val="D5E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850562" y="476919"/>
            <a:ext cx="658356" cy="523220"/>
          </a:xfrm>
          <a:prstGeom prst="rect">
            <a:avLst/>
          </a:prstGeom>
          <a:noFill/>
        </p:spPr>
        <p:txBody>
          <a:bodyPr wrap="square" rtlCol="0">
            <a:spAutoFit/>
          </a:bodyPr>
          <a:lstStyle/>
          <a:p>
            <a:pPr algn="ctr"/>
            <a:r>
              <a:rPr lang="en-US" altLang="zh-CN" sz="2800" b="1" dirty="0" smtClean="0">
                <a:ln w="28575">
                  <a:noFill/>
                </a:ln>
                <a:solidFill>
                  <a:schemeClr val="tx1">
                    <a:lumMod val="75000"/>
                    <a:lumOff val="25000"/>
                  </a:schemeClr>
                </a:solidFill>
                <a:latin typeface="微软雅黑" panose="020B0503020204020204" pitchFamily="34" charset="-122"/>
                <a:ea typeface="微软雅黑" panose="020B0503020204020204" pitchFamily="34" charset="-122"/>
              </a:rPr>
              <a:t>02</a:t>
            </a:r>
            <a:endParaRPr lang="zh-CN" altLang="en-US" sz="4400" b="1" dirty="0">
              <a:ln w="28575">
                <a:noFill/>
              </a:l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1669141" y="181159"/>
            <a:ext cx="2492990" cy="646331"/>
          </a:xfrm>
          <a:prstGeom prst="rect">
            <a:avLst/>
          </a:prstGeom>
        </p:spPr>
        <p:txBody>
          <a:bodyPr wrap="none">
            <a:spAutoFit/>
          </a:bodyPr>
          <a:lstStyle/>
          <a:p>
            <a:pPr>
              <a:lnSpc>
                <a:spcPct val="20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研究的思路与方法</a:t>
            </a:r>
          </a:p>
        </p:txBody>
      </p:sp>
      <p:sp>
        <p:nvSpPr>
          <p:cNvPr id="24" name="文本框 23"/>
          <p:cNvSpPr txBox="1"/>
          <p:nvPr/>
        </p:nvSpPr>
        <p:spPr>
          <a:xfrm>
            <a:off x="404583" y="797144"/>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42" name="Shape 1791"/>
          <p:cNvSpPr/>
          <p:nvPr/>
        </p:nvSpPr>
        <p:spPr>
          <a:xfrm>
            <a:off x="2012300" y="2246231"/>
            <a:ext cx="1698129" cy="16981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57150">
            <a:solidFill>
              <a:srgbClr val="009ED6"/>
            </a:solidFill>
            <a:miter lim="400000"/>
          </a:ln>
        </p:spPr>
        <p:txBody>
          <a:bodyPr lIns="0" tIns="0" rIns="0" bIns="0" anchor="ctr"/>
          <a:lstStyle/>
          <a:p>
            <a:pPr lvl="0"/>
            <a:endParaRPr/>
          </a:p>
        </p:txBody>
      </p:sp>
      <p:sp>
        <p:nvSpPr>
          <p:cNvPr id="45" name="Shape 1792"/>
          <p:cNvSpPr/>
          <p:nvPr/>
        </p:nvSpPr>
        <p:spPr>
          <a:xfrm>
            <a:off x="2065681" y="4436639"/>
            <a:ext cx="1709423" cy="388207"/>
          </a:xfrm>
          <a:prstGeom prst="rect">
            <a:avLst/>
          </a:prstGeom>
          <a:solidFill>
            <a:schemeClr val="bg1">
              <a:lumMod val="95000"/>
            </a:schemeClr>
          </a:solidFill>
          <a:ln w="12700" cap="flat">
            <a:noFill/>
            <a:miter lim="400000"/>
          </a:ln>
          <a:effectLst/>
        </p:spPr>
        <p:txBody>
          <a:bodyPr wrap="square" lIns="50800" tIns="50800" rIns="50800" bIns="50800" numCol="1" anchor="ctr">
            <a:noAutofit/>
          </a:bodyPr>
          <a:lstStyle/>
          <a:p>
            <a:pPr lvl="0"/>
            <a:endParaRPr/>
          </a:p>
        </p:txBody>
      </p:sp>
      <p:sp>
        <p:nvSpPr>
          <p:cNvPr id="47" name="Shape 1795"/>
          <p:cNvSpPr/>
          <p:nvPr/>
        </p:nvSpPr>
        <p:spPr>
          <a:xfrm>
            <a:off x="1845398" y="2178380"/>
            <a:ext cx="986805" cy="1792077"/>
          </a:xfrm>
          <a:prstGeom prst="rect">
            <a:avLst/>
          </a:prstGeom>
          <a:solidFill>
            <a:srgbClr val="D5E0F4">
              <a:alpha val="70000"/>
            </a:srgbClr>
          </a:solidFill>
          <a:ln w="12700">
            <a:miter lim="400000"/>
          </a:ln>
        </p:spPr>
        <p:txBody>
          <a:bodyPr lIns="0" tIns="0" rIns="0" bIns="0" anchor="ctr"/>
          <a:lstStyle/>
          <a:p>
            <a:pPr lvl="0"/>
            <a:endParaRPr/>
          </a:p>
        </p:txBody>
      </p:sp>
      <p:sp>
        <p:nvSpPr>
          <p:cNvPr id="49" name="Shape 1798"/>
          <p:cNvSpPr/>
          <p:nvPr/>
        </p:nvSpPr>
        <p:spPr>
          <a:xfrm>
            <a:off x="4177207" y="2246231"/>
            <a:ext cx="1698129" cy="169813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57150">
            <a:solidFill>
              <a:srgbClr val="009ED6"/>
            </a:solidFill>
            <a:miter lim="400000"/>
          </a:ln>
        </p:spPr>
        <p:txBody>
          <a:bodyPr lIns="0" tIns="0" rIns="0" bIns="0" anchor="ctr"/>
          <a:lstStyle/>
          <a:p>
            <a:pPr lvl="0"/>
            <a:endParaRPr/>
          </a:p>
        </p:txBody>
      </p:sp>
      <p:sp>
        <p:nvSpPr>
          <p:cNvPr id="58" name="Shape 1799"/>
          <p:cNvSpPr/>
          <p:nvPr/>
        </p:nvSpPr>
        <p:spPr>
          <a:xfrm>
            <a:off x="4230588" y="4436639"/>
            <a:ext cx="1709424" cy="388207"/>
          </a:xfrm>
          <a:prstGeom prst="rect">
            <a:avLst/>
          </a:prstGeom>
          <a:solidFill>
            <a:schemeClr val="bg1">
              <a:lumMod val="95000"/>
            </a:schemeClr>
          </a:solidFill>
          <a:ln w="12700" cap="flat">
            <a:noFill/>
            <a:miter lim="400000"/>
          </a:ln>
          <a:effectLst/>
        </p:spPr>
        <p:txBody>
          <a:bodyPr wrap="square" lIns="50800" tIns="50800" rIns="50800" bIns="50800" numCol="1" anchor="ctr">
            <a:noAutofit/>
          </a:bodyPr>
          <a:lstStyle/>
          <a:p>
            <a:pPr lvl="0"/>
            <a:endParaRPr/>
          </a:p>
        </p:txBody>
      </p:sp>
      <p:sp>
        <p:nvSpPr>
          <p:cNvPr id="61" name="Shape 1802"/>
          <p:cNvSpPr/>
          <p:nvPr/>
        </p:nvSpPr>
        <p:spPr>
          <a:xfrm>
            <a:off x="4000165" y="2178380"/>
            <a:ext cx="1035045" cy="953170"/>
          </a:xfrm>
          <a:prstGeom prst="rect">
            <a:avLst/>
          </a:prstGeom>
          <a:solidFill>
            <a:srgbClr val="D5E0F4">
              <a:alpha val="66000"/>
            </a:srgbClr>
          </a:solidFill>
          <a:ln w="12700">
            <a:miter lim="400000"/>
          </a:ln>
        </p:spPr>
        <p:txBody>
          <a:bodyPr lIns="0" tIns="0" rIns="0" bIns="0" anchor="ctr"/>
          <a:lstStyle/>
          <a:p>
            <a:pPr lvl="0"/>
            <a:endParaRPr/>
          </a:p>
        </p:txBody>
      </p:sp>
      <p:sp>
        <p:nvSpPr>
          <p:cNvPr id="64" name="Shape 1805"/>
          <p:cNvSpPr/>
          <p:nvPr/>
        </p:nvSpPr>
        <p:spPr>
          <a:xfrm>
            <a:off x="6342115" y="2246231"/>
            <a:ext cx="1698129" cy="169813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57150">
            <a:solidFill>
              <a:srgbClr val="009ED6"/>
            </a:solidFill>
            <a:miter lim="400000"/>
          </a:ln>
        </p:spPr>
        <p:txBody>
          <a:bodyPr lIns="0" tIns="0" rIns="0" bIns="0" anchor="ctr"/>
          <a:lstStyle/>
          <a:p>
            <a:pPr lvl="0"/>
            <a:endParaRPr/>
          </a:p>
        </p:txBody>
      </p:sp>
      <p:sp>
        <p:nvSpPr>
          <p:cNvPr id="67" name="Shape 1806"/>
          <p:cNvSpPr/>
          <p:nvPr/>
        </p:nvSpPr>
        <p:spPr>
          <a:xfrm>
            <a:off x="6395496" y="4436639"/>
            <a:ext cx="1709424" cy="388207"/>
          </a:xfrm>
          <a:prstGeom prst="rect">
            <a:avLst/>
          </a:prstGeom>
          <a:solidFill>
            <a:schemeClr val="bg1">
              <a:lumMod val="95000"/>
            </a:schemeClr>
          </a:solidFill>
          <a:ln w="12700" cap="flat">
            <a:noFill/>
            <a:miter lim="400000"/>
          </a:ln>
          <a:effectLst/>
        </p:spPr>
        <p:txBody>
          <a:bodyPr wrap="square" lIns="50800" tIns="50800" rIns="50800" bIns="50800" numCol="1" anchor="ctr">
            <a:noAutofit/>
          </a:bodyPr>
          <a:lstStyle/>
          <a:p>
            <a:pPr lvl="0"/>
            <a:endParaRPr/>
          </a:p>
        </p:txBody>
      </p:sp>
      <p:sp>
        <p:nvSpPr>
          <p:cNvPr id="76" name="Shape 1809"/>
          <p:cNvSpPr/>
          <p:nvPr/>
        </p:nvSpPr>
        <p:spPr>
          <a:xfrm>
            <a:off x="6203172" y="2178380"/>
            <a:ext cx="950985" cy="1280431"/>
          </a:xfrm>
          <a:prstGeom prst="rect">
            <a:avLst/>
          </a:prstGeom>
          <a:solidFill>
            <a:srgbClr val="D5E0F4">
              <a:alpha val="66000"/>
            </a:srgbClr>
          </a:solidFill>
          <a:ln w="12700">
            <a:miter lim="400000"/>
          </a:ln>
        </p:spPr>
        <p:txBody>
          <a:bodyPr lIns="0" tIns="0" rIns="0" bIns="0" anchor="ctr"/>
          <a:lstStyle/>
          <a:p>
            <a:pPr lvl="0"/>
            <a:endParaRPr/>
          </a:p>
        </p:txBody>
      </p:sp>
      <p:sp>
        <p:nvSpPr>
          <p:cNvPr id="77" name="Shape 1812"/>
          <p:cNvSpPr/>
          <p:nvPr/>
        </p:nvSpPr>
        <p:spPr>
          <a:xfrm>
            <a:off x="8507023" y="2246231"/>
            <a:ext cx="1698129" cy="169813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57150">
            <a:solidFill>
              <a:srgbClr val="009ED6"/>
            </a:solidFill>
            <a:miter lim="400000"/>
          </a:ln>
        </p:spPr>
        <p:txBody>
          <a:bodyPr lIns="0" tIns="0" rIns="0" bIns="0" anchor="ctr"/>
          <a:lstStyle/>
          <a:p>
            <a:pPr lvl="0"/>
            <a:endParaRPr/>
          </a:p>
        </p:txBody>
      </p:sp>
      <p:sp>
        <p:nvSpPr>
          <p:cNvPr id="78" name="Shape 1813"/>
          <p:cNvSpPr/>
          <p:nvPr/>
        </p:nvSpPr>
        <p:spPr>
          <a:xfrm>
            <a:off x="8560404" y="4436639"/>
            <a:ext cx="1709424" cy="388207"/>
          </a:xfrm>
          <a:prstGeom prst="rect">
            <a:avLst/>
          </a:prstGeom>
          <a:solidFill>
            <a:schemeClr val="bg1">
              <a:lumMod val="95000"/>
            </a:schemeClr>
          </a:solidFill>
          <a:ln w="12700" cap="flat">
            <a:noFill/>
            <a:miter lim="400000"/>
          </a:ln>
          <a:effectLst/>
        </p:spPr>
        <p:txBody>
          <a:bodyPr wrap="square" lIns="50800" tIns="50800" rIns="50800" bIns="50800" numCol="1" anchor="ctr">
            <a:noAutofit/>
          </a:bodyPr>
          <a:lstStyle/>
          <a:p>
            <a:pPr lvl="0"/>
            <a:endParaRPr/>
          </a:p>
        </p:txBody>
      </p:sp>
      <p:sp>
        <p:nvSpPr>
          <p:cNvPr id="79" name="Shape 1816"/>
          <p:cNvSpPr/>
          <p:nvPr/>
        </p:nvSpPr>
        <p:spPr>
          <a:xfrm rot="3360522">
            <a:off x="8408569" y="1871393"/>
            <a:ext cx="865882" cy="285088"/>
          </a:xfrm>
          <a:prstGeom prst="rect">
            <a:avLst/>
          </a:prstGeom>
          <a:solidFill>
            <a:srgbClr val="D5E0F4">
              <a:alpha val="70000"/>
            </a:srgbClr>
          </a:solidFill>
          <a:ln w="12700">
            <a:miter lim="400000"/>
          </a:ln>
        </p:spPr>
        <p:txBody>
          <a:bodyPr lIns="0" tIns="0" rIns="0" bIns="0" anchor="ctr"/>
          <a:lstStyle/>
          <a:p>
            <a:pPr lvl="0"/>
            <a:endParaRPr/>
          </a:p>
        </p:txBody>
      </p:sp>
      <p:sp>
        <p:nvSpPr>
          <p:cNvPr id="80" name="Text Placeholder 25"/>
          <p:cNvSpPr txBox="1"/>
          <p:nvPr/>
        </p:nvSpPr>
        <p:spPr>
          <a:xfrm>
            <a:off x="2258337" y="2727421"/>
            <a:ext cx="1238489" cy="808257"/>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800" smtClean="0"/>
              <a:t>50%</a:t>
            </a:r>
            <a:endParaRPr lang="en-GB" sz="2800" dirty="0"/>
          </a:p>
        </p:txBody>
      </p:sp>
      <p:sp>
        <p:nvSpPr>
          <p:cNvPr id="82" name="Text Placeholder 41"/>
          <p:cNvSpPr txBox="1"/>
          <p:nvPr/>
        </p:nvSpPr>
        <p:spPr>
          <a:xfrm>
            <a:off x="2087171" y="4480938"/>
            <a:ext cx="1682285" cy="285712"/>
          </a:xfrm>
          <a:prstGeom prst="rect">
            <a:avLst/>
          </a:prstGeom>
          <a:solidFill>
            <a:schemeClr val="bg1">
              <a:lumMod val="95000"/>
            </a:scheme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400" dirty="0" smtClean="0">
                <a:solidFill>
                  <a:schemeClr val="tx1">
                    <a:lumMod val="75000"/>
                    <a:lumOff val="25000"/>
                  </a:schemeClr>
                </a:solidFill>
              </a:rPr>
              <a:t>Add your title here</a:t>
            </a:r>
            <a:endParaRPr lang="zh-CN" altLang="en-US" sz="1400" dirty="0">
              <a:solidFill>
                <a:schemeClr val="tx1">
                  <a:lumMod val="75000"/>
                  <a:lumOff val="25000"/>
                </a:schemeClr>
              </a:solidFill>
            </a:endParaRPr>
          </a:p>
        </p:txBody>
      </p:sp>
      <p:sp>
        <p:nvSpPr>
          <p:cNvPr id="83" name="Text Placeholder 25"/>
          <p:cNvSpPr txBox="1"/>
          <p:nvPr/>
        </p:nvSpPr>
        <p:spPr>
          <a:xfrm>
            <a:off x="4413104" y="2727421"/>
            <a:ext cx="1238489" cy="808257"/>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800" smtClean="0"/>
              <a:t>75%</a:t>
            </a:r>
            <a:endParaRPr lang="en-GB" sz="2800" dirty="0"/>
          </a:p>
        </p:txBody>
      </p:sp>
      <p:sp>
        <p:nvSpPr>
          <p:cNvPr id="85" name="Text Placeholder 41"/>
          <p:cNvSpPr txBox="1"/>
          <p:nvPr/>
        </p:nvSpPr>
        <p:spPr>
          <a:xfrm>
            <a:off x="4241938" y="4480938"/>
            <a:ext cx="1682285" cy="285712"/>
          </a:xfrm>
          <a:prstGeom prst="rect">
            <a:avLst/>
          </a:prstGeom>
          <a:solidFill>
            <a:schemeClr val="bg1">
              <a:lumMod val="95000"/>
            </a:scheme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GB" sz="1400" dirty="0">
              <a:solidFill>
                <a:schemeClr val="accent1"/>
              </a:solidFill>
            </a:endParaRPr>
          </a:p>
        </p:txBody>
      </p:sp>
      <p:sp>
        <p:nvSpPr>
          <p:cNvPr id="86" name="Text Placeholder 25"/>
          <p:cNvSpPr txBox="1"/>
          <p:nvPr/>
        </p:nvSpPr>
        <p:spPr>
          <a:xfrm>
            <a:off x="6583384" y="2727421"/>
            <a:ext cx="1238489" cy="808257"/>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800" smtClean="0"/>
              <a:t>65%</a:t>
            </a:r>
            <a:endParaRPr lang="en-GB" sz="2800" dirty="0"/>
          </a:p>
        </p:txBody>
      </p:sp>
      <p:sp>
        <p:nvSpPr>
          <p:cNvPr id="88" name="Text Placeholder 41"/>
          <p:cNvSpPr txBox="1"/>
          <p:nvPr/>
        </p:nvSpPr>
        <p:spPr>
          <a:xfrm>
            <a:off x="6412218" y="4480938"/>
            <a:ext cx="1682285" cy="285712"/>
          </a:xfrm>
          <a:prstGeom prst="rect">
            <a:avLst/>
          </a:prstGeom>
          <a:solidFill>
            <a:schemeClr val="bg1">
              <a:lumMod val="95000"/>
            </a:scheme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GB" sz="1400" dirty="0">
              <a:solidFill>
                <a:schemeClr val="accent1"/>
              </a:solidFill>
            </a:endParaRPr>
          </a:p>
        </p:txBody>
      </p:sp>
      <p:sp>
        <p:nvSpPr>
          <p:cNvPr id="89" name="Text Placeholder 25"/>
          <p:cNvSpPr txBox="1"/>
          <p:nvPr/>
        </p:nvSpPr>
        <p:spPr>
          <a:xfrm>
            <a:off x="8752394" y="2727421"/>
            <a:ext cx="1238489" cy="808257"/>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800" smtClean="0"/>
              <a:t>90%</a:t>
            </a:r>
            <a:endParaRPr lang="en-GB" sz="2800" dirty="0"/>
          </a:p>
        </p:txBody>
      </p:sp>
      <p:sp>
        <p:nvSpPr>
          <p:cNvPr id="91" name="Text Placeholder 41"/>
          <p:cNvSpPr txBox="1"/>
          <p:nvPr/>
        </p:nvSpPr>
        <p:spPr>
          <a:xfrm>
            <a:off x="8581228" y="4480938"/>
            <a:ext cx="1682285" cy="285712"/>
          </a:xfrm>
          <a:prstGeom prst="rect">
            <a:avLst/>
          </a:prstGeom>
          <a:solidFill>
            <a:schemeClr val="bg1">
              <a:lumMod val="95000"/>
            </a:scheme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GB" sz="1400" dirty="0">
              <a:solidFill>
                <a:schemeClr val="accent1"/>
              </a:solidFill>
            </a:endParaRPr>
          </a:p>
        </p:txBody>
      </p:sp>
      <p:sp>
        <p:nvSpPr>
          <p:cNvPr id="92" name="Text Placeholder 41"/>
          <p:cNvSpPr txBox="1"/>
          <p:nvPr/>
        </p:nvSpPr>
        <p:spPr>
          <a:xfrm>
            <a:off x="4253288" y="4480938"/>
            <a:ext cx="1682285" cy="285712"/>
          </a:xfrm>
          <a:prstGeom prst="rect">
            <a:avLst/>
          </a:prstGeom>
          <a:solidFill>
            <a:schemeClr val="bg1">
              <a:lumMod val="95000"/>
            </a:scheme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400" dirty="0" smtClean="0">
                <a:solidFill>
                  <a:schemeClr val="tx1">
                    <a:lumMod val="75000"/>
                    <a:lumOff val="25000"/>
                  </a:schemeClr>
                </a:solidFill>
              </a:rPr>
              <a:t>Add your title here</a:t>
            </a:r>
            <a:endParaRPr lang="zh-CN" altLang="en-US" sz="1400" dirty="0">
              <a:solidFill>
                <a:schemeClr val="tx1">
                  <a:lumMod val="75000"/>
                  <a:lumOff val="25000"/>
                </a:schemeClr>
              </a:solidFill>
            </a:endParaRPr>
          </a:p>
        </p:txBody>
      </p:sp>
      <p:sp>
        <p:nvSpPr>
          <p:cNvPr id="93" name="Text Placeholder 41"/>
          <p:cNvSpPr txBox="1"/>
          <p:nvPr/>
        </p:nvSpPr>
        <p:spPr>
          <a:xfrm>
            <a:off x="6417426" y="4480938"/>
            <a:ext cx="1682285" cy="285712"/>
          </a:xfrm>
          <a:prstGeom prst="rect">
            <a:avLst/>
          </a:prstGeom>
          <a:solidFill>
            <a:schemeClr val="bg1">
              <a:lumMod val="95000"/>
            </a:scheme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400" dirty="0" smtClean="0">
                <a:solidFill>
                  <a:schemeClr val="tx1">
                    <a:lumMod val="75000"/>
                    <a:lumOff val="25000"/>
                  </a:schemeClr>
                </a:solidFill>
              </a:rPr>
              <a:t>Add your title here</a:t>
            </a:r>
            <a:endParaRPr lang="zh-CN" altLang="en-US" sz="1400" dirty="0">
              <a:solidFill>
                <a:schemeClr val="tx1">
                  <a:lumMod val="75000"/>
                  <a:lumOff val="25000"/>
                </a:schemeClr>
              </a:solidFill>
            </a:endParaRPr>
          </a:p>
        </p:txBody>
      </p:sp>
      <p:sp>
        <p:nvSpPr>
          <p:cNvPr id="94" name="Text Placeholder 41"/>
          <p:cNvSpPr txBox="1"/>
          <p:nvPr/>
        </p:nvSpPr>
        <p:spPr>
          <a:xfrm>
            <a:off x="8602052" y="4480938"/>
            <a:ext cx="1682285" cy="285712"/>
          </a:xfrm>
          <a:prstGeom prst="rect">
            <a:avLst/>
          </a:prstGeom>
          <a:solidFill>
            <a:schemeClr val="bg1">
              <a:lumMod val="95000"/>
            </a:schemeClr>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400" dirty="0" smtClean="0">
                <a:solidFill>
                  <a:schemeClr val="tx1">
                    <a:lumMod val="75000"/>
                    <a:lumOff val="25000"/>
                  </a:schemeClr>
                </a:solidFill>
              </a:rPr>
              <a:t>Add your title here</a:t>
            </a:r>
            <a:endParaRPr lang="zh-CN" altLang="en-US" sz="1400" dirty="0">
              <a:solidFill>
                <a:schemeClr val="tx1">
                  <a:lumMod val="75000"/>
                  <a:lumOff val="25000"/>
                </a:schemeClr>
              </a:solidFill>
            </a:endParaRPr>
          </a:p>
        </p:txBody>
      </p:sp>
      <p:sp>
        <p:nvSpPr>
          <p:cNvPr id="95" name="文本框 94"/>
          <p:cNvSpPr txBox="1"/>
          <p:nvPr/>
        </p:nvSpPr>
        <p:spPr>
          <a:xfrm>
            <a:off x="2012300" y="5168329"/>
            <a:ext cx="1757156" cy="1015663"/>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96" name="文本框 95"/>
          <p:cNvSpPr txBox="1"/>
          <p:nvPr/>
        </p:nvSpPr>
        <p:spPr>
          <a:xfrm>
            <a:off x="4230588" y="5168329"/>
            <a:ext cx="1757156" cy="1015663"/>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97" name="文本框 96"/>
          <p:cNvSpPr txBox="1"/>
          <p:nvPr/>
        </p:nvSpPr>
        <p:spPr>
          <a:xfrm>
            <a:off x="6375466" y="5168329"/>
            <a:ext cx="1757156" cy="1015663"/>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
        <p:nvSpPr>
          <p:cNvPr id="98" name="文本框 97"/>
          <p:cNvSpPr txBox="1"/>
          <p:nvPr/>
        </p:nvSpPr>
        <p:spPr>
          <a:xfrm>
            <a:off x="8507023" y="5168329"/>
            <a:ext cx="1757156" cy="1015663"/>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3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300"/>
                                        <p:tgtEl>
                                          <p:spTgt spid="6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300"/>
                                        <p:tgtEl>
                                          <p:spTgt spid="7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300"/>
                                        <p:tgtEl>
                                          <p:spTgt spid="79"/>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wipe(up)">
                                      <p:cBhvr>
                                        <p:cTn id="20" dur="500"/>
                                        <p:tgtEl>
                                          <p:spTgt spid="45"/>
                                        </p:tgtEl>
                                      </p:cBhvr>
                                    </p:animEffec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0"/>
                                          </p:stCondLst>
                                        </p:cTn>
                                        <p:tgtEl>
                                          <p:spTgt spid="82">
                                            <p:bg/>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2">
                                            <p:txEl>
                                              <p:pRg st="0" end="0"/>
                                            </p:txEl>
                                          </p:spTgt>
                                        </p:tgtEl>
                                        <p:attrNameLst>
                                          <p:attrName>style.visibility</p:attrName>
                                        </p:attrNameLst>
                                      </p:cBhvr>
                                      <p:to>
                                        <p:strVal val="visible"/>
                                      </p:to>
                                    </p:set>
                                  </p:childTnLst>
                                </p:cTn>
                              </p:par>
                            </p:childTnLst>
                          </p:cTn>
                        </p:par>
                        <p:par>
                          <p:cTn id="28" fill="hold">
                            <p:stCondLst>
                              <p:cond delay="0"/>
                            </p:stCondLst>
                            <p:childTnLst>
                              <p:par>
                                <p:cTn id="29" presetID="18" presetClass="entr" presetSubtype="12" fill="hold" grpId="0"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strips(downLeft)">
                                      <p:cBhvr>
                                        <p:cTn id="31" dur="500"/>
                                        <p:tgtEl>
                                          <p:spTgt spid="42"/>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80">
                                            <p:txEl>
                                              <p:pRg st="0" end="0"/>
                                            </p:txEl>
                                          </p:spTgt>
                                        </p:tgtEl>
                                        <p:attrNameLst>
                                          <p:attrName>style.visibility</p:attrName>
                                        </p:attrNameLst>
                                      </p:cBhvr>
                                      <p:to>
                                        <p:strVal val="visible"/>
                                      </p:to>
                                    </p:set>
                                    <p:animEffect transition="in" filter="dissolve">
                                      <p:cBhvr>
                                        <p:cTn id="35" dur="500"/>
                                        <p:tgtEl>
                                          <p:spTgt spid="80">
                                            <p:txEl>
                                              <p:pRg st="0" end="0"/>
                                            </p:txEl>
                                          </p:spTgt>
                                        </p:tgtEl>
                                      </p:cBhvr>
                                    </p:animEffect>
                                  </p:childTnLst>
                                </p:cTn>
                              </p:par>
                            </p:childTnLst>
                          </p:cTn>
                        </p:par>
                        <p:par>
                          <p:cTn id="36" fill="hold">
                            <p:stCondLst>
                              <p:cond delay="1000"/>
                            </p:stCondLst>
                            <p:childTnLst>
                              <p:par>
                                <p:cTn id="37" presetID="22" presetClass="entr" presetSubtype="1" fill="hold" grpId="0" nodeType="after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wipe(up)">
                                      <p:cBhvr>
                                        <p:cTn id="39" dur="500"/>
                                        <p:tgtEl>
                                          <p:spTgt spid="58"/>
                                        </p:tgtEl>
                                      </p:cBhvr>
                                    </p:animEffect>
                                  </p:childTnLst>
                                </p:cTn>
                              </p:par>
                            </p:childTnLst>
                          </p:cTn>
                        </p:par>
                        <p:par>
                          <p:cTn id="40" fill="hold">
                            <p:stCondLst>
                              <p:cond delay="1500"/>
                            </p:stCondLst>
                            <p:childTnLst>
                              <p:par>
                                <p:cTn id="41" presetID="1" presetClass="entr" presetSubtype="0" fill="hold" grpId="0" nodeType="afterEffect">
                                  <p:stCondLst>
                                    <p:cond delay="0"/>
                                  </p:stCondLst>
                                  <p:childTnLst>
                                    <p:set>
                                      <p:cBhvr>
                                        <p:cTn id="42" dur="1" fill="hold">
                                          <p:stCondLst>
                                            <p:cond delay="0"/>
                                          </p:stCondLst>
                                        </p:cTn>
                                        <p:tgtEl>
                                          <p:spTgt spid="85">
                                            <p:bg/>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nodePh="1">
                                  <p:stCondLst>
                                    <p:cond delay="0"/>
                                  </p:stCondLst>
                                  <p:endCondLst>
                                    <p:cond evt="begin" delay="0">
                                      <p:tn val="45"/>
                                    </p:cond>
                                  </p:endCondLst>
                                  <p:childTnLst>
                                    <p:set>
                                      <p:cBhvr>
                                        <p:cTn id="46" dur="1" fill="hold">
                                          <p:stCondLst>
                                            <p:cond delay="0"/>
                                          </p:stCondLst>
                                        </p:cTn>
                                        <p:tgtEl>
                                          <p:spTgt spid="85">
                                            <p:txEl>
                                              <p:pRg st="0" end="0"/>
                                            </p:txEl>
                                          </p:spTgt>
                                        </p:tgtEl>
                                        <p:attrNameLst>
                                          <p:attrName>style.visibility</p:attrName>
                                        </p:attrNameLst>
                                      </p:cBhvr>
                                      <p:to>
                                        <p:strVal val="visible"/>
                                      </p:to>
                                    </p:set>
                                  </p:childTnLst>
                                </p:cTn>
                              </p:par>
                            </p:childTnLst>
                          </p:cTn>
                        </p:par>
                        <p:par>
                          <p:cTn id="47" fill="hold">
                            <p:stCondLst>
                              <p:cond delay="0"/>
                            </p:stCondLst>
                            <p:childTnLst>
                              <p:par>
                                <p:cTn id="48" presetID="18" presetClass="entr" presetSubtype="12" fill="hold" grpId="0" nodeType="after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strips(downLeft)">
                                      <p:cBhvr>
                                        <p:cTn id="50" dur="500"/>
                                        <p:tgtEl>
                                          <p:spTgt spid="49"/>
                                        </p:tgtEl>
                                      </p:cBhvr>
                                    </p:animEffect>
                                  </p:childTnLst>
                                </p:cTn>
                              </p:par>
                            </p:childTnLst>
                          </p:cTn>
                        </p:par>
                        <p:par>
                          <p:cTn id="51" fill="hold">
                            <p:stCondLst>
                              <p:cond delay="500"/>
                            </p:stCondLst>
                            <p:childTnLst>
                              <p:par>
                                <p:cTn id="52" presetID="9" presetClass="entr" presetSubtype="0" fill="hold" grpId="0" nodeType="afterEffect">
                                  <p:stCondLst>
                                    <p:cond delay="0"/>
                                  </p:stCondLst>
                                  <p:childTnLst>
                                    <p:set>
                                      <p:cBhvr>
                                        <p:cTn id="53" dur="1" fill="hold">
                                          <p:stCondLst>
                                            <p:cond delay="0"/>
                                          </p:stCondLst>
                                        </p:cTn>
                                        <p:tgtEl>
                                          <p:spTgt spid="83">
                                            <p:txEl>
                                              <p:pRg st="0" end="0"/>
                                            </p:txEl>
                                          </p:spTgt>
                                        </p:tgtEl>
                                        <p:attrNameLst>
                                          <p:attrName>style.visibility</p:attrName>
                                        </p:attrNameLst>
                                      </p:cBhvr>
                                      <p:to>
                                        <p:strVal val="visible"/>
                                      </p:to>
                                    </p:set>
                                    <p:animEffect transition="in" filter="dissolve">
                                      <p:cBhvr>
                                        <p:cTn id="54" dur="500"/>
                                        <p:tgtEl>
                                          <p:spTgt spid="83">
                                            <p:txEl>
                                              <p:pRg st="0" end="0"/>
                                            </p:txEl>
                                          </p:spTgt>
                                        </p:tgtEl>
                                      </p:cBhvr>
                                    </p:animEffect>
                                  </p:childTnLst>
                                </p:cTn>
                              </p:par>
                            </p:childTnLst>
                          </p:cTn>
                        </p:par>
                        <p:par>
                          <p:cTn id="55" fill="hold">
                            <p:stCondLst>
                              <p:cond delay="1000"/>
                            </p:stCondLst>
                            <p:childTnLst>
                              <p:par>
                                <p:cTn id="56" presetID="22" presetClass="entr" presetSubtype="1" fill="hold" grpId="0" nodeType="afterEffect">
                                  <p:stCondLst>
                                    <p:cond delay="0"/>
                                  </p:stCondLst>
                                  <p:childTnLst>
                                    <p:set>
                                      <p:cBhvr>
                                        <p:cTn id="57" dur="1" fill="hold">
                                          <p:stCondLst>
                                            <p:cond delay="0"/>
                                          </p:stCondLst>
                                        </p:cTn>
                                        <p:tgtEl>
                                          <p:spTgt spid="67"/>
                                        </p:tgtEl>
                                        <p:attrNameLst>
                                          <p:attrName>style.visibility</p:attrName>
                                        </p:attrNameLst>
                                      </p:cBhvr>
                                      <p:to>
                                        <p:strVal val="visible"/>
                                      </p:to>
                                    </p:set>
                                    <p:animEffect transition="in" filter="wipe(up)">
                                      <p:cBhvr>
                                        <p:cTn id="58" dur="500"/>
                                        <p:tgtEl>
                                          <p:spTgt spid="67"/>
                                        </p:tgtEl>
                                      </p:cBhvr>
                                    </p:animEffect>
                                  </p:childTnLst>
                                </p:cTn>
                              </p:par>
                            </p:childTnLst>
                          </p:cTn>
                        </p:par>
                        <p:par>
                          <p:cTn id="59" fill="hold">
                            <p:stCondLst>
                              <p:cond delay="1500"/>
                            </p:stCondLst>
                            <p:childTnLst>
                              <p:par>
                                <p:cTn id="60" presetID="1" presetClass="entr" presetSubtype="0" fill="hold" grpId="0" nodeType="afterEffect">
                                  <p:stCondLst>
                                    <p:cond delay="0"/>
                                  </p:stCondLst>
                                  <p:childTnLst>
                                    <p:set>
                                      <p:cBhvr>
                                        <p:cTn id="61" dur="1" fill="hold">
                                          <p:stCondLst>
                                            <p:cond delay="0"/>
                                          </p:stCondLst>
                                        </p:cTn>
                                        <p:tgtEl>
                                          <p:spTgt spid="88">
                                            <p:bg/>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nodePh="1">
                                  <p:stCondLst>
                                    <p:cond delay="0"/>
                                  </p:stCondLst>
                                  <p:endCondLst>
                                    <p:cond evt="begin" delay="0">
                                      <p:tn val="64"/>
                                    </p:cond>
                                  </p:endCondLst>
                                  <p:childTnLst>
                                    <p:set>
                                      <p:cBhvr>
                                        <p:cTn id="65" dur="1" fill="hold">
                                          <p:stCondLst>
                                            <p:cond delay="0"/>
                                          </p:stCondLst>
                                        </p:cTn>
                                        <p:tgtEl>
                                          <p:spTgt spid="88">
                                            <p:txEl>
                                              <p:pRg st="0" end="0"/>
                                            </p:txEl>
                                          </p:spTgt>
                                        </p:tgtEl>
                                        <p:attrNameLst>
                                          <p:attrName>style.visibility</p:attrName>
                                        </p:attrNameLst>
                                      </p:cBhvr>
                                      <p:to>
                                        <p:strVal val="visible"/>
                                      </p:to>
                                    </p:set>
                                  </p:childTnLst>
                                </p:cTn>
                              </p:par>
                            </p:childTnLst>
                          </p:cTn>
                        </p:par>
                        <p:par>
                          <p:cTn id="66" fill="hold">
                            <p:stCondLst>
                              <p:cond delay="0"/>
                            </p:stCondLst>
                            <p:childTnLst>
                              <p:par>
                                <p:cTn id="67" presetID="18" presetClass="entr" presetSubtype="12" fill="hold" grpId="0" nodeType="after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strips(downLeft)">
                                      <p:cBhvr>
                                        <p:cTn id="69" dur="500"/>
                                        <p:tgtEl>
                                          <p:spTgt spid="64"/>
                                        </p:tgtEl>
                                      </p:cBhvr>
                                    </p:animEffect>
                                  </p:childTnLst>
                                </p:cTn>
                              </p:par>
                            </p:childTnLst>
                          </p:cTn>
                        </p:par>
                        <p:par>
                          <p:cTn id="70" fill="hold">
                            <p:stCondLst>
                              <p:cond delay="500"/>
                            </p:stCondLst>
                            <p:childTnLst>
                              <p:par>
                                <p:cTn id="71" presetID="9" presetClass="entr" presetSubtype="0" fill="hold" grpId="0" nodeType="afterEffect">
                                  <p:stCondLst>
                                    <p:cond delay="0"/>
                                  </p:stCondLst>
                                  <p:childTnLst>
                                    <p:set>
                                      <p:cBhvr>
                                        <p:cTn id="72" dur="1" fill="hold">
                                          <p:stCondLst>
                                            <p:cond delay="0"/>
                                          </p:stCondLst>
                                        </p:cTn>
                                        <p:tgtEl>
                                          <p:spTgt spid="86">
                                            <p:txEl>
                                              <p:pRg st="0" end="0"/>
                                            </p:txEl>
                                          </p:spTgt>
                                        </p:tgtEl>
                                        <p:attrNameLst>
                                          <p:attrName>style.visibility</p:attrName>
                                        </p:attrNameLst>
                                      </p:cBhvr>
                                      <p:to>
                                        <p:strVal val="visible"/>
                                      </p:to>
                                    </p:set>
                                    <p:animEffect transition="in" filter="dissolve">
                                      <p:cBhvr>
                                        <p:cTn id="73" dur="500"/>
                                        <p:tgtEl>
                                          <p:spTgt spid="86">
                                            <p:txEl>
                                              <p:pRg st="0" end="0"/>
                                            </p:txEl>
                                          </p:spTgt>
                                        </p:tgtEl>
                                      </p:cBhvr>
                                    </p:animEffect>
                                  </p:childTnLst>
                                </p:cTn>
                              </p:par>
                            </p:childTnLst>
                          </p:cTn>
                        </p:par>
                        <p:par>
                          <p:cTn id="74" fill="hold">
                            <p:stCondLst>
                              <p:cond delay="1000"/>
                            </p:stCondLst>
                            <p:childTnLst>
                              <p:par>
                                <p:cTn id="75" presetID="22" presetClass="entr" presetSubtype="1" fill="hold" grpId="0" nodeType="afterEffect">
                                  <p:stCondLst>
                                    <p:cond delay="0"/>
                                  </p:stCondLst>
                                  <p:childTnLst>
                                    <p:set>
                                      <p:cBhvr>
                                        <p:cTn id="76" dur="1" fill="hold">
                                          <p:stCondLst>
                                            <p:cond delay="0"/>
                                          </p:stCondLst>
                                        </p:cTn>
                                        <p:tgtEl>
                                          <p:spTgt spid="78"/>
                                        </p:tgtEl>
                                        <p:attrNameLst>
                                          <p:attrName>style.visibility</p:attrName>
                                        </p:attrNameLst>
                                      </p:cBhvr>
                                      <p:to>
                                        <p:strVal val="visible"/>
                                      </p:to>
                                    </p:set>
                                    <p:animEffect transition="in" filter="wipe(up)">
                                      <p:cBhvr>
                                        <p:cTn id="77" dur="500"/>
                                        <p:tgtEl>
                                          <p:spTgt spid="78"/>
                                        </p:tgtEl>
                                      </p:cBhvr>
                                    </p:animEffect>
                                  </p:childTnLst>
                                </p:cTn>
                              </p:par>
                            </p:childTnLst>
                          </p:cTn>
                        </p:par>
                        <p:par>
                          <p:cTn id="78" fill="hold">
                            <p:stCondLst>
                              <p:cond delay="1500"/>
                            </p:stCondLst>
                            <p:childTnLst>
                              <p:par>
                                <p:cTn id="79" presetID="1" presetClass="entr" presetSubtype="0" fill="hold" grpId="0" nodeType="afterEffect">
                                  <p:stCondLst>
                                    <p:cond delay="0"/>
                                  </p:stCondLst>
                                  <p:childTnLst>
                                    <p:set>
                                      <p:cBhvr>
                                        <p:cTn id="80" dur="1" fill="hold">
                                          <p:stCondLst>
                                            <p:cond delay="0"/>
                                          </p:stCondLst>
                                        </p:cTn>
                                        <p:tgtEl>
                                          <p:spTgt spid="91">
                                            <p:bg/>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nodePh="1">
                                  <p:stCondLst>
                                    <p:cond delay="0"/>
                                  </p:stCondLst>
                                  <p:endCondLst>
                                    <p:cond evt="begin" delay="0">
                                      <p:tn val="83"/>
                                    </p:cond>
                                  </p:endCondLst>
                                  <p:childTnLst>
                                    <p:set>
                                      <p:cBhvr>
                                        <p:cTn id="84" dur="1" fill="hold">
                                          <p:stCondLst>
                                            <p:cond delay="0"/>
                                          </p:stCondLst>
                                        </p:cTn>
                                        <p:tgtEl>
                                          <p:spTgt spid="91">
                                            <p:txEl>
                                              <p:pRg st="0" end="0"/>
                                            </p:txEl>
                                          </p:spTgt>
                                        </p:tgtEl>
                                        <p:attrNameLst>
                                          <p:attrName>style.visibility</p:attrName>
                                        </p:attrNameLst>
                                      </p:cBhvr>
                                      <p:to>
                                        <p:strVal val="visible"/>
                                      </p:to>
                                    </p:set>
                                  </p:childTnLst>
                                </p:cTn>
                              </p:par>
                            </p:childTnLst>
                          </p:cTn>
                        </p:par>
                        <p:par>
                          <p:cTn id="85" fill="hold">
                            <p:stCondLst>
                              <p:cond delay="0"/>
                            </p:stCondLst>
                            <p:childTnLst>
                              <p:par>
                                <p:cTn id="86" presetID="18" presetClass="entr" presetSubtype="12" fill="hold" grpId="0" nodeType="afterEffect">
                                  <p:stCondLst>
                                    <p:cond delay="0"/>
                                  </p:stCondLst>
                                  <p:childTnLst>
                                    <p:set>
                                      <p:cBhvr>
                                        <p:cTn id="87" dur="1" fill="hold">
                                          <p:stCondLst>
                                            <p:cond delay="0"/>
                                          </p:stCondLst>
                                        </p:cTn>
                                        <p:tgtEl>
                                          <p:spTgt spid="77"/>
                                        </p:tgtEl>
                                        <p:attrNameLst>
                                          <p:attrName>style.visibility</p:attrName>
                                        </p:attrNameLst>
                                      </p:cBhvr>
                                      <p:to>
                                        <p:strVal val="visible"/>
                                      </p:to>
                                    </p:set>
                                    <p:animEffect transition="in" filter="strips(downLeft)">
                                      <p:cBhvr>
                                        <p:cTn id="88" dur="500"/>
                                        <p:tgtEl>
                                          <p:spTgt spid="77"/>
                                        </p:tgtEl>
                                      </p:cBhvr>
                                    </p:animEffect>
                                  </p:childTnLst>
                                </p:cTn>
                              </p:par>
                            </p:childTnLst>
                          </p:cTn>
                        </p:par>
                        <p:par>
                          <p:cTn id="89" fill="hold">
                            <p:stCondLst>
                              <p:cond delay="500"/>
                            </p:stCondLst>
                            <p:childTnLst>
                              <p:par>
                                <p:cTn id="90" presetID="9" presetClass="entr" presetSubtype="0" fill="hold" grpId="0" nodeType="afterEffect">
                                  <p:stCondLst>
                                    <p:cond delay="0"/>
                                  </p:stCondLst>
                                  <p:childTnLst>
                                    <p:set>
                                      <p:cBhvr>
                                        <p:cTn id="91" dur="1" fill="hold">
                                          <p:stCondLst>
                                            <p:cond delay="0"/>
                                          </p:stCondLst>
                                        </p:cTn>
                                        <p:tgtEl>
                                          <p:spTgt spid="89">
                                            <p:txEl>
                                              <p:pRg st="0" end="0"/>
                                            </p:txEl>
                                          </p:spTgt>
                                        </p:tgtEl>
                                        <p:attrNameLst>
                                          <p:attrName>style.visibility</p:attrName>
                                        </p:attrNameLst>
                                      </p:cBhvr>
                                      <p:to>
                                        <p:strVal val="visible"/>
                                      </p:to>
                                    </p:set>
                                    <p:animEffect transition="in" filter="dissolve">
                                      <p:cBhvr>
                                        <p:cTn id="92" dur="500"/>
                                        <p:tgtEl>
                                          <p:spTgt spid="89">
                                            <p:txEl>
                                              <p:pRg st="0" end="0"/>
                                            </p:txEl>
                                          </p:spTgt>
                                        </p:tgtEl>
                                      </p:cBhvr>
                                    </p:animEffect>
                                  </p:childTnLst>
                                </p:cTn>
                              </p:par>
                            </p:childTnLst>
                          </p:cTn>
                        </p:par>
                        <p:par>
                          <p:cTn id="93" fill="hold">
                            <p:stCondLst>
                              <p:cond delay="1000"/>
                            </p:stCondLst>
                            <p:childTnLst>
                              <p:par>
                                <p:cTn id="94" presetID="1" presetClass="entr" presetSubtype="0" fill="hold" grpId="0" nodeType="afterEffect">
                                  <p:stCondLst>
                                    <p:cond delay="0"/>
                                  </p:stCondLst>
                                  <p:childTnLst>
                                    <p:set>
                                      <p:cBhvr>
                                        <p:cTn id="95" dur="1" fill="hold">
                                          <p:stCondLst>
                                            <p:cond delay="0"/>
                                          </p:stCondLst>
                                        </p:cTn>
                                        <p:tgtEl>
                                          <p:spTgt spid="92">
                                            <p:bg/>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92">
                                            <p:txEl>
                                              <p:pRg st="0" end="0"/>
                                            </p:txEl>
                                          </p:spTgt>
                                        </p:tgtEl>
                                        <p:attrNameLst>
                                          <p:attrName>style.visibility</p:attrName>
                                        </p:attrNameLst>
                                      </p:cBhvr>
                                      <p:to>
                                        <p:strVal val="visible"/>
                                      </p:to>
                                    </p:set>
                                  </p:childTnLst>
                                </p:cTn>
                              </p:par>
                            </p:childTnLst>
                          </p:cTn>
                        </p:par>
                        <p:par>
                          <p:cTn id="100" fill="hold">
                            <p:stCondLst>
                              <p:cond delay="0"/>
                            </p:stCondLst>
                            <p:childTnLst>
                              <p:par>
                                <p:cTn id="101" presetID="1" presetClass="entr" presetSubtype="0" fill="hold" grpId="0" nodeType="afterEffect">
                                  <p:stCondLst>
                                    <p:cond delay="0"/>
                                  </p:stCondLst>
                                  <p:childTnLst>
                                    <p:set>
                                      <p:cBhvr>
                                        <p:cTn id="102" dur="1" fill="hold">
                                          <p:stCondLst>
                                            <p:cond delay="0"/>
                                          </p:stCondLst>
                                        </p:cTn>
                                        <p:tgtEl>
                                          <p:spTgt spid="93">
                                            <p:bg/>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93">
                                            <p:txEl>
                                              <p:pRg st="0" end="0"/>
                                            </p:txEl>
                                          </p:spTgt>
                                        </p:tgtEl>
                                        <p:attrNameLst>
                                          <p:attrName>style.visibility</p:attrName>
                                        </p:attrNameLst>
                                      </p:cBhvr>
                                      <p:to>
                                        <p:strVal val="visible"/>
                                      </p:to>
                                    </p:set>
                                  </p:childTnLst>
                                </p:cTn>
                              </p:par>
                            </p:childTnLst>
                          </p:cTn>
                        </p:par>
                        <p:par>
                          <p:cTn id="107" fill="hold">
                            <p:stCondLst>
                              <p:cond delay="0"/>
                            </p:stCondLst>
                            <p:childTnLst>
                              <p:par>
                                <p:cTn id="108" presetID="1" presetClass="entr" presetSubtype="0" fill="hold" grpId="0" nodeType="afterEffect">
                                  <p:stCondLst>
                                    <p:cond delay="0"/>
                                  </p:stCondLst>
                                  <p:childTnLst>
                                    <p:set>
                                      <p:cBhvr>
                                        <p:cTn id="109" dur="1" fill="hold">
                                          <p:stCondLst>
                                            <p:cond delay="0"/>
                                          </p:stCondLst>
                                        </p:cTn>
                                        <p:tgtEl>
                                          <p:spTgt spid="94">
                                            <p:bg/>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5" grpId="0" animBg="1"/>
      <p:bldP spid="47" grpId="0" animBg="1"/>
      <p:bldP spid="49" grpId="0" animBg="1"/>
      <p:bldP spid="58" grpId="0" animBg="1"/>
      <p:bldP spid="61" grpId="0" animBg="1"/>
      <p:bldP spid="64" grpId="0" animBg="1"/>
      <p:bldP spid="67" grpId="0" animBg="1"/>
      <p:bldP spid="76" grpId="0" animBg="1"/>
      <p:bldP spid="77" grpId="0" animBg="1"/>
      <p:bldP spid="78" grpId="0" animBg="1"/>
      <p:bldP spid="79" grpId="0" animBg="1"/>
      <p:bldP spid="80" grpId="0" build="p"/>
      <p:bldP spid="82" grpId="0" build="p" animBg="1"/>
      <p:bldP spid="83" grpId="0" build="p"/>
      <p:bldP spid="85" grpId="0" build="p" animBg="1"/>
      <p:bldP spid="86" grpId="0" build="p"/>
      <p:bldP spid="88" grpId="0" build="p" animBg="1"/>
      <p:bldP spid="89" grpId="0" build="p"/>
      <p:bldP spid="91" grpId="0" build="p" animBg="1"/>
      <p:bldP spid="92" grpId="0" build="p" animBg="1"/>
      <p:bldP spid="93" grpId="0" build="p" animBg="1"/>
      <p:bldP spid="94" grpId="0" build="p"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2128</Words>
  <Application>Microsoft Office PowerPoint</Application>
  <PresentationFormat>自定义</PresentationFormat>
  <Paragraphs>176</Paragraphs>
  <Slides>20</Slides>
  <Notes>1</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21</cp:revision>
  <dcterms:created xsi:type="dcterms:W3CDTF">2017-06-01T01:57:00Z</dcterms:created>
  <dcterms:modified xsi:type="dcterms:W3CDTF">2017-07-08T18:31:59Z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