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7" r:id="rId10"/>
    <p:sldId id="268" r:id="rId11"/>
    <p:sldId id="269" r:id="rId12"/>
    <p:sldId id="270" r:id="rId13"/>
    <p:sldId id="261" r:id="rId14"/>
    <p:sldId id="271" r:id="rId15"/>
    <p:sldId id="272" r:id="rId16"/>
    <p:sldId id="273" r:id="rId17"/>
    <p:sldId id="274" r:id="rId18"/>
    <p:sldId id="260" r:id="rId19"/>
    <p:sldId id="276" r:id="rId20"/>
    <p:sldId id="277" r:id="rId21"/>
    <p:sldId id="278" r:id="rId22"/>
    <p:sldId id="279" r:id="rId23"/>
    <p:sldId id="262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2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F1"/>
    <a:srgbClr val="FFE8B9"/>
    <a:srgbClr val="F6EF00"/>
    <a:srgbClr val="FF847B"/>
    <a:srgbClr val="B1D741"/>
    <a:srgbClr val="FFFDB7"/>
    <a:srgbClr val="5FC3F8"/>
    <a:srgbClr val="5E126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0" autoAdjust="0"/>
  </p:normalViewPr>
  <p:slideViewPr>
    <p:cSldViewPr snapToGrid="0" showGuides="1">
      <p:cViewPr varScale="1">
        <p:scale>
          <a:sx n="110" d="100"/>
          <a:sy n="110" d="100"/>
        </p:scale>
        <p:origin x="-594" y="-96"/>
      </p:cViewPr>
      <p:guideLst>
        <p:guide orient="horz" pos="17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dLbls/>
        <c:axId val="151569920"/>
        <c:axId val="151571456"/>
      </c:barChart>
      <c:catAx>
        <c:axId val="151569920"/>
        <c:scaling>
          <c:orientation val="minMax"/>
        </c:scaling>
        <c:axPos val="l"/>
        <c:numFmt formatCode="General" sourceLinked="0"/>
        <c:tickLblPos val="nextTo"/>
        <c:spPr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1571456"/>
        <c:crosses val="autoZero"/>
        <c:auto val="1"/>
        <c:lblAlgn val="ctr"/>
        <c:lblOffset val="100"/>
      </c:catAx>
      <c:valAx>
        <c:axId val="151571456"/>
        <c:scaling>
          <c:orientation val="minMax"/>
        </c:scaling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tickLblPos val="nextTo"/>
        <c:spPr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1569920"/>
        <c:crosses val="autoZero"/>
        <c:crossBetween val="between"/>
      </c:valAx>
    </c:plotArea>
    <c:plotVisOnly val="1"/>
    <c:dispBlanksAs val="gap"/>
  </c:chart>
  <c:txPr>
    <a:bodyPr/>
    <a:lstStyle/>
    <a:p>
      <a:pPr>
        <a:defRPr lang="zh-CN" sz="1800"/>
      </a:pPr>
      <a:endParaRPr lang="zh-CN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952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084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42182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5BF0-A8D7-4EC8-838F-F903C6DC78DF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4B3-5AF9-41D5-B5D6-1D49F122C3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5BF0-A8D7-4EC8-838F-F903C6DC78DF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4B3-5AF9-41D5-B5D6-1D49F122C3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5BF0-A8D7-4EC8-838F-F903C6DC78DF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4B3-5AF9-41D5-B5D6-1D49F122C3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5BF0-A8D7-4EC8-838F-F903C6DC78DF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4B3-5AF9-41D5-B5D6-1D49F122C3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5BF0-A8D7-4EC8-838F-F903C6DC78DF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4B3-5AF9-41D5-B5D6-1D49F122C3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5BF0-A8D7-4EC8-838F-F903C6DC78DF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4B3-5AF9-41D5-B5D6-1D49F122C3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5BF0-A8D7-4EC8-838F-F903C6DC78DF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4B3-5AF9-41D5-B5D6-1D49F122C3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5BF0-A8D7-4EC8-838F-F903C6DC78DF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4B3-5AF9-41D5-B5D6-1D49F122C3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 bwMode="auto">
          <a:xfrm>
            <a:off x="-7019" y="6169766"/>
            <a:ext cx="12181787" cy="688234"/>
          </a:xfrm>
          <a:custGeom>
            <a:avLst/>
            <a:gdLst>
              <a:gd name="connsiteX0" fmla="*/ 10418167 w 12181787"/>
              <a:gd name="connsiteY0" fmla="*/ 0 h 688234"/>
              <a:gd name="connsiteX1" fmla="*/ 10783195 w 12181787"/>
              <a:gd name="connsiteY1" fmla="*/ 233910 h 688234"/>
              <a:gd name="connsiteX2" fmla="*/ 10947253 w 12181787"/>
              <a:gd name="connsiteY2" fmla="*/ 201081 h 688234"/>
              <a:gd name="connsiteX3" fmla="*/ 11308180 w 12181787"/>
              <a:gd name="connsiteY3" fmla="*/ 426784 h 688234"/>
              <a:gd name="connsiteX4" fmla="*/ 11390209 w 12181787"/>
              <a:gd name="connsiteY4" fmla="*/ 414473 h 688234"/>
              <a:gd name="connsiteX5" fmla="*/ 11623991 w 12181787"/>
              <a:gd name="connsiteY5" fmla="*/ 529376 h 688234"/>
              <a:gd name="connsiteX6" fmla="*/ 11890585 w 12181787"/>
              <a:gd name="connsiteY6" fmla="*/ 357021 h 688234"/>
              <a:gd name="connsiteX7" fmla="*/ 12153077 w 12181787"/>
              <a:gd name="connsiteY7" fmla="*/ 525272 h 688234"/>
              <a:gd name="connsiteX8" fmla="*/ 12181787 w 12181787"/>
              <a:gd name="connsiteY8" fmla="*/ 521169 h 688234"/>
              <a:gd name="connsiteX9" fmla="*/ 12181787 w 12181787"/>
              <a:gd name="connsiteY9" fmla="*/ 620566 h 688234"/>
              <a:gd name="connsiteX10" fmla="*/ 12181787 w 12181787"/>
              <a:gd name="connsiteY10" fmla="*/ 688234 h 688234"/>
              <a:gd name="connsiteX11" fmla="*/ 0 w 12181787"/>
              <a:gd name="connsiteY11" fmla="*/ 688234 h 688234"/>
              <a:gd name="connsiteX12" fmla="*/ 2522 w 12181787"/>
              <a:gd name="connsiteY12" fmla="*/ 663419 h 688234"/>
              <a:gd name="connsiteX13" fmla="*/ 689546 w 12181787"/>
              <a:gd name="connsiteY13" fmla="*/ 102592 h 688234"/>
              <a:gd name="connsiteX14" fmla="*/ 1280154 w 12181787"/>
              <a:gd name="connsiteY14" fmla="*/ 426784 h 688234"/>
              <a:gd name="connsiteX15" fmla="*/ 1608269 w 12181787"/>
              <a:gd name="connsiteY15" fmla="*/ 332399 h 688234"/>
              <a:gd name="connsiteX16" fmla="*/ 1870761 w 12181787"/>
              <a:gd name="connsiteY16" fmla="*/ 213392 h 688234"/>
              <a:gd name="connsiteX17" fmla="*/ 2096341 w 12181787"/>
              <a:gd name="connsiteY17" fmla="*/ 295466 h 688234"/>
              <a:gd name="connsiteX18" fmla="*/ 2276804 w 12181787"/>
              <a:gd name="connsiteY18" fmla="*/ 246221 h 688234"/>
              <a:gd name="connsiteX19" fmla="*/ 2592615 w 12181787"/>
              <a:gd name="connsiteY19" fmla="*/ 451406 h 688234"/>
              <a:gd name="connsiteX20" fmla="*/ 2658238 w 12181787"/>
              <a:gd name="connsiteY20" fmla="*/ 447302 h 688234"/>
              <a:gd name="connsiteX21" fmla="*/ 3047875 w 12181787"/>
              <a:gd name="connsiteY21" fmla="*/ 570413 h 688234"/>
              <a:gd name="connsiteX22" fmla="*/ 3293963 w 12181787"/>
              <a:gd name="connsiteY22" fmla="*/ 463717 h 688234"/>
              <a:gd name="connsiteX23" fmla="*/ 3302165 w 12181787"/>
              <a:gd name="connsiteY23" fmla="*/ 463717 h 688234"/>
              <a:gd name="connsiteX24" fmla="*/ 3597469 w 12181787"/>
              <a:gd name="connsiteY24" fmla="*/ 332399 h 688234"/>
              <a:gd name="connsiteX25" fmla="*/ 3806642 w 12181787"/>
              <a:gd name="connsiteY25" fmla="*/ 393954 h 688234"/>
              <a:gd name="connsiteX26" fmla="*/ 4110149 w 12181787"/>
              <a:gd name="connsiteY26" fmla="*/ 291362 h 688234"/>
              <a:gd name="connsiteX27" fmla="*/ 4434164 w 12181787"/>
              <a:gd name="connsiteY27" fmla="*/ 406265 h 688234"/>
              <a:gd name="connsiteX28" fmla="*/ 4585917 w 12181787"/>
              <a:gd name="connsiteY28" fmla="*/ 369332 h 688234"/>
              <a:gd name="connsiteX29" fmla="*/ 4754076 w 12181787"/>
              <a:gd name="connsiteY29" fmla="*/ 418576 h 688234"/>
              <a:gd name="connsiteX30" fmla="*/ 5197032 w 12181787"/>
              <a:gd name="connsiteY30" fmla="*/ 90281 h 688234"/>
              <a:gd name="connsiteX31" fmla="*/ 5582567 w 12181787"/>
              <a:gd name="connsiteY31" fmla="*/ 299569 h 688234"/>
              <a:gd name="connsiteX32" fmla="*/ 5726118 w 12181787"/>
              <a:gd name="connsiteY32" fmla="*/ 274947 h 688234"/>
              <a:gd name="connsiteX33" fmla="*/ 6050131 w 12181787"/>
              <a:gd name="connsiteY33" fmla="*/ 410369 h 688234"/>
              <a:gd name="connsiteX34" fmla="*/ 6394652 w 12181787"/>
              <a:gd name="connsiteY34" fmla="*/ 102592 h 688234"/>
              <a:gd name="connsiteX35" fmla="*/ 6726869 w 12181787"/>
              <a:gd name="connsiteY35" fmla="*/ 365228 h 688234"/>
              <a:gd name="connsiteX36" fmla="*/ 6907332 w 12181787"/>
              <a:gd name="connsiteY36" fmla="*/ 258532 h 688234"/>
              <a:gd name="connsiteX37" fmla="*/ 7013970 w 12181787"/>
              <a:gd name="connsiteY37" fmla="*/ 291362 h 688234"/>
              <a:gd name="connsiteX38" fmla="*/ 7255955 w 12181787"/>
              <a:gd name="connsiteY38" fmla="*/ 114903 h 688234"/>
              <a:gd name="connsiteX39" fmla="*/ 7477433 w 12181787"/>
              <a:gd name="connsiteY39" fmla="*/ 242118 h 688234"/>
              <a:gd name="connsiteX40" fmla="*/ 7678404 w 12181787"/>
              <a:gd name="connsiteY40" fmla="*/ 155940 h 688234"/>
              <a:gd name="connsiteX41" fmla="*/ 7953200 w 12181787"/>
              <a:gd name="connsiteY41" fmla="*/ 422680 h 688234"/>
              <a:gd name="connsiteX42" fmla="*/ 8145968 w 12181787"/>
              <a:gd name="connsiteY42" fmla="*/ 348814 h 688234"/>
              <a:gd name="connsiteX43" fmla="*/ 8396156 w 12181787"/>
              <a:gd name="connsiteY43" fmla="*/ 492443 h 688234"/>
              <a:gd name="connsiteX44" fmla="*/ 8420764 w 12181787"/>
              <a:gd name="connsiteY44" fmla="*/ 496546 h 688234"/>
              <a:gd name="connsiteX45" fmla="*/ 8634039 w 12181787"/>
              <a:gd name="connsiteY45" fmla="*/ 369332 h 688234"/>
              <a:gd name="connsiteX46" fmla="*/ 8642242 w 12181787"/>
              <a:gd name="connsiteY46" fmla="*/ 369332 h 688234"/>
              <a:gd name="connsiteX47" fmla="*/ 8904735 w 12181787"/>
              <a:gd name="connsiteY47" fmla="*/ 217496 h 688234"/>
              <a:gd name="connsiteX48" fmla="*/ 9146720 w 12181787"/>
              <a:gd name="connsiteY48" fmla="*/ 336503 h 688234"/>
              <a:gd name="connsiteX49" fmla="*/ 9421516 w 12181787"/>
              <a:gd name="connsiteY49" fmla="*/ 201081 h 688234"/>
              <a:gd name="connsiteX50" fmla="*/ 9675806 w 12181787"/>
              <a:gd name="connsiteY50" fmla="*/ 311880 h 688234"/>
              <a:gd name="connsiteX51" fmla="*/ 9823458 w 12181787"/>
              <a:gd name="connsiteY51" fmla="*/ 274947 h 688234"/>
              <a:gd name="connsiteX52" fmla="*/ 10016225 w 12181787"/>
              <a:gd name="connsiteY52" fmla="*/ 336503 h 688234"/>
              <a:gd name="connsiteX53" fmla="*/ 10418167 w 12181787"/>
              <a:gd name="connsiteY53" fmla="*/ 0 h 6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2181787" h="688234">
                <a:moveTo>
                  <a:pt x="10418167" y="0"/>
                </a:moveTo>
                <a:cubicBezTo>
                  <a:pt x="10578123" y="0"/>
                  <a:pt x="10721674" y="94385"/>
                  <a:pt x="10783195" y="233910"/>
                </a:cubicBezTo>
                <a:cubicBezTo>
                  <a:pt x="10832412" y="213392"/>
                  <a:pt x="10889833" y="201081"/>
                  <a:pt x="10947253" y="201081"/>
                </a:cubicBezTo>
                <a:cubicBezTo>
                  <a:pt x="11103108" y="201081"/>
                  <a:pt x="11242557" y="291362"/>
                  <a:pt x="11308180" y="426784"/>
                </a:cubicBezTo>
                <a:cubicBezTo>
                  <a:pt x="11332788" y="418576"/>
                  <a:pt x="11361499" y="414473"/>
                  <a:pt x="11390209" y="414473"/>
                </a:cubicBezTo>
                <a:cubicBezTo>
                  <a:pt x="11484542" y="414473"/>
                  <a:pt x="11570672" y="459613"/>
                  <a:pt x="11623991" y="529376"/>
                </a:cubicBezTo>
                <a:cubicBezTo>
                  <a:pt x="11669107" y="430887"/>
                  <a:pt x="11771643" y="357021"/>
                  <a:pt x="11890585" y="357021"/>
                </a:cubicBezTo>
                <a:cubicBezTo>
                  <a:pt x="12005425" y="357021"/>
                  <a:pt x="12107961" y="426784"/>
                  <a:pt x="12153077" y="525272"/>
                </a:cubicBezTo>
                <a:lnTo>
                  <a:pt x="12181787" y="521169"/>
                </a:lnTo>
                <a:cubicBezTo>
                  <a:pt x="12181787" y="521169"/>
                  <a:pt x="12181787" y="521169"/>
                  <a:pt x="12181787" y="620566"/>
                </a:cubicBezTo>
                <a:lnTo>
                  <a:pt x="12181787" y="688234"/>
                </a:lnTo>
                <a:lnTo>
                  <a:pt x="0" y="688234"/>
                </a:lnTo>
                <a:lnTo>
                  <a:pt x="2522" y="663419"/>
                </a:lnTo>
                <a:cubicBezTo>
                  <a:pt x="68241" y="344518"/>
                  <a:pt x="352202" y="102592"/>
                  <a:pt x="689546" y="102592"/>
                </a:cubicBezTo>
                <a:cubicBezTo>
                  <a:pt x="935632" y="102592"/>
                  <a:pt x="1157110" y="233910"/>
                  <a:pt x="1280154" y="426784"/>
                </a:cubicBezTo>
                <a:cubicBezTo>
                  <a:pt x="1374487" y="373436"/>
                  <a:pt x="1489327" y="336503"/>
                  <a:pt x="1608269" y="332399"/>
                </a:cubicBezTo>
                <a:cubicBezTo>
                  <a:pt x="1669791" y="258532"/>
                  <a:pt x="1764124" y="213392"/>
                  <a:pt x="1870761" y="213392"/>
                </a:cubicBezTo>
                <a:cubicBezTo>
                  <a:pt x="1956892" y="213392"/>
                  <a:pt x="2034819" y="246221"/>
                  <a:pt x="2096341" y="295466"/>
                </a:cubicBezTo>
                <a:cubicBezTo>
                  <a:pt x="2149659" y="262636"/>
                  <a:pt x="2211182" y="246221"/>
                  <a:pt x="2276804" y="246221"/>
                </a:cubicBezTo>
                <a:cubicBezTo>
                  <a:pt x="2416254" y="246221"/>
                  <a:pt x="2539296" y="332399"/>
                  <a:pt x="2592615" y="451406"/>
                </a:cubicBezTo>
                <a:cubicBezTo>
                  <a:pt x="2613122" y="451406"/>
                  <a:pt x="2637731" y="447302"/>
                  <a:pt x="2658238" y="447302"/>
                </a:cubicBezTo>
                <a:cubicBezTo>
                  <a:pt x="2801789" y="447302"/>
                  <a:pt x="2937136" y="492443"/>
                  <a:pt x="3047875" y="570413"/>
                </a:cubicBezTo>
                <a:cubicBezTo>
                  <a:pt x="3109397" y="504754"/>
                  <a:pt x="3195527" y="463717"/>
                  <a:pt x="3293963" y="463717"/>
                </a:cubicBezTo>
                <a:cubicBezTo>
                  <a:pt x="3298064" y="463717"/>
                  <a:pt x="3302165" y="463717"/>
                  <a:pt x="3302165" y="463717"/>
                </a:cubicBezTo>
                <a:cubicBezTo>
                  <a:pt x="3375991" y="381643"/>
                  <a:pt x="3482628" y="332399"/>
                  <a:pt x="3597469" y="332399"/>
                </a:cubicBezTo>
                <a:cubicBezTo>
                  <a:pt x="3675396" y="332399"/>
                  <a:pt x="3745121" y="357021"/>
                  <a:pt x="3806642" y="393954"/>
                </a:cubicBezTo>
                <a:cubicBezTo>
                  <a:pt x="3892772" y="328295"/>
                  <a:pt x="3995309" y="291362"/>
                  <a:pt x="4110149" y="291362"/>
                </a:cubicBezTo>
                <a:cubicBezTo>
                  <a:pt x="4233193" y="291362"/>
                  <a:pt x="4343932" y="336503"/>
                  <a:pt x="4434164" y="406265"/>
                </a:cubicBezTo>
                <a:cubicBezTo>
                  <a:pt x="4479279" y="381643"/>
                  <a:pt x="4532598" y="369332"/>
                  <a:pt x="4585917" y="369332"/>
                </a:cubicBezTo>
                <a:cubicBezTo>
                  <a:pt x="4647438" y="369332"/>
                  <a:pt x="4704858" y="385747"/>
                  <a:pt x="4754076" y="418576"/>
                </a:cubicBezTo>
                <a:cubicBezTo>
                  <a:pt x="4811496" y="229807"/>
                  <a:pt x="4987857" y="90281"/>
                  <a:pt x="5197032" y="90281"/>
                </a:cubicBezTo>
                <a:cubicBezTo>
                  <a:pt x="5356988" y="90281"/>
                  <a:pt x="5500539" y="172355"/>
                  <a:pt x="5582567" y="299569"/>
                </a:cubicBezTo>
                <a:cubicBezTo>
                  <a:pt x="5627682" y="283155"/>
                  <a:pt x="5676900" y="274947"/>
                  <a:pt x="5726118" y="274947"/>
                </a:cubicBezTo>
                <a:cubicBezTo>
                  <a:pt x="5853262" y="274947"/>
                  <a:pt x="5968102" y="328295"/>
                  <a:pt x="6050131" y="410369"/>
                </a:cubicBezTo>
                <a:cubicBezTo>
                  <a:pt x="6070639" y="238014"/>
                  <a:pt x="6214189" y="102592"/>
                  <a:pt x="6394652" y="102592"/>
                </a:cubicBezTo>
                <a:cubicBezTo>
                  <a:pt x="6554608" y="102592"/>
                  <a:pt x="6689956" y="213392"/>
                  <a:pt x="6726869" y="365228"/>
                </a:cubicBezTo>
                <a:cubicBezTo>
                  <a:pt x="6759681" y="299569"/>
                  <a:pt x="6829405" y="258532"/>
                  <a:pt x="6907332" y="258532"/>
                </a:cubicBezTo>
                <a:cubicBezTo>
                  <a:pt x="6944245" y="258532"/>
                  <a:pt x="6985260" y="270844"/>
                  <a:pt x="7013970" y="291362"/>
                </a:cubicBezTo>
                <a:cubicBezTo>
                  <a:pt x="7046781" y="188770"/>
                  <a:pt x="7145216" y="114903"/>
                  <a:pt x="7255955" y="114903"/>
                </a:cubicBezTo>
                <a:cubicBezTo>
                  <a:pt x="7354390" y="114903"/>
                  <a:pt x="7436418" y="168251"/>
                  <a:pt x="7477433" y="242118"/>
                </a:cubicBezTo>
                <a:cubicBezTo>
                  <a:pt x="7530752" y="188770"/>
                  <a:pt x="7600476" y="155940"/>
                  <a:pt x="7678404" y="155940"/>
                </a:cubicBezTo>
                <a:cubicBezTo>
                  <a:pt x="7826056" y="155940"/>
                  <a:pt x="7949099" y="274947"/>
                  <a:pt x="7953200" y="422680"/>
                </a:cubicBezTo>
                <a:cubicBezTo>
                  <a:pt x="8002418" y="377539"/>
                  <a:pt x="8072142" y="348814"/>
                  <a:pt x="8145968" y="348814"/>
                </a:cubicBezTo>
                <a:cubicBezTo>
                  <a:pt x="8252606" y="348814"/>
                  <a:pt x="8342837" y="406265"/>
                  <a:pt x="8396156" y="492443"/>
                </a:cubicBezTo>
                <a:cubicBezTo>
                  <a:pt x="8396156" y="492443"/>
                  <a:pt x="8396156" y="492443"/>
                  <a:pt x="8420764" y="496546"/>
                </a:cubicBezTo>
                <a:cubicBezTo>
                  <a:pt x="8461779" y="418576"/>
                  <a:pt x="8543808" y="369332"/>
                  <a:pt x="8634039" y="369332"/>
                </a:cubicBezTo>
                <a:cubicBezTo>
                  <a:pt x="8638141" y="369332"/>
                  <a:pt x="8642242" y="369332"/>
                  <a:pt x="8642242" y="369332"/>
                </a:cubicBezTo>
                <a:cubicBezTo>
                  <a:pt x="8695561" y="279051"/>
                  <a:pt x="8793996" y="217496"/>
                  <a:pt x="8904735" y="217496"/>
                </a:cubicBezTo>
                <a:cubicBezTo>
                  <a:pt x="9003169" y="217496"/>
                  <a:pt x="9089299" y="262636"/>
                  <a:pt x="9146720" y="336503"/>
                </a:cubicBezTo>
                <a:cubicBezTo>
                  <a:pt x="9208241" y="254429"/>
                  <a:pt x="9310777" y="201081"/>
                  <a:pt x="9421516" y="201081"/>
                </a:cubicBezTo>
                <a:cubicBezTo>
                  <a:pt x="9519951" y="201081"/>
                  <a:pt x="9610183" y="242118"/>
                  <a:pt x="9675806" y="311880"/>
                </a:cubicBezTo>
                <a:cubicBezTo>
                  <a:pt x="9720922" y="291362"/>
                  <a:pt x="9770139" y="274947"/>
                  <a:pt x="9823458" y="274947"/>
                </a:cubicBezTo>
                <a:cubicBezTo>
                  <a:pt x="9897284" y="274947"/>
                  <a:pt x="9962907" y="299569"/>
                  <a:pt x="10016225" y="336503"/>
                </a:cubicBezTo>
                <a:cubicBezTo>
                  <a:pt x="10053138" y="143629"/>
                  <a:pt x="10217196" y="0"/>
                  <a:pt x="10418167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5BF0-A8D7-4EC8-838F-F903C6DC78DF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4B3-5AF9-41D5-B5D6-1D49F122C3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 bwMode="auto">
          <a:xfrm>
            <a:off x="-7019" y="6169766"/>
            <a:ext cx="12181787" cy="688234"/>
          </a:xfrm>
          <a:custGeom>
            <a:avLst/>
            <a:gdLst>
              <a:gd name="connsiteX0" fmla="*/ 10418167 w 12181787"/>
              <a:gd name="connsiteY0" fmla="*/ 0 h 688234"/>
              <a:gd name="connsiteX1" fmla="*/ 10783195 w 12181787"/>
              <a:gd name="connsiteY1" fmla="*/ 233910 h 688234"/>
              <a:gd name="connsiteX2" fmla="*/ 10947253 w 12181787"/>
              <a:gd name="connsiteY2" fmla="*/ 201081 h 688234"/>
              <a:gd name="connsiteX3" fmla="*/ 11308180 w 12181787"/>
              <a:gd name="connsiteY3" fmla="*/ 426784 h 688234"/>
              <a:gd name="connsiteX4" fmla="*/ 11390209 w 12181787"/>
              <a:gd name="connsiteY4" fmla="*/ 414473 h 688234"/>
              <a:gd name="connsiteX5" fmla="*/ 11623991 w 12181787"/>
              <a:gd name="connsiteY5" fmla="*/ 529376 h 688234"/>
              <a:gd name="connsiteX6" fmla="*/ 11890585 w 12181787"/>
              <a:gd name="connsiteY6" fmla="*/ 357021 h 688234"/>
              <a:gd name="connsiteX7" fmla="*/ 12153077 w 12181787"/>
              <a:gd name="connsiteY7" fmla="*/ 525272 h 688234"/>
              <a:gd name="connsiteX8" fmla="*/ 12181787 w 12181787"/>
              <a:gd name="connsiteY8" fmla="*/ 521169 h 688234"/>
              <a:gd name="connsiteX9" fmla="*/ 12181787 w 12181787"/>
              <a:gd name="connsiteY9" fmla="*/ 620566 h 688234"/>
              <a:gd name="connsiteX10" fmla="*/ 12181787 w 12181787"/>
              <a:gd name="connsiteY10" fmla="*/ 688234 h 688234"/>
              <a:gd name="connsiteX11" fmla="*/ 0 w 12181787"/>
              <a:gd name="connsiteY11" fmla="*/ 688234 h 688234"/>
              <a:gd name="connsiteX12" fmla="*/ 2522 w 12181787"/>
              <a:gd name="connsiteY12" fmla="*/ 663419 h 688234"/>
              <a:gd name="connsiteX13" fmla="*/ 689546 w 12181787"/>
              <a:gd name="connsiteY13" fmla="*/ 102592 h 688234"/>
              <a:gd name="connsiteX14" fmla="*/ 1280154 w 12181787"/>
              <a:gd name="connsiteY14" fmla="*/ 426784 h 688234"/>
              <a:gd name="connsiteX15" fmla="*/ 1608269 w 12181787"/>
              <a:gd name="connsiteY15" fmla="*/ 332399 h 688234"/>
              <a:gd name="connsiteX16" fmla="*/ 1870761 w 12181787"/>
              <a:gd name="connsiteY16" fmla="*/ 213392 h 688234"/>
              <a:gd name="connsiteX17" fmla="*/ 2096341 w 12181787"/>
              <a:gd name="connsiteY17" fmla="*/ 295466 h 688234"/>
              <a:gd name="connsiteX18" fmla="*/ 2276804 w 12181787"/>
              <a:gd name="connsiteY18" fmla="*/ 246221 h 688234"/>
              <a:gd name="connsiteX19" fmla="*/ 2592615 w 12181787"/>
              <a:gd name="connsiteY19" fmla="*/ 451406 h 688234"/>
              <a:gd name="connsiteX20" fmla="*/ 2658238 w 12181787"/>
              <a:gd name="connsiteY20" fmla="*/ 447302 h 688234"/>
              <a:gd name="connsiteX21" fmla="*/ 3047875 w 12181787"/>
              <a:gd name="connsiteY21" fmla="*/ 570413 h 688234"/>
              <a:gd name="connsiteX22" fmla="*/ 3293963 w 12181787"/>
              <a:gd name="connsiteY22" fmla="*/ 463717 h 688234"/>
              <a:gd name="connsiteX23" fmla="*/ 3302165 w 12181787"/>
              <a:gd name="connsiteY23" fmla="*/ 463717 h 688234"/>
              <a:gd name="connsiteX24" fmla="*/ 3597469 w 12181787"/>
              <a:gd name="connsiteY24" fmla="*/ 332399 h 688234"/>
              <a:gd name="connsiteX25" fmla="*/ 3806642 w 12181787"/>
              <a:gd name="connsiteY25" fmla="*/ 393954 h 688234"/>
              <a:gd name="connsiteX26" fmla="*/ 4110149 w 12181787"/>
              <a:gd name="connsiteY26" fmla="*/ 291362 h 688234"/>
              <a:gd name="connsiteX27" fmla="*/ 4434164 w 12181787"/>
              <a:gd name="connsiteY27" fmla="*/ 406265 h 688234"/>
              <a:gd name="connsiteX28" fmla="*/ 4585917 w 12181787"/>
              <a:gd name="connsiteY28" fmla="*/ 369332 h 688234"/>
              <a:gd name="connsiteX29" fmla="*/ 4754076 w 12181787"/>
              <a:gd name="connsiteY29" fmla="*/ 418576 h 688234"/>
              <a:gd name="connsiteX30" fmla="*/ 5197032 w 12181787"/>
              <a:gd name="connsiteY30" fmla="*/ 90281 h 688234"/>
              <a:gd name="connsiteX31" fmla="*/ 5582567 w 12181787"/>
              <a:gd name="connsiteY31" fmla="*/ 299569 h 688234"/>
              <a:gd name="connsiteX32" fmla="*/ 5726118 w 12181787"/>
              <a:gd name="connsiteY32" fmla="*/ 274947 h 688234"/>
              <a:gd name="connsiteX33" fmla="*/ 6050131 w 12181787"/>
              <a:gd name="connsiteY33" fmla="*/ 410369 h 688234"/>
              <a:gd name="connsiteX34" fmla="*/ 6394652 w 12181787"/>
              <a:gd name="connsiteY34" fmla="*/ 102592 h 688234"/>
              <a:gd name="connsiteX35" fmla="*/ 6726869 w 12181787"/>
              <a:gd name="connsiteY35" fmla="*/ 365228 h 688234"/>
              <a:gd name="connsiteX36" fmla="*/ 6907332 w 12181787"/>
              <a:gd name="connsiteY36" fmla="*/ 258532 h 688234"/>
              <a:gd name="connsiteX37" fmla="*/ 7013970 w 12181787"/>
              <a:gd name="connsiteY37" fmla="*/ 291362 h 688234"/>
              <a:gd name="connsiteX38" fmla="*/ 7255955 w 12181787"/>
              <a:gd name="connsiteY38" fmla="*/ 114903 h 688234"/>
              <a:gd name="connsiteX39" fmla="*/ 7477433 w 12181787"/>
              <a:gd name="connsiteY39" fmla="*/ 242118 h 688234"/>
              <a:gd name="connsiteX40" fmla="*/ 7678404 w 12181787"/>
              <a:gd name="connsiteY40" fmla="*/ 155940 h 688234"/>
              <a:gd name="connsiteX41" fmla="*/ 7953200 w 12181787"/>
              <a:gd name="connsiteY41" fmla="*/ 422680 h 688234"/>
              <a:gd name="connsiteX42" fmla="*/ 8145968 w 12181787"/>
              <a:gd name="connsiteY42" fmla="*/ 348814 h 688234"/>
              <a:gd name="connsiteX43" fmla="*/ 8396156 w 12181787"/>
              <a:gd name="connsiteY43" fmla="*/ 492443 h 688234"/>
              <a:gd name="connsiteX44" fmla="*/ 8420764 w 12181787"/>
              <a:gd name="connsiteY44" fmla="*/ 496546 h 688234"/>
              <a:gd name="connsiteX45" fmla="*/ 8634039 w 12181787"/>
              <a:gd name="connsiteY45" fmla="*/ 369332 h 688234"/>
              <a:gd name="connsiteX46" fmla="*/ 8642242 w 12181787"/>
              <a:gd name="connsiteY46" fmla="*/ 369332 h 688234"/>
              <a:gd name="connsiteX47" fmla="*/ 8904735 w 12181787"/>
              <a:gd name="connsiteY47" fmla="*/ 217496 h 688234"/>
              <a:gd name="connsiteX48" fmla="*/ 9146720 w 12181787"/>
              <a:gd name="connsiteY48" fmla="*/ 336503 h 688234"/>
              <a:gd name="connsiteX49" fmla="*/ 9421516 w 12181787"/>
              <a:gd name="connsiteY49" fmla="*/ 201081 h 688234"/>
              <a:gd name="connsiteX50" fmla="*/ 9675806 w 12181787"/>
              <a:gd name="connsiteY50" fmla="*/ 311880 h 688234"/>
              <a:gd name="connsiteX51" fmla="*/ 9823458 w 12181787"/>
              <a:gd name="connsiteY51" fmla="*/ 274947 h 688234"/>
              <a:gd name="connsiteX52" fmla="*/ 10016225 w 12181787"/>
              <a:gd name="connsiteY52" fmla="*/ 336503 h 688234"/>
              <a:gd name="connsiteX53" fmla="*/ 10418167 w 12181787"/>
              <a:gd name="connsiteY53" fmla="*/ 0 h 6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2181787" h="688234">
                <a:moveTo>
                  <a:pt x="10418167" y="0"/>
                </a:moveTo>
                <a:cubicBezTo>
                  <a:pt x="10578123" y="0"/>
                  <a:pt x="10721674" y="94385"/>
                  <a:pt x="10783195" y="233910"/>
                </a:cubicBezTo>
                <a:cubicBezTo>
                  <a:pt x="10832412" y="213392"/>
                  <a:pt x="10889833" y="201081"/>
                  <a:pt x="10947253" y="201081"/>
                </a:cubicBezTo>
                <a:cubicBezTo>
                  <a:pt x="11103108" y="201081"/>
                  <a:pt x="11242557" y="291362"/>
                  <a:pt x="11308180" y="426784"/>
                </a:cubicBezTo>
                <a:cubicBezTo>
                  <a:pt x="11332788" y="418576"/>
                  <a:pt x="11361499" y="414473"/>
                  <a:pt x="11390209" y="414473"/>
                </a:cubicBezTo>
                <a:cubicBezTo>
                  <a:pt x="11484542" y="414473"/>
                  <a:pt x="11570672" y="459613"/>
                  <a:pt x="11623991" y="529376"/>
                </a:cubicBezTo>
                <a:cubicBezTo>
                  <a:pt x="11669107" y="430887"/>
                  <a:pt x="11771643" y="357021"/>
                  <a:pt x="11890585" y="357021"/>
                </a:cubicBezTo>
                <a:cubicBezTo>
                  <a:pt x="12005425" y="357021"/>
                  <a:pt x="12107961" y="426784"/>
                  <a:pt x="12153077" y="525272"/>
                </a:cubicBezTo>
                <a:lnTo>
                  <a:pt x="12181787" y="521169"/>
                </a:lnTo>
                <a:cubicBezTo>
                  <a:pt x="12181787" y="521169"/>
                  <a:pt x="12181787" y="521169"/>
                  <a:pt x="12181787" y="620566"/>
                </a:cubicBezTo>
                <a:lnTo>
                  <a:pt x="12181787" y="688234"/>
                </a:lnTo>
                <a:lnTo>
                  <a:pt x="0" y="688234"/>
                </a:lnTo>
                <a:lnTo>
                  <a:pt x="2522" y="663419"/>
                </a:lnTo>
                <a:cubicBezTo>
                  <a:pt x="68241" y="344518"/>
                  <a:pt x="352202" y="102592"/>
                  <a:pt x="689546" y="102592"/>
                </a:cubicBezTo>
                <a:cubicBezTo>
                  <a:pt x="935632" y="102592"/>
                  <a:pt x="1157110" y="233910"/>
                  <a:pt x="1280154" y="426784"/>
                </a:cubicBezTo>
                <a:cubicBezTo>
                  <a:pt x="1374487" y="373436"/>
                  <a:pt x="1489327" y="336503"/>
                  <a:pt x="1608269" y="332399"/>
                </a:cubicBezTo>
                <a:cubicBezTo>
                  <a:pt x="1669791" y="258532"/>
                  <a:pt x="1764124" y="213392"/>
                  <a:pt x="1870761" y="213392"/>
                </a:cubicBezTo>
                <a:cubicBezTo>
                  <a:pt x="1956892" y="213392"/>
                  <a:pt x="2034819" y="246221"/>
                  <a:pt x="2096341" y="295466"/>
                </a:cubicBezTo>
                <a:cubicBezTo>
                  <a:pt x="2149659" y="262636"/>
                  <a:pt x="2211182" y="246221"/>
                  <a:pt x="2276804" y="246221"/>
                </a:cubicBezTo>
                <a:cubicBezTo>
                  <a:pt x="2416254" y="246221"/>
                  <a:pt x="2539296" y="332399"/>
                  <a:pt x="2592615" y="451406"/>
                </a:cubicBezTo>
                <a:cubicBezTo>
                  <a:pt x="2613122" y="451406"/>
                  <a:pt x="2637731" y="447302"/>
                  <a:pt x="2658238" y="447302"/>
                </a:cubicBezTo>
                <a:cubicBezTo>
                  <a:pt x="2801789" y="447302"/>
                  <a:pt x="2937136" y="492443"/>
                  <a:pt x="3047875" y="570413"/>
                </a:cubicBezTo>
                <a:cubicBezTo>
                  <a:pt x="3109397" y="504754"/>
                  <a:pt x="3195527" y="463717"/>
                  <a:pt x="3293963" y="463717"/>
                </a:cubicBezTo>
                <a:cubicBezTo>
                  <a:pt x="3298064" y="463717"/>
                  <a:pt x="3302165" y="463717"/>
                  <a:pt x="3302165" y="463717"/>
                </a:cubicBezTo>
                <a:cubicBezTo>
                  <a:pt x="3375991" y="381643"/>
                  <a:pt x="3482628" y="332399"/>
                  <a:pt x="3597469" y="332399"/>
                </a:cubicBezTo>
                <a:cubicBezTo>
                  <a:pt x="3675396" y="332399"/>
                  <a:pt x="3745121" y="357021"/>
                  <a:pt x="3806642" y="393954"/>
                </a:cubicBezTo>
                <a:cubicBezTo>
                  <a:pt x="3892772" y="328295"/>
                  <a:pt x="3995309" y="291362"/>
                  <a:pt x="4110149" y="291362"/>
                </a:cubicBezTo>
                <a:cubicBezTo>
                  <a:pt x="4233193" y="291362"/>
                  <a:pt x="4343932" y="336503"/>
                  <a:pt x="4434164" y="406265"/>
                </a:cubicBezTo>
                <a:cubicBezTo>
                  <a:pt x="4479279" y="381643"/>
                  <a:pt x="4532598" y="369332"/>
                  <a:pt x="4585917" y="369332"/>
                </a:cubicBezTo>
                <a:cubicBezTo>
                  <a:pt x="4647438" y="369332"/>
                  <a:pt x="4704858" y="385747"/>
                  <a:pt x="4754076" y="418576"/>
                </a:cubicBezTo>
                <a:cubicBezTo>
                  <a:pt x="4811496" y="229807"/>
                  <a:pt x="4987857" y="90281"/>
                  <a:pt x="5197032" y="90281"/>
                </a:cubicBezTo>
                <a:cubicBezTo>
                  <a:pt x="5356988" y="90281"/>
                  <a:pt x="5500539" y="172355"/>
                  <a:pt x="5582567" y="299569"/>
                </a:cubicBezTo>
                <a:cubicBezTo>
                  <a:pt x="5627682" y="283155"/>
                  <a:pt x="5676900" y="274947"/>
                  <a:pt x="5726118" y="274947"/>
                </a:cubicBezTo>
                <a:cubicBezTo>
                  <a:pt x="5853262" y="274947"/>
                  <a:pt x="5968102" y="328295"/>
                  <a:pt x="6050131" y="410369"/>
                </a:cubicBezTo>
                <a:cubicBezTo>
                  <a:pt x="6070639" y="238014"/>
                  <a:pt x="6214189" y="102592"/>
                  <a:pt x="6394652" y="102592"/>
                </a:cubicBezTo>
                <a:cubicBezTo>
                  <a:pt x="6554608" y="102592"/>
                  <a:pt x="6689956" y="213392"/>
                  <a:pt x="6726869" y="365228"/>
                </a:cubicBezTo>
                <a:cubicBezTo>
                  <a:pt x="6759681" y="299569"/>
                  <a:pt x="6829405" y="258532"/>
                  <a:pt x="6907332" y="258532"/>
                </a:cubicBezTo>
                <a:cubicBezTo>
                  <a:pt x="6944245" y="258532"/>
                  <a:pt x="6985260" y="270844"/>
                  <a:pt x="7013970" y="291362"/>
                </a:cubicBezTo>
                <a:cubicBezTo>
                  <a:pt x="7046781" y="188770"/>
                  <a:pt x="7145216" y="114903"/>
                  <a:pt x="7255955" y="114903"/>
                </a:cubicBezTo>
                <a:cubicBezTo>
                  <a:pt x="7354390" y="114903"/>
                  <a:pt x="7436418" y="168251"/>
                  <a:pt x="7477433" y="242118"/>
                </a:cubicBezTo>
                <a:cubicBezTo>
                  <a:pt x="7530752" y="188770"/>
                  <a:pt x="7600476" y="155940"/>
                  <a:pt x="7678404" y="155940"/>
                </a:cubicBezTo>
                <a:cubicBezTo>
                  <a:pt x="7826056" y="155940"/>
                  <a:pt x="7949099" y="274947"/>
                  <a:pt x="7953200" y="422680"/>
                </a:cubicBezTo>
                <a:cubicBezTo>
                  <a:pt x="8002418" y="377539"/>
                  <a:pt x="8072142" y="348814"/>
                  <a:pt x="8145968" y="348814"/>
                </a:cubicBezTo>
                <a:cubicBezTo>
                  <a:pt x="8252606" y="348814"/>
                  <a:pt x="8342837" y="406265"/>
                  <a:pt x="8396156" y="492443"/>
                </a:cubicBezTo>
                <a:cubicBezTo>
                  <a:pt x="8396156" y="492443"/>
                  <a:pt x="8396156" y="492443"/>
                  <a:pt x="8420764" y="496546"/>
                </a:cubicBezTo>
                <a:cubicBezTo>
                  <a:pt x="8461779" y="418576"/>
                  <a:pt x="8543808" y="369332"/>
                  <a:pt x="8634039" y="369332"/>
                </a:cubicBezTo>
                <a:cubicBezTo>
                  <a:pt x="8638141" y="369332"/>
                  <a:pt x="8642242" y="369332"/>
                  <a:pt x="8642242" y="369332"/>
                </a:cubicBezTo>
                <a:cubicBezTo>
                  <a:pt x="8695561" y="279051"/>
                  <a:pt x="8793996" y="217496"/>
                  <a:pt x="8904735" y="217496"/>
                </a:cubicBezTo>
                <a:cubicBezTo>
                  <a:pt x="9003169" y="217496"/>
                  <a:pt x="9089299" y="262636"/>
                  <a:pt x="9146720" y="336503"/>
                </a:cubicBezTo>
                <a:cubicBezTo>
                  <a:pt x="9208241" y="254429"/>
                  <a:pt x="9310777" y="201081"/>
                  <a:pt x="9421516" y="201081"/>
                </a:cubicBezTo>
                <a:cubicBezTo>
                  <a:pt x="9519951" y="201081"/>
                  <a:pt x="9610183" y="242118"/>
                  <a:pt x="9675806" y="311880"/>
                </a:cubicBezTo>
                <a:cubicBezTo>
                  <a:pt x="9720922" y="291362"/>
                  <a:pt x="9770139" y="274947"/>
                  <a:pt x="9823458" y="274947"/>
                </a:cubicBezTo>
                <a:cubicBezTo>
                  <a:pt x="9897284" y="274947"/>
                  <a:pt x="9962907" y="299569"/>
                  <a:pt x="10016225" y="336503"/>
                </a:cubicBezTo>
                <a:cubicBezTo>
                  <a:pt x="10053138" y="143629"/>
                  <a:pt x="10217196" y="0"/>
                  <a:pt x="10418167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5BF0-A8D7-4EC8-838F-F903C6DC78DF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4B3-5AF9-41D5-B5D6-1D49F122C3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5BF0-A8D7-4EC8-838F-F903C6DC78DF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04B3-5AF9-41D5-B5D6-1D49F122C3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6B65BF0-A8D7-4EC8-838F-F903C6DC78DF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28C04B3-5AF9-41D5-B5D6-1D49F122C3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组合 231"/>
          <p:cNvGrpSpPr/>
          <p:nvPr/>
        </p:nvGrpSpPr>
        <p:grpSpPr>
          <a:xfrm>
            <a:off x="3577793" y="933724"/>
            <a:ext cx="5036414" cy="2018292"/>
            <a:chOff x="2449513" y="385763"/>
            <a:chExt cx="7292975" cy="2922587"/>
          </a:xfrm>
        </p:grpSpPr>
        <p:grpSp>
          <p:nvGrpSpPr>
            <p:cNvPr id="227" name="组合 226"/>
            <p:cNvGrpSpPr/>
            <p:nvPr/>
          </p:nvGrpSpPr>
          <p:grpSpPr>
            <a:xfrm>
              <a:off x="4795838" y="385763"/>
              <a:ext cx="2925763" cy="2922587"/>
              <a:chOff x="4795838" y="385763"/>
              <a:chExt cx="2925763" cy="2922587"/>
            </a:xfrm>
          </p:grpSpPr>
          <p:sp>
            <p:nvSpPr>
              <p:cNvPr id="123" name="Oval 91"/>
              <p:cNvSpPr>
                <a:spLocks noChangeArrowheads="1"/>
              </p:cNvSpPr>
              <p:nvPr/>
            </p:nvSpPr>
            <p:spPr bwMode="auto">
              <a:xfrm>
                <a:off x="4816476" y="727075"/>
                <a:ext cx="2555875" cy="2557462"/>
              </a:xfrm>
              <a:prstGeom prst="ellipse">
                <a:avLst/>
              </a:pr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Freeform 92"/>
              <p:cNvSpPr>
                <a:spLocks noEditPoints="1"/>
              </p:cNvSpPr>
              <p:nvPr/>
            </p:nvSpPr>
            <p:spPr bwMode="auto">
              <a:xfrm>
                <a:off x="4795838" y="703263"/>
                <a:ext cx="2603500" cy="2605087"/>
              </a:xfrm>
              <a:custGeom>
                <a:avLst/>
                <a:gdLst>
                  <a:gd name="T0" fmla="*/ 436 w 872"/>
                  <a:gd name="T1" fmla="*/ 872 h 872"/>
                  <a:gd name="T2" fmla="*/ 0 w 872"/>
                  <a:gd name="T3" fmla="*/ 436 h 872"/>
                  <a:gd name="T4" fmla="*/ 436 w 872"/>
                  <a:gd name="T5" fmla="*/ 0 h 872"/>
                  <a:gd name="T6" fmla="*/ 872 w 872"/>
                  <a:gd name="T7" fmla="*/ 436 h 872"/>
                  <a:gd name="T8" fmla="*/ 436 w 872"/>
                  <a:gd name="T9" fmla="*/ 872 h 872"/>
                  <a:gd name="T10" fmla="*/ 436 w 872"/>
                  <a:gd name="T11" fmla="*/ 16 h 872"/>
                  <a:gd name="T12" fmla="*/ 16 w 872"/>
                  <a:gd name="T13" fmla="*/ 436 h 872"/>
                  <a:gd name="T14" fmla="*/ 436 w 872"/>
                  <a:gd name="T15" fmla="*/ 856 h 872"/>
                  <a:gd name="T16" fmla="*/ 856 w 872"/>
                  <a:gd name="T17" fmla="*/ 436 h 872"/>
                  <a:gd name="T18" fmla="*/ 436 w 872"/>
                  <a:gd name="T19" fmla="*/ 16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2" h="872">
                    <a:moveTo>
                      <a:pt x="436" y="872"/>
                    </a:moveTo>
                    <a:cubicBezTo>
                      <a:pt x="195" y="872"/>
                      <a:pt x="0" y="676"/>
                      <a:pt x="0" y="436"/>
                    </a:cubicBezTo>
                    <a:cubicBezTo>
                      <a:pt x="0" y="195"/>
                      <a:pt x="195" y="0"/>
                      <a:pt x="436" y="0"/>
                    </a:cubicBezTo>
                    <a:cubicBezTo>
                      <a:pt x="676" y="0"/>
                      <a:pt x="872" y="195"/>
                      <a:pt x="872" y="436"/>
                    </a:cubicBezTo>
                    <a:cubicBezTo>
                      <a:pt x="872" y="676"/>
                      <a:pt x="676" y="872"/>
                      <a:pt x="436" y="872"/>
                    </a:cubicBezTo>
                    <a:close/>
                    <a:moveTo>
                      <a:pt x="436" y="16"/>
                    </a:moveTo>
                    <a:cubicBezTo>
                      <a:pt x="204" y="16"/>
                      <a:pt x="16" y="204"/>
                      <a:pt x="16" y="436"/>
                    </a:cubicBezTo>
                    <a:cubicBezTo>
                      <a:pt x="16" y="667"/>
                      <a:pt x="204" y="856"/>
                      <a:pt x="436" y="856"/>
                    </a:cubicBezTo>
                    <a:cubicBezTo>
                      <a:pt x="667" y="856"/>
                      <a:pt x="856" y="667"/>
                      <a:pt x="856" y="436"/>
                    </a:cubicBezTo>
                    <a:cubicBezTo>
                      <a:pt x="856" y="204"/>
                      <a:pt x="667" y="16"/>
                      <a:pt x="436" y="16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Freeform 93"/>
              <p:cNvSpPr/>
              <p:nvPr/>
            </p:nvSpPr>
            <p:spPr bwMode="auto">
              <a:xfrm>
                <a:off x="5154613" y="2867025"/>
                <a:ext cx="1882775" cy="417512"/>
              </a:xfrm>
              <a:custGeom>
                <a:avLst/>
                <a:gdLst>
                  <a:gd name="T0" fmla="*/ 0 w 631"/>
                  <a:gd name="T1" fmla="*/ 0 h 140"/>
                  <a:gd name="T2" fmla="*/ 315 w 631"/>
                  <a:gd name="T3" fmla="*/ 140 h 140"/>
                  <a:gd name="T4" fmla="*/ 631 w 631"/>
                  <a:gd name="T5" fmla="*/ 0 h 140"/>
                  <a:gd name="T6" fmla="*/ 0 w 631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1" h="140">
                    <a:moveTo>
                      <a:pt x="0" y="0"/>
                    </a:moveTo>
                    <a:cubicBezTo>
                      <a:pt x="78" y="86"/>
                      <a:pt x="190" y="140"/>
                      <a:pt x="315" y="140"/>
                    </a:cubicBezTo>
                    <a:cubicBezTo>
                      <a:pt x="441" y="140"/>
                      <a:pt x="553" y="86"/>
                      <a:pt x="6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Freeform 94"/>
              <p:cNvSpPr>
                <a:spLocks noEditPoints="1"/>
              </p:cNvSpPr>
              <p:nvPr/>
            </p:nvSpPr>
            <p:spPr bwMode="auto">
              <a:xfrm>
                <a:off x="5138738" y="2854325"/>
                <a:ext cx="1914525" cy="442912"/>
              </a:xfrm>
              <a:custGeom>
                <a:avLst/>
                <a:gdLst>
                  <a:gd name="T0" fmla="*/ 321 w 641"/>
                  <a:gd name="T1" fmla="*/ 148 h 148"/>
                  <a:gd name="T2" fmla="*/ 2 w 641"/>
                  <a:gd name="T3" fmla="*/ 7 h 148"/>
                  <a:gd name="T4" fmla="*/ 1 w 641"/>
                  <a:gd name="T5" fmla="*/ 3 h 148"/>
                  <a:gd name="T6" fmla="*/ 5 w 641"/>
                  <a:gd name="T7" fmla="*/ 0 h 148"/>
                  <a:gd name="T8" fmla="*/ 636 w 641"/>
                  <a:gd name="T9" fmla="*/ 0 h 148"/>
                  <a:gd name="T10" fmla="*/ 640 w 641"/>
                  <a:gd name="T11" fmla="*/ 3 h 148"/>
                  <a:gd name="T12" fmla="*/ 639 w 641"/>
                  <a:gd name="T13" fmla="*/ 7 h 148"/>
                  <a:gd name="T14" fmla="*/ 321 w 641"/>
                  <a:gd name="T15" fmla="*/ 148 h 148"/>
                  <a:gd name="T16" fmla="*/ 14 w 641"/>
                  <a:gd name="T17" fmla="*/ 8 h 148"/>
                  <a:gd name="T18" fmla="*/ 321 w 641"/>
                  <a:gd name="T19" fmla="*/ 140 h 148"/>
                  <a:gd name="T20" fmla="*/ 627 w 641"/>
                  <a:gd name="T21" fmla="*/ 8 h 148"/>
                  <a:gd name="T22" fmla="*/ 14 w 641"/>
                  <a:gd name="T23" fmla="*/ 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1" h="148">
                    <a:moveTo>
                      <a:pt x="321" y="148"/>
                    </a:moveTo>
                    <a:cubicBezTo>
                      <a:pt x="200" y="148"/>
                      <a:pt x="83" y="97"/>
                      <a:pt x="2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636" y="0"/>
                      <a:pt x="636" y="0"/>
                      <a:pt x="636" y="0"/>
                    </a:cubicBezTo>
                    <a:cubicBezTo>
                      <a:pt x="638" y="0"/>
                      <a:pt x="640" y="1"/>
                      <a:pt x="640" y="3"/>
                    </a:cubicBezTo>
                    <a:cubicBezTo>
                      <a:pt x="641" y="4"/>
                      <a:pt x="641" y="6"/>
                      <a:pt x="639" y="7"/>
                    </a:cubicBezTo>
                    <a:cubicBezTo>
                      <a:pt x="558" y="97"/>
                      <a:pt x="441" y="148"/>
                      <a:pt x="321" y="148"/>
                    </a:cubicBezTo>
                    <a:close/>
                    <a:moveTo>
                      <a:pt x="14" y="8"/>
                    </a:moveTo>
                    <a:cubicBezTo>
                      <a:pt x="94" y="92"/>
                      <a:pt x="205" y="140"/>
                      <a:pt x="321" y="140"/>
                    </a:cubicBezTo>
                    <a:cubicBezTo>
                      <a:pt x="436" y="140"/>
                      <a:pt x="547" y="92"/>
                      <a:pt x="627" y="8"/>
                    </a:cubicBezTo>
                    <a:lnTo>
                      <a:pt x="14" y="8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Freeform 95"/>
              <p:cNvSpPr/>
              <p:nvPr/>
            </p:nvSpPr>
            <p:spPr bwMode="auto">
              <a:xfrm>
                <a:off x="5514976" y="3036888"/>
                <a:ext cx="165100" cy="179387"/>
              </a:xfrm>
              <a:custGeom>
                <a:avLst/>
                <a:gdLst>
                  <a:gd name="T0" fmla="*/ 28 w 55"/>
                  <a:gd name="T1" fmla="*/ 0 h 60"/>
                  <a:gd name="T2" fmla="*/ 28 w 55"/>
                  <a:gd name="T3" fmla="*/ 0 h 60"/>
                  <a:gd name="T4" fmla="*/ 0 w 55"/>
                  <a:gd name="T5" fmla="*/ 28 h 60"/>
                  <a:gd name="T6" fmla="*/ 0 w 55"/>
                  <a:gd name="T7" fmla="*/ 36 h 60"/>
                  <a:gd name="T8" fmla="*/ 55 w 55"/>
                  <a:gd name="T9" fmla="*/ 60 h 60"/>
                  <a:gd name="T10" fmla="*/ 55 w 55"/>
                  <a:gd name="T11" fmla="*/ 28 h 60"/>
                  <a:gd name="T12" fmla="*/ 28 w 55"/>
                  <a:gd name="T1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60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13"/>
                      <a:pt x="0" y="2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8" y="45"/>
                      <a:pt x="36" y="53"/>
                      <a:pt x="55" y="60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13"/>
                      <a:pt x="43" y="0"/>
                      <a:pt x="28" y="0"/>
                    </a:cubicBezTo>
                    <a:close/>
                  </a:path>
                </a:pathLst>
              </a:custGeom>
              <a:solidFill>
                <a:srgbClr val="F6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Freeform 96"/>
              <p:cNvSpPr>
                <a:spLocks noEditPoints="1"/>
              </p:cNvSpPr>
              <p:nvPr/>
            </p:nvSpPr>
            <p:spPr bwMode="auto">
              <a:xfrm>
                <a:off x="5503863" y="3024188"/>
                <a:ext cx="187325" cy="203200"/>
              </a:xfrm>
              <a:custGeom>
                <a:avLst/>
                <a:gdLst>
                  <a:gd name="T0" fmla="*/ 59 w 63"/>
                  <a:gd name="T1" fmla="*/ 68 h 68"/>
                  <a:gd name="T2" fmla="*/ 58 w 63"/>
                  <a:gd name="T3" fmla="*/ 67 h 68"/>
                  <a:gd name="T4" fmla="*/ 2 w 63"/>
                  <a:gd name="T5" fmla="*/ 44 h 68"/>
                  <a:gd name="T6" fmla="*/ 0 w 63"/>
                  <a:gd name="T7" fmla="*/ 40 h 68"/>
                  <a:gd name="T8" fmla="*/ 0 w 63"/>
                  <a:gd name="T9" fmla="*/ 32 h 68"/>
                  <a:gd name="T10" fmla="*/ 32 w 63"/>
                  <a:gd name="T11" fmla="*/ 0 h 68"/>
                  <a:gd name="T12" fmla="*/ 32 w 63"/>
                  <a:gd name="T13" fmla="*/ 0 h 68"/>
                  <a:gd name="T14" fmla="*/ 63 w 63"/>
                  <a:gd name="T15" fmla="*/ 32 h 68"/>
                  <a:gd name="T16" fmla="*/ 63 w 63"/>
                  <a:gd name="T17" fmla="*/ 64 h 68"/>
                  <a:gd name="T18" fmla="*/ 62 w 63"/>
                  <a:gd name="T19" fmla="*/ 67 h 68"/>
                  <a:gd name="T20" fmla="*/ 59 w 63"/>
                  <a:gd name="T21" fmla="*/ 68 h 68"/>
                  <a:gd name="T22" fmla="*/ 8 w 63"/>
                  <a:gd name="T23" fmla="*/ 38 h 68"/>
                  <a:gd name="T24" fmla="*/ 55 w 63"/>
                  <a:gd name="T25" fmla="*/ 58 h 68"/>
                  <a:gd name="T26" fmla="*/ 55 w 63"/>
                  <a:gd name="T27" fmla="*/ 32 h 68"/>
                  <a:gd name="T28" fmla="*/ 32 w 63"/>
                  <a:gd name="T29" fmla="*/ 8 h 68"/>
                  <a:gd name="T30" fmla="*/ 8 w 63"/>
                  <a:gd name="T31" fmla="*/ 32 h 68"/>
                  <a:gd name="T32" fmla="*/ 8 w 63"/>
                  <a:gd name="T3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68">
                    <a:moveTo>
                      <a:pt x="59" y="68"/>
                    </a:moveTo>
                    <a:cubicBezTo>
                      <a:pt x="59" y="68"/>
                      <a:pt x="58" y="68"/>
                      <a:pt x="58" y="67"/>
                    </a:cubicBezTo>
                    <a:cubicBezTo>
                      <a:pt x="39" y="61"/>
                      <a:pt x="20" y="53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63" y="65"/>
                      <a:pt x="63" y="66"/>
                      <a:pt x="62" y="67"/>
                    </a:cubicBezTo>
                    <a:cubicBezTo>
                      <a:pt x="61" y="67"/>
                      <a:pt x="60" y="68"/>
                      <a:pt x="59" y="68"/>
                    </a:cubicBezTo>
                    <a:close/>
                    <a:moveTo>
                      <a:pt x="8" y="38"/>
                    </a:moveTo>
                    <a:cubicBezTo>
                      <a:pt x="23" y="45"/>
                      <a:pt x="39" y="52"/>
                      <a:pt x="55" y="58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lnTo>
                      <a:pt x="8" y="38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Freeform 97"/>
              <p:cNvSpPr/>
              <p:nvPr/>
            </p:nvSpPr>
            <p:spPr bwMode="auto">
              <a:xfrm>
                <a:off x="5846763" y="3036888"/>
                <a:ext cx="166688" cy="244475"/>
              </a:xfrm>
              <a:custGeom>
                <a:avLst/>
                <a:gdLst>
                  <a:gd name="T0" fmla="*/ 28 w 56"/>
                  <a:gd name="T1" fmla="*/ 0 h 82"/>
                  <a:gd name="T2" fmla="*/ 0 w 56"/>
                  <a:gd name="T3" fmla="*/ 28 h 82"/>
                  <a:gd name="T4" fmla="*/ 0 w 56"/>
                  <a:gd name="T5" fmla="*/ 75 h 82"/>
                  <a:gd name="T6" fmla="*/ 56 w 56"/>
                  <a:gd name="T7" fmla="*/ 82 h 82"/>
                  <a:gd name="T8" fmla="*/ 56 w 56"/>
                  <a:gd name="T9" fmla="*/ 28 h 82"/>
                  <a:gd name="T10" fmla="*/ 28 w 56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82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8" y="78"/>
                      <a:pt x="37" y="81"/>
                      <a:pt x="56" y="82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</a:path>
                </a:pathLst>
              </a:custGeom>
              <a:solidFill>
                <a:srgbClr val="F6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Freeform 98"/>
              <p:cNvSpPr>
                <a:spLocks noEditPoints="1"/>
              </p:cNvSpPr>
              <p:nvPr/>
            </p:nvSpPr>
            <p:spPr bwMode="auto">
              <a:xfrm>
                <a:off x="5834063" y="3024188"/>
                <a:ext cx="192088" cy="269875"/>
              </a:xfrm>
              <a:custGeom>
                <a:avLst/>
                <a:gdLst>
                  <a:gd name="T0" fmla="*/ 60 w 64"/>
                  <a:gd name="T1" fmla="*/ 90 h 90"/>
                  <a:gd name="T2" fmla="*/ 59 w 64"/>
                  <a:gd name="T3" fmla="*/ 90 h 90"/>
                  <a:gd name="T4" fmla="*/ 3 w 64"/>
                  <a:gd name="T5" fmla="*/ 83 h 90"/>
                  <a:gd name="T6" fmla="*/ 0 w 64"/>
                  <a:gd name="T7" fmla="*/ 79 h 90"/>
                  <a:gd name="T8" fmla="*/ 0 w 64"/>
                  <a:gd name="T9" fmla="*/ 32 h 90"/>
                  <a:gd name="T10" fmla="*/ 32 w 64"/>
                  <a:gd name="T11" fmla="*/ 0 h 90"/>
                  <a:gd name="T12" fmla="*/ 64 w 64"/>
                  <a:gd name="T13" fmla="*/ 32 h 90"/>
                  <a:gd name="T14" fmla="*/ 64 w 64"/>
                  <a:gd name="T15" fmla="*/ 86 h 90"/>
                  <a:gd name="T16" fmla="*/ 62 w 64"/>
                  <a:gd name="T17" fmla="*/ 89 h 90"/>
                  <a:gd name="T18" fmla="*/ 60 w 64"/>
                  <a:gd name="T19" fmla="*/ 90 h 90"/>
                  <a:gd name="T20" fmla="*/ 8 w 64"/>
                  <a:gd name="T21" fmla="*/ 75 h 90"/>
                  <a:gd name="T22" fmla="*/ 56 w 64"/>
                  <a:gd name="T23" fmla="*/ 82 h 90"/>
                  <a:gd name="T24" fmla="*/ 56 w 64"/>
                  <a:gd name="T25" fmla="*/ 32 h 90"/>
                  <a:gd name="T26" fmla="*/ 32 w 64"/>
                  <a:gd name="T27" fmla="*/ 8 h 90"/>
                  <a:gd name="T28" fmla="*/ 8 w 64"/>
                  <a:gd name="T29" fmla="*/ 32 h 90"/>
                  <a:gd name="T30" fmla="*/ 8 w 64"/>
                  <a:gd name="T31" fmla="*/ 7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90">
                    <a:moveTo>
                      <a:pt x="60" y="90"/>
                    </a:moveTo>
                    <a:cubicBezTo>
                      <a:pt x="59" y="90"/>
                      <a:pt x="59" y="90"/>
                      <a:pt x="59" y="90"/>
                    </a:cubicBezTo>
                    <a:cubicBezTo>
                      <a:pt x="40" y="89"/>
                      <a:pt x="22" y="86"/>
                      <a:pt x="3" y="83"/>
                    </a:cubicBezTo>
                    <a:cubicBezTo>
                      <a:pt x="2" y="82"/>
                      <a:pt x="0" y="81"/>
                      <a:pt x="0" y="7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4" y="87"/>
                      <a:pt x="63" y="88"/>
                      <a:pt x="62" y="89"/>
                    </a:cubicBezTo>
                    <a:cubicBezTo>
                      <a:pt x="62" y="89"/>
                      <a:pt x="61" y="90"/>
                      <a:pt x="60" y="90"/>
                    </a:cubicBezTo>
                    <a:close/>
                    <a:moveTo>
                      <a:pt x="8" y="75"/>
                    </a:moveTo>
                    <a:cubicBezTo>
                      <a:pt x="24" y="78"/>
                      <a:pt x="40" y="80"/>
                      <a:pt x="56" y="82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lnTo>
                      <a:pt x="8" y="75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Freeform 99"/>
              <p:cNvSpPr/>
              <p:nvPr/>
            </p:nvSpPr>
            <p:spPr bwMode="auto">
              <a:xfrm>
                <a:off x="6178551" y="3036888"/>
                <a:ext cx="166688" cy="244475"/>
              </a:xfrm>
              <a:custGeom>
                <a:avLst/>
                <a:gdLst>
                  <a:gd name="T0" fmla="*/ 28 w 56"/>
                  <a:gd name="T1" fmla="*/ 0 h 82"/>
                  <a:gd name="T2" fmla="*/ 0 w 56"/>
                  <a:gd name="T3" fmla="*/ 28 h 82"/>
                  <a:gd name="T4" fmla="*/ 0 w 56"/>
                  <a:gd name="T5" fmla="*/ 82 h 82"/>
                  <a:gd name="T6" fmla="*/ 56 w 56"/>
                  <a:gd name="T7" fmla="*/ 75 h 82"/>
                  <a:gd name="T8" fmla="*/ 56 w 56"/>
                  <a:gd name="T9" fmla="*/ 28 h 82"/>
                  <a:gd name="T10" fmla="*/ 28 w 56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82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19" y="81"/>
                      <a:pt x="38" y="78"/>
                      <a:pt x="56" y="75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</a:path>
                </a:pathLst>
              </a:custGeom>
              <a:solidFill>
                <a:srgbClr val="F6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Freeform 100"/>
              <p:cNvSpPr>
                <a:spLocks noEditPoints="1"/>
              </p:cNvSpPr>
              <p:nvPr/>
            </p:nvSpPr>
            <p:spPr bwMode="auto">
              <a:xfrm>
                <a:off x="6165851" y="3024188"/>
                <a:ext cx="190500" cy="269875"/>
              </a:xfrm>
              <a:custGeom>
                <a:avLst/>
                <a:gdLst>
                  <a:gd name="T0" fmla="*/ 4 w 64"/>
                  <a:gd name="T1" fmla="*/ 90 h 90"/>
                  <a:gd name="T2" fmla="*/ 2 w 64"/>
                  <a:gd name="T3" fmla="*/ 89 h 90"/>
                  <a:gd name="T4" fmla="*/ 0 w 64"/>
                  <a:gd name="T5" fmla="*/ 86 h 90"/>
                  <a:gd name="T6" fmla="*/ 0 w 64"/>
                  <a:gd name="T7" fmla="*/ 32 h 90"/>
                  <a:gd name="T8" fmla="*/ 32 w 64"/>
                  <a:gd name="T9" fmla="*/ 0 h 90"/>
                  <a:gd name="T10" fmla="*/ 64 w 64"/>
                  <a:gd name="T11" fmla="*/ 32 h 90"/>
                  <a:gd name="T12" fmla="*/ 64 w 64"/>
                  <a:gd name="T13" fmla="*/ 79 h 90"/>
                  <a:gd name="T14" fmla="*/ 61 w 64"/>
                  <a:gd name="T15" fmla="*/ 83 h 90"/>
                  <a:gd name="T16" fmla="*/ 5 w 64"/>
                  <a:gd name="T17" fmla="*/ 90 h 90"/>
                  <a:gd name="T18" fmla="*/ 4 w 64"/>
                  <a:gd name="T19" fmla="*/ 90 h 90"/>
                  <a:gd name="T20" fmla="*/ 32 w 64"/>
                  <a:gd name="T21" fmla="*/ 8 h 90"/>
                  <a:gd name="T22" fmla="*/ 8 w 64"/>
                  <a:gd name="T23" fmla="*/ 32 h 90"/>
                  <a:gd name="T24" fmla="*/ 8 w 64"/>
                  <a:gd name="T25" fmla="*/ 82 h 90"/>
                  <a:gd name="T26" fmla="*/ 56 w 64"/>
                  <a:gd name="T27" fmla="*/ 75 h 90"/>
                  <a:gd name="T28" fmla="*/ 56 w 64"/>
                  <a:gd name="T29" fmla="*/ 32 h 90"/>
                  <a:gd name="T30" fmla="*/ 32 w 64"/>
                  <a:gd name="T31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90">
                    <a:moveTo>
                      <a:pt x="4" y="90"/>
                    </a:moveTo>
                    <a:cubicBezTo>
                      <a:pt x="3" y="90"/>
                      <a:pt x="2" y="89"/>
                      <a:pt x="2" y="89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5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4" y="81"/>
                      <a:pt x="62" y="82"/>
                      <a:pt x="61" y="83"/>
                    </a:cubicBezTo>
                    <a:cubicBezTo>
                      <a:pt x="42" y="86"/>
                      <a:pt x="24" y="89"/>
                      <a:pt x="5" y="90"/>
                    </a:cubicBezTo>
                    <a:cubicBezTo>
                      <a:pt x="5" y="90"/>
                      <a:pt x="5" y="90"/>
                      <a:pt x="4" y="90"/>
                    </a:cubicBezTo>
                    <a:close/>
                    <a:moveTo>
                      <a:pt x="32" y="8"/>
                    </a:moveTo>
                    <a:cubicBezTo>
                      <a:pt x="19" y="8"/>
                      <a:pt x="8" y="19"/>
                      <a:pt x="8" y="32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24" y="80"/>
                      <a:pt x="40" y="78"/>
                      <a:pt x="56" y="75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19"/>
                      <a:pt x="45" y="8"/>
                      <a:pt x="32" y="8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Freeform 101"/>
              <p:cNvSpPr/>
              <p:nvPr/>
            </p:nvSpPr>
            <p:spPr bwMode="auto">
              <a:xfrm>
                <a:off x="6511926" y="3036888"/>
                <a:ext cx="165100" cy="179387"/>
              </a:xfrm>
              <a:custGeom>
                <a:avLst/>
                <a:gdLst>
                  <a:gd name="T0" fmla="*/ 27 w 55"/>
                  <a:gd name="T1" fmla="*/ 0 h 60"/>
                  <a:gd name="T2" fmla="*/ 0 w 55"/>
                  <a:gd name="T3" fmla="*/ 28 h 60"/>
                  <a:gd name="T4" fmla="*/ 0 w 55"/>
                  <a:gd name="T5" fmla="*/ 60 h 60"/>
                  <a:gd name="T6" fmla="*/ 55 w 55"/>
                  <a:gd name="T7" fmla="*/ 36 h 60"/>
                  <a:gd name="T8" fmla="*/ 55 w 55"/>
                  <a:gd name="T9" fmla="*/ 28 h 60"/>
                  <a:gd name="T10" fmla="*/ 27 w 55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60">
                    <a:moveTo>
                      <a:pt x="27" y="0"/>
                    </a:moveTo>
                    <a:cubicBezTo>
                      <a:pt x="12" y="0"/>
                      <a:pt x="0" y="13"/>
                      <a:pt x="0" y="2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19" y="53"/>
                      <a:pt x="37" y="45"/>
                      <a:pt x="55" y="3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13"/>
                      <a:pt x="43" y="0"/>
                      <a:pt x="27" y="0"/>
                    </a:cubicBezTo>
                    <a:close/>
                  </a:path>
                </a:pathLst>
              </a:custGeom>
              <a:solidFill>
                <a:srgbClr val="F6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Freeform 102"/>
              <p:cNvSpPr>
                <a:spLocks noEditPoints="1"/>
              </p:cNvSpPr>
              <p:nvPr/>
            </p:nvSpPr>
            <p:spPr bwMode="auto">
              <a:xfrm>
                <a:off x="6500813" y="3024188"/>
                <a:ext cx="187325" cy="203200"/>
              </a:xfrm>
              <a:custGeom>
                <a:avLst/>
                <a:gdLst>
                  <a:gd name="T0" fmla="*/ 4 w 63"/>
                  <a:gd name="T1" fmla="*/ 68 h 68"/>
                  <a:gd name="T2" fmla="*/ 1 w 63"/>
                  <a:gd name="T3" fmla="*/ 67 h 68"/>
                  <a:gd name="T4" fmla="*/ 0 w 63"/>
                  <a:gd name="T5" fmla="*/ 64 h 68"/>
                  <a:gd name="T6" fmla="*/ 0 w 63"/>
                  <a:gd name="T7" fmla="*/ 32 h 68"/>
                  <a:gd name="T8" fmla="*/ 31 w 63"/>
                  <a:gd name="T9" fmla="*/ 0 h 68"/>
                  <a:gd name="T10" fmla="*/ 63 w 63"/>
                  <a:gd name="T11" fmla="*/ 32 h 68"/>
                  <a:gd name="T12" fmla="*/ 63 w 63"/>
                  <a:gd name="T13" fmla="*/ 40 h 68"/>
                  <a:gd name="T14" fmla="*/ 61 w 63"/>
                  <a:gd name="T15" fmla="*/ 44 h 68"/>
                  <a:gd name="T16" fmla="*/ 5 w 63"/>
                  <a:gd name="T17" fmla="*/ 67 h 68"/>
                  <a:gd name="T18" fmla="*/ 4 w 63"/>
                  <a:gd name="T19" fmla="*/ 68 h 68"/>
                  <a:gd name="T20" fmla="*/ 31 w 63"/>
                  <a:gd name="T21" fmla="*/ 8 h 68"/>
                  <a:gd name="T22" fmla="*/ 8 w 63"/>
                  <a:gd name="T23" fmla="*/ 32 h 68"/>
                  <a:gd name="T24" fmla="*/ 8 w 63"/>
                  <a:gd name="T25" fmla="*/ 58 h 68"/>
                  <a:gd name="T26" fmla="*/ 55 w 63"/>
                  <a:gd name="T27" fmla="*/ 38 h 68"/>
                  <a:gd name="T28" fmla="*/ 55 w 63"/>
                  <a:gd name="T29" fmla="*/ 32 h 68"/>
                  <a:gd name="T30" fmla="*/ 31 w 63"/>
                  <a:gd name="T31" fmla="*/ 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8">
                    <a:moveTo>
                      <a:pt x="4" y="68"/>
                    </a:moveTo>
                    <a:cubicBezTo>
                      <a:pt x="3" y="68"/>
                      <a:pt x="2" y="67"/>
                      <a:pt x="1" y="67"/>
                    </a:cubicBezTo>
                    <a:cubicBezTo>
                      <a:pt x="0" y="66"/>
                      <a:pt x="0" y="65"/>
                      <a:pt x="0" y="6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9" y="0"/>
                      <a:pt x="63" y="14"/>
                      <a:pt x="63" y="32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42"/>
                      <a:pt x="62" y="43"/>
                      <a:pt x="61" y="44"/>
                    </a:cubicBezTo>
                    <a:cubicBezTo>
                      <a:pt x="43" y="53"/>
                      <a:pt x="24" y="61"/>
                      <a:pt x="5" y="67"/>
                    </a:cubicBezTo>
                    <a:cubicBezTo>
                      <a:pt x="5" y="68"/>
                      <a:pt x="4" y="68"/>
                      <a:pt x="4" y="68"/>
                    </a:cubicBezTo>
                    <a:close/>
                    <a:moveTo>
                      <a:pt x="31" y="8"/>
                    </a:moveTo>
                    <a:cubicBezTo>
                      <a:pt x="18" y="8"/>
                      <a:pt x="8" y="19"/>
                      <a:pt x="8" y="32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24" y="52"/>
                      <a:pt x="40" y="45"/>
                      <a:pt x="55" y="38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19"/>
                      <a:pt x="44" y="8"/>
                      <a:pt x="31" y="8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103"/>
              <p:cNvSpPr/>
              <p:nvPr/>
            </p:nvSpPr>
            <p:spPr bwMode="auto">
              <a:xfrm>
                <a:off x="5834063" y="2881313"/>
                <a:ext cx="806450" cy="131762"/>
              </a:xfrm>
              <a:custGeom>
                <a:avLst/>
                <a:gdLst>
                  <a:gd name="T0" fmla="*/ 108 w 270"/>
                  <a:gd name="T1" fmla="*/ 43 h 44"/>
                  <a:gd name="T2" fmla="*/ 270 w 270"/>
                  <a:gd name="T3" fmla="*/ 0 h 44"/>
                  <a:gd name="T4" fmla="*/ 0 w 270"/>
                  <a:gd name="T5" fmla="*/ 0 h 44"/>
                  <a:gd name="T6" fmla="*/ 108 w 270"/>
                  <a:gd name="T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0" h="44">
                    <a:moveTo>
                      <a:pt x="108" y="43"/>
                    </a:moveTo>
                    <a:cubicBezTo>
                      <a:pt x="164" y="42"/>
                      <a:pt x="220" y="26"/>
                      <a:pt x="27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20"/>
                      <a:pt x="48" y="44"/>
                      <a:pt x="108" y="43"/>
                    </a:cubicBezTo>
                    <a:close/>
                  </a:path>
                </a:pathLst>
              </a:custGeom>
              <a:solidFill>
                <a:srgbClr val="EB83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Freeform 104"/>
              <p:cNvSpPr/>
              <p:nvPr/>
            </p:nvSpPr>
            <p:spPr bwMode="auto">
              <a:xfrm>
                <a:off x="5765801" y="1025525"/>
                <a:ext cx="1535113" cy="1919287"/>
              </a:xfrm>
              <a:custGeom>
                <a:avLst/>
                <a:gdLst>
                  <a:gd name="T0" fmla="*/ 171 w 514"/>
                  <a:gd name="T1" fmla="*/ 229 h 642"/>
                  <a:gd name="T2" fmla="*/ 201 w 514"/>
                  <a:gd name="T3" fmla="*/ 253 h 642"/>
                  <a:gd name="T4" fmla="*/ 232 w 514"/>
                  <a:gd name="T5" fmla="*/ 243 h 642"/>
                  <a:gd name="T6" fmla="*/ 317 w 514"/>
                  <a:gd name="T7" fmla="*/ 235 h 642"/>
                  <a:gd name="T8" fmla="*/ 384 w 514"/>
                  <a:gd name="T9" fmla="*/ 353 h 642"/>
                  <a:gd name="T10" fmla="*/ 266 w 514"/>
                  <a:gd name="T11" fmla="*/ 505 h 642"/>
                  <a:gd name="T12" fmla="*/ 50 w 514"/>
                  <a:gd name="T13" fmla="*/ 482 h 642"/>
                  <a:gd name="T14" fmla="*/ 30 w 514"/>
                  <a:gd name="T15" fmla="*/ 456 h 642"/>
                  <a:gd name="T16" fmla="*/ 30 w 514"/>
                  <a:gd name="T17" fmla="*/ 530 h 642"/>
                  <a:gd name="T18" fmla="*/ 5 w 514"/>
                  <a:gd name="T19" fmla="*/ 562 h 642"/>
                  <a:gd name="T20" fmla="*/ 138 w 514"/>
                  <a:gd name="T21" fmla="*/ 640 h 642"/>
                  <a:gd name="T22" fmla="*/ 425 w 514"/>
                  <a:gd name="T23" fmla="*/ 506 h 642"/>
                  <a:gd name="T24" fmla="*/ 508 w 514"/>
                  <a:gd name="T25" fmla="*/ 283 h 642"/>
                  <a:gd name="T26" fmla="*/ 358 w 514"/>
                  <a:gd name="T27" fmla="*/ 0 h 642"/>
                  <a:gd name="T28" fmla="*/ 171 w 514"/>
                  <a:gd name="T29" fmla="*/ 229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4" h="642">
                    <a:moveTo>
                      <a:pt x="171" y="229"/>
                    </a:moveTo>
                    <a:cubicBezTo>
                      <a:pt x="171" y="229"/>
                      <a:pt x="196" y="250"/>
                      <a:pt x="201" y="253"/>
                    </a:cubicBezTo>
                    <a:cubicBezTo>
                      <a:pt x="211" y="259"/>
                      <a:pt x="215" y="252"/>
                      <a:pt x="232" y="243"/>
                    </a:cubicBezTo>
                    <a:cubicBezTo>
                      <a:pt x="259" y="228"/>
                      <a:pt x="293" y="224"/>
                      <a:pt x="317" y="235"/>
                    </a:cubicBezTo>
                    <a:cubicBezTo>
                      <a:pt x="348" y="249"/>
                      <a:pt x="384" y="300"/>
                      <a:pt x="384" y="353"/>
                    </a:cubicBezTo>
                    <a:cubicBezTo>
                      <a:pt x="384" y="416"/>
                      <a:pt x="353" y="453"/>
                      <a:pt x="266" y="505"/>
                    </a:cubicBezTo>
                    <a:cubicBezTo>
                      <a:pt x="180" y="557"/>
                      <a:pt x="84" y="597"/>
                      <a:pt x="50" y="482"/>
                    </a:cubicBezTo>
                    <a:cubicBezTo>
                      <a:pt x="30" y="456"/>
                      <a:pt x="30" y="456"/>
                      <a:pt x="30" y="456"/>
                    </a:cubicBezTo>
                    <a:cubicBezTo>
                      <a:pt x="30" y="456"/>
                      <a:pt x="48" y="517"/>
                      <a:pt x="30" y="530"/>
                    </a:cubicBezTo>
                    <a:cubicBezTo>
                      <a:pt x="13" y="542"/>
                      <a:pt x="0" y="543"/>
                      <a:pt x="5" y="562"/>
                    </a:cubicBezTo>
                    <a:cubicBezTo>
                      <a:pt x="9" y="579"/>
                      <a:pt x="40" y="642"/>
                      <a:pt x="138" y="640"/>
                    </a:cubicBezTo>
                    <a:cubicBezTo>
                      <a:pt x="244" y="638"/>
                      <a:pt x="352" y="583"/>
                      <a:pt x="425" y="506"/>
                    </a:cubicBezTo>
                    <a:cubicBezTo>
                      <a:pt x="497" y="431"/>
                      <a:pt x="514" y="352"/>
                      <a:pt x="508" y="283"/>
                    </a:cubicBezTo>
                    <a:cubicBezTo>
                      <a:pt x="501" y="215"/>
                      <a:pt x="432" y="68"/>
                      <a:pt x="358" y="0"/>
                    </a:cubicBezTo>
                    <a:lnTo>
                      <a:pt x="171" y="229"/>
                    </a:lnTo>
                    <a:close/>
                  </a:path>
                </a:pathLst>
              </a:custGeom>
              <a:solidFill>
                <a:srgbClr val="5FC3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Freeform 105"/>
              <p:cNvSpPr>
                <a:spLocks noEditPoints="1"/>
              </p:cNvSpPr>
              <p:nvPr/>
            </p:nvSpPr>
            <p:spPr bwMode="auto">
              <a:xfrm>
                <a:off x="5754688" y="1014413"/>
                <a:ext cx="1563688" cy="1938337"/>
              </a:xfrm>
              <a:custGeom>
                <a:avLst/>
                <a:gdLst>
                  <a:gd name="T0" fmla="*/ 137 w 524"/>
                  <a:gd name="T1" fmla="*/ 649 h 649"/>
                  <a:gd name="T2" fmla="*/ 5 w 524"/>
                  <a:gd name="T3" fmla="*/ 567 h 649"/>
                  <a:gd name="T4" fmla="*/ 20 w 524"/>
                  <a:gd name="T5" fmla="*/ 538 h 649"/>
                  <a:gd name="T6" fmla="*/ 32 w 524"/>
                  <a:gd name="T7" fmla="*/ 531 h 649"/>
                  <a:gd name="T8" fmla="*/ 30 w 524"/>
                  <a:gd name="T9" fmla="*/ 462 h 649"/>
                  <a:gd name="T10" fmla="*/ 32 w 524"/>
                  <a:gd name="T11" fmla="*/ 457 h 649"/>
                  <a:gd name="T12" fmla="*/ 37 w 524"/>
                  <a:gd name="T13" fmla="*/ 458 h 649"/>
                  <a:gd name="T14" fmla="*/ 57 w 524"/>
                  <a:gd name="T15" fmla="*/ 484 h 649"/>
                  <a:gd name="T16" fmla="*/ 57 w 524"/>
                  <a:gd name="T17" fmla="*/ 485 h 649"/>
                  <a:gd name="T18" fmla="*/ 108 w 524"/>
                  <a:gd name="T19" fmla="*/ 552 h 649"/>
                  <a:gd name="T20" fmla="*/ 268 w 524"/>
                  <a:gd name="T21" fmla="*/ 506 h 649"/>
                  <a:gd name="T22" fmla="*/ 384 w 524"/>
                  <a:gd name="T23" fmla="*/ 357 h 649"/>
                  <a:gd name="T24" fmla="*/ 319 w 524"/>
                  <a:gd name="T25" fmla="*/ 243 h 649"/>
                  <a:gd name="T26" fmla="*/ 237 w 524"/>
                  <a:gd name="T27" fmla="*/ 250 h 649"/>
                  <a:gd name="T28" fmla="*/ 227 w 524"/>
                  <a:gd name="T29" fmla="*/ 256 h 649"/>
                  <a:gd name="T30" fmla="*/ 203 w 524"/>
                  <a:gd name="T31" fmla="*/ 260 h 649"/>
                  <a:gd name="T32" fmla="*/ 173 w 524"/>
                  <a:gd name="T33" fmla="*/ 236 h 649"/>
                  <a:gd name="T34" fmla="*/ 172 w 524"/>
                  <a:gd name="T35" fmla="*/ 230 h 649"/>
                  <a:gd name="T36" fmla="*/ 358 w 524"/>
                  <a:gd name="T37" fmla="*/ 1 h 649"/>
                  <a:gd name="T38" fmla="*/ 361 w 524"/>
                  <a:gd name="T39" fmla="*/ 0 h 649"/>
                  <a:gd name="T40" fmla="*/ 364 w 524"/>
                  <a:gd name="T41" fmla="*/ 1 h 649"/>
                  <a:gd name="T42" fmla="*/ 516 w 524"/>
                  <a:gd name="T43" fmla="*/ 287 h 649"/>
                  <a:gd name="T44" fmla="*/ 432 w 524"/>
                  <a:gd name="T45" fmla="*/ 513 h 649"/>
                  <a:gd name="T46" fmla="*/ 142 w 524"/>
                  <a:gd name="T47" fmla="*/ 648 h 649"/>
                  <a:gd name="T48" fmla="*/ 137 w 524"/>
                  <a:gd name="T49" fmla="*/ 649 h 649"/>
                  <a:gd name="T50" fmla="*/ 43 w 524"/>
                  <a:gd name="T51" fmla="*/ 478 h 649"/>
                  <a:gd name="T52" fmla="*/ 37 w 524"/>
                  <a:gd name="T53" fmla="*/ 537 h 649"/>
                  <a:gd name="T54" fmla="*/ 24 w 524"/>
                  <a:gd name="T55" fmla="*/ 545 h 649"/>
                  <a:gd name="T56" fmla="*/ 13 w 524"/>
                  <a:gd name="T57" fmla="*/ 565 h 649"/>
                  <a:gd name="T58" fmla="*/ 137 w 524"/>
                  <a:gd name="T59" fmla="*/ 641 h 649"/>
                  <a:gd name="T60" fmla="*/ 141 w 524"/>
                  <a:gd name="T61" fmla="*/ 640 h 649"/>
                  <a:gd name="T62" fmla="*/ 426 w 524"/>
                  <a:gd name="T63" fmla="*/ 508 h 649"/>
                  <a:gd name="T64" fmla="*/ 508 w 524"/>
                  <a:gd name="T65" fmla="*/ 288 h 649"/>
                  <a:gd name="T66" fmla="*/ 362 w 524"/>
                  <a:gd name="T67" fmla="*/ 10 h 649"/>
                  <a:gd name="T68" fmla="*/ 181 w 524"/>
                  <a:gd name="T69" fmla="*/ 232 h 649"/>
                  <a:gd name="T70" fmla="*/ 208 w 524"/>
                  <a:gd name="T71" fmla="*/ 253 h 649"/>
                  <a:gd name="T72" fmla="*/ 223 w 524"/>
                  <a:gd name="T73" fmla="*/ 250 h 649"/>
                  <a:gd name="T74" fmla="*/ 234 w 524"/>
                  <a:gd name="T75" fmla="*/ 243 h 649"/>
                  <a:gd name="T76" fmla="*/ 323 w 524"/>
                  <a:gd name="T77" fmla="*/ 235 h 649"/>
                  <a:gd name="T78" fmla="*/ 392 w 524"/>
                  <a:gd name="T79" fmla="*/ 357 h 649"/>
                  <a:gd name="T80" fmla="*/ 272 w 524"/>
                  <a:gd name="T81" fmla="*/ 513 h 649"/>
                  <a:gd name="T82" fmla="*/ 105 w 524"/>
                  <a:gd name="T83" fmla="*/ 559 h 649"/>
                  <a:gd name="T84" fmla="*/ 50 w 524"/>
                  <a:gd name="T85" fmla="*/ 488 h 649"/>
                  <a:gd name="T86" fmla="*/ 43 w 524"/>
                  <a:gd name="T87" fmla="*/ 478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24" h="649">
                    <a:moveTo>
                      <a:pt x="137" y="649"/>
                    </a:moveTo>
                    <a:cubicBezTo>
                      <a:pt x="46" y="649"/>
                      <a:pt x="11" y="590"/>
                      <a:pt x="5" y="567"/>
                    </a:cubicBezTo>
                    <a:cubicBezTo>
                      <a:pt x="0" y="550"/>
                      <a:pt x="9" y="545"/>
                      <a:pt x="20" y="538"/>
                    </a:cubicBezTo>
                    <a:cubicBezTo>
                      <a:pt x="24" y="536"/>
                      <a:pt x="28" y="534"/>
                      <a:pt x="32" y="531"/>
                    </a:cubicBezTo>
                    <a:cubicBezTo>
                      <a:pt x="43" y="523"/>
                      <a:pt x="37" y="484"/>
                      <a:pt x="30" y="462"/>
                    </a:cubicBezTo>
                    <a:cubicBezTo>
                      <a:pt x="30" y="460"/>
                      <a:pt x="31" y="458"/>
                      <a:pt x="32" y="457"/>
                    </a:cubicBezTo>
                    <a:cubicBezTo>
                      <a:pt x="34" y="456"/>
                      <a:pt x="36" y="457"/>
                      <a:pt x="37" y="458"/>
                    </a:cubicBezTo>
                    <a:cubicBezTo>
                      <a:pt x="57" y="484"/>
                      <a:pt x="57" y="484"/>
                      <a:pt x="57" y="484"/>
                    </a:cubicBezTo>
                    <a:cubicBezTo>
                      <a:pt x="57" y="484"/>
                      <a:pt x="57" y="485"/>
                      <a:pt x="57" y="485"/>
                    </a:cubicBezTo>
                    <a:cubicBezTo>
                      <a:pt x="68" y="520"/>
                      <a:pt x="85" y="542"/>
                      <a:pt x="108" y="552"/>
                    </a:cubicBezTo>
                    <a:cubicBezTo>
                      <a:pt x="154" y="569"/>
                      <a:pt x="218" y="536"/>
                      <a:pt x="268" y="506"/>
                    </a:cubicBezTo>
                    <a:cubicBezTo>
                      <a:pt x="356" y="453"/>
                      <a:pt x="384" y="417"/>
                      <a:pt x="384" y="357"/>
                    </a:cubicBezTo>
                    <a:cubicBezTo>
                      <a:pt x="384" y="307"/>
                      <a:pt x="350" y="257"/>
                      <a:pt x="319" y="243"/>
                    </a:cubicBezTo>
                    <a:cubicBezTo>
                      <a:pt x="297" y="233"/>
                      <a:pt x="264" y="236"/>
                      <a:pt x="237" y="250"/>
                    </a:cubicBezTo>
                    <a:cubicBezTo>
                      <a:pt x="233" y="253"/>
                      <a:pt x="230" y="255"/>
                      <a:pt x="227" y="256"/>
                    </a:cubicBezTo>
                    <a:cubicBezTo>
                      <a:pt x="219" y="262"/>
                      <a:pt x="212" y="266"/>
                      <a:pt x="203" y="260"/>
                    </a:cubicBezTo>
                    <a:cubicBezTo>
                      <a:pt x="198" y="257"/>
                      <a:pt x="174" y="237"/>
                      <a:pt x="173" y="236"/>
                    </a:cubicBezTo>
                    <a:cubicBezTo>
                      <a:pt x="171" y="234"/>
                      <a:pt x="171" y="232"/>
                      <a:pt x="172" y="230"/>
                    </a:cubicBezTo>
                    <a:cubicBezTo>
                      <a:pt x="358" y="1"/>
                      <a:pt x="358" y="1"/>
                      <a:pt x="358" y="1"/>
                    </a:cubicBezTo>
                    <a:cubicBezTo>
                      <a:pt x="359" y="0"/>
                      <a:pt x="360" y="0"/>
                      <a:pt x="361" y="0"/>
                    </a:cubicBezTo>
                    <a:cubicBezTo>
                      <a:pt x="362" y="0"/>
                      <a:pt x="363" y="0"/>
                      <a:pt x="364" y="1"/>
                    </a:cubicBezTo>
                    <a:cubicBezTo>
                      <a:pt x="443" y="72"/>
                      <a:pt x="509" y="221"/>
                      <a:pt x="516" y="287"/>
                    </a:cubicBezTo>
                    <a:cubicBezTo>
                      <a:pt x="524" y="370"/>
                      <a:pt x="496" y="446"/>
                      <a:pt x="432" y="513"/>
                    </a:cubicBezTo>
                    <a:cubicBezTo>
                      <a:pt x="354" y="595"/>
                      <a:pt x="243" y="646"/>
                      <a:pt x="142" y="648"/>
                    </a:cubicBezTo>
                    <a:cubicBezTo>
                      <a:pt x="140" y="648"/>
                      <a:pt x="139" y="649"/>
                      <a:pt x="137" y="649"/>
                    </a:cubicBezTo>
                    <a:close/>
                    <a:moveTo>
                      <a:pt x="43" y="478"/>
                    </a:moveTo>
                    <a:cubicBezTo>
                      <a:pt x="46" y="498"/>
                      <a:pt x="49" y="528"/>
                      <a:pt x="37" y="537"/>
                    </a:cubicBezTo>
                    <a:cubicBezTo>
                      <a:pt x="32" y="540"/>
                      <a:pt x="28" y="543"/>
                      <a:pt x="24" y="545"/>
                    </a:cubicBezTo>
                    <a:cubicBezTo>
                      <a:pt x="14" y="551"/>
                      <a:pt x="10" y="554"/>
                      <a:pt x="13" y="565"/>
                    </a:cubicBezTo>
                    <a:cubicBezTo>
                      <a:pt x="13" y="566"/>
                      <a:pt x="35" y="641"/>
                      <a:pt x="137" y="641"/>
                    </a:cubicBezTo>
                    <a:cubicBezTo>
                      <a:pt x="139" y="641"/>
                      <a:pt x="140" y="640"/>
                      <a:pt x="141" y="640"/>
                    </a:cubicBezTo>
                    <a:cubicBezTo>
                      <a:pt x="241" y="638"/>
                      <a:pt x="350" y="588"/>
                      <a:pt x="426" y="508"/>
                    </a:cubicBezTo>
                    <a:cubicBezTo>
                      <a:pt x="488" y="442"/>
                      <a:pt x="515" y="368"/>
                      <a:pt x="508" y="288"/>
                    </a:cubicBezTo>
                    <a:cubicBezTo>
                      <a:pt x="501" y="226"/>
                      <a:pt x="437" y="80"/>
                      <a:pt x="362" y="10"/>
                    </a:cubicBezTo>
                    <a:cubicBezTo>
                      <a:pt x="181" y="232"/>
                      <a:pt x="181" y="232"/>
                      <a:pt x="181" y="232"/>
                    </a:cubicBezTo>
                    <a:cubicBezTo>
                      <a:pt x="189" y="239"/>
                      <a:pt x="204" y="251"/>
                      <a:pt x="208" y="253"/>
                    </a:cubicBezTo>
                    <a:cubicBezTo>
                      <a:pt x="212" y="256"/>
                      <a:pt x="214" y="256"/>
                      <a:pt x="223" y="250"/>
                    </a:cubicBezTo>
                    <a:cubicBezTo>
                      <a:pt x="226" y="248"/>
                      <a:pt x="229" y="246"/>
                      <a:pt x="234" y="243"/>
                    </a:cubicBezTo>
                    <a:cubicBezTo>
                      <a:pt x="262" y="227"/>
                      <a:pt x="298" y="224"/>
                      <a:pt x="323" y="235"/>
                    </a:cubicBezTo>
                    <a:cubicBezTo>
                      <a:pt x="356" y="251"/>
                      <a:pt x="392" y="303"/>
                      <a:pt x="392" y="357"/>
                    </a:cubicBezTo>
                    <a:cubicBezTo>
                      <a:pt x="392" y="420"/>
                      <a:pt x="363" y="458"/>
                      <a:pt x="272" y="513"/>
                    </a:cubicBezTo>
                    <a:cubicBezTo>
                      <a:pt x="220" y="544"/>
                      <a:pt x="154" y="578"/>
                      <a:pt x="105" y="559"/>
                    </a:cubicBezTo>
                    <a:cubicBezTo>
                      <a:pt x="80" y="549"/>
                      <a:pt x="61" y="525"/>
                      <a:pt x="50" y="488"/>
                    </a:cubicBezTo>
                    <a:lnTo>
                      <a:pt x="43" y="478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Freeform 106"/>
              <p:cNvSpPr/>
              <p:nvPr/>
            </p:nvSpPr>
            <p:spPr bwMode="auto">
              <a:xfrm>
                <a:off x="5975351" y="1046163"/>
                <a:ext cx="1312863" cy="1885950"/>
              </a:xfrm>
              <a:custGeom>
                <a:avLst/>
                <a:gdLst>
                  <a:gd name="T0" fmla="*/ 434 w 440"/>
                  <a:gd name="T1" fmla="*/ 280 h 631"/>
                  <a:gd name="T2" fmla="*/ 288 w 440"/>
                  <a:gd name="T3" fmla="*/ 0 h 631"/>
                  <a:gd name="T4" fmla="*/ 260 w 440"/>
                  <a:gd name="T5" fmla="*/ 33 h 631"/>
                  <a:gd name="T6" fmla="*/ 402 w 440"/>
                  <a:gd name="T7" fmla="*/ 289 h 631"/>
                  <a:gd name="T8" fmla="*/ 320 w 440"/>
                  <a:gd name="T9" fmla="*/ 496 h 631"/>
                  <a:gd name="T10" fmla="*/ 35 w 440"/>
                  <a:gd name="T11" fmla="*/ 621 h 631"/>
                  <a:gd name="T12" fmla="*/ 0 w 440"/>
                  <a:gd name="T13" fmla="*/ 618 h 631"/>
                  <a:gd name="T14" fmla="*/ 67 w 440"/>
                  <a:gd name="T15" fmla="*/ 630 h 631"/>
                  <a:gd name="T16" fmla="*/ 351 w 440"/>
                  <a:gd name="T17" fmla="*/ 498 h 631"/>
                  <a:gd name="T18" fmla="*/ 434 w 440"/>
                  <a:gd name="T19" fmla="*/ 28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0" h="631">
                    <a:moveTo>
                      <a:pt x="434" y="280"/>
                    </a:moveTo>
                    <a:cubicBezTo>
                      <a:pt x="427" y="212"/>
                      <a:pt x="362" y="66"/>
                      <a:pt x="288" y="0"/>
                    </a:cubicBezTo>
                    <a:cubicBezTo>
                      <a:pt x="260" y="33"/>
                      <a:pt x="260" y="33"/>
                      <a:pt x="260" y="33"/>
                    </a:cubicBezTo>
                    <a:cubicBezTo>
                      <a:pt x="331" y="98"/>
                      <a:pt x="395" y="228"/>
                      <a:pt x="402" y="289"/>
                    </a:cubicBezTo>
                    <a:cubicBezTo>
                      <a:pt x="408" y="353"/>
                      <a:pt x="391" y="426"/>
                      <a:pt x="320" y="496"/>
                    </a:cubicBezTo>
                    <a:cubicBezTo>
                      <a:pt x="247" y="567"/>
                      <a:pt x="140" y="619"/>
                      <a:pt x="35" y="621"/>
                    </a:cubicBezTo>
                    <a:cubicBezTo>
                      <a:pt x="21" y="621"/>
                      <a:pt x="11" y="619"/>
                      <a:pt x="0" y="618"/>
                    </a:cubicBezTo>
                    <a:cubicBezTo>
                      <a:pt x="18" y="625"/>
                      <a:pt x="39" y="631"/>
                      <a:pt x="67" y="630"/>
                    </a:cubicBezTo>
                    <a:cubicBezTo>
                      <a:pt x="175" y="626"/>
                      <a:pt x="279" y="573"/>
                      <a:pt x="351" y="498"/>
                    </a:cubicBezTo>
                    <a:cubicBezTo>
                      <a:pt x="422" y="424"/>
                      <a:pt x="440" y="347"/>
                      <a:pt x="434" y="280"/>
                    </a:cubicBezTo>
                    <a:close/>
                  </a:path>
                </a:pathLst>
              </a:custGeom>
              <a:solidFill>
                <a:srgbClr val="5AB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Freeform 107"/>
              <p:cNvSpPr/>
              <p:nvPr/>
            </p:nvSpPr>
            <p:spPr bwMode="auto">
              <a:xfrm>
                <a:off x="6291263" y="1038225"/>
                <a:ext cx="665163" cy="752475"/>
              </a:xfrm>
              <a:custGeom>
                <a:avLst/>
                <a:gdLst>
                  <a:gd name="T0" fmla="*/ 180 w 223"/>
                  <a:gd name="T1" fmla="*/ 0 h 252"/>
                  <a:gd name="T2" fmla="*/ 0 w 223"/>
                  <a:gd name="T3" fmla="*/ 220 h 252"/>
                  <a:gd name="T4" fmla="*/ 27 w 223"/>
                  <a:gd name="T5" fmla="*/ 244 h 252"/>
                  <a:gd name="T6" fmla="*/ 57 w 223"/>
                  <a:gd name="T7" fmla="*/ 233 h 252"/>
                  <a:gd name="T8" fmla="*/ 88 w 223"/>
                  <a:gd name="T9" fmla="*/ 223 h 252"/>
                  <a:gd name="T10" fmla="*/ 95 w 223"/>
                  <a:gd name="T11" fmla="*/ 214 h 252"/>
                  <a:gd name="T12" fmla="*/ 223 w 223"/>
                  <a:gd name="T13" fmla="*/ 49 h 252"/>
                  <a:gd name="T14" fmla="*/ 180 w 223"/>
                  <a:gd name="T15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252">
                    <a:moveTo>
                      <a:pt x="180" y="0"/>
                    </a:move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23" y="240"/>
                      <a:pt x="27" y="244"/>
                    </a:cubicBezTo>
                    <a:cubicBezTo>
                      <a:pt x="33" y="252"/>
                      <a:pt x="41" y="242"/>
                      <a:pt x="57" y="233"/>
                    </a:cubicBezTo>
                    <a:cubicBezTo>
                      <a:pt x="67" y="228"/>
                      <a:pt x="78" y="225"/>
                      <a:pt x="88" y="223"/>
                    </a:cubicBezTo>
                    <a:cubicBezTo>
                      <a:pt x="95" y="214"/>
                      <a:pt x="95" y="214"/>
                      <a:pt x="95" y="214"/>
                    </a:cubicBezTo>
                    <a:cubicBezTo>
                      <a:pt x="223" y="49"/>
                      <a:pt x="223" y="49"/>
                      <a:pt x="223" y="49"/>
                    </a:cubicBezTo>
                    <a:cubicBezTo>
                      <a:pt x="209" y="30"/>
                      <a:pt x="195" y="13"/>
                      <a:pt x="180" y="0"/>
                    </a:cubicBezTo>
                    <a:close/>
                  </a:path>
                </a:pathLst>
              </a:custGeom>
              <a:solidFill>
                <a:srgbClr val="58A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Oval 108"/>
              <p:cNvSpPr>
                <a:spLocks noChangeArrowheads="1"/>
              </p:cNvSpPr>
              <p:nvPr/>
            </p:nvSpPr>
            <p:spPr bwMode="auto">
              <a:xfrm>
                <a:off x="6440488" y="1255713"/>
                <a:ext cx="382588" cy="379412"/>
              </a:xfrm>
              <a:prstGeom prst="ellipse">
                <a:avLst/>
              </a:prstGeom>
              <a:solidFill>
                <a:srgbClr val="50A4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Freeform 109"/>
              <p:cNvSpPr/>
              <p:nvPr/>
            </p:nvSpPr>
            <p:spPr bwMode="auto">
              <a:xfrm>
                <a:off x="6607176" y="469900"/>
                <a:ext cx="484188" cy="481012"/>
              </a:xfrm>
              <a:custGeom>
                <a:avLst/>
                <a:gdLst>
                  <a:gd name="T0" fmla="*/ 305 w 305"/>
                  <a:gd name="T1" fmla="*/ 139 h 303"/>
                  <a:gd name="T2" fmla="*/ 128 w 305"/>
                  <a:gd name="T3" fmla="*/ 0 h 303"/>
                  <a:gd name="T4" fmla="*/ 0 w 305"/>
                  <a:gd name="T5" fmla="*/ 166 h 303"/>
                  <a:gd name="T6" fmla="*/ 177 w 305"/>
                  <a:gd name="T7" fmla="*/ 303 h 303"/>
                  <a:gd name="T8" fmla="*/ 305 w 305"/>
                  <a:gd name="T9" fmla="*/ 139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303">
                    <a:moveTo>
                      <a:pt x="305" y="139"/>
                    </a:moveTo>
                    <a:lnTo>
                      <a:pt x="128" y="0"/>
                    </a:lnTo>
                    <a:lnTo>
                      <a:pt x="0" y="166"/>
                    </a:lnTo>
                    <a:lnTo>
                      <a:pt x="177" y="303"/>
                    </a:lnTo>
                    <a:lnTo>
                      <a:pt x="305" y="139"/>
                    </a:lnTo>
                    <a:close/>
                  </a:path>
                </a:pathLst>
              </a:custGeom>
              <a:solidFill>
                <a:srgbClr val="F6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Freeform 110"/>
              <p:cNvSpPr>
                <a:spLocks noEditPoints="1"/>
              </p:cNvSpPr>
              <p:nvPr/>
            </p:nvSpPr>
            <p:spPr bwMode="auto">
              <a:xfrm>
                <a:off x="6596063" y="457200"/>
                <a:ext cx="508000" cy="506412"/>
              </a:xfrm>
              <a:custGeom>
                <a:avLst/>
                <a:gdLst>
                  <a:gd name="T0" fmla="*/ 98 w 170"/>
                  <a:gd name="T1" fmla="*/ 169 h 169"/>
                  <a:gd name="T2" fmla="*/ 96 w 170"/>
                  <a:gd name="T3" fmla="*/ 168 h 169"/>
                  <a:gd name="T4" fmla="*/ 2 w 170"/>
                  <a:gd name="T5" fmla="*/ 95 h 169"/>
                  <a:gd name="T6" fmla="*/ 0 w 170"/>
                  <a:gd name="T7" fmla="*/ 92 h 169"/>
                  <a:gd name="T8" fmla="*/ 1 w 170"/>
                  <a:gd name="T9" fmla="*/ 89 h 169"/>
                  <a:gd name="T10" fmla="*/ 69 w 170"/>
                  <a:gd name="T11" fmla="*/ 2 h 169"/>
                  <a:gd name="T12" fmla="*/ 74 w 170"/>
                  <a:gd name="T13" fmla="*/ 1 h 169"/>
                  <a:gd name="T14" fmla="*/ 169 w 170"/>
                  <a:gd name="T15" fmla="*/ 74 h 169"/>
                  <a:gd name="T16" fmla="*/ 170 w 170"/>
                  <a:gd name="T17" fmla="*/ 77 h 169"/>
                  <a:gd name="T18" fmla="*/ 169 w 170"/>
                  <a:gd name="T19" fmla="*/ 80 h 169"/>
                  <a:gd name="T20" fmla="*/ 102 w 170"/>
                  <a:gd name="T21" fmla="*/ 167 h 169"/>
                  <a:gd name="T22" fmla="*/ 98 w 170"/>
                  <a:gd name="T23" fmla="*/ 169 h 169"/>
                  <a:gd name="T24" fmla="*/ 10 w 170"/>
                  <a:gd name="T25" fmla="*/ 91 h 169"/>
                  <a:gd name="T26" fmla="*/ 98 w 170"/>
                  <a:gd name="T27" fmla="*/ 159 h 169"/>
                  <a:gd name="T28" fmla="*/ 161 w 170"/>
                  <a:gd name="T29" fmla="*/ 78 h 169"/>
                  <a:gd name="T30" fmla="*/ 73 w 170"/>
                  <a:gd name="T31" fmla="*/ 10 h 169"/>
                  <a:gd name="T32" fmla="*/ 10 w 170"/>
                  <a:gd name="T33" fmla="*/ 9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0" h="169">
                    <a:moveTo>
                      <a:pt x="98" y="169"/>
                    </a:moveTo>
                    <a:cubicBezTo>
                      <a:pt x="98" y="169"/>
                      <a:pt x="97" y="168"/>
                      <a:pt x="96" y="168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1" y="94"/>
                      <a:pt x="0" y="93"/>
                      <a:pt x="0" y="92"/>
                    </a:cubicBezTo>
                    <a:cubicBezTo>
                      <a:pt x="0" y="91"/>
                      <a:pt x="0" y="90"/>
                      <a:pt x="1" y="89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70" y="0"/>
                      <a:pt x="73" y="0"/>
                      <a:pt x="74" y="1"/>
                    </a:cubicBezTo>
                    <a:cubicBezTo>
                      <a:pt x="169" y="74"/>
                      <a:pt x="169" y="74"/>
                      <a:pt x="169" y="74"/>
                    </a:cubicBezTo>
                    <a:cubicBezTo>
                      <a:pt x="169" y="75"/>
                      <a:pt x="170" y="76"/>
                      <a:pt x="170" y="77"/>
                    </a:cubicBezTo>
                    <a:cubicBezTo>
                      <a:pt x="170" y="78"/>
                      <a:pt x="170" y="79"/>
                      <a:pt x="169" y="80"/>
                    </a:cubicBezTo>
                    <a:cubicBezTo>
                      <a:pt x="102" y="167"/>
                      <a:pt x="102" y="167"/>
                      <a:pt x="102" y="167"/>
                    </a:cubicBezTo>
                    <a:cubicBezTo>
                      <a:pt x="101" y="168"/>
                      <a:pt x="100" y="169"/>
                      <a:pt x="98" y="169"/>
                    </a:cubicBezTo>
                    <a:close/>
                    <a:moveTo>
                      <a:pt x="10" y="91"/>
                    </a:moveTo>
                    <a:cubicBezTo>
                      <a:pt x="98" y="159"/>
                      <a:pt x="98" y="159"/>
                      <a:pt x="98" y="159"/>
                    </a:cubicBezTo>
                    <a:cubicBezTo>
                      <a:pt x="161" y="78"/>
                      <a:pt x="161" y="78"/>
                      <a:pt x="161" y="78"/>
                    </a:cubicBezTo>
                    <a:cubicBezTo>
                      <a:pt x="73" y="10"/>
                      <a:pt x="73" y="10"/>
                      <a:pt x="73" y="10"/>
                    </a:cubicBezTo>
                    <a:lnTo>
                      <a:pt x="10" y="91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Freeform 111"/>
              <p:cNvSpPr/>
              <p:nvPr/>
            </p:nvSpPr>
            <p:spPr bwMode="auto">
              <a:xfrm>
                <a:off x="6607176" y="469900"/>
                <a:ext cx="484188" cy="481012"/>
              </a:xfrm>
              <a:custGeom>
                <a:avLst/>
                <a:gdLst>
                  <a:gd name="T0" fmla="*/ 305 w 305"/>
                  <a:gd name="T1" fmla="*/ 139 h 303"/>
                  <a:gd name="T2" fmla="*/ 128 w 305"/>
                  <a:gd name="T3" fmla="*/ 0 h 303"/>
                  <a:gd name="T4" fmla="*/ 0 w 305"/>
                  <a:gd name="T5" fmla="*/ 166 h 303"/>
                  <a:gd name="T6" fmla="*/ 177 w 305"/>
                  <a:gd name="T7" fmla="*/ 303 h 303"/>
                  <a:gd name="T8" fmla="*/ 305 w 305"/>
                  <a:gd name="T9" fmla="*/ 139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303">
                    <a:moveTo>
                      <a:pt x="305" y="139"/>
                    </a:moveTo>
                    <a:lnTo>
                      <a:pt x="128" y="0"/>
                    </a:lnTo>
                    <a:lnTo>
                      <a:pt x="0" y="166"/>
                    </a:lnTo>
                    <a:lnTo>
                      <a:pt x="177" y="303"/>
                    </a:lnTo>
                    <a:lnTo>
                      <a:pt x="305" y="139"/>
                    </a:lnTo>
                    <a:close/>
                  </a:path>
                </a:pathLst>
              </a:custGeom>
              <a:solidFill>
                <a:srgbClr val="F6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Freeform 112"/>
              <p:cNvSpPr>
                <a:spLocks noEditPoints="1"/>
              </p:cNvSpPr>
              <p:nvPr/>
            </p:nvSpPr>
            <p:spPr bwMode="auto">
              <a:xfrm>
                <a:off x="6596063" y="457200"/>
                <a:ext cx="508000" cy="506412"/>
              </a:xfrm>
              <a:custGeom>
                <a:avLst/>
                <a:gdLst>
                  <a:gd name="T0" fmla="*/ 98 w 170"/>
                  <a:gd name="T1" fmla="*/ 169 h 169"/>
                  <a:gd name="T2" fmla="*/ 96 w 170"/>
                  <a:gd name="T3" fmla="*/ 168 h 169"/>
                  <a:gd name="T4" fmla="*/ 2 w 170"/>
                  <a:gd name="T5" fmla="*/ 95 h 169"/>
                  <a:gd name="T6" fmla="*/ 0 w 170"/>
                  <a:gd name="T7" fmla="*/ 92 h 169"/>
                  <a:gd name="T8" fmla="*/ 1 w 170"/>
                  <a:gd name="T9" fmla="*/ 89 h 169"/>
                  <a:gd name="T10" fmla="*/ 69 w 170"/>
                  <a:gd name="T11" fmla="*/ 2 h 169"/>
                  <a:gd name="T12" fmla="*/ 74 w 170"/>
                  <a:gd name="T13" fmla="*/ 1 h 169"/>
                  <a:gd name="T14" fmla="*/ 169 w 170"/>
                  <a:gd name="T15" fmla="*/ 74 h 169"/>
                  <a:gd name="T16" fmla="*/ 170 w 170"/>
                  <a:gd name="T17" fmla="*/ 77 h 169"/>
                  <a:gd name="T18" fmla="*/ 169 w 170"/>
                  <a:gd name="T19" fmla="*/ 80 h 169"/>
                  <a:gd name="T20" fmla="*/ 102 w 170"/>
                  <a:gd name="T21" fmla="*/ 167 h 169"/>
                  <a:gd name="T22" fmla="*/ 98 w 170"/>
                  <a:gd name="T23" fmla="*/ 169 h 169"/>
                  <a:gd name="T24" fmla="*/ 10 w 170"/>
                  <a:gd name="T25" fmla="*/ 91 h 169"/>
                  <a:gd name="T26" fmla="*/ 98 w 170"/>
                  <a:gd name="T27" fmla="*/ 159 h 169"/>
                  <a:gd name="T28" fmla="*/ 161 w 170"/>
                  <a:gd name="T29" fmla="*/ 78 h 169"/>
                  <a:gd name="T30" fmla="*/ 73 w 170"/>
                  <a:gd name="T31" fmla="*/ 10 h 169"/>
                  <a:gd name="T32" fmla="*/ 10 w 170"/>
                  <a:gd name="T33" fmla="*/ 9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0" h="169">
                    <a:moveTo>
                      <a:pt x="98" y="169"/>
                    </a:moveTo>
                    <a:cubicBezTo>
                      <a:pt x="98" y="169"/>
                      <a:pt x="97" y="168"/>
                      <a:pt x="96" y="168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1" y="94"/>
                      <a:pt x="0" y="93"/>
                      <a:pt x="0" y="92"/>
                    </a:cubicBezTo>
                    <a:cubicBezTo>
                      <a:pt x="0" y="91"/>
                      <a:pt x="0" y="90"/>
                      <a:pt x="1" y="89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70" y="0"/>
                      <a:pt x="73" y="0"/>
                      <a:pt x="74" y="1"/>
                    </a:cubicBezTo>
                    <a:cubicBezTo>
                      <a:pt x="169" y="74"/>
                      <a:pt x="169" y="74"/>
                      <a:pt x="169" y="74"/>
                    </a:cubicBezTo>
                    <a:cubicBezTo>
                      <a:pt x="169" y="75"/>
                      <a:pt x="170" y="76"/>
                      <a:pt x="170" y="77"/>
                    </a:cubicBezTo>
                    <a:cubicBezTo>
                      <a:pt x="170" y="78"/>
                      <a:pt x="170" y="79"/>
                      <a:pt x="169" y="80"/>
                    </a:cubicBezTo>
                    <a:cubicBezTo>
                      <a:pt x="102" y="167"/>
                      <a:pt x="102" y="167"/>
                      <a:pt x="102" y="167"/>
                    </a:cubicBezTo>
                    <a:cubicBezTo>
                      <a:pt x="101" y="168"/>
                      <a:pt x="100" y="169"/>
                      <a:pt x="98" y="169"/>
                    </a:cubicBezTo>
                    <a:close/>
                    <a:moveTo>
                      <a:pt x="10" y="91"/>
                    </a:moveTo>
                    <a:cubicBezTo>
                      <a:pt x="98" y="159"/>
                      <a:pt x="98" y="159"/>
                      <a:pt x="98" y="159"/>
                    </a:cubicBezTo>
                    <a:cubicBezTo>
                      <a:pt x="161" y="78"/>
                      <a:pt x="161" y="78"/>
                      <a:pt x="161" y="78"/>
                    </a:cubicBezTo>
                    <a:cubicBezTo>
                      <a:pt x="73" y="10"/>
                      <a:pt x="73" y="10"/>
                      <a:pt x="73" y="10"/>
                    </a:cubicBezTo>
                    <a:lnTo>
                      <a:pt x="10" y="91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" name="Freeform 113"/>
              <p:cNvSpPr/>
              <p:nvPr/>
            </p:nvSpPr>
            <p:spPr bwMode="auto">
              <a:xfrm>
                <a:off x="6799263" y="612775"/>
                <a:ext cx="282575" cy="323850"/>
              </a:xfrm>
              <a:custGeom>
                <a:avLst/>
                <a:gdLst>
                  <a:gd name="T0" fmla="*/ 178 w 178"/>
                  <a:gd name="T1" fmla="*/ 44 h 204"/>
                  <a:gd name="T2" fmla="*/ 122 w 178"/>
                  <a:gd name="T3" fmla="*/ 0 h 204"/>
                  <a:gd name="T4" fmla="*/ 0 w 178"/>
                  <a:gd name="T5" fmla="*/ 160 h 204"/>
                  <a:gd name="T6" fmla="*/ 54 w 178"/>
                  <a:gd name="T7" fmla="*/ 204 h 204"/>
                  <a:gd name="T8" fmla="*/ 178 w 178"/>
                  <a:gd name="T9" fmla="*/ 4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204">
                    <a:moveTo>
                      <a:pt x="178" y="44"/>
                    </a:moveTo>
                    <a:lnTo>
                      <a:pt x="122" y="0"/>
                    </a:lnTo>
                    <a:lnTo>
                      <a:pt x="0" y="160"/>
                    </a:lnTo>
                    <a:lnTo>
                      <a:pt x="54" y="204"/>
                    </a:lnTo>
                    <a:lnTo>
                      <a:pt x="178" y="44"/>
                    </a:lnTo>
                    <a:close/>
                  </a:path>
                </a:pathLst>
              </a:custGeom>
              <a:solidFill>
                <a:srgbClr val="DCD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Freeform 114"/>
              <p:cNvSpPr/>
              <p:nvPr/>
            </p:nvSpPr>
            <p:spPr bwMode="auto">
              <a:xfrm>
                <a:off x="5921376" y="690563"/>
                <a:ext cx="1023938" cy="1111250"/>
              </a:xfrm>
              <a:custGeom>
                <a:avLst/>
                <a:gdLst>
                  <a:gd name="T0" fmla="*/ 330 w 343"/>
                  <a:gd name="T1" fmla="*/ 87 h 372"/>
                  <a:gd name="T2" fmla="*/ 229 w 343"/>
                  <a:gd name="T3" fmla="*/ 8 h 372"/>
                  <a:gd name="T4" fmla="*/ 197 w 343"/>
                  <a:gd name="T5" fmla="*/ 11 h 372"/>
                  <a:gd name="T6" fmla="*/ 50 w 343"/>
                  <a:gd name="T7" fmla="*/ 200 h 372"/>
                  <a:gd name="T8" fmla="*/ 14 w 343"/>
                  <a:gd name="T9" fmla="*/ 247 h 372"/>
                  <a:gd name="T10" fmla="*/ 0 w 343"/>
                  <a:gd name="T11" fmla="*/ 264 h 372"/>
                  <a:gd name="T12" fmla="*/ 19 w 343"/>
                  <a:gd name="T13" fmla="*/ 279 h 372"/>
                  <a:gd name="T14" fmla="*/ 120 w 343"/>
                  <a:gd name="T15" fmla="*/ 357 h 372"/>
                  <a:gd name="T16" fmla="*/ 139 w 343"/>
                  <a:gd name="T17" fmla="*/ 372 h 372"/>
                  <a:gd name="T18" fmla="*/ 152 w 343"/>
                  <a:gd name="T19" fmla="*/ 355 h 372"/>
                  <a:gd name="T20" fmla="*/ 189 w 343"/>
                  <a:gd name="T21" fmla="*/ 307 h 372"/>
                  <a:gd name="T22" fmla="*/ 336 w 343"/>
                  <a:gd name="T23" fmla="*/ 118 h 372"/>
                  <a:gd name="T24" fmla="*/ 330 w 343"/>
                  <a:gd name="T25" fmla="*/ 87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3" h="372">
                    <a:moveTo>
                      <a:pt x="330" y="87"/>
                    </a:moveTo>
                    <a:cubicBezTo>
                      <a:pt x="229" y="8"/>
                      <a:pt x="229" y="8"/>
                      <a:pt x="229" y="8"/>
                    </a:cubicBezTo>
                    <a:cubicBezTo>
                      <a:pt x="219" y="0"/>
                      <a:pt x="204" y="1"/>
                      <a:pt x="197" y="11"/>
                    </a:cubicBezTo>
                    <a:cubicBezTo>
                      <a:pt x="50" y="200"/>
                      <a:pt x="50" y="200"/>
                      <a:pt x="50" y="200"/>
                    </a:cubicBezTo>
                    <a:cubicBezTo>
                      <a:pt x="14" y="247"/>
                      <a:pt x="14" y="247"/>
                      <a:pt x="14" y="247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19" y="279"/>
                      <a:pt x="19" y="279"/>
                      <a:pt x="19" y="279"/>
                    </a:cubicBezTo>
                    <a:cubicBezTo>
                      <a:pt x="120" y="357"/>
                      <a:pt x="120" y="357"/>
                      <a:pt x="120" y="357"/>
                    </a:cubicBezTo>
                    <a:cubicBezTo>
                      <a:pt x="139" y="372"/>
                      <a:pt x="139" y="372"/>
                      <a:pt x="139" y="372"/>
                    </a:cubicBezTo>
                    <a:cubicBezTo>
                      <a:pt x="152" y="355"/>
                      <a:pt x="152" y="355"/>
                      <a:pt x="152" y="355"/>
                    </a:cubicBezTo>
                    <a:cubicBezTo>
                      <a:pt x="189" y="307"/>
                      <a:pt x="189" y="307"/>
                      <a:pt x="189" y="307"/>
                    </a:cubicBezTo>
                    <a:cubicBezTo>
                      <a:pt x="336" y="118"/>
                      <a:pt x="336" y="118"/>
                      <a:pt x="336" y="118"/>
                    </a:cubicBezTo>
                    <a:cubicBezTo>
                      <a:pt x="343" y="109"/>
                      <a:pt x="341" y="95"/>
                      <a:pt x="330" y="87"/>
                    </a:cubicBezTo>
                    <a:close/>
                  </a:path>
                </a:pathLst>
              </a:custGeom>
              <a:solidFill>
                <a:srgbClr val="FF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115"/>
              <p:cNvSpPr>
                <a:spLocks noEditPoints="1"/>
              </p:cNvSpPr>
              <p:nvPr/>
            </p:nvSpPr>
            <p:spPr bwMode="auto">
              <a:xfrm>
                <a:off x="5908676" y="684213"/>
                <a:ext cx="1042988" cy="1130300"/>
              </a:xfrm>
              <a:custGeom>
                <a:avLst/>
                <a:gdLst>
                  <a:gd name="T0" fmla="*/ 143 w 349"/>
                  <a:gd name="T1" fmla="*/ 378 h 378"/>
                  <a:gd name="T2" fmla="*/ 141 w 349"/>
                  <a:gd name="T3" fmla="*/ 377 h 378"/>
                  <a:gd name="T4" fmla="*/ 2 w 349"/>
                  <a:gd name="T5" fmla="*/ 269 h 378"/>
                  <a:gd name="T6" fmla="*/ 1 w 349"/>
                  <a:gd name="T7" fmla="*/ 264 h 378"/>
                  <a:gd name="T8" fmla="*/ 198 w 349"/>
                  <a:gd name="T9" fmla="*/ 10 h 378"/>
                  <a:gd name="T10" fmla="*/ 215 w 349"/>
                  <a:gd name="T11" fmla="*/ 1 h 378"/>
                  <a:gd name="T12" fmla="*/ 235 w 349"/>
                  <a:gd name="T13" fmla="*/ 7 h 378"/>
                  <a:gd name="T14" fmla="*/ 337 w 349"/>
                  <a:gd name="T15" fmla="*/ 85 h 378"/>
                  <a:gd name="T16" fmla="*/ 348 w 349"/>
                  <a:gd name="T17" fmla="*/ 103 h 378"/>
                  <a:gd name="T18" fmla="*/ 343 w 349"/>
                  <a:gd name="T19" fmla="*/ 123 h 378"/>
                  <a:gd name="T20" fmla="*/ 146 w 349"/>
                  <a:gd name="T21" fmla="*/ 376 h 378"/>
                  <a:gd name="T22" fmla="*/ 143 w 349"/>
                  <a:gd name="T23" fmla="*/ 378 h 378"/>
                  <a:gd name="T24" fmla="*/ 143 w 349"/>
                  <a:gd name="T25" fmla="*/ 378 h 378"/>
                  <a:gd name="T26" fmla="*/ 10 w 349"/>
                  <a:gd name="T27" fmla="*/ 266 h 378"/>
                  <a:gd name="T28" fmla="*/ 142 w 349"/>
                  <a:gd name="T29" fmla="*/ 368 h 378"/>
                  <a:gd name="T30" fmla="*/ 336 w 349"/>
                  <a:gd name="T31" fmla="*/ 118 h 378"/>
                  <a:gd name="T32" fmla="*/ 340 w 349"/>
                  <a:gd name="T33" fmla="*/ 105 h 378"/>
                  <a:gd name="T34" fmla="*/ 332 w 349"/>
                  <a:gd name="T35" fmla="*/ 92 h 378"/>
                  <a:gd name="T36" fmla="*/ 332 w 349"/>
                  <a:gd name="T37" fmla="*/ 92 h 378"/>
                  <a:gd name="T38" fmla="*/ 231 w 349"/>
                  <a:gd name="T39" fmla="*/ 13 h 378"/>
                  <a:gd name="T40" fmla="*/ 216 w 349"/>
                  <a:gd name="T41" fmla="*/ 9 h 378"/>
                  <a:gd name="T42" fmla="*/ 204 w 349"/>
                  <a:gd name="T43" fmla="*/ 15 h 378"/>
                  <a:gd name="T44" fmla="*/ 10 w 349"/>
                  <a:gd name="T45" fmla="*/ 266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9" h="378">
                    <a:moveTo>
                      <a:pt x="143" y="378"/>
                    </a:moveTo>
                    <a:cubicBezTo>
                      <a:pt x="142" y="378"/>
                      <a:pt x="141" y="378"/>
                      <a:pt x="141" y="377"/>
                    </a:cubicBezTo>
                    <a:cubicBezTo>
                      <a:pt x="2" y="269"/>
                      <a:pt x="2" y="269"/>
                      <a:pt x="2" y="269"/>
                    </a:cubicBezTo>
                    <a:cubicBezTo>
                      <a:pt x="0" y="268"/>
                      <a:pt x="0" y="266"/>
                      <a:pt x="1" y="264"/>
                    </a:cubicBezTo>
                    <a:cubicBezTo>
                      <a:pt x="198" y="10"/>
                      <a:pt x="198" y="10"/>
                      <a:pt x="198" y="10"/>
                    </a:cubicBezTo>
                    <a:cubicBezTo>
                      <a:pt x="202" y="5"/>
                      <a:pt x="208" y="1"/>
                      <a:pt x="215" y="1"/>
                    </a:cubicBezTo>
                    <a:cubicBezTo>
                      <a:pt x="223" y="0"/>
                      <a:pt x="230" y="2"/>
                      <a:pt x="235" y="7"/>
                    </a:cubicBezTo>
                    <a:cubicBezTo>
                      <a:pt x="337" y="85"/>
                      <a:pt x="337" y="85"/>
                      <a:pt x="337" y="85"/>
                    </a:cubicBezTo>
                    <a:cubicBezTo>
                      <a:pt x="343" y="90"/>
                      <a:pt x="347" y="96"/>
                      <a:pt x="348" y="103"/>
                    </a:cubicBezTo>
                    <a:cubicBezTo>
                      <a:pt x="349" y="110"/>
                      <a:pt x="347" y="117"/>
                      <a:pt x="343" y="123"/>
                    </a:cubicBezTo>
                    <a:cubicBezTo>
                      <a:pt x="146" y="376"/>
                      <a:pt x="146" y="376"/>
                      <a:pt x="146" y="376"/>
                    </a:cubicBezTo>
                    <a:cubicBezTo>
                      <a:pt x="145" y="377"/>
                      <a:pt x="145" y="378"/>
                      <a:pt x="143" y="378"/>
                    </a:cubicBezTo>
                    <a:cubicBezTo>
                      <a:pt x="143" y="378"/>
                      <a:pt x="143" y="378"/>
                      <a:pt x="143" y="378"/>
                    </a:cubicBezTo>
                    <a:close/>
                    <a:moveTo>
                      <a:pt x="10" y="266"/>
                    </a:moveTo>
                    <a:cubicBezTo>
                      <a:pt x="142" y="368"/>
                      <a:pt x="142" y="368"/>
                      <a:pt x="142" y="368"/>
                    </a:cubicBezTo>
                    <a:cubicBezTo>
                      <a:pt x="336" y="118"/>
                      <a:pt x="336" y="118"/>
                      <a:pt x="336" y="118"/>
                    </a:cubicBezTo>
                    <a:cubicBezTo>
                      <a:pt x="339" y="114"/>
                      <a:pt x="341" y="109"/>
                      <a:pt x="340" y="105"/>
                    </a:cubicBezTo>
                    <a:cubicBezTo>
                      <a:pt x="339" y="100"/>
                      <a:pt x="336" y="95"/>
                      <a:pt x="332" y="92"/>
                    </a:cubicBezTo>
                    <a:cubicBezTo>
                      <a:pt x="332" y="92"/>
                      <a:pt x="332" y="92"/>
                      <a:pt x="332" y="92"/>
                    </a:cubicBezTo>
                    <a:cubicBezTo>
                      <a:pt x="231" y="13"/>
                      <a:pt x="231" y="13"/>
                      <a:pt x="231" y="13"/>
                    </a:cubicBezTo>
                    <a:cubicBezTo>
                      <a:pt x="226" y="10"/>
                      <a:pt x="221" y="8"/>
                      <a:pt x="216" y="9"/>
                    </a:cubicBezTo>
                    <a:cubicBezTo>
                      <a:pt x="211" y="9"/>
                      <a:pt x="207" y="11"/>
                      <a:pt x="204" y="15"/>
                    </a:cubicBezTo>
                    <a:lnTo>
                      <a:pt x="10" y="266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Freeform 116"/>
              <p:cNvSpPr/>
              <p:nvPr/>
            </p:nvSpPr>
            <p:spPr bwMode="auto">
              <a:xfrm>
                <a:off x="6135688" y="839788"/>
                <a:ext cx="796925" cy="944562"/>
              </a:xfrm>
              <a:custGeom>
                <a:avLst/>
                <a:gdLst>
                  <a:gd name="T0" fmla="*/ 258 w 267"/>
                  <a:gd name="T1" fmla="*/ 69 h 316"/>
                  <a:gd name="T2" fmla="*/ 253 w 267"/>
                  <a:gd name="T3" fmla="*/ 38 h 316"/>
                  <a:gd name="T4" fmla="*/ 205 w 267"/>
                  <a:gd name="T5" fmla="*/ 0 h 316"/>
                  <a:gd name="T6" fmla="*/ 0 w 267"/>
                  <a:gd name="T7" fmla="*/ 265 h 316"/>
                  <a:gd name="T8" fmla="*/ 48 w 267"/>
                  <a:gd name="T9" fmla="*/ 302 h 316"/>
                  <a:gd name="T10" fmla="*/ 66 w 267"/>
                  <a:gd name="T11" fmla="*/ 316 h 316"/>
                  <a:gd name="T12" fmla="*/ 80 w 267"/>
                  <a:gd name="T13" fmla="*/ 299 h 316"/>
                  <a:gd name="T14" fmla="*/ 115 w 267"/>
                  <a:gd name="T15" fmla="*/ 253 h 316"/>
                  <a:gd name="T16" fmla="*/ 258 w 267"/>
                  <a:gd name="T17" fmla="*/ 69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" h="316">
                    <a:moveTo>
                      <a:pt x="258" y="69"/>
                    </a:moveTo>
                    <a:cubicBezTo>
                      <a:pt x="266" y="60"/>
                      <a:pt x="267" y="47"/>
                      <a:pt x="253" y="38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0" y="265"/>
                      <a:pt x="0" y="265"/>
                      <a:pt x="0" y="265"/>
                    </a:cubicBezTo>
                    <a:cubicBezTo>
                      <a:pt x="48" y="302"/>
                      <a:pt x="48" y="302"/>
                      <a:pt x="48" y="302"/>
                    </a:cubicBezTo>
                    <a:cubicBezTo>
                      <a:pt x="66" y="316"/>
                      <a:pt x="66" y="316"/>
                      <a:pt x="66" y="316"/>
                    </a:cubicBezTo>
                    <a:cubicBezTo>
                      <a:pt x="80" y="299"/>
                      <a:pt x="80" y="299"/>
                      <a:pt x="80" y="299"/>
                    </a:cubicBezTo>
                    <a:cubicBezTo>
                      <a:pt x="115" y="253"/>
                      <a:pt x="115" y="253"/>
                      <a:pt x="115" y="253"/>
                    </a:cubicBezTo>
                    <a:lnTo>
                      <a:pt x="258" y="69"/>
                    </a:lnTo>
                    <a:close/>
                  </a:path>
                </a:pathLst>
              </a:custGeom>
              <a:solidFill>
                <a:srgbClr val="F58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Freeform 117"/>
              <p:cNvSpPr/>
              <p:nvPr/>
            </p:nvSpPr>
            <p:spPr bwMode="auto">
              <a:xfrm>
                <a:off x="5932488" y="1431925"/>
                <a:ext cx="436563" cy="358775"/>
              </a:xfrm>
              <a:custGeom>
                <a:avLst/>
                <a:gdLst>
                  <a:gd name="T0" fmla="*/ 275 w 275"/>
                  <a:gd name="T1" fmla="*/ 194 h 226"/>
                  <a:gd name="T2" fmla="*/ 27 w 275"/>
                  <a:gd name="T3" fmla="*/ 0 h 226"/>
                  <a:gd name="T4" fmla="*/ 0 w 275"/>
                  <a:gd name="T5" fmla="*/ 32 h 226"/>
                  <a:gd name="T6" fmla="*/ 251 w 275"/>
                  <a:gd name="T7" fmla="*/ 226 h 226"/>
                  <a:gd name="T8" fmla="*/ 275 w 275"/>
                  <a:gd name="T9" fmla="*/ 19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" h="226">
                    <a:moveTo>
                      <a:pt x="275" y="194"/>
                    </a:moveTo>
                    <a:lnTo>
                      <a:pt x="27" y="0"/>
                    </a:lnTo>
                    <a:lnTo>
                      <a:pt x="0" y="32"/>
                    </a:lnTo>
                    <a:lnTo>
                      <a:pt x="251" y="226"/>
                    </a:lnTo>
                    <a:lnTo>
                      <a:pt x="275" y="194"/>
                    </a:lnTo>
                    <a:close/>
                  </a:path>
                </a:pathLst>
              </a:custGeom>
              <a:solidFill>
                <a:srgbClr val="EB7A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Freeform 118"/>
              <p:cNvSpPr/>
              <p:nvPr/>
            </p:nvSpPr>
            <p:spPr bwMode="auto">
              <a:xfrm>
                <a:off x="6772276" y="398463"/>
                <a:ext cx="393700" cy="319087"/>
              </a:xfrm>
              <a:custGeom>
                <a:avLst/>
                <a:gdLst>
                  <a:gd name="T0" fmla="*/ 127 w 132"/>
                  <a:gd name="T1" fmla="*/ 90 h 107"/>
                  <a:gd name="T2" fmla="*/ 16 w 132"/>
                  <a:gd name="T3" fmla="*/ 3 h 107"/>
                  <a:gd name="T4" fmla="*/ 3 w 132"/>
                  <a:gd name="T5" fmla="*/ 5 h 107"/>
                  <a:gd name="T6" fmla="*/ 3 w 132"/>
                  <a:gd name="T7" fmla="*/ 5 h 107"/>
                  <a:gd name="T8" fmla="*/ 4 w 132"/>
                  <a:gd name="T9" fmla="*/ 18 h 107"/>
                  <a:gd name="T10" fmla="*/ 116 w 132"/>
                  <a:gd name="T11" fmla="*/ 104 h 107"/>
                  <a:gd name="T12" fmla="*/ 128 w 132"/>
                  <a:gd name="T13" fmla="*/ 102 h 107"/>
                  <a:gd name="T14" fmla="*/ 128 w 132"/>
                  <a:gd name="T15" fmla="*/ 102 h 107"/>
                  <a:gd name="T16" fmla="*/ 127 w 132"/>
                  <a:gd name="T17" fmla="*/ 9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" h="107">
                    <a:moveTo>
                      <a:pt x="127" y="90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1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9"/>
                      <a:pt x="0" y="15"/>
                      <a:pt x="4" y="18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0" y="107"/>
                      <a:pt x="125" y="106"/>
                      <a:pt x="128" y="102"/>
                    </a:cubicBezTo>
                    <a:cubicBezTo>
                      <a:pt x="128" y="102"/>
                      <a:pt x="128" y="102"/>
                      <a:pt x="128" y="102"/>
                    </a:cubicBezTo>
                    <a:cubicBezTo>
                      <a:pt x="132" y="98"/>
                      <a:pt x="131" y="93"/>
                      <a:pt x="127" y="90"/>
                    </a:cubicBezTo>
                    <a:close/>
                  </a:path>
                </a:pathLst>
              </a:custGeom>
              <a:solidFill>
                <a:srgbClr val="A1D5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1" name="Freeform 119"/>
              <p:cNvSpPr>
                <a:spLocks noEditPoints="1"/>
              </p:cNvSpPr>
              <p:nvPr/>
            </p:nvSpPr>
            <p:spPr bwMode="auto">
              <a:xfrm>
                <a:off x="6762751" y="385763"/>
                <a:ext cx="415925" cy="341312"/>
              </a:xfrm>
              <a:custGeom>
                <a:avLst/>
                <a:gdLst>
                  <a:gd name="T0" fmla="*/ 124 w 139"/>
                  <a:gd name="T1" fmla="*/ 114 h 114"/>
                  <a:gd name="T2" fmla="*/ 116 w 139"/>
                  <a:gd name="T3" fmla="*/ 111 h 114"/>
                  <a:gd name="T4" fmla="*/ 5 w 139"/>
                  <a:gd name="T5" fmla="*/ 25 h 114"/>
                  <a:gd name="T6" fmla="*/ 0 w 139"/>
                  <a:gd name="T7" fmla="*/ 16 h 114"/>
                  <a:gd name="T8" fmla="*/ 3 w 139"/>
                  <a:gd name="T9" fmla="*/ 7 h 114"/>
                  <a:gd name="T10" fmla="*/ 21 w 139"/>
                  <a:gd name="T11" fmla="*/ 4 h 114"/>
                  <a:gd name="T12" fmla="*/ 132 w 139"/>
                  <a:gd name="T13" fmla="*/ 90 h 114"/>
                  <a:gd name="T14" fmla="*/ 132 w 139"/>
                  <a:gd name="T15" fmla="*/ 90 h 114"/>
                  <a:gd name="T16" fmla="*/ 135 w 139"/>
                  <a:gd name="T17" fmla="*/ 109 h 114"/>
                  <a:gd name="T18" fmla="*/ 124 w 139"/>
                  <a:gd name="T19" fmla="*/ 114 h 114"/>
                  <a:gd name="T20" fmla="*/ 13 w 139"/>
                  <a:gd name="T21" fmla="*/ 9 h 114"/>
                  <a:gd name="T22" fmla="*/ 9 w 139"/>
                  <a:gd name="T23" fmla="*/ 11 h 114"/>
                  <a:gd name="T24" fmla="*/ 8 w 139"/>
                  <a:gd name="T25" fmla="*/ 15 h 114"/>
                  <a:gd name="T26" fmla="*/ 10 w 139"/>
                  <a:gd name="T27" fmla="*/ 19 h 114"/>
                  <a:gd name="T28" fmla="*/ 121 w 139"/>
                  <a:gd name="T29" fmla="*/ 105 h 114"/>
                  <a:gd name="T30" fmla="*/ 128 w 139"/>
                  <a:gd name="T31" fmla="*/ 104 h 114"/>
                  <a:gd name="T32" fmla="*/ 129 w 139"/>
                  <a:gd name="T33" fmla="*/ 100 h 114"/>
                  <a:gd name="T34" fmla="*/ 127 w 139"/>
                  <a:gd name="T35" fmla="*/ 97 h 114"/>
                  <a:gd name="T36" fmla="*/ 16 w 139"/>
                  <a:gd name="T37" fmla="*/ 11 h 114"/>
                  <a:gd name="T38" fmla="*/ 13 w 139"/>
                  <a:gd name="T39" fmla="*/ 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114">
                    <a:moveTo>
                      <a:pt x="124" y="114"/>
                    </a:moveTo>
                    <a:cubicBezTo>
                      <a:pt x="121" y="114"/>
                      <a:pt x="119" y="113"/>
                      <a:pt x="116" y="111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2" y="23"/>
                      <a:pt x="0" y="20"/>
                      <a:pt x="0" y="16"/>
                    </a:cubicBezTo>
                    <a:cubicBezTo>
                      <a:pt x="0" y="13"/>
                      <a:pt x="0" y="9"/>
                      <a:pt x="3" y="7"/>
                    </a:cubicBezTo>
                    <a:cubicBezTo>
                      <a:pt x="7" y="1"/>
                      <a:pt x="15" y="0"/>
                      <a:pt x="21" y="4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8" y="95"/>
                      <a:pt x="139" y="103"/>
                      <a:pt x="135" y="109"/>
                    </a:cubicBezTo>
                    <a:cubicBezTo>
                      <a:pt x="132" y="112"/>
                      <a:pt x="128" y="114"/>
                      <a:pt x="124" y="114"/>
                    </a:cubicBezTo>
                    <a:close/>
                    <a:moveTo>
                      <a:pt x="13" y="9"/>
                    </a:moveTo>
                    <a:cubicBezTo>
                      <a:pt x="12" y="9"/>
                      <a:pt x="10" y="10"/>
                      <a:pt x="9" y="11"/>
                    </a:cubicBezTo>
                    <a:cubicBezTo>
                      <a:pt x="8" y="13"/>
                      <a:pt x="8" y="14"/>
                      <a:pt x="8" y="15"/>
                    </a:cubicBezTo>
                    <a:cubicBezTo>
                      <a:pt x="8" y="17"/>
                      <a:pt x="9" y="18"/>
                      <a:pt x="10" y="19"/>
                    </a:cubicBezTo>
                    <a:cubicBezTo>
                      <a:pt x="121" y="105"/>
                      <a:pt x="121" y="105"/>
                      <a:pt x="121" y="105"/>
                    </a:cubicBezTo>
                    <a:cubicBezTo>
                      <a:pt x="123" y="107"/>
                      <a:pt x="127" y="106"/>
                      <a:pt x="128" y="104"/>
                    </a:cubicBezTo>
                    <a:cubicBezTo>
                      <a:pt x="129" y="103"/>
                      <a:pt x="130" y="102"/>
                      <a:pt x="129" y="100"/>
                    </a:cubicBezTo>
                    <a:cubicBezTo>
                      <a:pt x="129" y="99"/>
                      <a:pt x="129" y="98"/>
                      <a:pt x="127" y="97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0"/>
                      <a:pt x="14" y="9"/>
                      <a:pt x="13" y="9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Freeform 120"/>
              <p:cNvSpPr/>
              <p:nvPr/>
            </p:nvSpPr>
            <p:spPr bwMode="auto">
              <a:xfrm>
                <a:off x="6270626" y="960438"/>
                <a:ext cx="193675" cy="238125"/>
              </a:xfrm>
              <a:custGeom>
                <a:avLst/>
                <a:gdLst>
                  <a:gd name="T0" fmla="*/ 14 w 65"/>
                  <a:gd name="T1" fmla="*/ 76 h 80"/>
                  <a:gd name="T2" fmla="*/ 63 w 65"/>
                  <a:gd name="T3" fmla="*/ 14 h 80"/>
                  <a:gd name="T4" fmla="*/ 61 w 65"/>
                  <a:gd name="T5" fmla="*/ 3 h 80"/>
                  <a:gd name="T6" fmla="*/ 61 w 65"/>
                  <a:gd name="T7" fmla="*/ 3 h 80"/>
                  <a:gd name="T8" fmla="*/ 51 w 65"/>
                  <a:gd name="T9" fmla="*/ 4 h 80"/>
                  <a:gd name="T10" fmla="*/ 2 w 65"/>
                  <a:gd name="T11" fmla="*/ 67 h 80"/>
                  <a:gd name="T12" fmla="*/ 4 w 65"/>
                  <a:gd name="T13" fmla="*/ 78 h 80"/>
                  <a:gd name="T14" fmla="*/ 4 w 65"/>
                  <a:gd name="T15" fmla="*/ 78 h 80"/>
                  <a:gd name="T16" fmla="*/ 14 w 65"/>
                  <a:gd name="T17" fmla="*/ 7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80">
                    <a:moveTo>
                      <a:pt x="14" y="76"/>
                    </a:moveTo>
                    <a:cubicBezTo>
                      <a:pt x="63" y="14"/>
                      <a:pt x="63" y="14"/>
                      <a:pt x="63" y="14"/>
                    </a:cubicBezTo>
                    <a:cubicBezTo>
                      <a:pt x="65" y="11"/>
                      <a:pt x="65" y="6"/>
                      <a:pt x="61" y="3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58" y="0"/>
                      <a:pt x="53" y="1"/>
                      <a:pt x="51" y="4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0" y="70"/>
                      <a:pt x="0" y="75"/>
                      <a:pt x="4" y="78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7" y="80"/>
                      <a:pt x="12" y="80"/>
                      <a:pt x="14" y="76"/>
                    </a:cubicBezTo>
                    <a:close/>
                  </a:path>
                </a:pathLst>
              </a:cu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Freeform 121"/>
              <p:cNvSpPr/>
              <p:nvPr/>
            </p:nvSpPr>
            <p:spPr bwMode="auto">
              <a:xfrm>
                <a:off x="6467476" y="812800"/>
                <a:ext cx="112713" cy="128587"/>
              </a:xfrm>
              <a:custGeom>
                <a:avLst/>
                <a:gdLst>
                  <a:gd name="T0" fmla="*/ 15 w 38"/>
                  <a:gd name="T1" fmla="*/ 39 h 43"/>
                  <a:gd name="T2" fmla="*/ 35 w 38"/>
                  <a:gd name="T3" fmla="*/ 13 h 43"/>
                  <a:gd name="T4" fmla="*/ 34 w 38"/>
                  <a:gd name="T5" fmla="*/ 2 h 43"/>
                  <a:gd name="T6" fmla="*/ 34 w 38"/>
                  <a:gd name="T7" fmla="*/ 2 h 43"/>
                  <a:gd name="T8" fmla="*/ 23 w 38"/>
                  <a:gd name="T9" fmla="*/ 4 h 43"/>
                  <a:gd name="T10" fmla="*/ 3 w 38"/>
                  <a:gd name="T11" fmla="*/ 30 h 43"/>
                  <a:gd name="T12" fmla="*/ 4 w 38"/>
                  <a:gd name="T13" fmla="*/ 41 h 43"/>
                  <a:gd name="T14" fmla="*/ 4 w 38"/>
                  <a:gd name="T15" fmla="*/ 41 h 43"/>
                  <a:gd name="T16" fmla="*/ 15 w 38"/>
                  <a:gd name="T17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43">
                    <a:moveTo>
                      <a:pt x="15" y="39"/>
                    </a:moveTo>
                    <a:cubicBezTo>
                      <a:pt x="35" y="13"/>
                      <a:pt x="35" y="13"/>
                      <a:pt x="35" y="13"/>
                    </a:cubicBezTo>
                    <a:cubicBezTo>
                      <a:pt x="38" y="10"/>
                      <a:pt x="37" y="5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1" y="0"/>
                      <a:pt x="26" y="0"/>
                      <a:pt x="23" y="4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33"/>
                      <a:pt x="1" y="38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8" y="43"/>
                      <a:pt x="12" y="43"/>
                      <a:pt x="15" y="39"/>
                    </a:cubicBezTo>
                    <a:close/>
                  </a:path>
                </a:pathLst>
              </a:cu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Freeform 122"/>
              <p:cNvSpPr/>
              <p:nvPr/>
            </p:nvSpPr>
            <p:spPr bwMode="auto">
              <a:xfrm>
                <a:off x="6616701" y="598488"/>
                <a:ext cx="393700" cy="319087"/>
              </a:xfrm>
              <a:custGeom>
                <a:avLst/>
                <a:gdLst>
                  <a:gd name="T0" fmla="*/ 127 w 132"/>
                  <a:gd name="T1" fmla="*/ 89 h 107"/>
                  <a:gd name="T2" fmla="*/ 16 w 132"/>
                  <a:gd name="T3" fmla="*/ 3 h 107"/>
                  <a:gd name="T4" fmla="*/ 3 w 132"/>
                  <a:gd name="T5" fmla="*/ 5 h 107"/>
                  <a:gd name="T6" fmla="*/ 3 w 132"/>
                  <a:gd name="T7" fmla="*/ 5 h 107"/>
                  <a:gd name="T8" fmla="*/ 5 w 132"/>
                  <a:gd name="T9" fmla="*/ 18 h 107"/>
                  <a:gd name="T10" fmla="*/ 116 w 132"/>
                  <a:gd name="T11" fmla="*/ 104 h 107"/>
                  <a:gd name="T12" fmla="*/ 129 w 132"/>
                  <a:gd name="T13" fmla="*/ 102 h 107"/>
                  <a:gd name="T14" fmla="*/ 129 w 132"/>
                  <a:gd name="T15" fmla="*/ 102 h 107"/>
                  <a:gd name="T16" fmla="*/ 127 w 132"/>
                  <a:gd name="T17" fmla="*/ 8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" h="107">
                    <a:moveTo>
                      <a:pt x="127" y="89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1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9"/>
                      <a:pt x="1" y="14"/>
                      <a:pt x="5" y="18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0" y="107"/>
                      <a:pt x="126" y="106"/>
                      <a:pt x="129" y="102"/>
                    </a:cubicBezTo>
                    <a:cubicBezTo>
                      <a:pt x="129" y="102"/>
                      <a:pt x="129" y="102"/>
                      <a:pt x="129" y="102"/>
                    </a:cubicBezTo>
                    <a:cubicBezTo>
                      <a:pt x="132" y="98"/>
                      <a:pt x="131" y="92"/>
                      <a:pt x="127" y="89"/>
                    </a:cubicBezTo>
                    <a:close/>
                  </a:path>
                </a:pathLst>
              </a:custGeom>
              <a:solidFill>
                <a:srgbClr val="A1D5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Freeform 123"/>
              <p:cNvSpPr>
                <a:spLocks noEditPoints="1"/>
              </p:cNvSpPr>
              <p:nvPr/>
            </p:nvSpPr>
            <p:spPr bwMode="auto">
              <a:xfrm>
                <a:off x="6607176" y="588963"/>
                <a:ext cx="415925" cy="338137"/>
              </a:xfrm>
              <a:custGeom>
                <a:avLst/>
                <a:gdLst>
                  <a:gd name="T0" fmla="*/ 125 w 139"/>
                  <a:gd name="T1" fmla="*/ 113 h 113"/>
                  <a:gd name="T2" fmla="*/ 116 w 139"/>
                  <a:gd name="T3" fmla="*/ 110 h 113"/>
                  <a:gd name="T4" fmla="*/ 5 w 139"/>
                  <a:gd name="T5" fmla="*/ 24 h 113"/>
                  <a:gd name="T6" fmla="*/ 0 w 139"/>
                  <a:gd name="T7" fmla="*/ 15 h 113"/>
                  <a:gd name="T8" fmla="*/ 3 w 139"/>
                  <a:gd name="T9" fmla="*/ 5 h 113"/>
                  <a:gd name="T10" fmla="*/ 12 w 139"/>
                  <a:gd name="T11" fmla="*/ 0 h 113"/>
                  <a:gd name="T12" fmla="*/ 21 w 139"/>
                  <a:gd name="T13" fmla="*/ 3 h 113"/>
                  <a:gd name="T14" fmla="*/ 133 w 139"/>
                  <a:gd name="T15" fmla="*/ 89 h 113"/>
                  <a:gd name="T16" fmla="*/ 133 w 139"/>
                  <a:gd name="T17" fmla="*/ 89 h 113"/>
                  <a:gd name="T18" fmla="*/ 135 w 139"/>
                  <a:gd name="T19" fmla="*/ 108 h 113"/>
                  <a:gd name="T20" fmla="*/ 125 w 139"/>
                  <a:gd name="T21" fmla="*/ 113 h 113"/>
                  <a:gd name="T22" fmla="*/ 13 w 139"/>
                  <a:gd name="T23" fmla="*/ 8 h 113"/>
                  <a:gd name="T24" fmla="*/ 13 w 139"/>
                  <a:gd name="T25" fmla="*/ 8 h 113"/>
                  <a:gd name="T26" fmla="*/ 9 w 139"/>
                  <a:gd name="T27" fmla="*/ 10 h 113"/>
                  <a:gd name="T28" fmla="*/ 8 w 139"/>
                  <a:gd name="T29" fmla="*/ 14 h 113"/>
                  <a:gd name="T30" fmla="*/ 10 w 139"/>
                  <a:gd name="T31" fmla="*/ 17 h 113"/>
                  <a:gd name="T32" fmla="*/ 121 w 139"/>
                  <a:gd name="T33" fmla="*/ 104 h 113"/>
                  <a:gd name="T34" fmla="*/ 129 w 139"/>
                  <a:gd name="T35" fmla="*/ 103 h 113"/>
                  <a:gd name="T36" fmla="*/ 128 w 139"/>
                  <a:gd name="T37" fmla="*/ 95 h 113"/>
                  <a:gd name="T38" fmla="*/ 128 w 139"/>
                  <a:gd name="T39" fmla="*/ 95 h 113"/>
                  <a:gd name="T40" fmla="*/ 17 w 139"/>
                  <a:gd name="T41" fmla="*/ 9 h 113"/>
                  <a:gd name="T42" fmla="*/ 13 w 139"/>
                  <a:gd name="T43" fmla="*/ 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9" h="113">
                    <a:moveTo>
                      <a:pt x="125" y="113"/>
                    </a:moveTo>
                    <a:cubicBezTo>
                      <a:pt x="122" y="113"/>
                      <a:pt x="119" y="112"/>
                      <a:pt x="116" y="110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2"/>
                      <a:pt x="1" y="18"/>
                      <a:pt x="0" y="15"/>
                    </a:cubicBezTo>
                    <a:cubicBezTo>
                      <a:pt x="0" y="11"/>
                      <a:pt x="1" y="8"/>
                      <a:pt x="3" y="5"/>
                    </a:cubicBezTo>
                    <a:cubicBezTo>
                      <a:pt x="5" y="2"/>
                      <a:pt x="8" y="1"/>
                      <a:pt x="12" y="0"/>
                    </a:cubicBezTo>
                    <a:cubicBezTo>
                      <a:pt x="15" y="0"/>
                      <a:pt x="19" y="1"/>
                      <a:pt x="21" y="3"/>
                    </a:cubicBezTo>
                    <a:cubicBezTo>
                      <a:pt x="133" y="89"/>
                      <a:pt x="133" y="89"/>
                      <a:pt x="133" y="89"/>
                    </a:cubicBezTo>
                    <a:cubicBezTo>
                      <a:pt x="133" y="89"/>
                      <a:pt x="133" y="89"/>
                      <a:pt x="133" y="89"/>
                    </a:cubicBezTo>
                    <a:cubicBezTo>
                      <a:pt x="138" y="94"/>
                      <a:pt x="139" y="102"/>
                      <a:pt x="135" y="108"/>
                    </a:cubicBezTo>
                    <a:cubicBezTo>
                      <a:pt x="132" y="111"/>
                      <a:pt x="128" y="113"/>
                      <a:pt x="125" y="113"/>
                    </a:cubicBezTo>
                    <a:close/>
                    <a:moveTo>
                      <a:pt x="13" y="8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1" y="8"/>
                      <a:pt x="10" y="9"/>
                      <a:pt x="9" y="10"/>
                    </a:cubicBezTo>
                    <a:cubicBezTo>
                      <a:pt x="8" y="11"/>
                      <a:pt x="8" y="13"/>
                      <a:pt x="8" y="14"/>
                    </a:cubicBezTo>
                    <a:cubicBezTo>
                      <a:pt x="8" y="15"/>
                      <a:pt x="9" y="17"/>
                      <a:pt x="10" y="17"/>
                    </a:cubicBezTo>
                    <a:cubicBezTo>
                      <a:pt x="121" y="104"/>
                      <a:pt x="121" y="104"/>
                      <a:pt x="121" y="104"/>
                    </a:cubicBezTo>
                    <a:cubicBezTo>
                      <a:pt x="124" y="105"/>
                      <a:pt x="127" y="105"/>
                      <a:pt x="129" y="103"/>
                    </a:cubicBezTo>
                    <a:cubicBezTo>
                      <a:pt x="130" y="100"/>
                      <a:pt x="130" y="97"/>
                      <a:pt x="128" y="95"/>
                    </a:cubicBezTo>
                    <a:cubicBezTo>
                      <a:pt x="128" y="95"/>
                      <a:pt x="128" y="95"/>
                      <a:pt x="128" y="9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8"/>
                      <a:pt x="15" y="8"/>
                      <a:pt x="13" y="8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Freeform 124"/>
              <p:cNvSpPr/>
              <p:nvPr/>
            </p:nvSpPr>
            <p:spPr bwMode="auto">
              <a:xfrm>
                <a:off x="5921376" y="1722438"/>
                <a:ext cx="152400" cy="179387"/>
              </a:xfrm>
              <a:custGeom>
                <a:avLst/>
                <a:gdLst>
                  <a:gd name="T0" fmla="*/ 14 w 51"/>
                  <a:gd name="T1" fmla="*/ 56 h 60"/>
                  <a:gd name="T2" fmla="*/ 48 w 51"/>
                  <a:gd name="T3" fmla="*/ 12 h 60"/>
                  <a:gd name="T4" fmla="*/ 47 w 51"/>
                  <a:gd name="T5" fmla="*/ 2 h 60"/>
                  <a:gd name="T6" fmla="*/ 47 w 51"/>
                  <a:gd name="T7" fmla="*/ 2 h 60"/>
                  <a:gd name="T8" fmla="*/ 37 w 51"/>
                  <a:gd name="T9" fmla="*/ 4 h 60"/>
                  <a:gd name="T10" fmla="*/ 3 w 51"/>
                  <a:gd name="T11" fmla="*/ 48 h 60"/>
                  <a:gd name="T12" fmla="*/ 4 w 51"/>
                  <a:gd name="T13" fmla="*/ 58 h 60"/>
                  <a:gd name="T14" fmla="*/ 4 w 51"/>
                  <a:gd name="T15" fmla="*/ 58 h 60"/>
                  <a:gd name="T16" fmla="*/ 14 w 51"/>
                  <a:gd name="T17" fmla="*/ 5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60">
                    <a:moveTo>
                      <a:pt x="14" y="56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51" y="9"/>
                      <a:pt x="50" y="5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4" y="0"/>
                      <a:pt x="39" y="0"/>
                      <a:pt x="37" y="4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0" y="51"/>
                      <a:pt x="1" y="55"/>
                      <a:pt x="4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7" y="60"/>
                      <a:pt x="11" y="59"/>
                      <a:pt x="14" y="56"/>
                    </a:cubicBezTo>
                    <a:close/>
                  </a:path>
                </a:pathLst>
              </a:custGeom>
              <a:solidFill>
                <a:srgbClr val="FF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Freeform 125"/>
              <p:cNvSpPr>
                <a:spLocks noEditPoints="1"/>
              </p:cNvSpPr>
              <p:nvPr/>
            </p:nvSpPr>
            <p:spPr bwMode="auto">
              <a:xfrm>
                <a:off x="5908676" y="1706563"/>
                <a:ext cx="176213" cy="203200"/>
              </a:xfrm>
              <a:custGeom>
                <a:avLst/>
                <a:gdLst>
                  <a:gd name="T0" fmla="*/ 12 w 59"/>
                  <a:gd name="T1" fmla="*/ 68 h 68"/>
                  <a:gd name="T2" fmla="*/ 6 w 59"/>
                  <a:gd name="T3" fmla="*/ 66 h 68"/>
                  <a:gd name="T4" fmla="*/ 4 w 59"/>
                  <a:gd name="T5" fmla="*/ 50 h 68"/>
                  <a:gd name="T6" fmla="*/ 38 w 59"/>
                  <a:gd name="T7" fmla="*/ 6 h 68"/>
                  <a:gd name="T8" fmla="*/ 53 w 59"/>
                  <a:gd name="T9" fmla="*/ 4 h 68"/>
                  <a:gd name="T10" fmla="*/ 55 w 59"/>
                  <a:gd name="T11" fmla="*/ 20 h 68"/>
                  <a:gd name="T12" fmla="*/ 21 w 59"/>
                  <a:gd name="T13" fmla="*/ 64 h 68"/>
                  <a:gd name="T14" fmla="*/ 14 w 59"/>
                  <a:gd name="T15" fmla="*/ 68 h 68"/>
                  <a:gd name="T16" fmla="*/ 12 w 59"/>
                  <a:gd name="T17" fmla="*/ 68 h 68"/>
                  <a:gd name="T18" fmla="*/ 47 w 59"/>
                  <a:gd name="T19" fmla="*/ 10 h 68"/>
                  <a:gd name="T20" fmla="*/ 44 w 59"/>
                  <a:gd name="T21" fmla="*/ 11 h 68"/>
                  <a:gd name="T22" fmla="*/ 10 w 59"/>
                  <a:gd name="T23" fmla="*/ 55 h 68"/>
                  <a:gd name="T24" fmla="*/ 11 w 59"/>
                  <a:gd name="T25" fmla="*/ 59 h 68"/>
                  <a:gd name="T26" fmla="*/ 13 w 59"/>
                  <a:gd name="T27" fmla="*/ 60 h 68"/>
                  <a:gd name="T28" fmla="*/ 15 w 59"/>
                  <a:gd name="T29" fmla="*/ 59 h 68"/>
                  <a:gd name="T30" fmla="*/ 15 w 59"/>
                  <a:gd name="T31" fmla="*/ 59 h 68"/>
                  <a:gd name="T32" fmla="*/ 49 w 59"/>
                  <a:gd name="T33" fmla="*/ 15 h 68"/>
                  <a:gd name="T34" fmla="*/ 50 w 59"/>
                  <a:gd name="T35" fmla="*/ 12 h 68"/>
                  <a:gd name="T36" fmla="*/ 48 w 59"/>
                  <a:gd name="T37" fmla="*/ 10 h 68"/>
                  <a:gd name="T38" fmla="*/ 47 w 59"/>
                  <a:gd name="T39" fmla="*/ 1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8">
                    <a:moveTo>
                      <a:pt x="12" y="68"/>
                    </a:moveTo>
                    <a:cubicBezTo>
                      <a:pt x="10" y="68"/>
                      <a:pt x="8" y="67"/>
                      <a:pt x="6" y="66"/>
                    </a:cubicBezTo>
                    <a:cubicBezTo>
                      <a:pt x="1" y="62"/>
                      <a:pt x="0" y="55"/>
                      <a:pt x="4" y="5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2" y="1"/>
                      <a:pt x="49" y="0"/>
                      <a:pt x="53" y="4"/>
                    </a:cubicBezTo>
                    <a:cubicBezTo>
                      <a:pt x="58" y="8"/>
                      <a:pt x="59" y="15"/>
                      <a:pt x="55" y="20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19" y="66"/>
                      <a:pt x="17" y="68"/>
                      <a:pt x="14" y="68"/>
                    </a:cubicBezTo>
                    <a:cubicBezTo>
                      <a:pt x="13" y="68"/>
                      <a:pt x="13" y="68"/>
                      <a:pt x="12" y="68"/>
                    </a:cubicBezTo>
                    <a:close/>
                    <a:moveTo>
                      <a:pt x="47" y="10"/>
                    </a:moveTo>
                    <a:cubicBezTo>
                      <a:pt x="46" y="10"/>
                      <a:pt x="45" y="10"/>
                      <a:pt x="44" y="11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9" y="57"/>
                      <a:pt x="9" y="58"/>
                      <a:pt x="11" y="59"/>
                    </a:cubicBezTo>
                    <a:cubicBezTo>
                      <a:pt x="11" y="60"/>
                      <a:pt x="12" y="60"/>
                      <a:pt x="13" y="60"/>
                    </a:cubicBezTo>
                    <a:cubicBezTo>
                      <a:pt x="13" y="60"/>
                      <a:pt x="14" y="59"/>
                      <a:pt x="15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49" y="14"/>
                      <a:pt x="50" y="13"/>
                      <a:pt x="50" y="12"/>
                    </a:cubicBezTo>
                    <a:cubicBezTo>
                      <a:pt x="49" y="12"/>
                      <a:pt x="49" y="11"/>
                      <a:pt x="48" y="10"/>
                    </a:cubicBezTo>
                    <a:cubicBezTo>
                      <a:pt x="48" y="10"/>
                      <a:pt x="47" y="10"/>
                      <a:pt x="47" y="10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Freeform 126"/>
              <p:cNvSpPr/>
              <p:nvPr/>
            </p:nvSpPr>
            <p:spPr bwMode="auto">
              <a:xfrm>
                <a:off x="6111876" y="1817688"/>
                <a:ext cx="60325" cy="212725"/>
              </a:xfrm>
              <a:custGeom>
                <a:avLst/>
                <a:gdLst>
                  <a:gd name="T0" fmla="*/ 14 w 20"/>
                  <a:gd name="T1" fmla="*/ 64 h 71"/>
                  <a:gd name="T2" fmla="*/ 20 w 20"/>
                  <a:gd name="T3" fmla="*/ 8 h 71"/>
                  <a:gd name="T4" fmla="*/ 13 w 20"/>
                  <a:gd name="T5" fmla="*/ 1 h 71"/>
                  <a:gd name="T6" fmla="*/ 13 w 20"/>
                  <a:gd name="T7" fmla="*/ 1 h 71"/>
                  <a:gd name="T8" fmla="*/ 6 w 20"/>
                  <a:gd name="T9" fmla="*/ 7 h 71"/>
                  <a:gd name="T10" fmla="*/ 1 w 20"/>
                  <a:gd name="T11" fmla="*/ 63 h 71"/>
                  <a:gd name="T12" fmla="*/ 7 w 20"/>
                  <a:gd name="T13" fmla="*/ 70 h 71"/>
                  <a:gd name="T14" fmla="*/ 7 w 20"/>
                  <a:gd name="T15" fmla="*/ 70 h 71"/>
                  <a:gd name="T16" fmla="*/ 14 w 20"/>
                  <a:gd name="T17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71">
                    <a:moveTo>
                      <a:pt x="14" y="64"/>
                    </a:moveTo>
                    <a:cubicBezTo>
                      <a:pt x="20" y="8"/>
                      <a:pt x="20" y="8"/>
                      <a:pt x="20" y="8"/>
                    </a:cubicBezTo>
                    <a:cubicBezTo>
                      <a:pt x="20" y="5"/>
                      <a:pt x="17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0" y="0"/>
                      <a:pt x="6" y="3"/>
                      <a:pt x="6" y="7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0" y="67"/>
                      <a:pt x="3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11" y="71"/>
                      <a:pt x="14" y="68"/>
                      <a:pt x="14" y="64"/>
                    </a:cubicBezTo>
                    <a:close/>
                  </a:path>
                </a:pathLst>
              </a:custGeom>
              <a:solidFill>
                <a:srgbClr val="FF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127"/>
              <p:cNvSpPr>
                <a:spLocks noEditPoints="1"/>
              </p:cNvSpPr>
              <p:nvPr/>
            </p:nvSpPr>
            <p:spPr bwMode="auto">
              <a:xfrm>
                <a:off x="6100763" y="1808163"/>
                <a:ext cx="82550" cy="230187"/>
              </a:xfrm>
              <a:custGeom>
                <a:avLst/>
                <a:gdLst>
                  <a:gd name="T0" fmla="*/ 12 w 28"/>
                  <a:gd name="T1" fmla="*/ 77 h 77"/>
                  <a:gd name="T2" fmla="*/ 10 w 28"/>
                  <a:gd name="T3" fmla="*/ 77 h 77"/>
                  <a:gd name="T4" fmla="*/ 3 w 28"/>
                  <a:gd name="T5" fmla="*/ 74 h 77"/>
                  <a:gd name="T6" fmla="*/ 1 w 28"/>
                  <a:gd name="T7" fmla="*/ 65 h 77"/>
                  <a:gd name="T8" fmla="*/ 6 w 28"/>
                  <a:gd name="T9" fmla="*/ 10 h 77"/>
                  <a:gd name="T10" fmla="*/ 10 w 28"/>
                  <a:gd name="T11" fmla="*/ 2 h 77"/>
                  <a:gd name="T12" fmla="*/ 18 w 28"/>
                  <a:gd name="T13" fmla="*/ 0 h 77"/>
                  <a:gd name="T14" fmla="*/ 28 w 28"/>
                  <a:gd name="T15" fmla="*/ 12 h 77"/>
                  <a:gd name="T16" fmla="*/ 22 w 28"/>
                  <a:gd name="T17" fmla="*/ 68 h 77"/>
                  <a:gd name="T18" fmla="*/ 22 w 28"/>
                  <a:gd name="T19" fmla="*/ 68 h 77"/>
                  <a:gd name="T20" fmla="*/ 19 w 28"/>
                  <a:gd name="T21" fmla="*/ 75 h 77"/>
                  <a:gd name="T22" fmla="*/ 12 w 28"/>
                  <a:gd name="T23" fmla="*/ 77 h 77"/>
                  <a:gd name="T24" fmla="*/ 17 w 28"/>
                  <a:gd name="T25" fmla="*/ 8 h 77"/>
                  <a:gd name="T26" fmla="*/ 15 w 28"/>
                  <a:gd name="T27" fmla="*/ 8 h 77"/>
                  <a:gd name="T28" fmla="*/ 14 w 28"/>
                  <a:gd name="T29" fmla="*/ 10 h 77"/>
                  <a:gd name="T30" fmla="*/ 9 w 28"/>
                  <a:gd name="T31" fmla="*/ 66 h 77"/>
                  <a:gd name="T32" fmla="*/ 9 w 28"/>
                  <a:gd name="T33" fmla="*/ 68 h 77"/>
                  <a:gd name="T34" fmla="*/ 11 w 28"/>
                  <a:gd name="T35" fmla="*/ 69 h 77"/>
                  <a:gd name="T36" fmla="*/ 13 w 28"/>
                  <a:gd name="T37" fmla="*/ 69 h 77"/>
                  <a:gd name="T38" fmla="*/ 14 w 28"/>
                  <a:gd name="T39" fmla="*/ 67 h 77"/>
                  <a:gd name="T40" fmla="*/ 14 w 28"/>
                  <a:gd name="T41" fmla="*/ 67 h 77"/>
                  <a:gd name="T42" fmla="*/ 20 w 28"/>
                  <a:gd name="T43" fmla="*/ 11 h 77"/>
                  <a:gd name="T44" fmla="*/ 17 w 28"/>
                  <a:gd name="T45" fmla="*/ 8 h 77"/>
                  <a:gd name="T46" fmla="*/ 17 w 28"/>
                  <a:gd name="T47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8" h="77">
                    <a:moveTo>
                      <a:pt x="12" y="77"/>
                    </a:moveTo>
                    <a:cubicBezTo>
                      <a:pt x="11" y="77"/>
                      <a:pt x="11" y="77"/>
                      <a:pt x="10" y="77"/>
                    </a:cubicBezTo>
                    <a:cubicBezTo>
                      <a:pt x="8" y="77"/>
                      <a:pt x="5" y="76"/>
                      <a:pt x="3" y="74"/>
                    </a:cubicBezTo>
                    <a:cubicBezTo>
                      <a:pt x="1" y="71"/>
                      <a:pt x="0" y="68"/>
                      <a:pt x="1" y="6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7"/>
                      <a:pt x="7" y="4"/>
                      <a:pt x="10" y="2"/>
                    </a:cubicBezTo>
                    <a:cubicBezTo>
                      <a:pt x="12" y="0"/>
                      <a:pt x="15" y="0"/>
                      <a:pt x="18" y="0"/>
                    </a:cubicBezTo>
                    <a:cubicBezTo>
                      <a:pt x="24" y="0"/>
                      <a:pt x="28" y="6"/>
                      <a:pt x="28" y="12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70"/>
                      <a:pt x="21" y="73"/>
                      <a:pt x="19" y="75"/>
                    </a:cubicBezTo>
                    <a:cubicBezTo>
                      <a:pt x="17" y="77"/>
                      <a:pt x="14" y="77"/>
                      <a:pt x="12" y="77"/>
                    </a:cubicBezTo>
                    <a:close/>
                    <a:moveTo>
                      <a:pt x="17" y="8"/>
                    </a:moveTo>
                    <a:cubicBezTo>
                      <a:pt x="16" y="8"/>
                      <a:pt x="15" y="8"/>
                      <a:pt x="15" y="8"/>
                    </a:cubicBezTo>
                    <a:cubicBezTo>
                      <a:pt x="14" y="9"/>
                      <a:pt x="14" y="10"/>
                      <a:pt x="14" y="10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8" y="67"/>
                      <a:pt x="9" y="68"/>
                      <a:pt x="9" y="68"/>
                    </a:cubicBezTo>
                    <a:cubicBezTo>
                      <a:pt x="10" y="69"/>
                      <a:pt x="10" y="69"/>
                      <a:pt x="11" y="69"/>
                    </a:cubicBezTo>
                    <a:cubicBezTo>
                      <a:pt x="12" y="70"/>
                      <a:pt x="13" y="69"/>
                      <a:pt x="13" y="69"/>
                    </a:cubicBezTo>
                    <a:cubicBezTo>
                      <a:pt x="14" y="68"/>
                      <a:pt x="14" y="68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9"/>
                      <a:pt x="19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128"/>
              <p:cNvSpPr/>
              <p:nvPr/>
            </p:nvSpPr>
            <p:spPr bwMode="auto">
              <a:xfrm>
                <a:off x="5751513" y="1647825"/>
                <a:ext cx="203200" cy="103187"/>
              </a:xfrm>
              <a:custGeom>
                <a:avLst/>
                <a:gdLst>
                  <a:gd name="T0" fmla="*/ 5 w 68"/>
                  <a:gd name="T1" fmla="*/ 20 h 35"/>
                  <a:gd name="T2" fmla="*/ 58 w 68"/>
                  <a:gd name="T3" fmla="*/ 1 h 35"/>
                  <a:gd name="T4" fmla="*/ 67 w 68"/>
                  <a:gd name="T5" fmla="*/ 5 h 35"/>
                  <a:gd name="T6" fmla="*/ 67 w 68"/>
                  <a:gd name="T7" fmla="*/ 5 h 35"/>
                  <a:gd name="T8" fmla="*/ 63 w 68"/>
                  <a:gd name="T9" fmla="*/ 14 h 35"/>
                  <a:gd name="T10" fmla="*/ 10 w 68"/>
                  <a:gd name="T11" fmla="*/ 33 h 35"/>
                  <a:gd name="T12" fmla="*/ 1 w 68"/>
                  <a:gd name="T13" fmla="*/ 29 h 35"/>
                  <a:gd name="T14" fmla="*/ 1 w 68"/>
                  <a:gd name="T15" fmla="*/ 29 h 35"/>
                  <a:gd name="T16" fmla="*/ 5 w 68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35">
                    <a:moveTo>
                      <a:pt x="5" y="20"/>
                    </a:moveTo>
                    <a:cubicBezTo>
                      <a:pt x="58" y="1"/>
                      <a:pt x="58" y="1"/>
                      <a:pt x="58" y="1"/>
                    </a:cubicBezTo>
                    <a:cubicBezTo>
                      <a:pt x="61" y="0"/>
                      <a:pt x="65" y="2"/>
                      <a:pt x="67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8" y="9"/>
                      <a:pt x="66" y="13"/>
                      <a:pt x="63" y="1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6" y="35"/>
                      <a:pt x="2" y="33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25"/>
                      <a:pt x="2" y="21"/>
                      <a:pt x="5" y="20"/>
                    </a:cubicBezTo>
                    <a:close/>
                  </a:path>
                </a:pathLst>
              </a:custGeom>
              <a:solidFill>
                <a:srgbClr val="FF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129"/>
              <p:cNvSpPr>
                <a:spLocks noEditPoints="1"/>
              </p:cNvSpPr>
              <p:nvPr/>
            </p:nvSpPr>
            <p:spPr bwMode="auto">
              <a:xfrm>
                <a:off x="5738813" y="1631950"/>
                <a:ext cx="230188" cy="128587"/>
              </a:xfrm>
              <a:custGeom>
                <a:avLst/>
                <a:gdLst>
                  <a:gd name="T0" fmla="*/ 12 w 77"/>
                  <a:gd name="T1" fmla="*/ 43 h 43"/>
                  <a:gd name="T2" fmla="*/ 1 w 77"/>
                  <a:gd name="T3" fmla="*/ 35 h 43"/>
                  <a:gd name="T4" fmla="*/ 2 w 77"/>
                  <a:gd name="T5" fmla="*/ 27 h 43"/>
                  <a:gd name="T6" fmla="*/ 8 w 77"/>
                  <a:gd name="T7" fmla="*/ 21 h 43"/>
                  <a:gd name="T8" fmla="*/ 61 w 77"/>
                  <a:gd name="T9" fmla="*/ 2 h 43"/>
                  <a:gd name="T10" fmla="*/ 75 w 77"/>
                  <a:gd name="T11" fmla="*/ 9 h 43"/>
                  <a:gd name="T12" fmla="*/ 68 w 77"/>
                  <a:gd name="T13" fmla="*/ 23 h 43"/>
                  <a:gd name="T14" fmla="*/ 15 w 77"/>
                  <a:gd name="T15" fmla="*/ 42 h 43"/>
                  <a:gd name="T16" fmla="*/ 12 w 77"/>
                  <a:gd name="T17" fmla="*/ 43 h 43"/>
                  <a:gd name="T18" fmla="*/ 64 w 77"/>
                  <a:gd name="T19" fmla="*/ 10 h 43"/>
                  <a:gd name="T20" fmla="*/ 63 w 77"/>
                  <a:gd name="T21" fmla="*/ 10 h 43"/>
                  <a:gd name="T22" fmla="*/ 11 w 77"/>
                  <a:gd name="T23" fmla="*/ 29 h 43"/>
                  <a:gd name="T24" fmla="*/ 11 w 77"/>
                  <a:gd name="T25" fmla="*/ 29 h 43"/>
                  <a:gd name="T26" fmla="*/ 9 w 77"/>
                  <a:gd name="T27" fmla="*/ 30 h 43"/>
                  <a:gd name="T28" fmla="*/ 9 w 77"/>
                  <a:gd name="T29" fmla="*/ 33 h 43"/>
                  <a:gd name="T30" fmla="*/ 13 w 77"/>
                  <a:gd name="T31" fmla="*/ 34 h 43"/>
                  <a:gd name="T32" fmla="*/ 65 w 77"/>
                  <a:gd name="T33" fmla="*/ 16 h 43"/>
                  <a:gd name="T34" fmla="*/ 67 w 77"/>
                  <a:gd name="T35" fmla="*/ 12 h 43"/>
                  <a:gd name="T36" fmla="*/ 64 w 77"/>
                  <a:gd name="T37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" h="43">
                    <a:moveTo>
                      <a:pt x="12" y="43"/>
                    </a:moveTo>
                    <a:cubicBezTo>
                      <a:pt x="7" y="43"/>
                      <a:pt x="3" y="40"/>
                      <a:pt x="1" y="35"/>
                    </a:cubicBezTo>
                    <a:cubicBezTo>
                      <a:pt x="0" y="33"/>
                      <a:pt x="0" y="30"/>
                      <a:pt x="2" y="27"/>
                    </a:cubicBezTo>
                    <a:cubicBezTo>
                      <a:pt x="3" y="24"/>
                      <a:pt x="5" y="22"/>
                      <a:pt x="8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6" y="0"/>
                      <a:pt x="73" y="3"/>
                      <a:pt x="75" y="9"/>
                    </a:cubicBezTo>
                    <a:cubicBezTo>
                      <a:pt x="77" y="15"/>
                      <a:pt x="74" y="21"/>
                      <a:pt x="68" y="23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4" y="42"/>
                      <a:pt x="13" y="43"/>
                      <a:pt x="12" y="43"/>
                    </a:cubicBezTo>
                    <a:close/>
                    <a:moveTo>
                      <a:pt x="64" y="10"/>
                    </a:moveTo>
                    <a:cubicBezTo>
                      <a:pt x="64" y="10"/>
                      <a:pt x="64" y="10"/>
                      <a:pt x="63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0" y="29"/>
                      <a:pt x="9" y="30"/>
                      <a:pt x="9" y="30"/>
                    </a:cubicBezTo>
                    <a:cubicBezTo>
                      <a:pt x="8" y="31"/>
                      <a:pt x="8" y="32"/>
                      <a:pt x="9" y="33"/>
                    </a:cubicBezTo>
                    <a:cubicBezTo>
                      <a:pt x="9" y="34"/>
                      <a:pt x="11" y="35"/>
                      <a:pt x="13" y="34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67" y="15"/>
                      <a:pt x="68" y="13"/>
                      <a:pt x="67" y="12"/>
                    </a:cubicBezTo>
                    <a:cubicBezTo>
                      <a:pt x="67" y="11"/>
                      <a:pt x="65" y="10"/>
                      <a:pt x="64" y="10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Freeform 130"/>
              <p:cNvSpPr/>
              <p:nvPr/>
            </p:nvSpPr>
            <p:spPr bwMode="auto">
              <a:xfrm>
                <a:off x="5819776" y="1449388"/>
                <a:ext cx="555625" cy="476250"/>
              </a:xfrm>
              <a:custGeom>
                <a:avLst/>
                <a:gdLst>
                  <a:gd name="T0" fmla="*/ 22 w 186"/>
                  <a:gd name="T1" fmla="*/ 0 h 159"/>
                  <a:gd name="T2" fmla="*/ 13 w 186"/>
                  <a:gd name="T3" fmla="*/ 11 h 159"/>
                  <a:gd name="T4" fmla="*/ 19 w 186"/>
                  <a:gd name="T5" fmla="*/ 66 h 159"/>
                  <a:gd name="T6" fmla="*/ 122 w 186"/>
                  <a:gd name="T7" fmla="*/ 146 h 159"/>
                  <a:gd name="T8" fmla="*/ 177 w 186"/>
                  <a:gd name="T9" fmla="*/ 138 h 159"/>
                  <a:gd name="T10" fmla="*/ 186 w 186"/>
                  <a:gd name="T11" fmla="*/ 127 h 159"/>
                  <a:gd name="T12" fmla="*/ 22 w 186"/>
                  <a:gd name="T13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6" h="159">
                    <a:moveTo>
                      <a:pt x="22" y="0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0" y="29"/>
                      <a:pt x="2" y="53"/>
                      <a:pt x="19" y="66"/>
                    </a:cubicBezTo>
                    <a:cubicBezTo>
                      <a:pt x="122" y="146"/>
                      <a:pt x="122" y="146"/>
                      <a:pt x="122" y="146"/>
                    </a:cubicBezTo>
                    <a:cubicBezTo>
                      <a:pt x="139" y="159"/>
                      <a:pt x="164" y="156"/>
                      <a:pt x="177" y="138"/>
                    </a:cubicBezTo>
                    <a:cubicBezTo>
                      <a:pt x="186" y="127"/>
                      <a:pt x="186" y="127"/>
                      <a:pt x="186" y="127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6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Freeform 131"/>
              <p:cNvSpPr>
                <a:spLocks noEditPoints="1"/>
              </p:cNvSpPr>
              <p:nvPr/>
            </p:nvSpPr>
            <p:spPr bwMode="auto">
              <a:xfrm>
                <a:off x="5805488" y="1438275"/>
                <a:ext cx="581025" cy="484187"/>
              </a:xfrm>
              <a:custGeom>
                <a:avLst/>
                <a:gdLst>
                  <a:gd name="T0" fmla="*/ 150 w 195"/>
                  <a:gd name="T1" fmla="*/ 162 h 162"/>
                  <a:gd name="T2" fmla="*/ 125 w 195"/>
                  <a:gd name="T3" fmla="*/ 154 h 162"/>
                  <a:gd name="T4" fmla="*/ 22 w 195"/>
                  <a:gd name="T5" fmla="*/ 73 h 162"/>
                  <a:gd name="T6" fmla="*/ 15 w 195"/>
                  <a:gd name="T7" fmla="*/ 13 h 162"/>
                  <a:gd name="T8" fmla="*/ 24 w 195"/>
                  <a:gd name="T9" fmla="*/ 2 h 162"/>
                  <a:gd name="T10" fmla="*/ 27 w 195"/>
                  <a:gd name="T11" fmla="*/ 0 h 162"/>
                  <a:gd name="T12" fmla="*/ 30 w 195"/>
                  <a:gd name="T13" fmla="*/ 1 h 162"/>
                  <a:gd name="T14" fmla="*/ 193 w 195"/>
                  <a:gd name="T15" fmla="*/ 128 h 162"/>
                  <a:gd name="T16" fmla="*/ 195 w 195"/>
                  <a:gd name="T17" fmla="*/ 131 h 162"/>
                  <a:gd name="T18" fmla="*/ 194 w 195"/>
                  <a:gd name="T19" fmla="*/ 134 h 162"/>
                  <a:gd name="T20" fmla="*/ 185 w 195"/>
                  <a:gd name="T21" fmla="*/ 145 h 162"/>
                  <a:gd name="T22" fmla="*/ 150 w 195"/>
                  <a:gd name="T23" fmla="*/ 162 h 162"/>
                  <a:gd name="T24" fmla="*/ 28 w 195"/>
                  <a:gd name="T25" fmla="*/ 10 h 162"/>
                  <a:gd name="T26" fmla="*/ 21 w 195"/>
                  <a:gd name="T27" fmla="*/ 18 h 162"/>
                  <a:gd name="T28" fmla="*/ 27 w 195"/>
                  <a:gd name="T29" fmla="*/ 67 h 162"/>
                  <a:gd name="T30" fmla="*/ 130 w 195"/>
                  <a:gd name="T31" fmla="*/ 147 h 162"/>
                  <a:gd name="T32" fmla="*/ 179 w 195"/>
                  <a:gd name="T33" fmla="*/ 140 h 162"/>
                  <a:gd name="T34" fmla="*/ 185 w 195"/>
                  <a:gd name="T35" fmla="*/ 132 h 162"/>
                  <a:gd name="T36" fmla="*/ 28 w 195"/>
                  <a:gd name="T37" fmla="*/ 1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5" h="162">
                    <a:moveTo>
                      <a:pt x="150" y="162"/>
                    </a:moveTo>
                    <a:cubicBezTo>
                      <a:pt x="141" y="162"/>
                      <a:pt x="132" y="159"/>
                      <a:pt x="125" y="154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3" y="59"/>
                      <a:pt x="0" y="32"/>
                      <a:pt x="15" y="1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5" y="1"/>
                      <a:pt x="26" y="0"/>
                      <a:pt x="27" y="0"/>
                    </a:cubicBezTo>
                    <a:cubicBezTo>
                      <a:pt x="28" y="0"/>
                      <a:pt x="29" y="0"/>
                      <a:pt x="30" y="1"/>
                    </a:cubicBez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4" y="129"/>
                      <a:pt x="195" y="129"/>
                      <a:pt x="195" y="131"/>
                    </a:cubicBezTo>
                    <a:cubicBezTo>
                      <a:pt x="195" y="132"/>
                      <a:pt x="195" y="133"/>
                      <a:pt x="194" y="134"/>
                    </a:cubicBezTo>
                    <a:cubicBezTo>
                      <a:pt x="185" y="145"/>
                      <a:pt x="185" y="145"/>
                      <a:pt x="185" y="145"/>
                    </a:cubicBezTo>
                    <a:cubicBezTo>
                      <a:pt x="176" y="156"/>
                      <a:pt x="163" y="162"/>
                      <a:pt x="150" y="162"/>
                    </a:cubicBezTo>
                    <a:close/>
                    <a:moveTo>
                      <a:pt x="28" y="10"/>
                    </a:moveTo>
                    <a:cubicBezTo>
                      <a:pt x="21" y="18"/>
                      <a:pt x="21" y="18"/>
                      <a:pt x="21" y="18"/>
                    </a:cubicBezTo>
                    <a:cubicBezTo>
                      <a:pt x="9" y="33"/>
                      <a:pt x="12" y="56"/>
                      <a:pt x="27" y="67"/>
                    </a:cubicBezTo>
                    <a:cubicBezTo>
                      <a:pt x="130" y="147"/>
                      <a:pt x="130" y="147"/>
                      <a:pt x="130" y="147"/>
                    </a:cubicBezTo>
                    <a:cubicBezTo>
                      <a:pt x="145" y="159"/>
                      <a:pt x="167" y="156"/>
                      <a:pt x="179" y="140"/>
                    </a:cubicBezTo>
                    <a:cubicBezTo>
                      <a:pt x="185" y="132"/>
                      <a:pt x="185" y="132"/>
                      <a:pt x="185" y="132"/>
                    </a:cubicBezTo>
                    <a:lnTo>
                      <a:pt x="28" y="10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Freeform 132"/>
              <p:cNvSpPr/>
              <p:nvPr/>
            </p:nvSpPr>
            <p:spPr bwMode="auto">
              <a:xfrm>
                <a:off x="5283201" y="1952625"/>
                <a:ext cx="736600" cy="555625"/>
              </a:xfrm>
              <a:custGeom>
                <a:avLst/>
                <a:gdLst>
                  <a:gd name="T0" fmla="*/ 233 w 247"/>
                  <a:gd name="T1" fmla="*/ 184 h 186"/>
                  <a:gd name="T2" fmla="*/ 3 w 247"/>
                  <a:gd name="T3" fmla="*/ 18 h 186"/>
                  <a:gd name="T4" fmla="*/ 2 w 247"/>
                  <a:gd name="T5" fmla="*/ 9 h 186"/>
                  <a:gd name="T6" fmla="*/ 6 w 247"/>
                  <a:gd name="T7" fmla="*/ 4 h 186"/>
                  <a:gd name="T8" fmla="*/ 14 w 247"/>
                  <a:gd name="T9" fmla="*/ 2 h 186"/>
                  <a:gd name="T10" fmla="*/ 244 w 247"/>
                  <a:gd name="T11" fmla="*/ 169 h 186"/>
                  <a:gd name="T12" fmla="*/ 246 w 247"/>
                  <a:gd name="T13" fmla="*/ 177 h 186"/>
                  <a:gd name="T14" fmla="*/ 242 w 247"/>
                  <a:gd name="T15" fmla="*/ 183 h 186"/>
                  <a:gd name="T16" fmla="*/ 233 w 247"/>
                  <a:gd name="T17" fmla="*/ 18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7" h="186">
                    <a:moveTo>
                      <a:pt x="233" y="184"/>
                    </a:moveTo>
                    <a:cubicBezTo>
                      <a:pt x="3" y="18"/>
                      <a:pt x="3" y="18"/>
                      <a:pt x="3" y="18"/>
                    </a:cubicBezTo>
                    <a:cubicBezTo>
                      <a:pt x="0" y="16"/>
                      <a:pt x="0" y="12"/>
                      <a:pt x="2" y="9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8" y="1"/>
                      <a:pt x="11" y="0"/>
                      <a:pt x="14" y="2"/>
                    </a:cubicBezTo>
                    <a:cubicBezTo>
                      <a:pt x="244" y="169"/>
                      <a:pt x="244" y="169"/>
                      <a:pt x="244" y="169"/>
                    </a:cubicBezTo>
                    <a:cubicBezTo>
                      <a:pt x="247" y="171"/>
                      <a:pt x="247" y="174"/>
                      <a:pt x="246" y="177"/>
                    </a:cubicBezTo>
                    <a:cubicBezTo>
                      <a:pt x="242" y="183"/>
                      <a:pt x="242" y="183"/>
                      <a:pt x="242" y="183"/>
                    </a:cubicBezTo>
                    <a:cubicBezTo>
                      <a:pt x="240" y="185"/>
                      <a:pt x="236" y="186"/>
                      <a:pt x="233" y="184"/>
                    </a:cubicBezTo>
                    <a:close/>
                  </a:path>
                </a:pathLst>
              </a:custGeom>
              <a:solidFill>
                <a:srgbClr val="A1D5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Freeform 133"/>
              <p:cNvSpPr>
                <a:spLocks noEditPoints="1"/>
              </p:cNvSpPr>
              <p:nvPr/>
            </p:nvSpPr>
            <p:spPr bwMode="auto">
              <a:xfrm>
                <a:off x="5267326" y="1939925"/>
                <a:ext cx="765175" cy="576262"/>
              </a:xfrm>
              <a:custGeom>
                <a:avLst/>
                <a:gdLst>
                  <a:gd name="T0" fmla="*/ 242 w 256"/>
                  <a:gd name="T1" fmla="*/ 193 h 193"/>
                  <a:gd name="T2" fmla="*/ 236 w 256"/>
                  <a:gd name="T3" fmla="*/ 191 h 193"/>
                  <a:gd name="T4" fmla="*/ 6 w 256"/>
                  <a:gd name="T5" fmla="*/ 25 h 193"/>
                  <a:gd name="T6" fmla="*/ 3 w 256"/>
                  <a:gd name="T7" fmla="*/ 11 h 193"/>
                  <a:gd name="T8" fmla="*/ 7 w 256"/>
                  <a:gd name="T9" fmla="*/ 5 h 193"/>
                  <a:gd name="T10" fmla="*/ 21 w 256"/>
                  <a:gd name="T11" fmla="*/ 3 h 193"/>
                  <a:gd name="T12" fmla="*/ 251 w 256"/>
                  <a:gd name="T13" fmla="*/ 169 h 193"/>
                  <a:gd name="T14" fmla="*/ 256 w 256"/>
                  <a:gd name="T15" fmla="*/ 176 h 193"/>
                  <a:gd name="T16" fmla="*/ 254 w 256"/>
                  <a:gd name="T17" fmla="*/ 183 h 193"/>
                  <a:gd name="T18" fmla="*/ 250 w 256"/>
                  <a:gd name="T19" fmla="*/ 189 h 193"/>
                  <a:gd name="T20" fmla="*/ 243 w 256"/>
                  <a:gd name="T21" fmla="*/ 193 h 193"/>
                  <a:gd name="T22" fmla="*/ 242 w 256"/>
                  <a:gd name="T23" fmla="*/ 193 h 193"/>
                  <a:gd name="T24" fmla="*/ 16 w 256"/>
                  <a:gd name="T25" fmla="*/ 9 h 193"/>
                  <a:gd name="T26" fmla="*/ 14 w 256"/>
                  <a:gd name="T27" fmla="*/ 10 h 193"/>
                  <a:gd name="T28" fmla="*/ 10 w 256"/>
                  <a:gd name="T29" fmla="*/ 16 h 193"/>
                  <a:gd name="T30" fmla="*/ 10 w 256"/>
                  <a:gd name="T31" fmla="*/ 19 h 193"/>
                  <a:gd name="T32" fmla="*/ 240 w 256"/>
                  <a:gd name="T33" fmla="*/ 185 h 193"/>
                  <a:gd name="T34" fmla="*/ 240 w 256"/>
                  <a:gd name="T35" fmla="*/ 185 h 193"/>
                  <a:gd name="T36" fmla="*/ 242 w 256"/>
                  <a:gd name="T37" fmla="*/ 185 h 193"/>
                  <a:gd name="T38" fmla="*/ 243 w 256"/>
                  <a:gd name="T39" fmla="*/ 184 h 193"/>
                  <a:gd name="T40" fmla="*/ 247 w 256"/>
                  <a:gd name="T41" fmla="*/ 179 h 193"/>
                  <a:gd name="T42" fmla="*/ 248 w 256"/>
                  <a:gd name="T43" fmla="*/ 177 h 193"/>
                  <a:gd name="T44" fmla="*/ 247 w 256"/>
                  <a:gd name="T45" fmla="*/ 176 h 193"/>
                  <a:gd name="T46" fmla="*/ 17 w 256"/>
                  <a:gd name="T47" fmla="*/ 10 h 193"/>
                  <a:gd name="T48" fmla="*/ 16 w 256"/>
                  <a:gd name="T49" fmla="*/ 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193">
                    <a:moveTo>
                      <a:pt x="242" y="193"/>
                    </a:moveTo>
                    <a:cubicBezTo>
                      <a:pt x="239" y="193"/>
                      <a:pt x="237" y="193"/>
                      <a:pt x="236" y="191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" y="22"/>
                      <a:pt x="0" y="15"/>
                      <a:pt x="3" y="11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11" y="1"/>
                      <a:pt x="17" y="0"/>
                      <a:pt x="21" y="3"/>
                    </a:cubicBezTo>
                    <a:cubicBezTo>
                      <a:pt x="251" y="169"/>
                      <a:pt x="251" y="169"/>
                      <a:pt x="251" y="169"/>
                    </a:cubicBezTo>
                    <a:cubicBezTo>
                      <a:pt x="254" y="171"/>
                      <a:pt x="255" y="173"/>
                      <a:pt x="256" y="176"/>
                    </a:cubicBezTo>
                    <a:cubicBezTo>
                      <a:pt x="256" y="179"/>
                      <a:pt x="255" y="181"/>
                      <a:pt x="254" y="183"/>
                    </a:cubicBezTo>
                    <a:cubicBezTo>
                      <a:pt x="250" y="189"/>
                      <a:pt x="250" y="189"/>
                      <a:pt x="250" y="189"/>
                    </a:cubicBezTo>
                    <a:cubicBezTo>
                      <a:pt x="248" y="191"/>
                      <a:pt x="246" y="193"/>
                      <a:pt x="243" y="193"/>
                    </a:cubicBezTo>
                    <a:cubicBezTo>
                      <a:pt x="243" y="193"/>
                      <a:pt x="242" y="193"/>
                      <a:pt x="242" y="193"/>
                    </a:cubicBezTo>
                    <a:close/>
                    <a:moveTo>
                      <a:pt x="16" y="9"/>
                    </a:moveTo>
                    <a:cubicBezTo>
                      <a:pt x="15" y="9"/>
                      <a:pt x="14" y="10"/>
                      <a:pt x="14" y="1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7"/>
                      <a:pt x="9" y="18"/>
                      <a:pt x="10" y="19"/>
                    </a:cubicBezTo>
                    <a:cubicBezTo>
                      <a:pt x="240" y="185"/>
                      <a:pt x="240" y="185"/>
                      <a:pt x="240" y="185"/>
                    </a:cubicBezTo>
                    <a:cubicBezTo>
                      <a:pt x="240" y="185"/>
                      <a:pt x="240" y="185"/>
                      <a:pt x="240" y="185"/>
                    </a:cubicBezTo>
                    <a:cubicBezTo>
                      <a:pt x="241" y="185"/>
                      <a:pt x="242" y="185"/>
                      <a:pt x="242" y="185"/>
                    </a:cubicBezTo>
                    <a:cubicBezTo>
                      <a:pt x="242" y="185"/>
                      <a:pt x="243" y="185"/>
                      <a:pt x="243" y="184"/>
                    </a:cubicBezTo>
                    <a:cubicBezTo>
                      <a:pt x="247" y="179"/>
                      <a:pt x="247" y="179"/>
                      <a:pt x="247" y="179"/>
                    </a:cubicBezTo>
                    <a:cubicBezTo>
                      <a:pt x="248" y="178"/>
                      <a:pt x="248" y="178"/>
                      <a:pt x="248" y="177"/>
                    </a:cubicBezTo>
                    <a:cubicBezTo>
                      <a:pt x="248" y="177"/>
                      <a:pt x="247" y="176"/>
                      <a:pt x="247" y="17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Freeform 134"/>
              <p:cNvSpPr/>
              <p:nvPr/>
            </p:nvSpPr>
            <p:spPr bwMode="auto">
              <a:xfrm>
                <a:off x="5270501" y="1901825"/>
                <a:ext cx="803275" cy="600075"/>
              </a:xfrm>
              <a:custGeom>
                <a:avLst/>
                <a:gdLst>
                  <a:gd name="T0" fmla="*/ 254 w 269"/>
                  <a:gd name="T1" fmla="*/ 199 h 201"/>
                  <a:gd name="T2" fmla="*/ 4 w 269"/>
                  <a:gd name="T3" fmla="*/ 18 h 201"/>
                  <a:gd name="T4" fmla="*/ 2 w 269"/>
                  <a:gd name="T5" fmla="*/ 9 h 201"/>
                  <a:gd name="T6" fmla="*/ 6 w 269"/>
                  <a:gd name="T7" fmla="*/ 4 h 201"/>
                  <a:gd name="T8" fmla="*/ 15 w 269"/>
                  <a:gd name="T9" fmla="*/ 2 h 201"/>
                  <a:gd name="T10" fmla="*/ 266 w 269"/>
                  <a:gd name="T11" fmla="*/ 183 h 201"/>
                  <a:gd name="T12" fmla="*/ 267 w 269"/>
                  <a:gd name="T13" fmla="*/ 192 h 201"/>
                  <a:gd name="T14" fmla="*/ 263 w 269"/>
                  <a:gd name="T15" fmla="*/ 197 h 201"/>
                  <a:gd name="T16" fmla="*/ 254 w 269"/>
                  <a:gd name="T17" fmla="*/ 199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9" h="201">
                    <a:moveTo>
                      <a:pt x="254" y="199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1" y="16"/>
                      <a:pt x="0" y="12"/>
                      <a:pt x="2" y="9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8" y="1"/>
                      <a:pt x="12" y="0"/>
                      <a:pt x="15" y="2"/>
                    </a:cubicBezTo>
                    <a:cubicBezTo>
                      <a:pt x="266" y="183"/>
                      <a:pt x="266" y="183"/>
                      <a:pt x="266" y="183"/>
                    </a:cubicBezTo>
                    <a:cubicBezTo>
                      <a:pt x="268" y="185"/>
                      <a:pt x="269" y="189"/>
                      <a:pt x="267" y="192"/>
                    </a:cubicBezTo>
                    <a:cubicBezTo>
                      <a:pt x="263" y="197"/>
                      <a:pt x="263" y="197"/>
                      <a:pt x="263" y="197"/>
                    </a:cubicBezTo>
                    <a:cubicBezTo>
                      <a:pt x="261" y="200"/>
                      <a:pt x="257" y="201"/>
                      <a:pt x="254" y="199"/>
                    </a:cubicBezTo>
                    <a:close/>
                  </a:path>
                </a:pathLst>
              </a:custGeom>
              <a:solidFill>
                <a:srgbClr val="F6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Freeform 135"/>
              <p:cNvSpPr>
                <a:spLocks noEditPoints="1"/>
              </p:cNvSpPr>
              <p:nvPr/>
            </p:nvSpPr>
            <p:spPr bwMode="auto">
              <a:xfrm>
                <a:off x="5259388" y="1889125"/>
                <a:ext cx="822325" cy="622300"/>
              </a:xfrm>
              <a:custGeom>
                <a:avLst/>
                <a:gdLst>
                  <a:gd name="T0" fmla="*/ 262 w 276"/>
                  <a:gd name="T1" fmla="*/ 208 h 208"/>
                  <a:gd name="T2" fmla="*/ 256 w 276"/>
                  <a:gd name="T3" fmla="*/ 206 h 208"/>
                  <a:gd name="T4" fmla="*/ 256 w 276"/>
                  <a:gd name="T5" fmla="*/ 206 h 208"/>
                  <a:gd name="T6" fmla="*/ 5 w 276"/>
                  <a:gd name="T7" fmla="*/ 25 h 208"/>
                  <a:gd name="T8" fmla="*/ 3 w 276"/>
                  <a:gd name="T9" fmla="*/ 10 h 208"/>
                  <a:gd name="T10" fmla="*/ 7 w 276"/>
                  <a:gd name="T11" fmla="*/ 5 h 208"/>
                  <a:gd name="T12" fmla="*/ 21 w 276"/>
                  <a:gd name="T13" fmla="*/ 3 h 208"/>
                  <a:gd name="T14" fmla="*/ 272 w 276"/>
                  <a:gd name="T15" fmla="*/ 184 h 208"/>
                  <a:gd name="T16" fmla="*/ 276 w 276"/>
                  <a:gd name="T17" fmla="*/ 191 h 208"/>
                  <a:gd name="T18" fmla="*/ 274 w 276"/>
                  <a:gd name="T19" fmla="*/ 199 h 208"/>
                  <a:gd name="T20" fmla="*/ 270 w 276"/>
                  <a:gd name="T21" fmla="*/ 204 h 208"/>
                  <a:gd name="T22" fmla="*/ 264 w 276"/>
                  <a:gd name="T23" fmla="*/ 208 h 208"/>
                  <a:gd name="T24" fmla="*/ 262 w 276"/>
                  <a:gd name="T25" fmla="*/ 208 h 208"/>
                  <a:gd name="T26" fmla="*/ 261 w 276"/>
                  <a:gd name="T27" fmla="*/ 200 h 208"/>
                  <a:gd name="T28" fmla="*/ 262 w 276"/>
                  <a:gd name="T29" fmla="*/ 200 h 208"/>
                  <a:gd name="T30" fmla="*/ 264 w 276"/>
                  <a:gd name="T31" fmla="*/ 199 h 208"/>
                  <a:gd name="T32" fmla="*/ 268 w 276"/>
                  <a:gd name="T33" fmla="*/ 194 h 208"/>
                  <a:gd name="T34" fmla="*/ 268 w 276"/>
                  <a:gd name="T35" fmla="*/ 192 h 208"/>
                  <a:gd name="T36" fmla="*/ 267 w 276"/>
                  <a:gd name="T37" fmla="*/ 191 h 208"/>
                  <a:gd name="T38" fmla="*/ 16 w 276"/>
                  <a:gd name="T39" fmla="*/ 9 h 208"/>
                  <a:gd name="T40" fmla="*/ 13 w 276"/>
                  <a:gd name="T41" fmla="*/ 10 h 208"/>
                  <a:gd name="T42" fmla="*/ 9 w 276"/>
                  <a:gd name="T43" fmla="*/ 15 h 208"/>
                  <a:gd name="T44" fmla="*/ 10 w 276"/>
                  <a:gd name="T45" fmla="*/ 18 h 208"/>
                  <a:gd name="T46" fmla="*/ 261 w 276"/>
                  <a:gd name="T47" fmla="*/ 20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6" h="208">
                    <a:moveTo>
                      <a:pt x="262" y="208"/>
                    </a:moveTo>
                    <a:cubicBezTo>
                      <a:pt x="260" y="208"/>
                      <a:pt x="258" y="207"/>
                      <a:pt x="256" y="206"/>
                    </a:cubicBezTo>
                    <a:cubicBezTo>
                      <a:pt x="256" y="206"/>
                      <a:pt x="256" y="206"/>
                      <a:pt x="256" y="20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" y="22"/>
                      <a:pt x="0" y="15"/>
                      <a:pt x="3" y="1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10" y="1"/>
                      <a:pt x="16" y="0"/>
                      <a:pt x="21" y="3"/>
                    </a:cubicBezTo>
                    <a:cubicBezTo>
                      <a:pt x="272" y="184"/>
                      <a:pt x="272" y="184"/>
                      <a:pt x="272" y="184"/>
                    </a:cubicBezTo>
                    <a:cubicBezTo>
                      <a:pt x="274" y="186"/>
                      <a:pt x="276" y="188"/>
                      <a:pt x="276" y="191"/>
                    </a:cubicBezTo>
                    <a:cubicBezTo>
                      <a:pt x="276" y="194"/>
                      <a:pt x="276" y="196"/>
                      <a:pt x="274" y="199"/>
                    </a:cubicBezTo>
                    <a:cubicBezTo>
                      <a:pt x="270" y="204"/>
                      <a:pt x="270" y="204"/>
                      <a:pt x="270" y="204"/>
                    </a:cubicBezTo>
                    <a:cubicBezTo>
                      <a:pt x="269" y="206"/>
                      <a:pt x="266" y="207"/>
                      <a:pt x="264" y="208"/>
                    </a:cubicBezTo>
                    <a:cubicBezTo>
                      <a:pt x="263" y="208"/>
                      <a:pt x="263" y="208"/>
                      <a:pt x="262" y="208"/>
                    </a:cubicBezTo>
                    <a:close/>
                    <a:moveTo>
                      <a:pt x="261" y="200"/>
                    </a:moveTo>
                    <a:cubicBezTo>
                      <a:pt x="261" y="200"/>
                      <a:pt x="262" y="200"/>
                      <a:pt x="262" y="200"/>
                    </a:cubicBezTo>
                    <a:cubicBezTo>
                      <a:pt x="263" y="200"/>
                      <a:pt x="264" y="199"/>
                      <a:pt x="264" y="199"/>
                    </a:cubicBezTo>
                    <a:cubicBezTo>
                      <a:pt x="268" y="194"/>
                      <a:pt x="268" y="194"/>
                      <a:pt x="268" y="194"/>
                    </a:cubicBezTo>
                    <a:cubicBezTo>
                      <a:pt x="268" y="193"/>
                      <a:pt x="268" y="193"/>
                      <a:pt x="268" y="192"/>
                    </a:cubicBezTo>
                    <a:cubicBezTo>
                      <a:pt x="268" y="192"/>
                      <a:pt x="268" y="191"/>
                      <a:pt x="267" y="19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4" y="9"/>
                      <a:pt x="13" y="10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6"/>
                      <a:pt x="9" y="18"/>
                      <a:pt x="10" y="18"/>
                    </a:cubicBezTo>
                    <a:cubicBezTo>
                      <a:pt x="261" y="200"/>
                      <a:pt x="261" y="200"/>
                      <a:pt x="261" y="200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Freeform 136"/>
              <p:cNvSpPr/>
              <p:nvPr/>
            </p:nvSpPr>
            <p:spPr bwMode="auto">
              <a:xfrm>
                <a:off x="5172076" y="2262188"/>
                <a:ext cx="587375" cy="446087"/>
              </a:xfrm>
              <a:custGeom>
                <a:avLst/>
                <a:gdLst>
                  <a:gd name="T0" fmla="*/ 182 w 197"/>
                  <a:gd name="T1" fmla="*/ 148 h 149"/>
                  <a:gd name="T2" fmla="*/ 4 w 197"/>
                  <a:gd name="T3" fmla="*/ 19 h 149"/>
                  <a:gd name="T4" fmla="*/ 2 w 197"/>
                  <a:gd name="T5" fmla="*/ 11 h 149"/>
                  <a:gd name="T6" fmla="*/ 8 w 197"/>
                  <a:gd name="T7" fmla="*/ 3 h 149"/>
                  <a:gd name="T8" fmla="*/ 16 w 197"/>
                  <a:gd name="T9" fmla="*/ 2 h 149"/>
                  <a:gd name="T10" fmla="*/ 194 w 197"/>
                  <a:gd name="T11" fmla="*/ 130 h 149"/>
                  <a:gd name="T12" fmla="*/ 195 w 197"/>
                  <a:gd name="T13" fmla="*/ 138 h 149"/>
                  <a:gd name="T14" fmla="*/ 190 w 197"/>
                  <a:gd name="T15" fmla="*/ 146 h 149"/>
                  <a:gd name="T16" fmla="*/ 182 w 197"/>
                  <a:gd name="T17" fmla="*/ 14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149">
                    <a:moveTo>
                      <a:pt x="182" y="148"/>
                    </a:moveTo>
                    <a:cubicBezTo>
                      <a:pt x="4" y="19"/>
                      <a:pt x="4" y="19"/>
                      <a:pt x="4" y="19"/>
                    </a:cubicBezTo>
                    <a:cubicBezTo>
                      <a:pt x="1" y="17"/>
                      <a:pt x="0" y="14"/>
                      <a:pt x="2" y="1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0"/>
                      <a:pt x="14" y="0"/>
                      <a:pt x="16" y="2"/>
                    </a:cubicBezTo>
                    <a:cubicBezTo>
                      <a:pt x="194" y="130"/>
                      <a:pt x="194" y="130"/>
                      <a:pt x="194" y="130"/>
                    </a:cubicBezTo>
                    <a:cubicBezTo>
                      <a:pt x="197" y="132"/>
                      <a:pt x="197" y="136"/>
                      <a:pt x="195" y="138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88" y="149"/>
                      <a:pt x="184" y="149"/>
                      <a:pt x="182" y="148"/>
                    </a:cubicBezTo>
                    <a:close/>
                  </a:path>
                </a:pathLst>
              </a:custGeom>
              <a:solidFill>
                <a:srgbClr val="A1D5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Freeform 137"/>
              <p:cNvSpPr>
                <a:spLocks noEditPoints="1"/>
              </p:cNvSpPr>
              <p:nvPr/>
            </p:nvSpPr>
            <p:spPr bwMode="auto">
              <a:xfrm>
                <a:off x="5159376" y="2247900"/>
                <a:ext cx="612775" cy="471487"/>
              </a:xfrm>
              <a:custGeom>
                <a:avLst/>
                <a:gdLst>
                  <a:gd name="T0" fmla="*/ 189 w 205"/>
                  <a:gd name="T1" fmla="*/ 158 h 158"/>
                  <a:gd name="T2" fmla="*/ 183 w 205"/>
                  <a:gd name="T3" fmla="*/ 156 h 158"/>
                  <a:gd name="T4" fmla="*/ 183 w 205"/>
                  <a:gd name="T5" fmla="*/ 156 h 158"/>
                  <a:gd name="T6" fmla="*/ 5 w 205"/>
                  <a:gd name="T7" fmla="*/ 27 h 158"/>
                  <a:gd name="T8" fmla="*/ 3 w 205"/>
                  <a:gd name="T9" fmla="*/ 14 h 158"/>
                  <a:gd name="T10" fmla="*/ 9 w 205"/>
                  <a:gd name="T11" fmla="*/ 5 h 158"/>
                  <a:gd name="T12" fmla="*/ 23 w 205"/>
                  <a:gd name="T13" fmla="*/ 3 h 158"/>
                  <a:gd name="T14" fmla="*/ 201 w 205"/>
                  <a:gd name="T15" fmla="*/ 132 h 158"/>
                  <a:gd name="T16" fmla="*/ 204 w 205"/>
                  <a:gd name="T17" fmla="*/ 138 h 158"/>
                  <a:gd name="T18" fmla="*/ 203 w 205"/>
                  <a:gd name="T19" fmla="*/ 145 h 158"/>
                  <a:gd name="T20" fmla="*/ 197 w 205"/>
                  <a:gd name="T21" fmla="*/ 154 h 158"/>
                  <a:gd name="T22" fmla="*/ 189 w 205"/>
                  <a:gd name="T23" fmla="*/ 158 h 158"/>
                  <a:gd name="T24" fmla="*/ 188 w 205"/>
                  <a:gd name="T25" fmla="*/ 149 h 158"/>
                  <a:gd name="T26" fmla="*/ 190 w 205"/>
                  <a:gd name="T27" fmla="*/ 149 h 158"/>
                  <a:gd name="T28" fmla="*/ 196 w 205"/>
                  <a:gd name="T29" fmla="*/ 141 h 158"/>
                  <a:gd name="T30" fmla="*/ 197 w 205"/>
                  <a:gd name="T31" fmla="*/ 139 h 158"/>
                  <a:gd name="T32" fmla="*/ 196 w 205"/>
                  <a:gd name="T33" fmla="*/ 138 h 158"/>
                  <a:gd name="T34" fmla="*/ 18 w 205"/>
                  <a:gd name="T35" fmla="*/ 10 h 158"/>
                  <a:gd name="T36" fmla="*/ 15 w 205"/>
                  <a:gd name="T37" fmla="*/ 10 h 158"/>
                  <a:gd name="T38" fmla="*/ 10 w 205"/>
                  <a:gd name="T39" fmla="*/ 18 h 158"/>
                  <a:gd name="T40" fmla="*/ 10 w 205"/>
                  <a:gd name="T41" fmla="*/ 21 h 158"/>
                  <a:gd name="T42" fmla="*/ 188 w 205"/>
                  <a:gd name="T43" fmla="*/ 14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5" h="158">
                    <a:moveTo>
                      <a:pt x="189" y="158"/>
                    </a:moveTo>
                    <a:cubicBezTo>
                      <a:pt x="187" y="158"/>
                      <a:pt x="185" y="157"/>
                      <a:pt x="183" y="156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1" y="24"/>
                      <a:pt x="0" y="18"/>
                      <a:pt x="3" y="1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2" y="1"/>
                      <a:pt x="18" y="0"/>
                      <a:pt x="23" y="3"/>
                    </a:cubicBezTo>
                    <a:cubicBezTo>
                      <a:pt x="201" y="132"/>
                      <a:pt x="201" y="132"/>
                      <a:pt x="201" y="132"/>
                    </a:cubicBezTo>
                    <a:cubicBezTo>
                      <a:pt x="203" y="133"/>
                      <a:pt x="204" y="136"/>
                      <a:pt x="204" y="138"/>
                    </a:cubicBezTo>
                    <a:cubicBezTo>
                      <a:pt x="205" y="141"/>
                      <a:pt x="204" y="143"/>
                      <a:pt x="203" y="145"/>
                    </a:cubicBezTo>
                    <a:cubicBezTo>
                      <a:pt x="197" y="154"/>
                      <a:pt x="197" y="154"/>
                      <a:pt x="197" y="154"/>
                    </a:cubicBezTo>
                    <a:cubicBezTo>
                      <a:pt x="195" y="156"/>
                      <a:pt x="192" y="158"/>
                      <a:pt x="189" y="158"/>
                    </a:cubicBezTo>
                    <a:close/>
                    <a:moveTo>
                      <a:pt x="188" y="149"/>
                    </a:moveTo>
                    <a:cubicBezTo>
                      <a:pt x="189" y="150"/>
                      <a:pt x="190" y="150"/>
                      <a:pt x="190" y="149"/>
                    </a:cubicBezTo>
                    <a:cubicBezTo>
                      <a:pt x="196" y="141"/>
                      <a:pt x="196" y="141"/>
                      <a:pt x="196" y="141"/>
                    </a:cubicBezTo>
                    <a:cubicBezTo>
                      <a:pt x="197" y="140"/>
                      <a:pt x="197" y="140"/>
                      <a:pt x="197" y="139"/>
                    </a:cubicBezTo>
                    <a:cubicBezTo>
                      <a:pt x="197" y="139"/>
                      <a:pt x="196" y="139"/>
                      <a:pt x="196" y="138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9"/>
                      <a:pt x="16" y="9"/>
                      <a:pt x="15" y="10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9" y="19"/>
                      <a:pt x="9" y="20"/>
                      <a:pt x="10" y="21"/>
                    </a:cubicBezTo>
                    <a:lnTo>
                      <a:pt x="188" y="149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Freeform 138"/>
              <p:cNvSpPr/>
              <p:nvPr/>
            </p:nvSpPr>
            <p:spPr bwMode="auto">
              <a:xfrm>
                <a:off x="5168901" y="2125663"/>
                <a:ext cx="708025" cy="566737"/>
              </a:xfrm>
              <a:custGeom>
                <a:avLst/>
                <a:gdLst>
                  <a:gd name="T0" fmla="*/ 201 w 237"/>
                  <a:gd name="T1" fmla="*/ 187 h 190"/>
                  <a:gd name="T2" fmla="*/ 5 w 237"/>
                  <a:gd name="T3" fmla="*/ 45 h 190"/>
                  <a:gd name="T4" fmla="*/ 3 w 237"/>
                  <a:gd name="T5" fmla="*/ 32 h 190"/>
                  <a:gd name="T6" fmla="*/ 22 w 237"/>
                  <a:gd name="T7" fmla="*/ 5 h 190"/>
                  <a:gd name="T8" fmla="*/ 36 w 237"/>
                  <a:gd name="T9" fmla="*/ 3 h 190"/>
                  <a:gd name="T10" fmla="*/ 232 w 237"/>
                  <a:gd name="T11" fmla="*/ 145 h 190"/>
                  <a:gd name="T12" fmla="*/ 234 w 237"/>
                  <a:gd name="T13" fmla="*/ 158 h 190"/>
                  <a:gd name="T14" fmla="*/ 215 w 237"/>
                  <a:gd name="T15" fmla="*/ 185 h 190"/>
                  <a:gd name="T16" fmla="*/ 201 w 237"/>
                  <a:gd name="T17" fmla="*/ 187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7" h="190">
                    <a:moveTo>
                      <a:pt x="201" y="187"/>
                    </a:moveTo>
                    <a:cubicBezTo>
                      <a:pt x="5" y="45"/>
                      <a:pt x="5" y="45"/>
                      <a:pt x="5" y="45"/>
                    </a:cubicBezTo>
                    <a:cubicBezTo>
                      <a:pt x="1" y="42"/>
                      <a:pt x="0" y="36"/>
                      <a:pt x="3" y="3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5" y="1"/>
                      <a:pt x="31" y="0"/>
                      <a:pt x="36" y="3"/>
                    </a:cubicBezTo>
                    <a:cubicBezTo>
                      <a:pt x="232" y="145"/>
                      <a:pt x="232" y="145"/>
                      <a:pt x="232" y="145"/>
                    </a:cubicBezTo>
                    <a:cubicBezTo>
                      <a:pt x="236" y="148"/>
                      <a:pt x="237" y="154"/>
                      <a:pt x="234" y="158"/>
                    </a:cubicBezTo>
                    <a:cubicBezTo>
                      <a:pt x="215" y="185"/>
                      <a:pt x="215" y="185"/>
                      <a:pt x="215" y="185"/>
                    </a:cubicBezTo>
                    <a:cubicBezTo>
                      <a:pt x="212" y="189"/>
                      <a:pt x="206" y="190"/>
                      <a:pt x="201" y="187"/>
                    </a:cubicBezTo>
                    <a:close/>
                  </a:path>
                </a:pathLst>
              </a:custGeom>
              <a:solidFill>
                <a:srgbClr val="F6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Freeform 139"/>
              <p:cNvSpPr>
                <a:spLocks noEditPoints="1"/>
              </p:cNvSpPr>
              <p:nvPr/>
            </p:nvSpPr>
            <p:spPr bwMode="auto">
              <a:xfrm>
                <a:off x="5154613" y="2109788"/>
                <a:ext cx="730250" cy="592137"/>
              </a:xfrm>
              <a:custGeom>
                <a:avLst/>
                <a:gdLst>
                  <a:gd name="T0" fmla="*/ 212 w 245"/>
                  <a:gd name="T1" fmla="*/ 198 h 198"/>
                  <a:gd name="T2" fmla="*/ 204 w 245"/>
                  <a:gd name="T3" fmla="*/ 195 h 198"/>
                  <a:gd name="T4" fmla="*/ 204 w 245"/>
                  <a:gd name="T5" fmla="*/ 195 h 198"/>
                  <a:gd name="T6" fmla="*/ 8 w 245"/>
                  <a:gd name="T7" fmla="*/ 53 h 198"/>
                  <a:gd name="T8" fmla="*/ 5 w 245"/>
                  <a:gd name="T9" fmla="*/ 34 h 198"/>
                  <a:gd name="T10" fmla="*/ 24 w 245"/>
                  <a:gd name="T11" fmla="*/ 8 h 198"/>
                  <a:gd name="T12" fmla="*/ 43 w 245"/>
                  <a:gd name="T13" fmla="*/ 5 h 198"/>
                  <a:gd name="T14" fmla="*/ 239 w 245"/>
                  <a:gd name="T15" fmla="*/ 146 h 198"/>
                  <a:gd name="T16" fmla="*/ 245 w 245"/>
                  <a:gd name="T17" fmla="*/ 155 h 198"/>
                  <a:gd name="T18" fmla="*/ 242 w 245"/>
                  <a:gd name="T19" fmla="*/ 165 h 198"/>
                  <a:gd name="T20" fmla="*/ 223 w 245"/>
                  <a:gd name="T21" fmla="*/ 192 h 198"/>
                  <a:gd name="T22" fmla="*/ 212 w 245"/>
                  <a:gd name="T23" fmla="*/ 198 h 198"/>
                  <a:gd name="T24" fmla="*/ 209 w 245"/>
                  <a:gd name="T25" fmla="*/ 189 h 198"/>
                  <a:gd name="T26" fmla="*/ 216 w 245"/>
                  <a:gd name="T27" fmla="*/ 187 h 198"/>
                  <a:gd name="T28" fmla="*/ 236 w 245"/>
                  <a:gd name="T29" fmla="*/ 160 h 198"/>
                  <a:gd name="T30" fmla="*/ 237 w 245"/>
                  <a:gd name="T31" fmla="*/ 156 h 198"/>
                  <a:gd name="T32" fmla="*/ 235 w 245"/>
                  <a:gd name="T33" fmla="*/ 153 h 198"/>
                  <a:gd name="T34" fmla="*/ 38 w 245"/>
                  <a:gd name="T35" fmla="*/ 11 h 198"/>
                  <a:gd name="T36" fmla="*/ 31 w 245"/>
                  <a:gd name="T37" fmla="*/ 12 h 198"/>
                  <a:gd name="T38" fmla="*/ 11 w 245"/>
                  <a:gd name="T39" fmla="*/ 39 h 198"/>
                  <a:gd name="T40" fmla="*/ 12 w 245"/>
                  <a:gd name="T41" fmla="*/ 47 h 198"/>
                  <a:gd name="T42" fmla="*/ 209 w 245"/>
                  <a:gd name="T43" fmla="*/ 18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5" h="198">
                    <a:moveTo>
                      <a:pt x="212" y="198"/>
                    </a:moveTo>
                    <a:cubicBezTo>
                      <a:pt x="209" y="198"/>
                      <a:pt x="206" y="197"/>
                      <a:pt x="204" y="195"/>
                    </a:cubicBezTo>
                    <a:cubicBezTo>
                      <a:pt x="204" y="195"/>
                      <a:pt x="204" y="195"/>
                      <a:pt x="204" y="195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2" y="49"/>
                      <a:pt x="0" y="40"/>
                      <a:pt x="5" y="3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9" y="2"/>
                      <a:pt x="37" y="0"/>
                      <a:pt x="43" y="5"/>
                    </a:cubicBezTo>
                    <a:cubicBezTo>
                      <a:pt x="239" y="146"/>
                      <a:pt x="239" y="146"/>
                      <a:pt x="239" y="146"/>
                    </a:cubicBezTo>
                    <a:cubicBezTo>
                      <a:pt x="242" y="148"/>
                      <a:pt x="244" y="152"/>
                      <a:pt x="245" y="155"/>
                    </a:cubicBezTo>
                    <a:cubicBezTo>
                      <a:pt x="245" y="159"/>
                      <a:pt x="244" y="162"/>
                      <a:pt x="242" y="165"/>
                    </a:cubicBezTo>
                    <a:cubicBezTo>
                      <a:pt x="223" y="192"/>
                      <a:pt x="223" y="192"/>
                      <a:pt x="223" y="192"/>
                    </a:cubicBezTo>
                    <a:cubicBezTo>
                      <a:pt x="220" y="196"/>
                      <a:pt x="216" y="198"/>
                      <a:pt x="212" y="198"/>
                    </a:cubicBezTo>
                    <a:close/>
                    <a:moveTo>
                      <a:pt x="209" y="189"/>
                    </a:moveTo>
                    <a:cubicBezTo>
                      <a:pt x="211" y="190"/>
                      <a:pt x="215" y="190"/>
                      <a:pt x="216" y="187"/>
                    </a:cubicBezTo>
                    <a:cubicBezTo>
                      <a:pt x="236" y="160"/>
                      <a:pt x="236" y="160"/>
                      <a:pt x="236" y="160"/>
                    </a:cubicBezTo>
                    <a:cubicBezTo>
                      <a:pt x="237" y="159"/>
                      <a:pt x="237" y="158"/>
                      <a:pt x="237" y="156"/>
                    </a:cubicBezTo>
                    <a:cubicBezTo>
                      <a:pt x="236" y="155"/>
                      <a:pt x="236" y="154"/>
                      <a:pt x="235" y="153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6" y="9"/>
                      <a:pt x="32" y="10"/>
                      <a:pt x="31" y="12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42"/>
                      <a:pt x="10" y="45"/>
                      <a:pt x="12" y="47"/>
                    </a:cubicBezTo>
                    <a:lnTo>
                      <a:pt x="209" y="189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Freeform 140"/>
              <p:cNvSpPr/>
              <p:nvPr/>
            </p:nvSpPr>
            <p:spPr bwMode="auto">
              <a:xfrm>
                <a:off x="5500688" y="2382838"/>
                <a:ext cx="488950" cy="373062"/>
              </a:xfrm>
              <a:custGeom>
                <a:avLst/>
                <a:gdLst>
                  <a:gd name="T0" fmla="*/ 148 w 164"/>
                  <a:gd name="T1" fmla="*/ 122 h 125"/>
                  <a:gd name="T2" fmla="*/ 4 w 164"/>
                  <a:gd name="T3" fmla="*/ 18 h 125"/>
                  <a:gd name="T4" fmla="*/ 2 w 164"/>
                  <a:gd name="T5" fmla="*/ 7 h 125"/>
                  <a:gd name="T6" fmla="*/ 4 w 164"/>
                  <a:gd name="T7" fmla="*/ 5 h 125"/>
                  <a:gd name="T8" fmla="*/ 15 w 164"/>
                  <a:gd name="T9" fmla="*/ 3 h 125"/>
                  <a:gd name="T10" fmla="*/ 160 w 164"/>
                  <a:gd name="T11" fmla="*/ 107 h 125"/>
                  <a:gd name="T12" fmla="*/ 161 w 164"/>
                  <a:gd name="T13" fmla="*/ 119 h 125"/>
                  <a:gd name="T14" fmla="*/ 160 w 164"/>
                  <a:gd name="T15" fmla="*/ 120 h 125"/>
                  <a:gd name="T16" fmla="*/ 148 w 164"/>
                  <a:gd name="T17" fmla="*/ 12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125">
                    <a:moveTo>
                      <a:pt x="148" y="122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1" y="16"/>
                      <a:pt x="0" y="10"/>
                      <a:pt x="2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1"/>
                      <a:pt x="12" y="0"/>
                      <a:pt x="15" y="3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3" y="110"/>
                      <a:pt x="164" y="115"/>
                      <a:pt x="161" y="119"/>
                    </a:cubicBezTo>
                    <a:cubicBezTo>
                      <a:pt x="160" y="120"/>
                      <a:pt x="160" y="120"/>
                      <a:pt x="160" y="120"/>
                    </a:cubicBezTo>
                    <a:cubicBezTo>
                      <a:pt x="157" y="124"/>
                      <a:pt x="152" y="125"/>
                      <a:pt x="148" y="122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3" name="Freeform 141"/>
              <p:cNvSpPr>
                <a:spLocks noEditPoints="1"/>
              </p:cNvSpPr>
              <p:nvPr/>
            </p:nvSpPr>
            <p:spPr bwMode="auto">
              <a:xfrm>
                <a:off x="5494338" y="2379663"/>
                <a:ext cx="498475" cy="379412"/>
              </a:xfrm>
              <a:custGeom>
                <a:avLst/>
                <a:gdLst>
                  <a:gd name="T0" fmla="*/ 155 w 167"/>
                  <a:gd name="T1" fmla="*/ 127 h 127"/>
                  <a:gd name="T2" fmla="*/ 149 w 167"/>
                  <a:gd name="T3" fmla="*/ 125 h 127"/>
                  <a:gd name="T4" fmla="*/ 149 w 167"/>
                  <a:gd name="T5" fmla="*/ 125 h 127"/>
                  <a:gd name="T6" fmla="*/ 5 w 167"/>
                  <a:gd name="T7" fmla="*/ 21 h 127"/>
                  <a:gd name="T8" fmla="*/ 3 w 167"/>
                  <a:gd name="T9" fmla="*/ 6 h 127"/>
                  <a:gd name="T10" fmla="*/ 4 w 167"/>
                  <a:gd name="T11" fmla="*/ 5 h 127"/>
                  <a:gd name="T12" fmla="*/ 11 w 167"/>
                  <a:gd name="T13" fmla="*/ 0 h 127"/>
                  <a:gd name="T14" fmla="*/ 19 w 167"/>
                  <a:gd name="T15" fmla="*/ 2 h 127"/>
                  <a:gd name="T16" fmla="*/ 163 w 167"/>
                  <a:gd name="T17" fmla="*/ 106 h 127"/>
                  <a:gd name="T18" fmla="*/ 167 w 167"/>
                  <a:gd name="T19" fmla="*/ 113 h 127"/>
                  <a:gd name="T20" fmla="*/ 165 w 167"/>
                  <a:gd name="T21" fmla="*/ 121 h 127"/>
                  <a:gd name="T22" fmla="*/ 164 w 167"/>
                  <a:gd name="T23" fmla="*/ 123 h 127"/>
                  <a:gd name="T24" fmla="*/ 155 w 167"/>
                  <a:gd name="T25" fmla="*/ 127 h 127"/>
                  <a:gd name="T26" fmla="*/ 152 w 167"/>
                  <a:gd name="T27" fmla="*/ 122 h 127"/>
                  <a:gd name="T28" fmla="*/ 160 w 167"/>
                  <a:gd name="T29" fmla="*/ 120 h 127"/>
                  <a:gd name="T30" fmla="*/ 162 w 167"/>
                  <a:gd name="T31" fmla="*/ 118 h 127"/>
                  <a:gd name="T32" fmla="*/ 163 w 167"/>
                  <a:gd name="T33" fmla="*/ 114 h 127"/>
                  <a:gd name="T34" fmla="*/ 160 w 167"/>
                  <a:gd name="T35" fmla="*/ 110 h 127"/>
                  <a:gd name="T36" fmla="*/ 16 w 167"/>
                  <a:gd name="T37" fmla="*/ 5 h 127"/>
                  <a:gd name="T38" fmla="*/ 7 w 167"/>
                  <a:gd name="T39" fmla="*/ 7 h 127"/>
                  <a:gd name="T40" fmla="*/ 6 w 167"/>
                  <a:gd name="T41" fmla="*/ 9 h 127"/>
                  <a:gd name="T42" fmla="*/ 8 w 167"/>
                  <a:gd name="T43" fmla="*/ 18 h 127"/>
                  <a:gd name="T44" fmla="*/ 152 w 167"/>
                  <a:gd name="T45" fmla="*/ 122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7" h="127">
                    <a:moveTo>
                      <a:pt x="155" y="127"/>
                    </a:moveTo>
                    <a:cubicBezTo>
                      <a:pt x="153" y="127"/>
                      <a:pt x="151" y="126"/>
                      <a:pt x="149" y="125"/>
                    </a:cubicBezTo>
                    <a:cubicBezTo>
                      <a:pt x="149" y="125"/>
                      <a:pt x="149" y="125"/>
                      <a:pt x="149" y="125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8"/>
                      <a:pt x="0" y="11"/>
                      <a:pt x="3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2"/>
                      <a:pt x="8" y="1"/>
                      <a:pt x="11" y="0"/>
                    </a:cubicBezTo>
                    <a:cubicBezTo>
                      <a:pt x="14" y="0"/>
                      <a:pt x="16" y="1"/>
                      <a:pt x="19" y="2"/>
                    </a:cubicBezTo>
                    <a:cubicBezTo>
                      <a:pt x="163" y="106"/>
                      <a:pt x="163" y="106"/>
                      <a:pt x="163" y="106"/>
                    </a:cubicBezTo>
                    <a:cubicBezTo>
                      <a:pt x="165" y="108"/>
                      <a:pt x="166" y="110"/>
                      <a:pt x="167" y="113"/>
                    </a:cubicBezTo>
                    <a:cubicBezTo>
                      <a:pt x="167" y="116"/>
                      <a:pt x="167" y="119"/>
                      <a:pt x="165" y="121"/>
                    </a:cubicBezTo>
                    <a:cubicBezTo>
                      <a:pt x="164" y="123"/>
                      <a:pt x="164" y="123"/>
                      <a:pt x="164" y="123"/>
                    </a:cubicBezTo>
                    <a:cubicBezTo>
                      <a:pt x="162" y="125"/>
                      <a:pt x="159" y="127"/>
                      <a:pt x="155" y="127"/>
                    </a:cubicBezTo>
                    <a:close/>
                    <a:moveTo>
                      <a:pt x="152" y="122"/>
                    </a:moveTo>
                    <a:cubicBezTo>
                      <a:pt x="154" y="124"/>
                      <a:pt x="158" y="123"/>
                      <a:pt x="160" y="120"/>
                    </a:cubicBezTo>
                    <a:cubicBezTo>
                      <a:pt x="162" y="118"/>
                      <a:pt x="162" y="118"/>
                      <a:pt x="162" y="118"/>
                    </a:cubicBezTo>
                    <a:cubicBezTo>
                      <a:pt x="163" y="117"/>
                      <a:pt x="163" y="115"/>
                      <a:pt x="163" y="114"/>
                    </a:cubicBezTo>
                    <a:cubicBezTo>
                      <a:pt x="163" y="112"/>
                      <a:pt x="162" y="111"/>
                      <a:pt x="160" y="11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3" y="3"/>
                      <a:pt x="9" y="4"/>
                      <a:pt x="7" y="7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2"/>
                      <a:pt x="5" y="16"/>
                      <a:pt x="8" y="18"/>
                    </a:cubicBezTo>
                    <a:lnTo>
                      <a:pt x="152" y="122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" name="Freeform 142"/>
              <p:cNvSpPr/>
              <p:nvPr/>
            </p:nvSpPr>
            <p:spPr bwMode="auto">
              <a:xfrm>
                <a:off x="5518151" y="2403475"/>
                <a:ext cx="23813" cy="23812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1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6" y="1"/>
                    </a:cubicBezTo>
                    <a:cubicBezTo>
                      <a:pt x="8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Oval 143"/>
              <p:cNvSpPr>
                <a:spLocks noChangeArrowheads="1"/>
              </p:cNvSpPr>
              <p:nvPr/>
            </p:nvSpPr>
            <p:spPr bwMode="auto">
              <a:xfrm>
                <a:off x="5884863" y="2668588"/>
                <a:ext cx="196850" cy="198437"/>
              </a:xfrm>
              <a:prstGeom prst="ellipse">
                <a:avLst/>
              </a:prstGeom>
              <a:solidFill>
                <a:srgbClr val="50A4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6" name="Oval 144"/>
              <p:cNvSpPr>
                <a:spLocks noChangeArrowheads="1"/>
              </p:cNvSpPr>
              <p:nvPr/>
            </p:nvSpPr>
            <p:spPr bwMode="auto">
              <a:xfrm>
                <a:off x="5867401" y="2636838"/>
                <a:ext cx="200025" cy="200025"/>
              </a:xfrm>
              <a:prstGeom prst="ellipse">
                <a:avLst/>
              </a:prstGeom>
              <a:solidFill>
                <a:srgbClr val="F2E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7" name="Freeform 145"/>
              <p:cNvSpPr>
                <a:spLocks noEditPoints="1"/>
              </p:cNvSpPr>
              <p:nvPr/>
            </p:nvSpPr>
            <p:spPr bwMode="auto">
              <a:xfrm>
                <a:off x="5861051" y="2630488"/>
                <a:ext cx="212725" cy="212725"/>
              </a:xfrm>
              <a:custGeom>
                <a:avLst/>
                <a:gdLst>
                  <a:gd name="T0" fmla="*/ 36 w 71"/>
                  <a:gd name="T1" fmla="*/ 71 h 71"/>
                  <a:gd name="T2" fmla="*/ 0 w 71"/>
                  <a:gd name="T3" fmla="*/ 36 h 71"/>
                  <a:gd name="T4" fmla="*/ 36 w 71"/>
                  <a:gd name="T5" fmla="*/ 0 h 71"/>
                  <a:gd name="T6" fmla="*/ 71 w 71"/>
                  <a:gd name="T7" fmla="*/ 36 h 71"/>
                  <a:gd name="T8" fmla="*/ 36 w 71"/>
                  <a:gd name="T9" fmla="*/ 71 h 71"/>
                  <a:gd name="T10" fmla="*/ 36 w 71"/>
                  <a:gd name="T11" fmla="*/ 4 h 71"/>
                  <a:gd name="T12" fmla="*/ 4 w 71"/>
                  <a:gd name="T13" fmla="*/ 36 h 71"/>
                  <a:gd name="T14" fmla="*/ 36 w 71"/>
                  <a:gd name="T15" fmla="*/ 67 h 71"/>
                  <a:gd name="T16" fmla="*/ 67 w 71"/>
                  <a:gd name="T17" fmla="*/ 36 h 71"/>
                  <a:gd name="T18" fmla="*/ 36 w 71"/>
                  <a:gd name="T19" fmla="*/ 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71">
                    <a:moveTo>
                      <a:pt x="36" y="71"/>
                    </a:move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1" y="16"/>
                      <a:pt x="71" y="36"/>
                    </a:cubicBezTo>
                    <a:cubicBezTo>
                      <a:pt x="71" y="55"/>
                      <a:pt x="55" y="71"/>
                      <a:pt x="36" y="71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8"/>
                      <a:pt x="4" y="36"/>
                    </a:cubicBezTo>
                    <a:cubicBezTo>
                      <a:pt x="4" y="53"/>
                      <a:pt x="18" y="67"/>
                      <a:pt x="36" y="67"/>
                    </a:cubicBezTo>
                    <a:cubicBezTo>
                      <a:pt x="53" y="67"/>
                      <a:pt x="67" y="53"/>
                      <a:pt x="67" y="36"/>
                    </a:cubicBezTo>
                    <a:cubicBezTo>
                      <a:pt x="67" y="18"/>
                      <a:pt x="53" y="4"/>
                      <a:pt x="36" y="4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8" name="Oval 146"/>
              <p:cNvSpPr>
                <a:spLocks noChangeArrowheads="1"/>
              </p:cNvSpPr>
              <p:nvPr/>
            </p:nvSpPr>
            <p:spPr bwMode="auto">
              <a:xfrm>
                <a:off x="5918201" y="2687638"/>
                <a:ext cx="98425" cy="98425"/>
              </a:xfrm>
              <a:prstGeom prst="ellipse">
                <a:avLst/>
              </a:prstGeom>
              <a:solidFill>
                <a:srgbClr val="B7ED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Freeform 147"/>
              <p:cNvSpPr>
                <a:spLocks noEditPoints="1"/>
              </p:cNvSpPr>
              <p:nvPr/>
            </p:nvSpPr>
            <p:spPr bwMode="auto">
              <a:xfrm>
                <a:off x="5911851" y="2681288"/>
                <a:ext cx="111125" cy="111125"/>
              </a:xfrm>
              <a:custGeom>
                <a:avLst/>
                <a:gdLst>
                  <a:gd name="T0" fmla="*/ 19 w 37"/>
                  <a:gd name="T1" fmla="*/ 37 h 37"/>
                  <a:gd name="T2" fmla="*/ 0 w 37"/>
                  <a:gd name="T3" fmla="*/ 19 h 37"/>
                  <a:gd name="T4" fmla="*/ 19 w 37"/>
                  <a:gd name="T5" fmla="*/ 0 h 37"/>
                  <a:gd name="T6" fmla="*/ 37 w 37"/>
                  <a:gd name="T7" fmla="*/ 19 h 37"/>
                  <a:gd name="T8" fmla="*/ 19 w 37"/>
                  <a:gd name="T9" fmla="*/ 37 h 37"/>
                  <a:gd name="T10" fmla="*/ 19 w 37"/>
                  <a:gd name="T11" fmla="*/ 4 h 37"/>
                  <a:gd name="T12" fmla="*/ 4 w 37"/>
                  <a:gd name="T13" fmla="*/ 19 h 37"/>
                  <a:gd name="T14" fmla="*/ 19 w 37"/>
                  <a:gd name="T15" fmla="*/ 33 h 37"/>
                  <a:gd name="T16" fmla="*/ 33 w 37"/>
                  <a:gd name="T17" fmla="*/ 19 h 37"/>
                  <a:gd name="T18" fmla="*/ 19 w 37"/>
                  <a:gd name="T19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37">
                    <a:moveTo>
                      <a:pt x="19" y="37"/>
                    </a:moveTo>
                    <a:cubicBezTo>
                      <a:pt x="8" y="37"/>
                      <a:pt x="0" y="29"/>
                      <a:pt x="0" y="19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29" y="0"/>
                      <a:pt x="37" y="8"/>
                      <a:pt x="37" y="19"/>
                    </a:cubicBezTo>
                    <a:cubicBezTo>
                      <a:pt x="37" y="29"/>
                      <a:pt x="29" y="37"/>
                      <a:pt x="19" y="37"/>
                    </a:cubicBezTo>
                    <a:close/>
                    <a:moveTo>
                      <a:pt x="19" y="4"/>
                    </a:moveTo>
                    <a:cubicBezTo>
                      <a:pt x="10" y="4"/>
                      <a:pt x="4" y="11"/>
                      <a:pt x="4" y="19"/>
                    </a:cubicBezTo>
                    <a:cubicBezTo>
                      <a:pt x="4" y="27"/>
                      <a:pt x="10" y="33"/>
                      <a:pt x="19" y="33"/>
                    </a:cubicBezTo>
                    <a:cubicBezTo>
                      <a:pt x="27" y="33"/>
                      <a:pt x="33" y="27"/>
                      <a:pt x="33" y="19"/>
                    </a:cubicBezTo>
                    <a:cubicBezTo>
                      <a:pt x="33" y="11"/>
                      <a:pt x="27" y="4"/>
                      <a:pt x="19" y="4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Freeform 148"/>
              <p:cNvSpPr/>
              <p:nvPr/>
            </p:nvSpPr>
            <p:spPr bwMode="auto">
              <a:xfrm>
                <a:off x="5935663" y="2708275"/>
                <a:ext cx="39688" cy="34925"/>
              </a:xfrm>
              <a:custGeom>
                <a:avLst/>
                <a:gdLst>
                  <a:gd name="T0" fmla="*/ 2 w 13"/>
                  <a:gd name="T1" fmla="*/ 12 h 12"/>
                  <a:gd name="T2" fmla="*/ 0 w 13"/>
                  <a:gd name="T3" fmla="*/ 10 h 12"/>
                  <a:gd name="T4" fmla="*/ 11 w 13"/>
                  <a:gd name="T5" fmla="*/ 0 h 12"/>
                  <a:gd name="T6" fmla="*/ 13 w 13"/>
                  <a:gd name="T7" fmla="*/ 2 h 12"/>
                  <a:gd name="T8" fmla="*/ 11 w 13"/>
                  <a:gd name="T9" fmla="*/ 4 h 12"/>
                  <a:gd name="T10" fmla="*/ 4 w 13"/>
                  <a:gd name="T11" fmla="*/ 10 h 12"/>
                  <a:gd name="T12" fmla="*/ 2 w 1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2">
                    <a:moveTo>
                      <a:pt x="2" y="12"/>
                    </a:moveTo>
                    <a:cubicBezTo>
                      <a:pt x="1" y="12"/>
                      <a:pt x="0" y="11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2" y="0"/>
                      <a:pt x="13" y="0"/>
                      <a:pt x="13" y="2"/>
                    </a:cubicBezTo>
                    <a:cubicBezTo>
                      <a:pt x="13" y="3"/>
                      <a:pt x="12" y="4"/>
                      <a:pt x="11" y="4"/>
                    </a:cubicBezTo>
                    <a:cubicBezTo>
                      <a:pt x="7" y="4"/>
                      <a:pt x="4" y="6"/>
                      <a:pt x="4" y="10"/>
                    </a:cubicBezTo>
                    <a:cubicBezTo>
                      <a:pt x="4" y="11"/>
                      <a:pt x="4" y="12"/>
                      <a:pt x="2" y="12"/>
                    </a:cubicBezTo>
                    <a:close/>
                  </a:path>
                </a:pathLst>
              </a:cu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Oval 149"/>
              <p:cNvSpPr>
                <a:spLocks noChangeArrowheads="1"/>
              </p:cNvSpPr>
              <p:nvPr/>
            </p:nvSpPr>
            <p:spPr bwMode="auto">
              <a:xfrm>
                <a:off x="6396038" y="1214438"/>
                <a:ext cx="379413" cy="382587"/>
              </a:xfrm>
              <a:prstGeom prst="ellipse">
                <a:avLst/>
              </a:prstGeom>
              <a:solidFill>
                <a:srgbClr val="F2E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Freeform 150"/>
              <p:cNvSpPr>
                <a:spLocks noEditPoints="1"/>
              </p:cNvSpPr>
              <p:nvPr/>
            </p:nvSpPr>
            <p:spPr bwMode="auto">
              <a:xfrm>
                <a:off x="6383338" y="1201738"/>
                <a:ext cx="403225" cy="406400"/>
              </a:xfrm>
              <a:custGeom>
                <a:avLst/>
                <a:gdLst>
                  <a:gd name="T0" fmla="*/ 67 w 135"/>
                  <a:gd name="T1" fmla="*/ 136 h 136"/>
                  <a:gd name="T2" fmla="*/ 0 w 135"/>
                  <a:gd name="T3" fmla="*/ 68 h 136"/>
                  <a:gd name="T4" fmla="*/ 67 w 135"/>
                  <a:gd name="T5" fmla="*/ 0 h 136"/>
                  <a:gd name="T6" fmla="*/ 135 w 135"/>
                  <a:gd name="T7" fmla="*/ 68 h 136"/>
                  <a:gd name="T8" fmla="*/ 67 w 135"/>
                  <a:gd name="T9" fmla="*/ 136 h 136"/>
                  <a:gd name="T10" fmla="*/ 67 w 135"/>
                  <a:gd name="T11" fmla="*/ 8 h 136"/>
                  <a:gd name="T12" fmla="*/ 8 w 135"/>
                  <a:gd name="T13" fmla="*/ 68 h 136"/>
                  <a:gd name="T14" fmla="*/ 67 w 135"/>
                  <a:gd name="T15" fmla="*/ 128 h 136"/>
                  <a:gd name="T16" fmla="*/ 127 w 135"/>
                  <a:gd name="T17" fmla="*/ 68 h 136"/>
                  <a:gd name="T18" fmla="*/ 67 w 135"/>
                  <a:gd name="T19" fmla="*/ 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136">
                    <a:moveTo>
                      <a:pt x="67" y="136"/>
                    </a:moveTo>
                    <a:cubicBezTo>
                      <a:pt x="30" y="136"/>
                      <a:pt x="0" y="105"/>
                      <a:pt x="0" y="68"/>
                    </a:cubicBezTo>
                    <a:cubicBezTo>
                      <a:pt x="0" y="31"/>
                      <a:pt x="30" y="0"/>
                      <a:pt x="67" y="0"/>
                    </a:cubicBezTo>
                    <a:cubicBezTo>
                      <a:pt x="105" y="0"/>
                      <a:pt x="135" y="31"/>
                      <a:pt x="135" y="68"/>
                    </a:cubicBezTo>
                    <a:cubicBezTo>
                      <a:pt x="135" y="105"/>
                      <a:pt x="105" y="136"/>
                      <a:pt x="67" y="136"/>
                    </a:cubicBezTo>
                    <a:close/>
                    <a:moveTo>
                      <a:pt x="67" y="8"/>
                    </a:moveTo>
                    <a:cubicBezTo>
                      <a:pt x="34" y="8"/>
                      <a:pt x="8" y="35"/>
                      <a:pt x="8" y="68"/>
                    </a:cubicBezTo>
                    <a:cubicBezTo>
                      <a:pt x="8" y="101"/>
                      <a:pt x="34" y="128"/>
                      <a:pt x="67" y="128"/>
                    </a:cubicBezTo>
                    <a:cubicBezTo>
                      <a:pt x="100" y="128"/>
                      <a:pt x="127" y="101"/>
                      <a:pt x="127" y="68"/>
                    </a:cubicBezTo>
                    <a:cubicBezTo>
                      <a:pt x="127" y="35"/>
                      <a:pt x="100" y="8"/>
                      <a:pt x="67" y="8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Oval 151"/>
              <p:cNvSpPr>
                <a:spLocks noChangeArrowheads="1"/>
              </p:cNvSpPr>
              <p:nvPr/>
            </p:nvSpPr>
            <p:spPr bwMode="auto">
              <a:xfrm>
                <a:off x="6488113" y="1309688"/>
                <a:ext cx="192088" cy="190500"/>
              </a:xfrm>
              <a:prstGeom prst="ellipse">
                <a:avLst/>
              </a:prstGeom>
              <a:solidFill>
                <a:srgbClr val="B7ED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Freeform 152"/>
              <p:cNvSpPr>
                <a:spLocks noEditPoints="1"/>
              </p:cNvSpPr>
              <p:nvPr/>
            </p:nvSpPr>
            <p:spPr bwMode="auto">
              <a:xfrm>
                <a:off x="6477001" y="1296988"/>
                <a:ext cx="214313" cy="215900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8 h 72"/>
                  <a:gd name="T12" fmla="*/ 8 w 72"/>
                  <a:gd name="T13" fmla="*/ 36 h 72"/>
                  <a:gd name="T14" fmla="*/ 36 w 72"/>
                  <a:gd name="T15" fmla="*/ 64 h 72"/>
                  <a:gd name="T16" fmla="*/ 64 w 72"/>
                  <a:gd name="T17" fmla="*/ 36 h 72"/>
                  <a:gd name="T18" fmla="*/ 36 w 72"/>
                  <a:gd name="T19" fmla="*/ 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8"/>
                    </a:moveTo>
                    <a:cubicBezTo>
                      <a:pt x="21" y="8"/>
                      <a:pt x="8" y="21"/>
                      <a:pt x="8" y="36"/>
                    </a:cubicBezTo>
                    <a:cubicBezTo>
                      <a:pt x="8" y="52"/>
                      <a:pt x="21" y="64"/>
                      <a:pt x="36" y="64"/>
                    </a:cubicBezTo>
                    <a:cubicBezTo>
                      <a:pt x="52" y="64"/>
                      <a:pt x="64" y="52"/>
                      <a:pt x="64" y="36"/>
                    </a:cubicBezTo>
                    <a:cubicBezTo>
                      <a:pt x="64" y="21"/>
                      <a:pt x="52" y="8"/>
                      <a:pt x="36" y="8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Freeform 153"/>
              <p:cNvSpPr/>
              <p:nvPr/>
            </p:nvSpPr>
            <p:spPr bwMode="auto">
              <a:xfrm>
                <a:off x="6527801" y="1344613"/>
                <a:ext cx="68263" cy="73025"/>
              </a:xfrm>
              <a:custGeom>
                <a:avLst/>
                <a:gdLst>
                  <a:gd name="T0" fmla="*/ 4 w 23"/>
                  <a:gd name="T1" fmla="*/ 24 h 24"/>
                  <a:gd name="T2" fmla="*/ 0 w 23"/>
                  <a:gd name="T3" fmla="*/ 20 h 24"/>
                  <a:gd name="T4" fmla="*/ 19 w 23"/>
                  <a:gd name="T5" fmla="*/ 0 h 24"/>
                  <a:gd name="T6" fmla="*/ 23 w 23"/>
                  <a:gd name="T7" fmla="*/ 4 h 24"/>
                  <a:gd name="T8" fmla="*/ 19 w 23"/>
                  <a:gd name="T9" fmla="*/ 8 h 24"/>
                  <a:gd name="T10" fmla="*/ 8 w 23"/>
                  <a:gd name="T11" fmla="*/ 20 h 24"/>
                  <a:gd name="T12" fmla="*/ 4 w 23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4">
                    <a:moveTo>
                      <a:pt x="4" y="24"/>
                    </a:moveTo>
                    <a:cubicBezTo>
                      <a:pt x="1" y="24"/>
                      <a:pt x="0" y="22"/>
                      <a:pt x="0" y="20"/>
                    </a:cubicBezTo>
                    <a:cubicBezTo>
                      <a:pt x="0" y="9"/>
                      <a:pt x="8" y="0"/>
                      <a:pt x="19" y="0"/>
                    </a:cubicBezTo>
                    <a:cubicBezTo>
                      <a:pt x="21" y="0"/>
                      <a:pt x="23" y="2"/>
                      <a:pt x="23" y="4"/>
                    </a:cubicBezTo>
                    <a:cubicBezTo>
                      <a:pt x="23" y="7"/>
                      <a:pt x="21" y="8"/>
                      <a:pt x="19" y="8"/>
                    </a:cubicBezTo>
                    <a:cubicBezTo>
                      <a:pt x="13" y="8"/>
                      <a:pt x="8" y="14"/>
                      <a:pt x="8" y="20"/>
                    </a:cubicBezTo>
                    <a:cubicBezTo>
                      <a:pt x="8" y="22"/>
                      <a:pt x="6" y="24"/>
                      <a:pt x="4" y="24"/>
                    </a:cubicBezTo>
                    <a:close/>
                  </a:path>
                </a:pathLst>
              </a:cu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Freeform 154"/>
              <p:cNvSpPr/>
              <p:nvPr/>
            </p:nvSpPr>
            <p:spPr bwMode="auto">
              <a:xfrm>
                <a:off x="7515226" y="1225550"/>
                <a:ext cx="206375" cy="203200"/>
              </a:xfrm>
              <a:custGeom>
                <a:avLst/>
                <a:gdLst>
                  <a:gd name="T0" fmla="*/ 45 w 69"/>
                  <a:gd name="T1" fmla="*/ 40 h 68"/>
                  <a:gd name="T2" fmla="*/ 69 w 69"/>
                  <a:gd name="T3" fmla="*/ 34 h 68"/>
                  <a:gd name="T4" fmla="*/ 45 w 69"/>
                  <a:gd name="T5" fmla="*/ 28 h 68"/>
                  <a:gd name="T6" fmla="*/ 45 w 69"/>
                  <a:gd name="T7" fmla="*/ 28 h 68"/>
                  <a:gd name="T8" fmla="*/ 45 w 69"/>
                  <a:gd name="T9" fmla="*/ 28 h 68"/>
                  <a:gd name="T10" fmla="*/ 40 w 69"/>
                  <a:gd name="T11" fmla="*/ 24 h 68"/>
                  <a:gd name="T12" fmla="*/ 34 w 69"/>
                  <a:gd name="T13" fmla="*/ 0 h 68"/>
                  <a:gd name="T14" fmla="*/ 28 w 69"/>
                  <a:gd name="T15" fmla="*/ 24 h 68"/>
                  <a:gd name="T16" fmla="*/ 28 w 69"/>
                  <a:gd name="T17" fmla="*/ 24 h 68"/>
                  <a:gd name="T18" fmla="*/ 28 w 69"/>
                  <a:gd name="T19" fmla="*/ 24 h 68"/>
                  <a:gd name="T20" fmla="*/ 24 w 69"/>
                  <a:gd name="T21" fmla="*/ 28 h 68"/>
                  <a:gd name="T22" fmla="*/ 24 w 69"/>
                  <a:gd name="T23" fmla="*/ 28 h 68"/>
                  <a:gd name="T24" fmla="*/ 24 w 69"/>
                  <a:gd name="T25" fmla="*/ 28 h 68"/>
                  <a:gd name="T26" fmla="*/ 0 w 69"/>
                  <a:gd name="T27" fmla="*/ 34 h 68"/>
                  <a:gd name="T28" fmla="*/ 24 w 69"/>
                  <a:gd name="T29" fmla="*/ 40 h 68"/>
                  <a:gd name="T30" fmla="*/ 28 w 69"/>
                  <a:gd name="T31" fmla="*/ 45 h 68"/>
                  <a:gd name="T32" fmla="*/ 28 w 69"/>
                  <a:gd name="T33" fmla="*/ 45 h 68"/>
                  <a:gd name="T34" fmla="*/ 28 w 69"/>
                  <a:gd name="T35" fmla="*/ 45 h 68"/>
                  <a:gd name="T36" fmla="*/ 34 w 69"/>
                  <a:gd name="T37" fmla="*/ 68 h 68"/>
                  <a:gd name="T38" fmla="*/ 40 w 69"/>
                  <a:gd name="T39" fmla="*/ 45 h 68"/>
                  <a:gd name="T40" fmla="*/ 45 w 69"/>
                  <a:gd name="T41" fmla="*/ 4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9" h="68">
                    <a:moveTo>
                      <a:pt x="45" y="40"/>
                    </a:moveTo>
                    <a:cubicBezTo>
                      <a:pt x="69" y="34"/>
                      <a:pt x="69" y="34"/>
                      <a:pt x="69" y="34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3" y="28"/>
                      <a:pt x="41" y="26"/>
                      <a:pt x="40" y="2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6"/>
                      <a:pt x="26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6" y="41"/>
                      <a:pt x="28" y="42"/>
                      <a:pt x="28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0" y="45"/>
                      <a:pt x="40" y="45"/>
                      <a:pt x="40" y="45"/>
                    </a:cubicBezTo>
                    <a:cubicBezTo>
                      <a:pt x="41" y="42"/>
                      <a:pt x="43" y="41"/>
                      <a:pt x="45" y="40"/>
                    </a:cubicBezTo>
                    <a:close/>
                  </a:path>
                </a:pathLst>
              </a:custGeom>
              <a:solidFill>
                <a:srgbClr val="FF4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Freeform 155"/>
              <p:cNvSpPr/>
              <p:nvPr/>
            </p:nvSpPr>
            <p:spPr bwMode="auto">
              <a:xfrm>
                <a:off x="6586538" y="1939925"/>
                <a:ext cx="117475" cy="117475"/>
              </a:xfrm>
              <a:custGeom>
                <a:avLst/>
                <a:gdLst>
                  <a:gd name="T0" fmla="*/ 25 w 39"/>
                  <a:gd name="T1" fmla="*/ 23 h 39"/>
                  <a:gd name="T2" fmla="*/ 39 w 39"/>
                  <a:gd name="T3" fmla="*/ 19 h 39"/>
                  <a:gd name="T4" fmla="*/ 25 w 39"/>
                  <a:gd name="T5" fmla="*/ 16 h 39"/>
                  <a:gd name="T6" fmla="*/ 25 w 39"/>
                  <a:gd name="T7" fmla="*/ 16 h 39"/>
                  <a:gd name="T8" fmla="*/ 25 w 39"/>
                  <a:gd name="T9" fmla="*/ 16 h 39"/>
                  <a:gd name="T10" fmla="*/ 23 w 39"/>
                  <a:gd name="T11" fmla="*/ 13 h 39"/>
                  <a:gd name="T12" fmla="*/ 19 w 39"/>
                  <a:gd name="T13" fmla="*/ 0 h 39"/>
                  <a:gd name="T14" fmla="*/ 16 w 39"/>
                  <a:gd name="T15" fmla="*/ 13 h 39"/>
                  <a:gd name="T16" fmla="*/ 16 w 39"/>
                  <a:gd name="T17" fmla="*/ 13 h 39"/>
                  <a:gd name="T18" fmla="*/ 16 w 39"/>
                  <a:gd name="T19" fmla="*/ 13 h 39"/>
                  <a:gd name="T20" fmla="*/ 13 w 39"/>
                  <a:gd name="T21" fmla="*/ 16 h 39"/>
                  <a:gd name="T22" fmla="*/ 13 w 39"/>
                  <a:gd name="T23" fmla="*/ 16 h 39"/>
                  <a:gd name="T24" fmla="*/ 13 w 39"/>
                  <a:gd name="T25" fmla="*/ 16 h 39"/>
                  <a:gd name="T26" fmla="*/ 0 w 39"/>
                  <a:gd name="T27" fmla="*/ 19 h 39"/>
                  <a:gd name="T28" fmla="*/ 13 w 39"/>
                  <a:gd name="T29" fmla="*/ 23 h 39"/>
                  <a:gd name="T30" fmla="*/ 16 w 39"/>
                  <a:gd name="T31" fmla="*/ 25 h 39"/>
                  <a:gd name="T32" fmla="*/ 16 w 39"/>
                  <a:gd name="T33" fmla="*/ 25 h 39"/>
                  <a:gd name="T34" fmla="*/ 16 w 39"/>
                  <a:gd name="T35" fmla="*/ 25 h 39"/>
                  <a:gd name="T36" fmla="*/ 19 w 39"/>
                  <a:gd name="T37" fmla="*/ 39 h 39"/>
                  <a:gd name="T38" fmla="*/ 23 w 39"/>
                  <a:gd name="T39" fmla="*/ 25 h 39"/>
                  <a:gd name="T40" fmla="*/ 25 w 39"/>
                  <a:gd name="T41" fmla="*/ 2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39">
                    <a:moveTo>
                      <a:pt x="25" y="23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5"/>
                      <a:pt x="23" y="14"/>
                      <a:pt x="23" y="13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5" y="14"/>
                      <a:pt x="14" y="15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4" y="23"/>
                      <a:pt x="15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4"/>
                      <a:pt x="24" y="23"/>
                      <a:pt x="25" y="23"/>
                    </a:cubicBezTo>
                    <a:close/>
                  </a:path>
                </a:pathLst>
              </a:custGeom>
              <a:solidFill>
                <a:srgbClr val="FF4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Freeform 156"/>
              <p:cNvSpPr/>
              <p:nvPr/>
            </p:nvSpPr>
            <p:spPr bwMode="auto">
              <a:xfrm>
                <a:off x="7162801" y="989013"/>
                <a:ext cx="119063" cy="120650"/>
              </a:xfrm>
              <a:custGeom>
                <a:avLst/>
                <a:gdLst>
                  <a:gd name="T0" fmla="*/ 26 w 40"/>
                  <a:gd name="T1" fmla="*/ 24 h 40"/>
                  <a:gd name="T2" fmla="*/ 40 w 40"/>
                  <a:gd name="T3" fmla="*/ 20 h 40"/>
                  <a:gd name="T4" fmla="*/ 26 w 40"/>
                  <a:gd name="T5" fmla="*/ 17 h 40"/>
                  <a:gd name="T6" fmla="*/ 26 w 40"/>
                  <a:gd name="T7" fmla="*/ 17 h 40"/>
                  <a:gd name="T8" fmla="*/ 26 w 40"/>
                  <a:gd name="T9" fmla="*/ 17 h 40"/>
                  <a:gd name="T10" fmla="*/ 24 w 40"/>
                  <a:gd name="T11" fmla="*/ 14 h 40"/>
                  <a:gd name="T12" fmla="*/ 20 w 40"/>
                  <a:gd name="T13" fmla="*/ 0 h 40"/>
                  <a:gd name="T14" fmla="*/ 17 w 40"/>
                  <a:gd name="T15" fmla="*/ 14 h 40"/>
                  <a:gd name="T16" fmla="*/ 17 w 40"/>
                  <a:gd name="T17" fmla="*/ 14 h 40"/>
                  <a:gd name="T18" fmla="*/ 17 w 40"/>
                  <a:gd name="T19" fmla="*/ 14 h 40"/>
                  <a:gd name="T20" fmla="*/ 14 w 40"/>
                  <a:gd name="T21" fmla="*/ 17 h 40"/>
                  <a:gd name="T22" fmla="*/ 14 w 40"/>
                  <a:gd name="T23" fmla="*/ 17 h 40"/>
                  <a:gd name="T24" fmla="*/ 14 w 40"/>
                  <a:gd name="T25" fmla="*/ 17 h 40"/>
                  <a:gd name="T26" fmla="*/ 0 w 40"/>
                  <a:gd name="T27" fmla="*/ 20 h 40"/>
                  <a:gd name="T28" fmla="*/ 14 w 40"/>
                  <a:gd name="T29" fmla="*/ 24 h 40"/>
                  <a:gd name="T30" fmla="*/ 17 w 40"/>
                  <a:gd name="T31" fmla="*/ 26 h 40"/>
                  <a:gd name="T32" fmla="*/ 17 w 40"/>
                  <a:gd name="T33" fmla="*/ 26 h 40"/>
                  <a:gd name="T34" fmla="*/ 17 w 40"/>
                  <a:gd name="T35" fmla="*/ 26 h 40"/>
                  <a:gd name="T36" fmla="*/ 20 w 40"/>
                  <a:gd name="T37" fmla="*/ 40 h 40"/>
                  <a:gd name="T38" fmla="*/ 24 w 40"/>
                  <a:gd name="T39" fmla="*/ 26 h 40"/>
                  <a:gd name="T40" fmla="*/ 26 w 40"/>
                  <a:gd name="T41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" h="40">
                    <a:moveTo>
                      <a:pt x="26" y="24"/>
                    </a:moveTo>
                    <a:cubicBezTo>
                      <a:pt x="40" y="20"/>
                      <a:pt x="40" y="20"/>
                      <a:pt x="40" y="20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5" y="16"/>
                      <a:pt x="24" y="15"/>
                      <a:pt x="24" y="1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5" y="16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5" y="24"/>
                      <a:pt x="16" y="25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5"/>
                      <a:pt x="25" y="24"/>
                      <a:pt x="26" y="24"/>
                    </a:cubicBezTo>
                    <a:close/>
                  </a:path>
                </a:pathLst>
              </a:custGeom>
              <a:solidFill>
                <a:srgbClr val="FF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Freeform 157"/>
              <p:cNvSpPr/>
              <p:nvPr/>
            </p:nvSpPr>
            <p:spPr bwMode="auto">
              <a:xfrm>
                <a:off x="5876926" y="842963"/>
                <a:ext cx="119063" cy="120650"/>
              </a:xfrm>
              <a:custGeom>
                <a:avLst/>
                <a:gdLst>
                  <a:gd name="T0" fmla="*/ 26 w 40"/>
                  <a:gd name="T1" fmla="*/ 24 h 40"/>
                  <a:gd name="T2" fmla="*/ 40 w 40"/>
                  <a:gd name="T3" fmla="*/ 20 h 40"/>
                  <a:gd name="T4" fmla="*/ 26 w 40"/>
                  <a:gd name="T5" fmla="*/ 17 h 40"/>
                  <a:gd name="T6" fmla="*/ 26 w 40"/>
                  <a:gd name="T7" fmla="*/ 17 h 40"/>
                  <a:gd name="T8" fmla="*/ 26 w 40"/>
                  <a:gd name="T9" fmla="*/ 17 h 40"/>
                  <a:gd name="T10" fmla="*/ 24 w 40"/>
                  <a:gd name="T11" fmla="*/ 14 h 40"/>
                  <a:gd name="T12" fmla="*/ 20 w 40"/>
                  <a:gd name="T13" fmla="*/ 0 h 40"/>
                  <a:gd name="T14" fmla="*/ 17 w 40"/>
                  <a:gd name="T15" fmla="*/ 14 h 40"/>
                  <a:gd name="T16" fmla="*/ 17 w 40"/>
                  <a:gd name="T17" fmla="*/ 14 h 40"/>
                  <a:gd name="T18" fmla="*/ 17 w 40"/>
                  <a:gd name="T19" fmla="*/ 14 h 40"/>
                  <a:gd name="T20" fmla="*/ 14 w 40"/>
                  <a:gd name="T21" fmla="*/ 17 h 40"/>
                  <a:gd name="T22" fmla="*/ 14 w 40"/>
                  <a:gd name="T23" fmla="*/ 17 h 40"/>
                  <a:gd name="T24" fmla="*/ 14 w 40"/>
                  <a:gd name="T25" fmla="*/ 17 h 40"/>
                  <a:gd name="T26" fmla="*/ 0 w 40"/>
                  <a:gd name="T27" fmla="*/ 20 h 40"/>
                  <a:gd name="T28" fmla="*/ 14 w 40"/>
                  <a:gd name="T29" fmla="*/ 24 h 40"/>
                  <a:gd name="T30" fmla="*/ 17 w 40"/>
                  <a:gd name="T31" fmla="*/ 26 h 40"/>
                  <a:gd name="T32" fmla="*/ 17 w 40"/>
                  <a:gd name="T33" fmla="*/ 26 h 40"/>
                  <a:gd name="T34" fmla="*/ 17 w 40"/>
                  <a:gd name="T35" fmla="*/ 26 h 40"/>
                  <a:gd name="T36" fmla="*/ 20 w 40"/>
                  <a:gd name="T37" fmla="*/ 40 h 40"/>
                  <a:gd name="T38" fmla="*/ 24 w 40"/>
                  <a:gd name="T39" fmla="*/ 26 h 40"/>
                  <a:gd name="T40" fmla="*/ 26 w 40"/>
                  <a:gd name="T41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" h="40">
                    <a:moveTo>
                      <a:pt x="26" y="24"/>
                    </a:moveTo>
                    <a:cubicBezTo>
                      <a:pt x="40" y="20"/>
                      <a:pt x="40" y="20"/>
                      <a:pt x="40" y="20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5" y="16"/>
                      <a:pt x="24" y="15"/>
                      <a:pt x="24" y="1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5" y="16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5" y="24"/>
                      <a:pt x="16" y="25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5"/>
                      <a:pt x="25" y="24"/>
                      <a:pt x="26" y="24"/>
                    </a:cubicBezTo>
                    <a:close/>
                  </a:path>
                </a:pathLst>
              </a:custGeom>
              <a:solidFill>
                <a:srgbClr val="FF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Freeform 158"/>
              <p:cNvSpPr/>
              <p:nvPr/>
            </p:nvSpPr>
            <p:spPr bwMode="auto">
              <a:xfrm>
                <a:off x="7515226" y="1700213"/>
                <a:ext cx="119063" cy="120650"/>
              </a:xfrm>
              <a:custGeom>
                <a:avLst/>
                <a:gdLst>
                  <a:gd name="T0" fmla="*/ 26 w 40"/>
                  <a:gd name="T1" fmla="*/ 23 h 40"/>
                  <a:gd name="T2" fmla="*/ 40 w 40"/>
                  <a:gd name="T3" fmla="*/ 20 h 40"/>
                  <a:gd name="T4" fmla="*/ 26 w 40"/>
                  <a:gd name="T5" fmla="*/ 16 h 40"/>
                  <a:gd name="T6" fmla="*/ 26 w 40"/>
                  <a:gd name="T7" fmla="*/ 16 h 40"/>
                  <a:gd name="T8" fmla="*/ 26 w 40"/>
                  <a:gd name="T9" fmla="*/ 16 h 40"/>
                  <a:gd name="T10" fmla="*/ 24 w 40"/>
                  <a:gd name="T11" fmla="*/ 14 h 40"/>
                  <a:gd name="T12" fmla="*/ 20 w 40"/>
                  <a:gd name="T13" fmla="*/ 0 h 40"/>
                  <a:gd name="T14" fmla="*/ 17 w 40"/>
                  <a:gd name="T15" fmla="*/ 14 h 40"/>
                  <a:gd name="T16" fmla="*/ 17 w 40"/>
                  <a:gd name="T17" fmla="*/ 14 h 40"/>
                  <a:gd name="T18" fmla="*/ 17 w 40"/>
                  <a:gd name="T19" fmla="*/ 14 h 40"/>
                  <a:gd name="T20" fmla="*/ 14 w 40"/>
                  <a:gd name="T21" fmla="*/ 16 h 40"/>
                  <a:gd name="T22" fmla="*/ 14 w 40"/>
                  <a:gd name="T23" fmla="*/ 16 h 40"/>
                  <a:gd name="T24" fmla="*/ 14 w 40"/>
                  <a:gd name="T25" fmla="*/ 16 h 40"/>
                  <a:gd name="T26" fmla="*/ 0 w 40"/>
                  <a:gd name="T27" fmla="*/ 20 h 40"/>
                  <a:gd name="T28" fmla="*/ 14 w 40"/>
                  <a:gd name="T29" fmla="*/ 23 h 40"/>
                  <a:gd name="T30" fmla="*/ 17 w 40"/>
                  <a:gd name="T31" fmla="*/ 26 h 40"/>
                  <a:gd name="T32" fmla="*/ 17 w 40"/>
                  <a:gd name="T33" fmla="*/ 26 h 40"/>
                  <a:gd name="T34" fmla="*/ 17 w 40"/>
                  <a:gd name="T35" fmla="*/ 26 h 40"/>
                  <a:gd name="T36" fmla="*/ 20 w 40"/>
                  <a:gd name="T37" fmla="*/ 40 h 40"/>
                  <a:gd name="T38" fmla="*/ 24 w 40"/>
                  <a:gd name="T39" fmla="*/ 26 h 40"/>
                  <a:gd name="T40" fmla="*/ 26 w 40"/>
                  <a:gd name="T41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" h="40">
                    <a:moveTo>
                      <a:pt x="26" y="23"/>
                    </a:moveTo>
                    <a:cubicBezTo>
                      <a:pt x="40" y="20"/>
                      <a:pt x="40" y="20"/>
                      <a:pt x="40" y="20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5" y="16"/>
                      <a:pt x="24" y="15"/>
                      <a:pt x="24" y="1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5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4"/>
                      <a:pt x="16" y="25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5"/>
                      <a:pt x="25" y="24"/>
                      <a:pt x="26" y="23"/>
                    </a:cubicBezTo>
                    <a:close/>
                  </a:path>
                </a:pathLst>
              </a:custGeom>
              <a:solidFill>
                <a:srgbClr val="FF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8" name="组合 227"/>
            <p:cNvGrpSpPr/>
            <p:nvPr/>
          </p:nvGrpSpPr>
          <p:grpSpPr>
            <a:xfrm>
              <a:off x="2449513" y="2047875"/>
              <a:ext cx="803275" cy="1236663"/>
              <a:chOff x="2449513" y="2047875"/>
              <a:chExt cx="803275" cy="1236663"/>
            </a:xfrm>
          </p:grpSpPr>
          <p:sp>
            <p:nvSpPr>
              <p:cNvPr id="191" name="Freeform 159"/>
              <p:cNvSpPr/>
              <p:nvPr/>
            </p:nvSpPr>
            <p:spPr bwMode="auto">
              <a:xfrm>
                <a:off x="2462213" y="2447925"/>
                <a:ext cx="777875" cy="812800"/>
              </a:xfrm>
              <a:custGeom>
                <a:avLst/>
                <a:gdLst>
                  <a:gd name="T0" fmla="*/ 253 w 261"/>
                  <a:gd name="T1" fmla="*/ 239 h 272"/>
                  <a:gd name="T2" fmla="*/ 183 w 261"/>
                  <a:gd name="T3" fmla="*/ 119 h 272"/>
                  <a:gd name="T4" fmla="*/ 183 w 261"/>
                  <a:gd name="T5" fmla="*/ 33 h 272"/>
                  <a:gd name="T6" fmla="*/ 200 w 261"/>
                  <a:gd name="T7" fmla="*/ 33 h 272"/>
                  <a:gd name="T8" fmla="*/ 215 w 261"/>
                  <a:gd name="T9" fmla="*/ 19 h 272"/>
                  <a:gd name="T10" fmla="*/ 215 w 261"/>
                  <a:gd name="T11" fmla="*/ 15 h 272"/>
                  <a:gd name="T12" fmla="*/ 200 w 261"/>
                  <a:gd name="T13" fmla="*/ 0 h 272"/>
                  <a:gd name="T14" fmla="*/ 61 w 261"/>
                  <a:gd name="T15" fmla="*/ 0 h 272"/>
                  <a:gd name="T16" fmla="*/ 46 w 261"/>
                  <a:gd name="T17" fmla="*/ 15 h 272"/>
                  <a:gd name="T18" fmla="*/ 46 w 261"/>
                  <a:gd name="T19" fmla="*/ 19 h 272"/>
                  <a:gd name="T20" fmla="*/ 61 w 261"/>
                  <a:gd name="T21" fmla="*/ 33 h 272"/>
                  <a:gd name="T22" fmla="*/ 78 w 261"/>
                  <a:gd name="T23" fmla="*/ 33 h 272"/>
                  <a:gd name="T24" fmla="*/ 78 w 261"/>
                  <a:gd name="T25" fmla="*/ 119 h 272"/>
                  <a:gd name="T26" fmla="*/ 9 w 261"/>
                  <a:gd name="T27" fmla="*/ 239 h 272"/>
                  <a:gd name="T28" fmla="*/ 28 w 261"/>
                  <a:gd name="T29" fmla="*/ 272 h 272"/>
                  <a:gd name="T30" fmla="*/ 234 w 261"/>
                  <a:gd name="T31" fmla="*/ 272 h 272"/>
                  <a:gd name="T32" fmla="*/ 253 w 261"/>
                  <a:gd name="T33" fmla="*/ 23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1" h="272">
                    <a:moveTo>
                      <a:pt x="253" y="239"/>
                    </a:moveTo>
                    <a:cubicBezTo>
                      <a:pt x="183" y="119"/>
                      <a:pt x="183" y="119"/>
                      <a:pt x="183" y="119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200" y="33"/>
                      <a:pt x="200" y="33"/>
                      <a:pt x="200" y="33"/>
                    </a:cubicBezTo>
                    <a:cubicBezTo>
                      <a:pt x="209" y="33"/>
                      <a:pt x="215" y="27"/>
                      <a:pt x="215" y="19"/>
                    </a:cubicBezTo>
                    <a:cubicBezTo>
                      <a:pt x="215" y="15"/>
                      <a:pt x="215" y="15"/>
                      <a:pt x="215" y="15"/>
                    </a:cubicBezTo>
                    <a:cubicBezTo>
                      <a:pt x="215" y="7"/>
                      <a:pt x="209" y="0"/>
                      <a:pt x="200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3" y="0"/>
                      <a:pt x="46" y="7"/>
                      <a:pt x="46" y="15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6" y="27"/>
                      <a:pt x="53" y="33"/>
                      <a:pt x="61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119"/>
                      <a:pt x="78" y="119"/>
                      <a:pt x="78" y="119"/>
                    </a:cubicBezTo>
                    <a:cubicBezTo>
                      <a:pt x="9" y="239"/>
                      <a:pt x="9" y="239"/>
                      <a:pt x="9" y="239"/>
                    </a:cubicBezTo>
                    <a:cubicBezTo>
                      <a:pt x="0" y="254"/>
                      <a:pt x="11" y="272"/>
                      <a:pt x="28" y="272"/>
                    </a:cubicBezTo>
                    <a:cubicBezTo>
                      <a:pt x="234" y="272"/>
                      <a:pt x="234" y="272"/>
                      <a:pt x="234" y="272"/>
                    </a:cubicBezTo>
                    <a:cubicBezTo>
                      <a:pt x="250" y="272"/>
                      <a:pt x="261" y="254"/>
                      <a:pt x="253" y="239"/>
                    </a:cubicBezTo>
                    <a:close/>
                  </a:path>
                </a:pathLst>
              </a:cu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2" name="Freeform 160"/>
              <p:cNvSpPr>
                <a:spLocks noEditPoints="1"/>
              </p:cNvSpPr>
              <p:nvPr/>
            </p:nvSpPr>
            <p:spPr bwMode="auto">
              <a:xfrm>
                <a:off x="2449513" y="2424113"/>
                <a:ext cx="803275" cy="860425"/>
              </a:xfrm>
              <a:custGeom>
                <a:avLst/>
                <a:gdLst>
                  <a:gd name="T0" fmla="*/ 263 w 269"/>
                  <a:gd name="T1" fmla="*/ 243 h 288"/>
                  <a:gd name="T2" fmla="*/ 195 w 269"/>
                  <a:gd name="T3" fmla="*/ 125 h 288"/>
                  <a:gd name="T4" fmla="*/ 195 w 269"/>
                  <a:gd name="T5" fmla="*/ 49 h 288"/>
                  <a:gd name="T6" fmla="*/ 204 w 269"/>
                  <a:gd name="T7" fmla="*/ 49 h 288"/>
                  <a:gd name="T8" fmla="*/ 227 w 269"/>
                  <a:gd name="T9" fmla="*/ 27 h 288"/>
                  <a:gd name="T10" fmla="*/ 227 w 269"/>
                  <a:gd name="T11" fmla="*/ 23 h 288"/>
                  <a:gd name="T12" fmla="*/ 204 w 269"/>
                  <a:gd name="T13" fmla="*/ 0 h 288"/>
                  <a:gd name="T14" fmla="*/ 65 w 269"/>
                  <a:gd name="T15" fmla="*/ 0 h 288"/>
                  <a:gd name="T16" fmla="*/ 42 w 269"/>
                  <a:gd name="T17" fmla="*/ 23 h 288"/>
                  <a:gd name="T18" fmla="*/ 42 w 269"/>
                  <a:gd name="T19" fmla="*/ 27 h 288"/>
                  <a:gd name="T20" fmla="*/ 65 w 269"/>
                  <a:gd name="T21" fmla="*/ 49 h 288"/>
                  <a:gd name="T22" fmla="*/ 74 w 269"/>
                  <a:gd name="T23" fmla="*/ 49 h 288"/>
                  <a:gd name="T24" fmla="*/ 74 w 269"/>
                  <a:gd name="T25" fmla="*/ 125 h 288"/>
                  <a:gd name="T26" fmla="*/ 6 w 269"/>
                  <a:gd name="T27" fmla="*/ 243 h 288"/>
                  <a:gd name="T28" fmla="*/ 6 w 269"/>
                  <a:gd name="T29" fmla="*/ 273 h 288"/>
                  <a:gd name="T30" fmla="*/ 32 w 269"/>
                  <a:gd name="T31" fmla="*/ 288 h 288"/>
                  <a:gd name="T32" fmla="*/ 238 w 269"/>
                  <a:gd name="T33" fmla="*/ 288 h 288"/>
                  <a:gd name="T34" fmla="*/ 263 w 269"/>
                  <a:gd name="T35" fmla="*/ 273 h 288"/>
                  <a:gd name="T36" fmla="*/ 263 w 269"/>
                  <a:gd name="T37" fmla="*/ 243 h 288"/>
                  <a:gd name="T38" fmla="*/ 238 w 269"/>
                  <a:gd name="T39" fmla="*/ 280 h 288"/>
                  <a:gd name="T40" fmla="*/ 32 w 269"/>
                  <a:gd name="T41" fmla="*/ 280 h 288"/>
                  <a:gd name="T42" fmla="*/ 13 w 269"/>
                  <a:gd name="T43" fmla="*/ 247 h 288"/>
                  <a:gd name="T44" fmla="*/ 82 w 269"/>
                  <a:gd name="T45" fmla="*/ 127 h 288"/>
                  <a:gd name="T46" fmla="*/ 82 w 269"/>
                  <a:gd name="T47" fmla="*/ 41 h 288"/>
                  <a:gd name="T48" fmla="*/ 65 w 269"/>
                  <a:gd name="T49" fmla="*/ 41 h 288"/>
                  <a:gd name="T50" fmla="*/ 50 w 269"/>
                  <a:gd name="T51" fmla="*/ 27 h 288"/>
                  <a:gd name="T52" fmla="*/ 50 w 269"/>
                  <a:gd name="T53" fmla="*/ 23 h 288"/>
                  <a:gd name="T54" fmla="*/ 65 w 269"/>
                  <a:gd name="T55" fmla="*/ 8 h 288"/>
                  <a:gd name="T56" fmla="*/ 204 w 269"/>
                  <a:gd name="T57" fmla="*/ 8 h 288"/>
                  <a:gd name="T58" fmla="*/ 219 w 269"/>
                  <a:gd name="T59" fmla="*/ 23 h 288"/>
                  <a:gd name="T60" fmla="*/ 219 w 269"/>
                  <a:gd name="T61" fmla="*/ 27 h 288"/>
                  <a:gd name="T62" fmla="*/ 204 w 269"/>
                  <a:gd name="T63" fmla="*/ 41 h 288"/>
                  <a:gd name="T64" fmla="*/ 187 w 269"/>
                  <a:gd name="T65" fmla="*/ 41 h 288"/>
                  <a:gd name="T66" fmla="*/ 187 w 269"/>
                  <a:gd name="T67" fmla="*/ 127 h 288"/>
                  <a:gd name="T68" fmla="*/ 257 w 269"/>
                  <a:gd name="T69" fmla="*/ 247 h 288"/>
                  <a:gd name="T70" fmla="*/ 238 w 269"/>
                  <a:gd name="T71" fmla="*/ 28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9" h="288">
                    <a:moveTo>
                      <a:pt x="263" y="243"/>
                    </a:moveTo>
                    <a:cubicBezTo>
                      <a:pt x="195" y="125"/>
                      <a:pt x="195" y="125"/>
                      <a:pt x="195" y="125"/>
                    </a:cubicBezTo>
                    <a:cubicBezTo>
                      <a:pt x="195" y="49"/>
                      <a:pt x="195" y="49"/>
                      <a:pt x="195" y="49"/>
                    </a:cubicBezTo>
                    <a:cubicBezTo>
                      <a:pt x="204" y="49"/>
                      <a:pt x="204" y="49"/>
                      <a:pt x="204" y="49"/>
                    </a:cubicBezTo>
                    <a:cubicBezTo>
                      <a:pt x="217" y="49"/>
                      <a:pt x="227" y="39"/>
                      <a:pt x="227" y="27"/>
                    </a:cubicBezTo>
                    <a:cubicBezTo>
                      <a:pt x="227" y="23"/>
                      <a:pt x="227" y="23"/>
                      <a:pt x="227" y="23"/>
                    </a:cubicBezTo>
                    <a:cubicBezTo>
                      <a:pt x="227" y="10"/>
                      <a:pt x="217" y="0"/>
                      <a:pt x="20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2" y="0"/>
                      <a:pt x="42" y="10"/>
                      <a:pt x="42" y="23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39"/>
                      <a:pt x="52" y="49"/>
                      <a:pt x="65" y="4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125"/>
                      <a:pt x="74" y="125"/>
                      <a:pt x="74" y="125"/>
                    </a:cubicBezTo>
                    <a:cubicBezTo>
                      <a:pt x="6" y="243"/>
                      <a:pt x="6" y="243"/>
                      <a:pt x="6" y="243"/>
                    </a:cubicBezTo>
                    <a:cubicBezTo>
                      <a:pt x="0" y="252"/>
                      <a:pt x="0" y="264"/>
                      <a:pt x="6" y="273"/>
                    </a:cubicBezTo>
                    <a:cubicBezTo>
                      <a:pt x="11" y="282"/>
                      <a:pt x="21" y="288"/>
                      <a:pt x="32" y="288"/>
                    </a:cubicBezTo>
                    <a:cubicBezTo>
                      <a:pt x="238" y="288"/>
                      <a:pt x="238" y="288"/>
                      <a:pt x="238" y="288"/>
                    </a:cubicBezTo>
                    <a:cubicBezTo>
                      <a:pt x="248" y="288"/>
                      <a:pt x="258" y="282"/>
                      <a:pt x="263" y="273"/>
                    </a:cubicBezTo>
                    <a:cubicBezTo>
                      <a:pt x="269" y="264"/>
                      <a:pt x="269" y="252"/>
                      <a:pt x="263" y="243"/>
                    </a:cubicBezTo>
                    <a:close/>
                    <a:moveTo>
                      <a:pt x="238" y="280"/>
                    </a:moveTo>
                    <a:cubicBezTo>
                      <a:pt x="32" y="280"/>
                      <a:pt x="32" y="280"/>
                      <a:pt x="32" y="280"/>
                    </a:cubicBezTo>
                    <a:cubicBezTo>
                      <a:pt x="15" y="280"/>
                      <a:pt x="4" y="262"/>
                      <a:pt x="13" y="247"/>
                    </a:cubicBezTo>
                    <a:cubicBezTo>
                      <a:pt x="82" y="127"/>
                      <a:pt x="82" y="127"/>
                      <a:pt x="82" y="127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57" y="41"/>
                      <a:pt x="50" y="35"/>
                      <a:pt x="50" y="27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15"/>
                      <a:pt x="57" y="8"/>
                      <a:pt x="65" y="8"/>
                    </a:cubicBezTo>
                    <a:cubicBezTo>
                      <a:pt x="204" y="8"/>
                      <a:pt x="204" y="8"/>
                      <a:pt x="204" y="8"/>
                    </a:cubicBezTo>
                    <a:cubicBezTo>
                      <a:pt x="213" y="8"/>
                      <a:pt x="219" y="15"/>
                      <a:pt x="219" y="23"/>
                    </a:cubicBezTo>
                    <a:cubicBezTo>
                      <a:pt x="219" y="27"/>
                      <a:pt x="219" y="27"/>
                      <a:pt x="219" y="27"/>
                    </a:cubicBezTo>
                    <a:cubicBezTo>
                      <a:pt x="219" y="35"/>
                      <a:pt x="213" y="41"/>
                      <a:pt x="204" y="41"/>
                    </a:cubicBezTo>
                    <a:cubicBezTo>
                      <a:pt x="187" y="41"/>
                      <a:pt x="187" y="41"/>
                      <a:pt x="187" y="41"/>
                    </a:cubicBezTo>
                    <a:cubicBezTo>
                      <a:pt x="187" y="127"/>
                      <a:pt x="187" y="127"/>
                      <a:pt x="187" y="127"/>
                    </a:cubicBezTo>
                    <a:cubicBezTo>
                      <a:pt x="257" y="247"/>
                      <a:pt x="257" y="247"/>
                      <a:pt x="257" y="247"/>
                    </a:cubicBezTo>
                    <a:cubicBezTo>
                      <a:pt x="265" y="262"/>
                      <a:pt x="254" y="280"/>
                      <a:pt x="238" y="280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3" name="Freeform 161"/>
              <p:cNvSpPr/>
              <p:nvPr/>
            </p:nvSpPr>
            <p:spPr bwMode="auto">
              <a:xfrm>
                <a:off x="2462213" y="2895600"/>
                <a:ext cx="777875" cy="365125"/>
              </a:xfrm>
              <a:custGeom>
                <a:avLst/>
                <a:gdLst>
                  <a:gd name="T0" fmla="*/ 201 w 261"/>
                  <a:gd name="T1" fmla="*/ 0 h 122"/>
                  <a:gd name="T2" fmla="*/ 104 w 261"/>
                  <a:gd name="T3" fmla="*/ 32 h 122"/>
                  <a:gd name="T4" fmla="*/ 39 w 261"/>
                  <a:gd name="T5" fmla="*/ 36 h 122"/>
                  <a:gd name="T6" fmla="*/ 9 w 261"/>
                  <a:gd name="T7" fmla="*/ 89 h 122"/>
                  <a:gd name="T8" fmla="*/ 28 w 261"/>
                  <a:gd name="T9" fmla="*/ 122 h 122"/>
                  <a:gd name="T10" fmla="*/ 234 w 261"/>
                  <a:gd name="T11" fmla="*/ 122 h 122"/>
                  <a:gd name="T12" fmla="*/ 253 w 261"/>
                  <a:gd name="T13" fmla="*/ 89 h 122"/>
                  <a:gd name="T14" fmla="*/ 201 w 261"/>
                  <a:gd name="T1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1" h="122">
                    <a:moveTo>
                      <a:pt x="201" y="0"/>
                    </a:moveTo>
                    <a:cubicBezTo>
                      <a:pt x="164" y="12"/>
                      <a:pt x="131" y="27"/>
                      <a:pt x="104" y="32"/>
                    </a:cubicBezTo>
                    <a:cubicBezTo>
                      <a:pt x="82" y="36"/>
                      <a:pt x="61" y="38"/>
                      <a:pt x="39" y="36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0" y="104"/>
                      <a:pt x="11" y="122"/>
                      <a:pt x="28" y="122"/>
                    </a:cubicBezTo>
                    <a:cubicBezTo>
                      <a:pt x="234" y="122"/>
                      <a:pt x="234" y="122"/>
                      <a:pt x="234" y="122"/>
                    </a:cubicBezTo>
                    <a:cubicBezTo>
                      <a:pt x="250" y="122"/>
                      <a:pt x="261" y="104"/>
                      <a:pt x="253" y="89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" name="Freeform 162"/>
              <p:cNvSpPr/>
              <p:nvPr/>
            </p:nvSpPr>
            <p:spPr bwMode="auto">
              <a:xfrm>
                <a:off x="2544763" y="2995613"/>
                <a:ext cx="203200" cy="265112"/>
              </a:xfrm>
              <a:custGeom>
                <a:avLst/>
                <a:gdLst>
                  <a:gd name="T0" fmla="*/ 0 w 68"/>
                  <a:gd name="T1" fmla="*/ 89 h 89"/>
                  <a:gd name="T2" fmla="*/ 33 w 68"/>
                  <a:gd name="T3" fmla="*/ 89 h 89"/>
                  <a:gd name="T4" fmla="*/ 68 w 68"/>
                  <a:gd name="T5" fmla="*/ 0 h 89"/>
                  <a:gd name="T6" fmla="*/ 33 w 68"/>
                  <a:gd name="T7" fmla="*/ 4 h 89"/>
                  <a:gd name="T8" fmla="*/ 0 w 68"/>
                  <a:gd name="T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89">
                    <a:moveTo>
                      <a:pt x="0" y="89"/>
                    </a:moveTo>
                    <a:cubicBezTo>
                      <a:pt x="33" y="89"/>
                      <a:pt x="33" y="89"/>
                      <a:pt x="33" y="89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6" y="2"/>
                      <a:pt x="45" y="3"/>
                      <a:pt x="33" y="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" name="Oval 163"/>
              <p:cNvSpPr>
                <a:spLocks noChangeArrowheads="1"/>
              </p:cNvSpPr>
              <p:nvPr/>
            </p:nvSpPr>
            <p:spPr bwMode="auto">
              <a:xfrm>
                <a:off x="2828926" y="3152775"/>
                <a:ext cx="47625" cy="49212"/>
              </a:xfrm>
              <a:prstGeom prst="ellipse">
                <a:avLst/>
              </a:pr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Oval 164"/>
              <p:cNvSpPr>
                <a:spLocks noChangeArrowheads="1"/>
              </p:cNvSpPr>
              <p:nvPr/>
            </p:nvSpPr>
            <p:spPr bwMode="auto">
              <a:xfrm>
                <a:off x="2960688" y="3027363"/>
                <a:ext cx="88900" cy="87312"/>
              </a:xfrm>
              <a:prstGeom prst="ellipse">
                <a:avLst/>
              </a:pr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Oval 165"/>
              <p:cNvSpPr>
                <a:spLocks noChangeArrowheads="1"/>
              </p:cNvSpPr>
              <p:nvPr/>
            </p:nvSpPr>
            <p:spPr bwMode="auto">
              <a:xfrm>
                <a:off x="2760663" y="2286000"/>
                <a:ext cx="65088" cy="698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8" name="Oval 166"/>
              <p:cNvSpPr>
                <a:spLocks noChangeArrowheads="1"/>
              </p:cNvSpPr>
              <p:nvPr/>
            </p:nvSpPr>
            <p:spPr bwMode="auto">
              <a:xfrm>
                <a:off x="2889251" y="2206625"/>
                <a:ext cx="76200" cy="777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9" name="Oval 167"/>
              <p:cNvSpPr>
                <a:spLocks noChangeArrowheads="1"/>
              </p:cNvSpPr>
              <p:nvPr/>
            </p:nvSpPr>
            <p:spPr bwMode="auto">
              <a:xfrm>
                <a:off x="2808288" y="2047875"/>
                <a:ext cx="88900" cy="88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9" name="组合 228"/>
            <p:cNvGrpSpPr/>
            <p:nvPr/>
          </p:nvGrpSpPr>
          <p:grpSpPr>
            <a:xfrm>
              <a:off x="3714751" y="2047875"/>
              <a:ext cx="803275" cy="1236663"/>
              <a:chOff x="3714751" y="2047875"/>
              <a:chExt cx="803275" cy="1236663"/>
            </a:xfrm>
          </p:grpSpPr>
          <p:sp>
            <p:nvSpPr>
              <p:cNvPr id="200" name="Freeform 168"/>
              <p:cNvSpPr/>
              <p:nvPr/>
            </p:nvSpPr>
            <p:spPr bwMode="auto">
              <a:xfrm>
                <a:off x="3727451" y="2447925"/>
                <a:ext cx="779463" cy="812800"/>
              </a:xfrm>
              <a:custGeom>
                <a:avLst/>
                <a:gdLst>
                  <a:gd name="T0" fmla="*/ 253 w 261"/>
                  <a:gd name="T1" fmla="*/ 239 h 272"/>
                  <a:gd name="T2" fmla="*/ 183 w 261"/>
                  <a:gd name="T3" fmla="*/ 119 h 272"/>
                  <a:gd name="T4" fmla="*/ 183 w 261"/>
                  <a:gd name="T5" fmla="*/ 33 h 272"/>
                  <a:gd name="T6" fmla="*/ 200 w 261"/>
                  <a:gd name="T7" fmla="*/ 33 h 272"/>
                  <a:gd name="T8" fmla="*/ 215 w 261"/>
                  <a:gd name="T9" fmla="*/ 19 h 272"/>
                  <a:gd name="T10" fmla="*/ 215 w 261"/>
                  <a:gd name="T11" fmla="*/ 15 h 272"/>
                  <a:gd name="T12" fmla="*/ 200 w 261"/>
                  <a:gd name="T13" fmla="*/ 0 h 272"/>
                  <a:gd name="T14" fmla="*/ 61 w 261"/>
                  <a:gd name="T15" fmla="*/ 0 h 272"/>
                  <a:gd name="T16" fmla="*/ 46 w 261"/>
                  <a:gd name="T17" fmla="*/ 15 h 272"/>
                  <a:gd name="T18" fmla="*/ 46 w 261"/>
                  <a:gd name="T19" fmla="*/ 19 h 272"/>
                  <a:gd name="T20" fmla="*/ 61 w 261"/>
                  <a:gd name="T21" fmla="*/ 33 h 272"/>
                  <a:gd name="T22" fmla="*/ 78 w 261"/>
                  <a:gd name="T23" fmla="*/ 33 h 272"/>
                  <a:gd name="T24" fmla="*/ 78 w 261"/>
                  <a:gd name="T25" fmla="*/ 119 h 272"/>
                  <a:gd name="T26" fmla="*/ 9 w 261"/>
                  <a:gd name="T27" fmla="*/ 239 h 272"/>
                  <a:gd name="T28" fmla="*/ 28 w 261"/>
                  <a:gd name="T29" fmla="*/ 272 h 272"/>
                  <a:gd name="T30" fmla="*/ 234 w 261"/>
                  <a:gd name="T31" fmla="*/ 272 h 272"/>
                  <a:gd name="T32" fmla="*/ 253 w 261"/>
                  <a:gd name="T33" fmla="*/ 23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1" h="272">
                    <a:moveTo>
                      <a:pt x="253" y="239"/>
                    </a:moveTo>
                    <a:cubicBezTo>
                      <a:pt x="183" y="119"/>
                      <a:pt x="183" y="119"/>
                      <a:pt x="183" y="119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200" y="33"/>
                      <a:pt x="200" y="33"/>
                      <a:pt x="200" y="33"/>
                    </a:cubicBezTo>
                    <a:cubicBezTo>
                      <a:pt x="209" y="33"/>
                      <a:pt x="215" y="27"/>
                      <a:pt x="215" y="19"/>
                    </a:cubicBezTo>
                    <a:cubicBezTo>
                      <a:pt x="215" y="15"/>
                      <a:pt x="215" y="15"/>
                      <a:pt x="215" y="15"/>
                    </a:cubicBezTo>
                    <a:cubicBezTo>
                      <a:pt x="215" y="7"/>
                      <a:pt x="209" y="0"/>
                      <a:pt x="200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3" y="0"/>
                      <a:pt x="46" y="7"/>
                      <a:pt x="46" y="15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6" y="27"/>
                      <a:pt x="53" y="33"/>
                      <a:pt x="61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119"/>
                      <a:pt x="78" y="119"/>
                      <a:pt x="78" y="119"/>
                    </a:cubicBezTo>
                    <a:cubicBezTo>
                      <a:pt x="9" y="239"/>
                      <a:pt x="9" y="239"/>
                      <a:pt x="9" y="239"/>
                    </a:cubicBezTo>
                    <a:cubicBezTo>
                      <a:pt x="0" y="254"/>
                      <a:pt x="11" y="272"/>
                      <a:pt x="28" y="272"/>
                    </a:cubicBezTo>
                    <a:cubicBezTo>
                      <a:pt x="234" y="272"/>
                      <a:pt x="234" y="272"/>
                      <a:pt x="234" y="272"/>
                    </a:cubicBezTo>
                    <a:cubicBezTo>
                      <a:pt x="250" y="272"/>
                      <a:pt x="261" y="254"/>
                      <a:pt x="253" y="239"/>
                    </a:cubicBezTo>
                    <a:close/>
                  </a:path>
                </a:pathLst>
              </a:cu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1" name="Freeform 169"/>
              <p:cNvSpPr>
                <a:spLocks noEditPoints="1"/>
              </p:cNvSpPr>
              <p:nvPr/>
            </p:nvSpPr>
            <p:spPr bwMode="auto">
              <a:xfrm>
                <a:off x="3714751" y="2424113"/>
                <a:ext cx="803275" cy="860425"/>
              </a:xfrm>
              <a:custGeom>
                <a:avLst/>
                <a:gdLst>
                  <a:gd name="T0" fmla="*/ 263 w 269"/>
                  <a:gd name="T1" fmla="*/ 243 h 288"/>
                  <a:gd name="T2" fmla="*/ 195 w 269"/>
                  <a:gd name="T3" fmla="*/ 125 h 288"/>
                  <a:gd name="T4" fmla="*/ 195 w 269"/>
                  <a:gd name="T5" fmla="*/ 49 h 288"/>
                  <a:gd name="T6" fmla="*/ 204 w 269"/>
                  <a:gd name="T7" fmla="*/ 49 h 288"/>
                  <a:gd name="T8" fmla="*/ 227 w 269"/>
                  <a:gd name="T9" fmla="*/ 27 h 288"/>
                  <a:gd name="T10" fmla="*/ 227 w 269"/>
                  <a:gd name="T11" fmla="*/ 23 h 288"/>
                  <a:gd name="T12" fmla="*/ 204 w 269"/>
                  <a:gd name="T13" fmla="*/ 0 h 288"/>
                  <a:gd name="T14" fmla="*/ 65 w 269"/>
                  <a:gd name="T15" fmla="*/ 0 h 288"/>
                  <a:gd name="T16" fmla="*/ 42 w 269"/>
                  <a:gd name="T17" fmla="*/ 23 h 288"/>
                  <a:gd name="T18" fmla="*/ 42 w 269"/>
                  <a:gd name="T19" fmla="*/ 27 h 288"/>
                  <a:gd name="T20" fmla="*/ 65 w 269"/>
                  <a:gd name="T21" fmla="*/ 49 h 288"/>
                  <a:gd name="T22" fmla="*/ 74 w 269"/>
                  <a:gd name="T23" fmla="*/ 49 h 288"/>
                  <a:gd name="T24" fmla="*/ 74 w 269"/>
                  <a:gd name="T25" fmla="*/ 125 h 288"/>
                  <a:gd name="T26" fmla="*/ 6 w 269"/>
                  <a:gd name="T27" fmla="*/ 243 h 288"/>
                  <a:gd name="T28" fmla="*/ 6 w 269"/>
                  <a:gd name="T29" fmla="*/ 273 h 288"/>
                  <a:gd name="T30" fmla="*/ 32 w 269"/>
                  <a:gd name="T31" fmla="*/ 288 h 288"/>
                  <a:gd name="T32" fmla="*/ 238 w 269"/>
                  <a:gd name="T33" fmla="*/ 288 h 288"/>
                  <a:gd name="T34" fmla="*/ 263 w 269"/>
                  <a:gd name="T35" fmla="*/ 273 h 288"/>
                  <a:gd name="T36" fmla="*/ 263 w 269"/>
                  <a:gd name="T37" fmla="*/ 243 h 288"/>
                  <a:gd name="T38" fmla="*/ 238 w 269"/>
                  <a:gd name="T39" fmla="*/ 280 h 288"/>
                  <a:gd name="T40" fmla="*/ 32 w 269"/>
                  <a:gd name="T41" fmla="*/ 280 h 288"/>
                  <a:gd name="T42" fmla="*/ 13 w 269"/>
                  <a:gd name="T43" fmla="*/ 247 h 288"/>
                  <a:gd name="T44" fmla="*/ 82 w 269"/>
                  <a:gd name="T45" fmla="*/ 127 h 288"/>
                  <a:gd name="T46" fmla="*/ 82 w 269"/>
                  <a:gd name="T47" fmla="*/ 41 h 288"/>
                  <a:gd name="T48" fmla="*/ 65 w 269"/>
                  <a:gd name="T49" fmla="*/ 41 h 288"/>
                  <a:gd name="T50" fmla="*/ 50 w 269"/>
                  <a:gd name="T51" fmla="*/ 27 h 288"/>
                  <a:gd name="T52" fmla="*/ 50 w 269"/>
                  <a:gd name="T53" fmla="*/ 23 h 288"/>
                  <a:gd name="T54" fmla="*/ 65 w 269"/>
                  <a:gd name="T55" fmla="*/ 8 h 288"/>
                  <a:gd name="T56" fmla="*/ 204 w 269"/>
                  <a:gd name="T57" fmla="*/ 8 h 288"/>
                  <a:gd name="T58" fmla="*/ 219 w 269"/>
                  <a:gd name="T59" fmla="*/ 23 h 288"/>
                  <a:gd name="T60" fmla="*/ 219 w 269"/>
                  <a:gd name="T61" fmla="*/ 27 h 288"/>
                  <a:gd name="T62" fmla="*/ 204 w 269"/>
                  <a:gd name="T63" fmla="*/ 41 h 288"/>
                  <a:gd name="T64" fmla="*/ 187 w 269"/>
                  <a:gd name="T65" fmla="*/ 41 h 288"/>
                  <a:gd name="T66" fmla="*/ 187 w 269"/>
                  <a:gd name="T67" fmla="*/ 127 h 288"/>
                  <a:gd name="T68" fmla="*/ 257 w 269"/>
                  <a:gd name="T69" fmla="*/ 247 h 288"/>
                  <a:gd name="T70" fmla="*/ 238 w 269"/>
                  <a:gd name="T71" fmla="*/ 28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9" h="288">
                    <a:moveTo>
                      <a:pt x="263" y="243"/>
                    </a:moveTo>
                    <a:cubicBezTo>
                      <a:pt x="195" y="125"/>
                      <a:pt x="195" y="125"/>
                      <a:pt x="195" y="125"/>
                    </a:cubicBezTo>
                    <a:cubicBezTo>
                      <a:pt x="195" y="49"/>
                      <a:pt x="195" y="49"/>
                      <a:pt x="195" y="49"/>
                    </a:cubicBezTo>
                    <a:cubicBezTo>
                      <a:pt x="204" y="49"/>
                      <a:pt x="204" y="49"/>
                      <a:pt x="204" y="49"/>
                    </a:cubicBezTo>
                    <a:cubicBezTo>
                      <a:pt x="217" y="49"/>
                      <a:pt x="227" y="39"/>
                      <a:pt x="227" y="27"/>
                    </a:cubicBezTo>
                    <a:cubicBezTo>
                      <a:pt x="227" y="23"/>
                      <a:pt x="227" y="23"/>
                      <a:pt x="227" y="23"/>
                    </a:cubicBezTo>
                    <a:cubicBezTo>
                      <a:pt x="227" y="10"/>
                      <a:pt x="217" y="0"/>
                      <a:pt x="20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2" y="0"/>
                      <a:pt x="42" y="10"/>
                      <a:pt x="42" y="23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39"/>
                      <a:pt x="52" y="49"/>
                      <a:pt x="65" y="4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125"/>
                      <a:pt x="74" y="125"/>
                      <a:pt x="74" y="125"/>
                    </a:cubicBezTo>
                    <a:cubicBezTo>
                      <a:pt x="6" y="243"/>
                      <a:pt x="6" y="243"/>
                      <a:pt x="6" y="243"/>
                    </a:cubicBezTo>
                    <a:cubicBezTo>
                      <a:pt x="0" y="252"/>
                      <a:pt x="0" y="264"/>
                      <a:pt x="6" y="273"/>
                    </a:cubicBezTo>
                    <a:cubicBezTo>
                      <a:pt x="11" y="282"/>
                      <a:pt x="21" y="288"/>
                      <a:pt x="32" y="288"/>
                    </a:cubicBezTo>
                    <a:cubicBezTo>
                      <a:pt x="238" y="288"/>
                      <a:pt x="238" y="288"/>
                      <a:pt x="238" y="288"/>
                    </a:cubicBezTo>
                    <a:cubicBezTo>
                      <a:pt x="248" y="288"/>
                      <a:pt x="258" y="282"/>
                      <a:pt x="263" y="273"/>
                    </a:cubicBezTo>
                    <a:cubicBezTo>
                      <a:pt x="269" y="264"/>
                      <a:pt x="269" y="252"/>
                      <a:pt x="263" y="243"/>
                    </a:cubicBezTo>
                    <a:close/>
                    <a:moveTo>
                      <a:pt x="238" y="280"/>
                    </a:moveTo>
                    <a:cubicBezTo>
                      <a:pt x="32" y="280"/>
                      <a:pt x="32" y="280"/>
                      <a:pt x="32" y="280"/>
                    </a:cubicBezTo>
                    <a:cubicBezTo>
                      <a:pt x="15" y="280"/>
                      <a:pt x="4" y="262"/>
                      <a:pt x="13" y="247"/>
                    </a:cubicBezTo>
                    <a:cubicBezTo>
                      <a:pt x="82" y="127"/>
                      <a:pt x="82" y="127"/>
                      <a:pt x="82" y="127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57" y="41"/>
                      <a:pt x="50" y="35"/>
                      <a:pt x="50" y="27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15"/>
                      <a:pt x="57" y="8"/>
                      <a:pt x="65" y="8"/>
                    </a:cubicBezTo>
                    <a:cubicBezTo>
                      <a:pt x="204" y="8"/>
                      <a:pt x="204" y="8"/>
                      <a:pt x="204" y="8"/>
                    </a:cubicBezTo>
                    <a:cubicBezTo>
                      <a:pt x="213" y="8"/>
                      <a:pt x="219" y="15"/>
                      <a:pt x="219" y="23"/>
                    </a:cubicBezTo>
                    <a:cubicBezTo>
                      <a:pt x="219" y="27"/>
                      <a:pt x="219" y="27"/>
                      <a:pt x="219" y="27"/>
                    </a:cubicBezTo>
                    <a:cubicBezTo>
                      <a:pt x="219" y="35"/>
                      <a:pt x="213" y="41"/>
                      <a:pt x="204" y="41"/>
                    </a:cubicBezTo>
                    <a:cubicBezTo>
                      <a:pt x="187" y="41"/>
                      <a:pt x="187" y="41"/>
                      <a:pt x="187" y="41"/>
                    </a:cubicBezTo>
                    <a:cubicBezTo>
                      <a:pt x="187" y="127"/>
                      <a:pt x="187" y="127"/>
                      <a:pt x="187" y="127"/>
                    </a:cubicBezTo>
                    <a:cubicBezTo>
                      <a:pt x="257" y="247"/>
                      <a:pt x="257" y="247"/>
                      <a:pt x="257" y="247"/>
                    </a:cubicBezTo>
                    <a:cubicBezTo>
                      <a:pt x="265" y="262"/>
                      <a:pt x="254" y="280"/>
                      <a:pt x="238" y="280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2" name="Freeform 170"/>
              <p:cNvSpPr/>
              <p:nvPr/>
            </p:nvSpPr>
            <p:spPr bwMode="auto">
              <a:xfrm>
                <a:off x="3727451" y="2895600"/>
                <a:ext cx="779463" cy="365125"/>
              </a:xfrm>
              <a:custGeom>
                <a:avLst/>
                <a:gdLst>
                  <a:gd name="T0" fmla="*/ 201 w 261"/>
                  <a:gd name="T1" fmla="*/ 0 h 122"/>
                  <a:gd name="T2" fmla="*/ 104 w 261"/>
                  <a:gd name="T3" fmla="*/ 32 h 122"/>
                  <a:gd name="T4" fmla="*/ 39 w 261"/>
                  <a:gd name="T5" fmla="*/ 36 h 122"/>
                  <a:gd name="T6" fmla="*/ 9 w 261"/>
                  <a:gd name="T7" fmla="*/ 89 h 122"/>
                  <a:gd name="T8" fmla="*/ 28 w 261"/>
                  <a:gd name="T9" fmla="*/ 122 h 122"/>
                  <a:gd name="T10" fmla="*/ 234 w 261"/>
                  <a:gd name="T11" fmla="*/ 122 h 122"/>
                  <a:gd name="T12" fmla="*/ 253 w 261"/>
                  <a:gd name="T13" fmla="*/ 89 h 122"/>
                  <a:gd name="T14" fmla="*/ 201 w 261"/>
                  <a:gd name="T1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1" h="122">
                    <a:moveTo>
                      <a:pt x="201" y="0"/>
                    </a:moveTo>
                    <a:cubicBezTo>
                      <a:pt x="164" y="12"/>
                      <a:pt x="131" y="27"/>
                      <a:pt x="104" y="32"/>
                    </a:cubicBezTo>
                    <a:cubicBezTo>
                      <a:pt x="82" y="36"/>
                      <a:pt x="61" y="38"/>
                      <a:pt x="39" y="36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0" y="104"/>
                      <a:pt x="11" y="122"/>
                      <a:pt x="28" y="122"/>
                    </a:cubicBezTo>
                    <a:cubicBezTo>
                      <a:pt x="234" y="122"/>
                      <a:pt x="234" y="122"/>
                      <a:pt x="234" y="122"/>
                    </a:cubicBezTo>
                    <a:cubicBezTo>
                      <a:pt x="250" y="122"/>
                      <a:pt x="261" y="104"/>
                      <a:pt x="253" y="89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3" name="Freeform 171"/>
              <p:cNvSpPr/>
              <p:nvPr/>
            </p:nvSpPr>
            <p:spPr bwMode="auto">
              <a:xfrm>
                <a:off x="3811588" y="2995613"/>
                <a:ext cx="201613" cy="265112"/>
              </a:xfrm>
              <a:custGeom>
                <a:avLst/>
                <a:gdLst>
                  <a:gd name="T0" fmla="*/ 0 w 68"/>
                  <a:gd name="T1" fmla="*/ 89 h 89"/>
                  <a:gd name="T2" fmla="*/ 33 w 68"/>
                  <a:gd name="T3" fmla="*/ 89 h 89"/>
                  <a:gd name="T4" fmla="*/ 68 w 68"/>
                  <a:gd name="T5" fmla="*/ 0 h 89"/>
                  <a:gd name="T6" fmla="*/ 33 w 68"/>
                  <a:gd name="T7" fmla="*/ 4 h 89"/>
                  <a:gd name="T8" fmla="*/ 0 w 68"/>
                  <a:gd name="T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89">
                    <a:moveTo>
                      <a:pt x="0" y="89"/>
                    </a:moveTo>
                    <a:cubicBezTo>
                      <a:pt x="33" y="89"/>
                      <a:pt x="33" y="89"/>
                      <a:pt x="33" y="89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6" y="2"/>
                      <a:pt x="45" y="3"/>
                      <a:pt x="33" y="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Oval 172"/>
              <p:cNvSpPr>
                <a:spLocks noChangeArrowheads="1"/>
              </p:cNvSpPr>
              <p:nvPr/>
            </p:nvSpPr>
            <p:spPr bwMode="auto">
              <a:xfrm>
                <a:off x="4094163" y="3152775"/>
                <a:ext cx="47625" cy="49212"/>
              </a:xfrm>
              <a:prstGeom prst="ellipse">
                <a:avLst/>
              </a:pr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" name="Oval 173"/>
              <p:cNvSpPr>
                <a:spLocks noChangeArrowheads="1"/>
              </p:cNvSpPr>
              <p:nvPr/>
            </p:nvSpPr>
            <p:spPr bwMode="auto">
              <a:xfrm>
                <a:off x="4225926" y="3027363"/>
                <a:ext cx="88900" cy="87312"/>
              </a:xfrm>
              <a:prstGeom prst="ellipse">
                <a:avLst/>
              </a:pr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Oval 174"/>
              <p:cNvSpPr>
                <a:spLocks noChangeArrowheads="1"/>
              </p:cNvSpPr>
              <p:nvPr/>
            </p:nvSpPr>
            <p:spPr bwMode="auto">
              <a:xfrm>
                <a:off x="4025901" y="2286000"/>
                <a:ext cx="65088" cy="69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7" name="Oval 175"/>
              <p:cNvSpPr>
                <a:spLocks noChangeArrowheads="1"/>
              </p:cNvSpPr>
              <p:nvPr/>
            </p:nvSpPr>
            <p:spPr bwMode="auto">
              <a:xfrm>
                <a:off x="4154488" y="2206625"/>
                <a:ext cx="77788" cy="777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8" name="Oval 176"/>
              <p:cNvSpPr>
                <a:spLocks noChangeArrowheads="1"/>
              </p:cNvSpPr>
              <p:nvPr/>
            </p:nvSpPr>
            <p:spPr bwMode="auto">
              <a:xfrm>
                <a:off x="4073526" y="2047875"/>
                <a:ext cx="88900" cy="88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7673976" y="2047875"/>
              <a:ext cx="801688" cy="1236663"/>
              <a:chOff x="7673976" y="2047875"/>
              <a:chExt cx="801688" cy="1236663"/>
            </a:xfrm>
          </p:grpSpPr>
          <p:sp>
            <p:nvSpPr>
              <p:cNvPr id="209" name="Freeform 177"/>
              <p:cNvSpPr/>
              <p:nvPr/>
            </p:nvSpPr>
            <p:spPr bwMode="auto">
              <a:xfrm>
                <a:off x="7685088" y="2447925"/>
                <a:ext cx="779463" cy="812800"/>
              </a:xfrm>
              <a:custGeom>
                <a:avLst/>
                <a:gdLst>
                  <a:gd name="T0" fmla="*/ 252 w 261"/>
                  <a:gd name="T1" fmla="*/ 239 h 272"/>
                  <a:gd name="T2" fmla="*/ 183 w 261"/>
                  <a:gd name="T3" fmla="*/ 119 h 272"/>
                  <a:gd name="T4" fmla="*/ 183 w 261"/>
                  <a:gd name="T5" fmla="*/ 33 h 272"/>
                  <a:gd name="T6" fmla="*/ 200 w 261"/>
                  <a:gd name="T7" fmla="*/ 33 h 272"/>
                  <a:gd name="T8" fmla="*/ 215 w 261"/>
                  <a:gd name="T9" fmla="*/ 19 h 272"/>
                  <a:gd name="T10" fmla="*/ 215 w 261"/>
                  <a:gd name="T11" fmla="*/ 15 h 272"/>
                  <a:gd name="T12" fmla="*/ 200 w 261"/>
                  <a:gd name="T13" fmla="*/ 0 h 272"/>
                  <a:gd name="T14" fmla="*/ 61 w 261"/>
                  <a:gd name="T15" fmla="*/ 0 h 272"/>
                  <a:gd name="T16" fmla="*/ 46 w 261"/>
                  <a:gd name="T17" fmla="*/ 15 h 272"/>
                  <a:gd name="T18" fmla="*/ 46 w 261"/>
                  <a:gd name="T19" fmla="*/ 19 h 272"/>
                  <a:gd name="T20" fmla="*/ 61 w 261"/>
                  <a:gd name="T21" fmla="*/ 33 h 272"/>
                  <a:gd name="T22" fmla="*/ 78 w 261"/>
                  <a:gd name="T23" fmla="*/ 33 h 272"/>
                  <a:gd name="T24" fmla="*/ 78 w 261"/>
                  <a:gd name="T25" fmla="*/ 119 h 272"/>
                  <a:gd name="T26" fmla="*/ 8 w 261"/>
                  <a:gd name="T27" fmla="*/ 239 h 272"/>
                  <a:gd name="T28" fmla="*/ 27 w 261"/>
                  <a:gd name="T29" fmla="*/ 272 h 272"/>
                  <a:gd name="T30" fmla="*/ 233 w 261"/>
                  <a:gd name="T31" fmla="*/ 272 h 272"/>
                  <a:gd name="T32" fmla="*/ 252 w 261"/>
                  <a:gd name="T33" fmla="*/ 23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1" h="272">
                    <a:moveTo>
                      <a:pt x="252" y="239"/>
                    </a:moveTo>
                    <a:cubicBezTo>
                      <a:pt x="183" y="119"/>
                      <a:pt x="183" y="119"/>
                      <a:pt x="183" y="119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200" y="33"/>
                      <a:pt x="200" y="33"/>
                      <a:pt x="200" y="33"/>
                    </a:cubicBezTo>
                    <a:cubicBezTo>
                      <a:pt x="208" y="33"/>
                      <a:pt x="215" y="27"/>
                      <a:pt x="215" y="19"/>
                    </a:cubicBezTo>
                    <a:cubicBezTo>
                      <a:pt x="215" y="15"/>
                      <a:pt x="215" y="15"/>
                      <a:pt x="215" y="15"/>
                    </a:cubicBezTo>
                    <a:cubicBezTo>
                      <a:pt x="215" y="7"/>
                      <a:pt x="208" y="0"/>
                      <a:pt x="200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2" y="0"/>
                      <a:pt x="46" y="7"/>
                      <a:pt x="46" y="15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6" y="27"/>
                      <a:pt x="52" y="33"/>
                      <a:pt x="61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119"/>
                      <a:pt x="78" y="119"/>
                      <a:pt x="78" y="119"/>
                    </a:cubicBezTo>
                    <a:cubicBezTo>
                      <a:pt x="8" y="239"/>
                      <a:pt x="8" y="239"/>
                      <a:pt x="8" y="239"/>
                    </a:cubicBezTo>
                    <a:cubicBezTo>
                      <a:pt x="0" y="254"/>
                      <a:pt x="11" y="272"/>
                      <a:pt x="27" y="272"/>
                    </a:cubicBezTo>
                    <a:cubicBezTo>
                      <a:pt x="233" y="272"/>
                      <a:pt x="233" y="272"/>
                      <a:pt x="233" y="272"/>
                    </a:cubicBezTo>
                    <a:cubicBezTo>
                      <a:pt x="250" y="272"/>
                      <a:pt x="261" y="254"/>
                      <a:pt x="252" y="239"/>
                    </a:cubicBezTo>
                    <a:close/>
                  </a:path>
                </a:pathLst>
              </a:cu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0" name="Freeform 178"/>
              <p:cNvSpPr>
                <a:spLocks noEditPoints="1"/>
              </p:cNvSpPr>
              <p:nvPr/>
            </p:nvSpPr>
            <p:spPr bwMode="auto">
              <a:xfrm>
                <a:off x="7673976" y="2424113"/>
                <a:ext cx="801688" cy="860425"/>
              </a:xfrm>
              <a:custGeom>
                <a:avLst/>
                <a:gdLst>
                  <a:gd name="T0" fmla="*/ 263 w 269"/>
                  <a:gd name="T1" fmla="*/ 243 h 288"/>
                  <a:gd name="T2" fmla="*/ 195 w 269"/>
                  <a:gd name="T3" fmla="*/ 125 h 288"/>
                  <a:gd name="T4" fmla="*/ 195 w 269"/>
                  <a:gd name="T5" fmla="*/ 49 h 288"/>
                  <a:gd name="T6" fmla="*/ 204 w 269"/>
                  <a:gd name="T7" fmla="*/ 49 h 288"/>
                  <a:gd name="T8" fmla="*/ 227 w 269"/>
                  <a:gd name="T9" fmla="*/ 27 h 288"/>
                  <a:gd name="T10" fmla="*/ 227 w 269"/>
                  <a:gd name="T11" fmla="*/ 23 h 288"/>
                  <a:gd name="T12" fmla="*/ 204 w 269"/>
                  <a:gd name="T13" fmla="*/ 0 h 288"/>
                  <a:gd name="T14" fmla="*/ 65 w 269"/>
                  <a:gd name="T15" fmla="*/ 0 h 288"/>
                  <a:gd name="T16" fmla="*/ 42 w 269"/>
                  <a:gd name="T17" fmla="*/ 23 h 288"/>
                  <a:gd name="T18" fmla="*/ 42 w 269"/>
                  <a:gd name="T19" fmla="*/ 27 h 288"/>
                  <a:gd name="T20" fmla="*/ 65 w 269"/>
                  <a:gd name="T21" fmla="*/ 49 h 288"/>
                  <a:gd name="T22" fmla="*/ 74 w 269"/>
                  <a:gd name="T23" fmla="*/ 49 h 288"/>
                  <a:gd name="T24" fmla="*/ 74 w 269"/>
                  <a:gd name="T25" fmla="*/ 125 h 288"/>
                  <a:gd name="T26" fmla="*/ 6 w 269"/>
                  <a:gd name="T27" fmla="*/ 243 h 288"/>
                  <a:gd name="T28" fmla="*/ 6 w 269"/>
                  <a:gd name="T29" fmla="*/ 273 h 288"/>
                  <a:gd name="T30" fmla="*/ 31 w 269"/>
                  <a:gd name="T31" fmla="*/ 288 h 288"/>
                  <a:gd name="T32" fmla="*/ 237 w 269"/>
                  <a:gd name="T33" fmla="*/ 288 h 288"/>
                  <a:gd name="T34" fmla="*/ 263 w 269"/>
                  <a:gd name="T35" fmla="*/ 273 h 288"/>
                  <a:gd name="T36" fmla="*/ 263 w 269"/>
                  <a:gd name="T37" fmla="*/ 243 h 288"/>
                  <a:gd name="T38" fmla="*/ 237 w 269"/>
                  <a:gd name="T39" fmla="*/ 280 h 288"/>
                  <a:gd name="T40" fmla="*/ 31 w 269"/>
                  <a:gd name="T41" fmla="*/ 280 h 288"/>
                  <a:gd name="T42" fmla="*/ 12 w 269"/>
                  <a:gd name="T43" fmla="*/ 247 h 288"/>
                  <a:gd name="T44" fmla="*/ 82 w 269"/>
                  <a:gd name="T45" fmla="*/ 127 h 288"/>
                  <a:gd name="T46" fmla="*/ 82 w 269"/>
                  <a:gd name="T47" fmla="*/ 41 h 288"/>
                  <a:gd name="T48" fmla="*/ 65 w 269"/>
                  <a:gd name="T49" fmla="*/ 41 h 288"/>
                  <a:gd name="T50" fmla="*/ 50 w 269"/>
                  <a:gd name="T51" fmla="*/ 27 h 288"/>
                  <a:gd name="T52" fmla="*/ 50 w 269"/>
                  <a:gd name="T53" fmla="*/ 23 h 288"/>
                  <a:gd name="T54" fmla="*/ 65 w 269"/>
                  <a:gd name="T55" fmla="*/ 8 h 288"/>
                  <a:gd name="T56" fmla="*/ 204 w 269"/>
                  <a:gd name="T57" fmla="*/ 8 h 288"/>
                  <a:gd name="T58" fmla="*/ 219 w 269"/>
                  <a:gd name="T59" fmla="*/ 23 h 288"/>
                  <a:gd name="T60" fmla="*/ 219 w 269"/>
                  <a:gd name="T61" fmla="*/ 27 h 288"/>
                  <a:gd name="T62" fmla="*/ 204 w 269"/>
                  <a:gd name="T63" fmla="*/ 41 h 288"/>
                  <a:gd name="T64" fmla="*/ 187 w 269"/>
                  <a:gd name="T65" fmla="*/ 41 h 288"/>
                  <a:gd name="T66" fmla="*/ 187 w 269"/>
                  <a:gd name="T67" fmla="*/ 127 h 288"/>
                  <a:gd name="T68" fmla="*/ 256 w 269"/>
                  <a:gd name="T69" fmla="*/ 247 h 288"/>
                  <a:gd name="T70" fmla="*/ 237 w 269"/>
                  <a:gd name="T71" fmla="*/ 28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9" h="288">
                    <a:moveTo>
                      <a:pt x="263" y="243"/>
                    </a:moveTo>
                    <a:cubicBezTo>
                      <a:pt x="195" y="125"/>
                      <a:pt x="195" y="125"/>
                      <a:pt x="195" y="125"/>
                    </a:cubicBezTo>
                    <a:cubicBezTo>
                      <a:pt x="195" y="49"/>
                      <a:pt x="195" y="49"/>
                      <a:pt x="195" y="49"/>
                    </a:cubicBezTo>
                    <a:cubicBezTo>
                      <a:pt x="204" y="49"/>
                      <a:pt x="204" y="49"/>
                      <a:pt x="204" y="49"/>
                    </a:cubicBezTo>
                    <a:cubicBezTo>
                      <a:pt x="217" y="49"/>
                      <a:pt x="227" y="39"/>
                      <a:pt x="227" y="27"/>
                    </a:cubicBezTo>
                    <a:cubicBezTo>
                      <a:pt x="227" y="23"/>
                      <a:pt x="227" y="23"/>
                      <a:pt x="227" y="23"/>
                    </a:cubicBezTo>
                    <a:cubicBezTo>
                      <a:pt x="227" y="10"/>
                      <a:pt x="217" y="0"/>
                      <a:pt x="20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2" y="0"/>
                      <a:pt x="42" y="10"/>
                      <a:pt x="42" y="23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39"/>
                      <a:pt x="52" y="49"/>
                      <a:pt x="65" y="4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125"/>
                      <a:pt x="74" y="125"/>
                      <a:pt x="74" y="125"/>
                    </a:cubicBezTo>
                    <a:cubicBezTo>
                      <a:pt x="6" y="243"/>
                      <a:pt x="6" y="243"/>
                      <a:pt x="6" y="243"/>
                    </a:cubicBezTo>
                    <a:cubicBezTo>
                      <a:pt x="0" y="252"/>
                      <a:pt x="0" y="264"/>
                      <a:pt x="6" y="273"/>
                    </a:cubicBezTo>
                    <a:cubicBezTo>
                      <a:pt x="11" y="282"/>
                      <a:pt x="21" y="288"/>
                      <a:pt x="31" y="288"/>
                    </a:cubicBezTo>
                    <a:cubicBezTo>
                      <a:pt x="237" y="288"/>
                      <a:pt x="237" y="288"/>
                      <a:pt x="237" y="288"/>
                    </a:cubicBezTo>
                    <a:cubicBezTo>
                      <a:pt x="248" y="288"/>
                      <a:pt x="258" y="282"/>
                      <a:pt x="263" y="273"/>
                    </a:cubicBezTo>
                    <a:cubicBezTo>
                      <a:pt x="269" y="264"/>
                      <a:pt x="269" y="252"/>
                      <a:pt x="263" y="243"/>
                    </a:cubicBezTo>
                    <a:close/>
                    <a:moveTo>
                      <a:pt x="237" y="280"/>
                    </a:moveTo>
                    <a:cubicBezTo>
                      <a:pt x="31" y="280"/>
                      <a:pt x="31" y="280"/>
                      <a:pt x="31" y="280"/>
                    </a:cubicBezTo>
                    <a:cubicBezTo>
                      <a:pt x="15" y="280"/>
                      <a:pt x="4" y="262"/>
                      <a:pt x="12" y="247"/>
                    </a:cubicBezTo>
                    <a:cubicBezTo>
                      <a:pt x="82" y="127"/>
                      <a:pt x="82" y="127"/>
                      <a:pt x="82" y="127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56" y="41"/>
                      <a:pt x="50" y="35"/>
                      <a:pt x="50" y="27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15"/>
                      <a:pt x="56" y="8"/>
                      <a:pt x="65" y="8"/>
                    </a:cubicBezTo>
                    <a:cubicBezTo>
                      <a:pt x="204" y="8"/>
                      <a:pt x="204" y="8"/>
                      <a:pt x="204" y="8"/>
                    </a:cubicBezTo>
                    <a:cubicBezTo>
                      <a:pt x="212" y="8"/>
                      <a:pt x="219" y="15"/>
                      <a:pt x="219" y="23"/>
                    </a:cubicBezTo>
                    <a:cubicBezTo>
                      <a:pt x="219" y="27"/>
                      <a:pt x="219" y="27"/>
                      <a:pt x="219" y="27"/>
                    </a:cubicBezTo>
                    <a:cubicBezTo>
                      <a:pt x="219" y="35"/>
                      <a:pt x="212" y="41"/>
                      <a:pt x="204" y="41"/>
                    </a:cubicBezTo>
                    <a:cubicBezTo>
                      <a:pt x="187" y="41"/>
                      <a:pt x="187" y="41"/>
                      <a:pt x="187" y="41"/>
                    </a:cubicBezTo>
                    <a:cubicBezTo>
                      <a:pt x="187" y="127"/>
                      <a:pt x="187" y="127"/>
                      <a:pt x="187" y="127"/>
                    </a:cubicBezTo>
                    <a:cubicBezTo>
                      <a:pt x="256" y="247"/>
                      <a:pt x="256" y="247"/>
                      <a:pt x="256" y="247"/>
                    </a:cubicBezTo>
                    <a:cubicBezTo>
                      <a:pt x="265" y="262"/>
                      <a:pt x="254" y="280"/>
                      <a:pt x="237" y="280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Freeform 179"/>
              <p:cNvSpPr/>
              <p:nvPr/>
            </p:nvSpPr>
            <p:spPr bwMode="auto">
              <a:xfrm>
                <a:off x="7685088" y="2895600"/>
                <a:ext cx="779463" cy="365125"/>
              </a:xfrm>
              <a:custGeom>
                <a:avLst/>
                <a:gdLst>
                  <a:gd name="T0" fmla="*/ 201 w 261"/>
                  <a:gd name="T1" fmla="*/ 0 h 122"/>
                  <a:gd name="T2" fmla="*/ 104 w 261"/>
                  <a:gd name="T3" fmla="*/ 32 h 122"/>
                  <a:gd name="T4" fmla="*/ 39 w 261"/>
                  <a:gd name="T5" fmla="*/ 36 h 122"/>
                  <a:gd name="T6" fmla="*/ 8 w 261"/>
                  <a:gd name="T7" fmla="*/ 89 h 122"/>
                  <a:gd name="T8" fmla="*/ 27 w 261"/>
                  <a:gd name="T9" fmla="*/ 122 h 122"/>
                  <a:gd name="T10" fmla="*/ 233 w 261"/>
                  <a:gd name="T11" fmla="*/ 122 h 122"/>
                  <a:gd name="T12" fmla="*/ 252 w 261"/>
                  <a:gd name="T13" fmla="*/ 89 h 122"/>
                  <a:gd name="T14" fmla="*/ 201 w 261"/>
                  <a:gd name="T1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1" h="122">
                    <a:moveTo>
                      <a:pt x="201" y="0"/>
                    </a:moveTo>
                    <a:cubicBezTo>
                      <a:pt x="163" y="12"/>
                      <a:pt x="131" y="27"/>
                      <a:pt x="104" y="32"/>
                    </a:cubicBezTo>
                    <a:cubicBezTo>
                      <a:pt x="82" y="36"/>
                      <a:pt x="61" y="38"/>
                      <a:pt x="39" y="36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0" y="104"/>
                      <a:pt x="11" y="122"/>
                      <a:pt x="27" y="122"/>
                    </a:cubicBezTo>
                    <a:cubicBezTo>
                      <a:pt x="233" y="122"/>
                      <a:pt x="233" y="122"/>
                      <a:pt x="233" y="122"/>
                    </a:cubicBezTo>
                    <a:cubicBezTo>
                      <a:pt x="250" y="122"/>
                      <a:pt x="261" y="104"/>
                      <a:pt x="252" y="89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2" name="Freeform 180"/>
              <p:cNvSpPr/>
              <p:nvPr/>
            </p:nvSpPr>
            <p:spPr bwMode="auto">
              <a:xfrm>
                <a:off x="7769226" y="2995613"/>
                <a:ext cx="203200" cy="265112"/>
              </a:xfrm>
              <a:custGeom>
                <a:avLst/>
                <a:gdLst>
                  <a:gd name="T0" fmla="*/ 0 w 68"/>
                  <a:gd name="T1" fmla="*/ 89 h 89"/>
                  <a:gd name="T2" fmla="*/ 33 w 68"/>
                  <a:gd name="T3" fmla="*/ 89 h 89"/>
                  <a:gd name="T4" fmla="*/ 68 w 68"/>
                  <a:gd name="T5" fmla="*/ 0 h 89"/>
                  <a:gd name="T6" fmla="*/ 33 w 68"/>
                  <a:gd name="T7" fmla="*/ 4 h 89"/>
                  <a:gd name="T8" fmla="*/ 0 w 68"/>
                  <a:gd name="T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89">
                    <a:moveTo>
                      <a:pt x="0" y="89"/>
                    </a:moveTo>
                    <a:cubicBezTo>
                      <a:pt x="33" y="89"/>
                      <a:pt x="33" y="89"/>
                      <a:pt x="33" y="89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6" y="2"/>
                      <a:pt x="44" y="3"/>
                      <a:pt x="33" y="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3" name="Oval 181"/>
              <p:cNvSpPr>
                <a:spLocks noChangeArrowheads="1"/>
              </p:cNvSpPr>
              <p:nvPr/>
            </p:nvSpPr>
            <p:spPr bwMode="auto">
              <a:xfrm>
                <a:off x="8050213" y="3152775"/>
                <a:ext cx="47625" cy="49212"/>
              </a:xfrm>
              <a:prstGeom prst="ellipse">
                <a:avLst/>
              </a:pr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4" name="Oval 182"/>
              <p:cNvSpPr>
                <a:spLocks noChangeArrowheads="1"/>
              </p:cNvSpPr>
              <p:nvPr/>
            </p:nvSpPr>
            <p:spPr bwMode="auto">
              <a:xfrm>
                <a:off x="8183563" y="3027363"/>
                <a:ext cx="87313" cy="87312"/>
              </a:xfrm>
              <a:prstGeom prst="ellipse">
                <a:avLst/>
              </a:pr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Oval 183"/>
              <p:cNvSpPr>
                <a:spLocks noChangeArrowheads="1"/>
              </p:cNvSpPr>
              <p:nvPr/>
            </p:nvSpPr>
            <p:spPr bwMode="auto">
              <a:xfrm>
                <a:off x="7980363" y="2286000"/>
                <a:ext cx="69850" cy="698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6" name="Oval 184"/>
              <p:cNvSpPr>
                <a:spLocks noChangeArrowheads="1"/>
              </p:cNvSpPr>
              <p:nvPr/>
            </p:nvSpPr>
            <p:spPr bwMode="auto">
              <a:xfrm>
                <a:off x="8108951" y="2206625"/>
                <a:ext cx="77788" cy="7778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Oval 185"/>
              <p:cNvSpPr>
                <a:spLocks noChangeArrowheads="1"/>
              </p:cNvSpPr>
              <p:nvPr/>
            </p:nvSpPr>
            <p:spPr bwMode="auto">
              <a:xfrm>
                <a:off x="8027988" y="2047875"/>
                <a:ext cx="90488" cy="88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8939213" y="2047875"/>
              <a:ext cx="803275" cy="1236663"/>
              <a:chOff x="8939213" y="2047875"/>
              <a:chExt cx="803275" cy="1236663"/>
            </a:xfrm>
          </p:grpSpPr>
          <p:sp>
            <p:nvSpPr>
              <p:cNvPr id="218" name="Freeform 186"/>
              <p:cNvSpPr/>
              <p:nvPr/>
            </p:nvSpPr>
            <p:spPr bwMode="auto">
              <a:xfrm>
                <a:off x="8950326" y="2447925"/>
                <a:ext cx="779463" cy="812800"/>
              </a:xfrm>
              <a:custGeom>
                <a:avLst/>
                <a:gdLst>
                  <a:gd name="T0" fmla="*/ 252 w 261"/>
                  <a:gd name="T1" fmla="*/ 239 h 272"/>
                  <a:gd name="T2" fmla="*/ 183 w 261"/>
                  <a:gd name="T3" fmla="*/ 119 h 272"/>
                  <a:gd name="T4" fmla="*/ 183 w 261"/>
                  <a:gd name="T5" fmla="*/ 33 h 272"/>
                  <a:gd name="T6" fmla="*/ 200 w 261"/>
                  <a:gd name="T7" fmla="*/ 33 h 272"/>
                  <a:gd name="T8" fmla="*/ 215 w 261"/>
                  <a:gd name="T9" fmla="*/ 19 h 272"/>
                  <a:gd name="T10" fmla="*/ 215 w 261"/>
                  <a:gd name="T11" fmla="*/ 15 h 272"/>
                  <a:gd name="T12" fmla="*/ 200 w 261"/>
                  <a:gd name="T13" fmla="*/ 0 h 272"/>
                  <a:gd name="T14" fmla="*/ 61 w 261"/>
                  <a:gd name="T15" fmla="*/ 0 h 272"/>
                  <a:gd name="T16" fmla="*/ 46 w 261"/>
                  <a:gd name="T17" fmla="*/ 15 h 272"/>
                  <a:gd name="T18" fmla="*/ 46 w 261"/>
                  <a:gd name="T19" fmla="*/ 19 h 272"/>
                  <a:gd name="T20" fmla="*/ 61 w 261"/>
                  <a:gd name="T21" fmla="*/ 33 h 272"/>
                  <a:gd name="T22" fmla="*/ 78 w 261"/>
                  <a:gd name="T23" fmla="*/ 33 h 272"/>
                  <a:gd name="T24" fmla="*/ 78 w 261"/>
                  <a:gd name="T25" fmla="*/ 119 h 272"/>
                  <a:gd name="T26" fmla="*/ 8 w 261"/>
                  <a:gd name="T27" fmla="*/ 239 h 272"/>
                  <a:gd name="T28" fmla="*/ 27 w 261"/>
                  <a:gd name="T29" fmla="*/ 272 h 272"/>
                  <a:gd name="T30" fmla="*/ 233 w 261"/>
                  <a:gd name="T31" fmla="*/ 272 h 272"/>
                  <a:gd name="T32" fmla="*/ 252 w 261"/>
                  <a:gd name="T33" fmla="*/ 23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1" h="272">
                    <a:moveTo>
                      <a:pt x="252" y="239"/>
                    </a:moveTo>
                    <a:cubicBezTo>
                      <a:pt x="183" y="119"/>
                      <a:pt x="183" y="119"/>
                      <a:pt x="183" y="119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200" y="33"/>
                      <a:pt x="200" y="33"/>
                      <a:pt x="200" y="33"/>
                    </a:cubicBezTo>
                    <a:cubicBezTo>
                      <a:pt x="208" y="33"/>
                      <a:pt x="215" y="27"/>
                      <a:pt x="215" y="19"/>
                    </a:cubicBezTo>
                    <a:cubicBezTo>
                      <a:pt x="215" y="15"/>
                      <a:pt x="215" y="15"/>
                      <a:pt x="215" y="15"/>
                    </a:cubicBezTo>
                    <a:cubicBezTo>
                      <a:pt x="215" y="7"/>
                      <a:pt x="208" y="0"/>
                      <a:pt x="200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2" y="0"/>
                      <a:pt x="46" y="7"/>
                      <a:pt x="46" y="15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6" y="27"/>
                      <a:pt x="52" y="33"/>
                      <a:pt x="61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119"/>
                      <a:pt x="78" y="119"/>
                      <a:pt x="78" y="119"/>
                    </a:cubicBezTo>
                    <a:cubicBezTo>
                      <a:pt x="8" y="239"/>
                      <a:pt x="8" y="239"/>
                      <a:pt x="8" y="239"/>
                    </a:cubicBezTo>
                    <a:cubicBezTo>
                      <a:pt x="0" y="254"/>
                      <a:pt x="11" y="272"/>
                      <a:pt x="27" y="272"/>
                    </a:cubicBezTo>
                    <a:cubicBezTo>
                      <a:pt x="233" y="272"/>
                      <a:pt x="233" y="272"/>
                      <a:pt x="233" y="272"/>
                    </a:cubicBezTo>
                    <a:cubicBezTo>
                      <a:pt x="250" y="272"/>
                      <a:pt x="261" y="254"/>
                      <a:pt x="252" y="239"/>
                    </a:cubicBezTo>
                    <a:close/>
                  </a:path>
                </a:pathLst>
              </a:cu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9" name="Freeform 187"/>
              <p:cNvSpPr>
                <a:spLocks noEditPoints="1"/>
              </p:cNvSpPr>
              <p:nvPr/>
            </p:nvSpPr>
            <p:spPr bwMode="auto">
              <a:xfrm>
                <a:off x="8939213" y="2424113"/>
                <a:ext cx="803275" cy="860425"/>
              </a:xfrm>
              <a:custGeom>
                <a:avLst/>
                <a:gdLst>
                  <a:gd name="T0" fmla="*/ 263 w 269"/>
                  <a:gd name="T1" fmla="*/ 243 h 288"/>
                  <a:gd name="T2" fmla="*/ 195 w 269"/>
                  <a:gd name="T3" fmla="*/ 125 h 288"/>
                  <a:gd name="T4" fmla="*/ 195 w 269"/>
                  <a:gd name="T5" fmla="*/ 49 h 288"/>
                  <a:gd name="T6" fmla="*/ 204 w 269"/>
                  <a:gd name="T7" fmla="*/ 49 h 288"/>
                  <a:gd name="T8" fmla="*/ 227 w 269"/>
                  <a:gd name="T9" fmla="*/ 27 h 288"/>
                  <a:gd name="T10" fmla="*/ 227 w 269"/>
                  <a:gd name="T11" fmla="*/ 23 h 288"/>
                  <a:gd name="T12" fmla="*/ 204 w 269"/>
                  <a:gd name="T13" fmla="*/ 0 h 288"/>
                  <a:gd name="T14" fmla="*/ 65 w 269"/>
                  <a:gd name="T15" fmla="*/ 0 h 288"/>
                  <a:gd name="T16" fmla="*/ 42 w 269"/>
                  <a:gd name="T17" fmla="*/ 23 h 288"/>
                  <a:gd name="T18" fmla="*/ 42 w 269"/>
                  <a:gd name="T19" fmla="*/ 27 h 288"/>
                  <a:gd name="T20" fmla="*/ 65 w 269"/>
                  <a:gd name="T21" fmla="*/ 49 h 288"/>
                  <a:gd name="T22" fmla="*/ 74 w 269"/>
                  <a:gd name="T23" fmla="*/ 49 h 288"/>
                  <a:gd name="T24" fmla="*/ 74 w 269"/>
                  <a:gd name="T25" fmla="*/ 125 h 288"/>
                  <a:gd name="T26" fmla="*/ 6 w 269"/>
                  <a:gd name="T27" fmla="*/ 243 h 288"/>
                  <a:gd name="T28" fmla="*/ 6 w 269"/>
                  <a:gd name="T29" fmla="*/ 273 h 288"/>
                  <a:gd name="T30" fmla="*/ 31 w 269"/>
                  <a:gd name="T31" fmla="*/ 288 h 288"/>
                  <a:gd name="T32" fmla="*/ 237 w 269"/>
                  <a:gd name="T33" fmla="*/ 288 h 288"/>
                  <a:gd name="T34" fmla="*/ 263 w 269"/>
                  <a:gd name="T35" fmla="*/ 273 h 288"/>
                  <a:gd name="T36" fmla="*/ 263 w 269"/>
                  <a:gd name="T37" fmla="*/ 243 h 288"/>
                  <a:gd name="T38" fmla="*/ 237 w 269"/>
                  <a:gd name="T39" fmla="*/ 280 h 288"/>
                  <a:gd name="T40" fmla="*/ 31 w 269"/>
                  <a:gd name="T41" fmla="*/ 280 h 288"/>
                  <a:gd name="T42" fmla="*/ 12 w 269"/>
                  <a:gd name="T43" fmla="*/ 247 h 288"/>
                  <a:gd name="T44" fmla="*/ 82 w 269"/>
                  <a:gd name="T45" fmla="*/ 127 h 288"/>
                  <a:gd name="T46" fmla="*/ 82 w 269"/>
                  <a:gd name="T47" fmla="*/ 41 h 288"/>
                  <a:gd name="T48" fmla="*/ 65 w 269"/>
                  <a:gd name="T49" fmla="*/ 41 h 288"/>
                  <a:gd name="T50" fmla="*/ 50 w 269"/>
                  <a:gd name="T51" fmla="*/ 27 h 288"/>
                  <a:gd name="T52" fmla="*/ 50 w 269"/>
                  <a:gd name="T53" fmla="*/ 23 h 288"/>
                  <a:gd name="T54" fmla="*/ 65 w 269"/>
                  <a:gd name="T55" fmla="*/ 8 h 288"/>
                  <a:gd name="T56" fmla="*/ 204 w 269"/>
                  <a:gd name="T57" fmla="*/ 8 h 288"/>
                  <a:gd name="T58" fmla="*/ 219 w 269"/>
                  <a:gd name="T59" fmla="*/ 23 h 288"/>
                  <a:gd name="T60" fmla="*/ 219 w 269"/>
                  <a:gd name="T61" fmla="*/ 27 h 288"/>
                  <a:gd name="T62" fmla="*/ 204 w 269"/>
                  <a:gd name="T63" fmla="*/ 41 h 288"/>
                  <a:gd name="T64" fmla="*/ 187 w 269"/>
                  <a:gd name="T65" fmla="*/ 41 h 288"/>
                  <a:gd name="T66" fmla="*/ 187 w 269"/>
                  <a:gd name="T67" fmla="*/ 127 h 288"/>
                  <a:gd name="T68" fmla="*/ 256 w 269"/>
                  <a:gd name="T69" fmla="*/ 247 h 288"/>
                  <a:gd name="T70" fmla="*/ 237 w 269"/>
                  <a:gd name="T71" fmla="*/ 28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9" h="288">
                    <a:moveTo>
                      <a:pt x="263" y="243"/>
                    </a:moveTo>
                    <a:cubicBezTo>
                      <a:pt x="195" y="125"/>
                      <a:pt x="195" y="125"/>
                      <a:pt x="195" y="125"/>
                    </a:cubicBezTo>
                    <a:cubicBezTo>
                      <a:pt x="195" y="49"/>
                      <a:pt x="195" y="49"/>
                      <a:pt x="195" y="49"/>
                    </a:cubicBezTo>
                    <a:cubicBezTo>
                      <a:pt x="204" y="49"/>
                      <a:pt x="204" y="49"/>
                      <a:pt x="204" y="49"/>
                    </a:cubicBezTo>
                    <a:cubicBezTo>
                      <a:pt x="217" y="49"/>
                      <a:pt x="227" y="39"/>
                      <a:pt x="227" y="27"/>
                    </a:cubicBezTo>
                    <a:cubicBezTo>
                      <a:pt x="227" y="23"/>
                      <a:pt x="227" y="23"/>
                      <a:pt x="227" y="23"/>
                    </a:cubicBezTo>
                    <a:cubicBezTo>
                      <a:pt x="227" y="10"/>
                      <a:pt x="217" y="0"/>
                      <a:pt x="20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2" y="0"/>
                      <a:pt x="42" y="10"/>
                      <a:pt x="42" y="23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39"/>
                      <a:pt x="52" y="49"/>
                      <a:pt x="65" y="4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125"/>
                      <a:pt x="74" y="125"/>
                      <a:pt x="74" y="125"/>
                    </a:cubicBezTo>
                    <a:cubicBezTo>
                      <a:pt x="6" y="243"/>
                      <a:pt x="6" y="243"/>
                      <a:pt x="6" y="243"/>
                    </a:cubicBezTo>
                    <a:cubicBezTo>
                      <a:pt x="0" y="252"/>
                      <a:pt x="0" y="264"/>
                      <a:pt x="6" y="273"/>
                    </a:cubicBezTo>
                    <a:cubicBezTo>
                      <a:pt x="11" y="282"/>
                      <a:pt x="21" y="288"/>
                      <a:pt x="31" y="288"/>
                    </a:cubicBezTo>
                    <a:cubicBezTo>
                      <a:pt x="237" y="288"/>
                      <a:pt x="237" y="288"/>
                      <a:pt x="237" y="288"/>
                    </a:cubicBezTo>
                    <a:cubicBezTo>
                      <a:pt x="248" y="288"/>
                      <a:pt x="258" y="282"/>
                      <a:pt x="263" y="273"/>
                    </a:cubicBezTo>
                    <a:cubicBezTo>
                      <a:pt x="269" y="264"/>
                      <a:pt x="269" y="252"/>
                      <a:pt x="263" y="243"/>
                    </a:cubicBezTo>
                    <a:close/>
                    <a:moveTo>
                      <a:pt x="237" y="280"/>
                    </a:moveTo>
                    <a:cubicBezTo>
                      <a:pt x="31" y="280"/>
                      <a:pt x="31" y="280"/>
                      <a:pt x="31" y="280"/>
                    </a:cubicBezTo>
                    <a:cubicBezTo>
                      <a:pt x="15" y="280"/>
                      <a:pt x="4" y="262"/>
                      <a:pt x="12" y="247"/>
                    </a:cubicBezTo>
                    <a:cubicBezTo>
                      <a:pt x="82" y="127"/>
                      <a:pt x="82" y="127"/>
                      <a:pt x="82" y="127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56" y="41"/>
                      <a:pt x="50" y="35"/>
                      <a:pt x="50" y="27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15"/>
                      <a:pt x="56" y="8"/>
                      <a:pt x="65" y="8"/>
                    </a:cubicBezTo>
                    <a:cubicBezTo>
                      <a:pt x="204" y="8"/>
                      <a:pt x="204" y="8"/>
                      <a:pt x="204" y="8"/>
                    </a:cubicBezTo>
                    <a:cubicBezTo>
                      <a:pt x="212" y="8"/>
                      <a:pt x="219" y="15"/>
                      <a:pt x="219" y="23"/>
                    </a:cubicBezTo>
                    <a:cubicBezTo>
                      <a:pt x="219" y="27"/>
                      <a:pt x="219" y="27"/>
                      <a:pt x="219" y="27"/>
                    </a:cubicBezTo>
                    <a:cubicBezTo>
                      <a:pt x="219" y="35"/>
                      <a:pt x="212" y="41"/>
                      <a:pt x="204" y="41"/>
                    </a:cubicBezTo>
                    <a:cubicBezTo>
                      <a:pt x="187" y="41"/>
                      <a:pt x="187" y="41"/>
                      <a:pt x="187" y="41"/>
                    </a:cubicBezTo>
                    <a:cubicBezTo>
                      <a:pt x="187" y="127"/>
                      <a:pt x="187" y="127"/>
                      <a:pt x="187" y="127"/>
                    </a:cubicBezTo>
                    <a:cubicBezTo>
                      <a:pt x="256" y="247"/>
                      <a:pt x="256" y="247"/>
                      <a:pt x="256" y="247"/>
                    </a:cubicBezTo>
                    <a:cubicBezTo>
                      <a:pt x="265" y="262"/>
                      <a:pt x="254" y="280"/>
                      <a:pt x="237" y="280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0" name="Freeform 188"/>
              <p:cNvSpPr/>
              <p:nvPr/>
            </p:nvSpPr>
            <p:spPr bwMode="auto">
              <a:xfrm>
                <a:off x="8950326" y="2895600"/>
                <a:ext cx="779463" cy="365125"/>
              </a:xfrm>
              <a:custGeom>
                <a:avLst/>
                <a:gdLst>
                  <a:gd name="T0" fmla="*/ 201 w 261"/>
                  <a:gd name="T1" fmla="*/ 0 h 122"/>
                  <a:gd name="T2" fmla="*/ 104 w 261"/>
                  <a:gd name="T3" fmla="*/ 32 h 122"/>
                  <a:gd name="T4" fmla="*/ 39 w 261"/>
                  <a:gd name="T5" fmla="*/ 36 h 122"/>
                  <a:gd name="T6" fmla="*/ 8 w 261"/>
                  <a:gd name="T7" fmla="*/ 89 h 122"/>
                  <a:gd name="T8" fmla="*/ 27 w 261"/>
                  <a:gd name="T9" fmla="*/ 122 h 122"/>
                  <a:gd name="T10" fmla="*/ 233 w 261"/>
                  <a:gd name="T11" fmla="*/ 122 h 122"/>
                  <a:gd name="T12" fmla="*/ 252 w 261"/>
                  <a:gd name="T13" fmla="*/ 89 h 122"/>
                  <a:gd name="T14" fmla="*/ 201 w 261"/>
                  <a:gd name="T1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1" h="122">
                    <a:moveTo>
                      <a:pt x="201" y="0"/>
                    </a:moveTo>
                    <a:cubicBezTo>
                      <a:pt x="164" y="12"/>
                      <a:pt x="131" y="27"/>
                      <a:pt x="104" y="32"/>
                    </a:cubicBezTo>
                    <a:cubicBezTo>
                      <a:pt x="82" y="36"/>
                      <a:pt x="61" y="38"/>
                      <a:pt x="39" y="36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0" y="104"/>
                      <a:pt x="11" y="122"/>
                      <a:pt x="27" y="122"/>
                    </a:cubicBezTo>
                    <a:cubicBezTo>
                      <a:pt x="233" y="122"/>
                      <a:pt x="233" y="122"/>
                      <a:pt x="233" y="122"/>
                    </a:cubicBezTo>
                    <a:cubicBezTo>
                      <a:pt x="250" y="122"/>
                      <a:pt x="261" y="104"/>
                      <a:pt x="252" y="89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1" name="Freeform 189"/>
              <p:cNvSpPr/>
              <p:nvPr/>
            </p:nvSpPr>
            <p:spPr bwMode="auto">
              <a:xfrm>
                <a:off x="9034463" y="2995613"/>
                <a:ext cx="203200" cy="265112"/>
              </a:xfrm>
              <a:custGeom>
                <a:avLst/>
                <a:gdLst>
                  <a:gd name="T0" fmla="*/ 0 w 68"/>
                  <a:gd name="T1" fmla="*/ 89 h 89"/>
                  <a:gd name="T2" fmla="*/ 33 w 68"/>
                  <a:gd name="T3" fmla="*/ 89 h 89"/>
                  <a:gd name="T4" fmla="*/ 68 w 68"/>
                  <a:gd name="T5" fmla="*/ 0 h 89"/>
                  <a:gd name="T6" fmla="*/ 33 w 68"/>
                  <a:gd name="T7" fmla="*/ 4 h 89"/>
                  <a:gd name="T8" fmla="*/ 0 w 68"/>
                  <a:gd name="T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89">
                    <a:moveTo>
                      <a:pt x="0" y="89"/>
                    </a:moveTo>
                    <a:cubicBezTo>
                      <a:pt x="33" y="89"/>
                      <a:pt x="33" y="89"/>
                      <a:pt x="33" y="89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6" y="2"/>
                      <a:pt x="45" y="3"/>
                      <a:pt x="33" y="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2" name="Oval 190"/>
              <p:cNvSpPr>
                <a:spLocks noChangeArrowheads="1"/>
              </p:cNvSpPr>
              <p:nvPr/>
            </p:nvSpPr>
            <p:spPr bwMode="auto">
              <a:xfrm>
                <a:off x="9315451" y="3152775"/>
                <a:ext cx="47625" cy="49212"/>
              </a:xfrm>
              <a:prstGeom prst="ellipse">
                <a:avLst/>
              </a:pr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3" name="Oval 191"/>
              <p:cNvSpPr>
                <a:spLocks noChangeArrowheads="1"/>
              </p:cNvSpPr>
              <p:nvPr/>
            </p:nvSpPr>
            <p:spPr bwMode="auto">
              <a:xfrm>
                <a:off x="9448801" y="3027363"/>
                <a:ext cx="90488" cy="87312"/>
              </a:xfrm>
              <a:prstGeom prst="ellipse">
                <a:avLst/>
              </a:pr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4" name="Oval 192"/>
              <p:cNvSpPr>
                <a:spLocks noChangeArrowheads="1"/>
              </p:cNvSpPr>
              <p:nvPr/>
            </p:nvSpPr>
            <p:spPr bwMode="auto">
              <a:xfrm>
                <a:off x="9247188" y="2286000"/>
                <a:ext cx="68263" cy="698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" name="Oval 193"/>
              <p:cNvSpPr>
                <a:spLocks noChangeArrowheads="1"/>
              </p:cNvSpPr>
              <p:nvPr/>
            </p:nvSpPr>
            <p:spPr bwMode="auto">
              <a:xfrm>
                <a:off x="9374188" y="2206625"/>
                <a:ext cx="77788" cy="7778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6" name="Oval 194"/>
              <p:cNvSpPr>
                <a:spLocks noChangeArrowheads="1"/>
              </p:cNvSpPr>
              <p:nvPr/>
            </p:nvSpPr>
            <p:spPr bwMode="auto">
              <a:xfrm>
                <a:off x="9294813" y="2047875"/>
                <a:ext cx="88900" cy="88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33" name="任意多边形: 形状 232"/>
          <p:cNvSpPr/>
          <p:nvPr/>
        </p:nvSpPr>
        <p:spPr bwMode="auto">
          <a:xfrm>
            <a:off x="-18822" y="2518761"/>
            <a:ext cx="12210821" cy="4339239"/>
          </a:xfrm>
          <a:custGeom>
            <a:avLst/>
            <a:gdLst>
              <a:gd name="connsiteX0" fmla="*/ 10429969 w 12210821"/>
              <a:gd name="connsiteY0" fmla="*/ 0 h 4439462"/>
              <a:gd name="connsiteX1" fmla="*/ 10794997 w 12210821"/>
              <a:gd name="connsiteY1" fmla="*/ 233910 h 4439462"/>
              <a:gd name="connsiteX2" fmla="*/ 10959055 w 12210821"/>
              <a:gd name="connsiteY2" fmla="*/ 201081 h 4439462"/>
              <a:gd name="connsiteX3" fmla="*/ 11319982 w 12210821"/>
              <a:gd name="connsiteY3" fmla="*/ 426784 h 4439462"/>
              <a:gd name="connsiteX4" fmla="*/ 11402011 w 12210821"/>
              <a:gd name="connsiteY4" fmla="*/ 414473 h 4439462"/>
              <a:gd name="connsiteX5" fmla="*/ 11635793 w 12210821"/>
              <a:gd name="connsiteY5" fmla="*/ 529376 h 4439462"/>
              <a:gd name="connsiteX6" fmla="*/ 11902387 w 12210821"/>
              <a:gd name="connsiteY6" fmla="*/ 357021 h 4439462"/>
              <a:gd name="connsiteX7" fmla="*/ 12164879 w 12210821"/>
              <a:gd name="connsiteY7" fmla="*/ 525272 h 4439462"/>
              <a:gd name="connsiteX8" fmla="*/ 12193589 w 12210821"/>
              <a:gd name="connsiteY8" fmla="*/ 521169 h 4439462"/>
              <a:gd name="connsiteX9" fmla="*/ 12193589 w 12210821"/>
              <a:gd name="connsiteY9" fmla="*/ 3482308 h 4439462"/>
              <a:gd name="connsiteX10" fmla="*/ 12193589 w 12210821"/>
              <a:gd name="connsiteY10" fmla="*/ 3582212 h 4439462"/>
              <a:gd name="connsiteX11" fmla="*/ 12210821 w 12210821"/>
              <a:gd name="connsiteY11" fmla="*/ 3582212 h 4439462"/>
              <a:gd name="connsiteX12" fmla="*/ 12210821 w 12210821"/>
              <a:gd name="connsiteY12" fmla="*/ 4439462 h 4439462"/>
              <a:gd name="connsiteX13" fmla="*/ 0 w 12210821"/>
              <a:gd name="connsiteY13" fmla="*/ 4439462 h 4439462"/>
              <a:gd name="connsiteX14" fmla="*/ 0 w 12210821"/>
              <a:gd name="connsiteY14" fmla="*/ 3582212 h 4439462"/>
              <a:gd name="connsiteX15" fmla="*/ 1 w 12210821"/>
              <a:gd name="connsiteY15" fmla="*/ 3582212 h 4439462"/>
              <a:gd name="connsiteX16" fmla="*/ 1 w 12210821"/>
              <a:gd name="connsiteY16" fmla="*/ 3491663 h 4439462"/>
              <a:gd name="connsiteX17" fmla="*/ 1 w 12210821"/>
              <a:gd name="connsiteY17" fmla="*/ 804323 h 4439462"/>
              <a:gd name="connsiteX18" fmla="*/ 701348 w 12210821"/>
              <a:gd name="connsiteY18" fmla="*/ 102592 h 4439462"/>
              <a:gd name="connsiteX19" fmla="*/ 1291956 w 12210821"/>
              <a:gd name="connsiteY19" fmla="*/ 426784 h 4439462"/>
              <a:gd name="connsiteX20" fmla="*/ 1620071 w 12210821"/>
              <a:gd name="connsiteY20" fmla="*/ 332399 h 4439462"/>
              <a:gd name="connsiteX21" fmla="*/ 1882563 w 12210821"/>
              <a:gd name="connsiteY21" fmla="*/ 213392 h 4439462"/>
              <a:gd name="connsiteX22" fmla="*/ 2108143 w 12210821"/>
              <a:gd name="connsiteY22" fmla="*/ 295466 h 4439462"/>
              <a:gd name="connsiteX23" fmla="*/ 2288606 w 12210821"/>
              <a:gd name="connsiteY23" fmla="*/ 246221 h 4439462"/>
              <a:gd name="connsiteX24" fmla="*/ 2604417 w 12210821"/>
              <a:gd name="connsiteY24" fmla="*/ 451406 h 4439462"/>
              <a:gd name="connsiteX25" fmla="*/ 2670040 w 12210821"/>
              <a:gd name="connsiteY25" fmla="*/ 447302 h 4439462"/>
              <a:gd name="connsiteX26" fmla="*/ 3059677 w 12210821"/>
              <a:gd name="connsiteY26" fmla="*/ 570413 h 4439462"/>
              <a:gd name="connsiteX27" fmla="*/ 3305764 w 12210821"/>
              <a:gd name="connsiteY27" fmla="*/ 463717 h 4439462"/>
              <a:gd name="connsiteX28" fmla="*/ 3313967 w 12210821"/>
              <a:gd name="connsiteY28" fmla="*/ 463717 h 4439462"/>
              <a:gd name="connsiteX29" fmla="*/ 3609271 w 12210821"/>
              <a:gd name="connsiteY29" fmla="*/ 332399 h 4439462"/>
              <a:gd name="connsiteX30" fmla="*/ 3818444 w 12210821"/>
              <a:gd name="connsiteY30" fmla="*/ 393954 h 4439462"/>
              <a:gd name="connsiteX31" fmla="*/ 4121951 w 12210821"/>
              <a:gd name="connsiteY31" fmla="*/ 291362 h 4439462"/>
              <a:gd name="connsiteX32" fmla="*/ 4445965 w 12210821"/>
              <a:gd name="connsiteY32" fmla="*/ 406265 h 4439462"/>
              <a:gd name="connsiteX33" fmla="*/ 4597718 w 12210821"/>
              <a:gd name="connsiteY33" fmla="*/ 369332 h 4439462"/>
              <a:gd name="connsiteX34" fmla="*/ 4765878 w 12210821"/>
              <a:gd name="connsiteY34" fmla="*/ 418576 h 4439462"/>
              <a:gd name="connsiteX35" fmla="*/ 5208833 w 12210821"/>
              <a:gd name="connsiteY35" fmla="*/ 90281 h 4439462"/>
              <a:gd name="connsiteX36" fmla="*/ 5594369 w 12210821"/>
              <a:gd name="connsiteY36" fmla="*/ 299569 h 4439462"/>
              <a:gd name="connsiteX37" fmla="*/ 5737919 w 12210821"/>
              <a:gd name="connsiteY37" fmla="*/ 274947 h 4439462"/>
              <a:gd name="connsiteX38" fmla="*/ 6061933 w 12210821"/>
              <a:gd name="connsiteY38" fmla="*/ 410369 h 4439462"/>
              <a:gd name="connsiteX39" fmla="*/ 6406454 w 12210821"/>
              <a:gd name="connsiteY39" fmla="*/ 102592 h 4439462"/>
              <a:gd name="connsiteX40" fmla="*/ 6738671 w 12210821"/>
              <a:gd name="connsiteY40" fmla="*/ 365228 h 4439462"/>
              <a:gd name="connsiteX41" fmla="*/ 6919134 w 12210821"/>
              <a:gd name="connsiteY41" fmla="*/ 258532 h 4439462"/>
              <a:gd name="connsiteX42" fmla="*/ 7025772 w 12210821"/>
              <a:gd name="connsiteY42" fmla="*/ 291362 h 4439462"/>
              <a:gd name="connsiteX43" fmla="*/ 7267757 w 12210821"/>
              <a:gd name="connsiteY43" fmla="*/ 114903 h 4439462"/>
              <a:gd name="connsiteX44" fmla="*/ 7489235 w 12210821"/>
              <a:gd name="connsiteY44" fmla="*/ 242118 h 4439462"/>
              <a:gd name="connsiteX45" fmla="*/ 7690206 w 12210821"/>
              <a:gd name="connsiteY45" fmla="*/ 155940 h 4439462"/>
              <a:gd name="connsiteX46" fmla="*/ 7965002 w 12210821"/>
              <a:gd name="connsiteY46" fmla="*/ 422680 h 4439462"/>
              <a:gd name="connsiteX47" fmla="*/ 8157770 w 12210821"/>
              <a:gd name="connsiteY47" fmla="*/ 348814 h 4439462"/>
              <a:gd name="connsiteX48" fmla="*/ 8407958 w 12210821"/>
              <a:gd name="connsiteY48" fmla="*/ 492443 h 4439462"/>
              <a:gd name="connsiteX49" fmla="*/ 8432566 w 12210821"/>
              <a:gd name="connsiteY49" fmla="*/ 496546 h 4439462"/>
              <a:gd name="connsiteX50" fmla="*/ 8645841 w 12210821"/>
              <a:gd name="connsiteY50" fmla="*/ 369332 h 4439462"/>
              <a:gd name="connsiteX51" fmla="*/ 8654044 w 12210821"/>
              <a:gd name="connsiteY51" fmla="*/ 369332 h 4439462"/>
              <a:gd name="connsiteX52" fmla="*/ 8916537 w 12210821"/>
              <a:gd name="connsiteY52" fmla="*/ 217496 h 4439462"/>
              <a:gd name="connsiteX53" fmla="*/ 9158522 w 12210821"/>
              <a:gd name="connsiteY53" fmla="*/ 336503 h 4439462"/>
              <a:gd name="connsiteX54" fmla="*/ 9433318 w 12210821"/>
              <a:gd name="connsiteY54" fmla="*/ 201081 h 4439462"/>
              <a:gd name="connsiteX55" fmla="*/ 9687608 w 12210821"/>
              <a:gd name="connsiteY55" fmla="*/ 311880 h 4439462"/>
              <a:gd name="connsiteX56" fmla="*/ 9835260 w 12210821"/>
              <a:gd name="connsiteY56" fmla="*/ 274947 h 4439462"/>
              <a:gd name="connsiteX57" fmla="*/ 10028027 w 12210821"/>
              <a:gd name="connsiteY57" fmla="*/ 336503 h 4439462"/>
              <a:gd name="connsiteX58" fmla="*/ 10429969 w 12210821"/>
              <a:gd name="connsiteY58" fmla="*/ 0 h 443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210821" h="4439462">
                <a:moveTo>
                  <a:pt x="10429969" y="0"/>
                </a:moveTo>
                <a:cubicBezTo>
                  <a:pt x="10589925" y="0"/>
                  <a:pt x="10733476" y="94385"/>
                  <a:pt x="10794997" y="233910"/>
                </a:cubicBezTo>
                <a:cubicBezTo>
                  <a:pt x="10844214" y="213392"/>
                  <a:pt x="10901635" y="201081"/>
                  <a:pt x="10959055" y="201081"/>
                </a:cubicBezTo>
                <a:cubicBezTo>
                  <a:pt x="11114910" y="201081"/>
                  <a:pt x="11254359" y="291362"/>
                  <a:pt x="11319982" y="426784"/>
                </a:cubicBezTo>
                <a:cubicBezTo>
                  <a:pt x="11344590" y="418576"/>
                  <a:pt x="11373301" y="414473"/>
                  <a:pt x="11402011" y="414473"/>
                </a:cubicBezTo>
                <a:cubicBezTo>
                  <a:pt x="11496344" y="414473"/>
                  <a:pt x="11582474" y="459613"/>
                  <a:pt x="11635793" y="529376"/>
                </a:cubicBezTo>
                <a:cubicBezTo>
                  <a:pt x="11680909" y="430887"/>
                  <a:pt x="11783445" y="357021"/>
                  <a:pt x="11902387" y="357021"/>
                </a:cubicBezTo>
                <a:cubicBezTo>
                  <a:pt x="12017227" y="357021"/>
                  <a:pt x="12119763" y="426784"/>
                  <a:pt x="12164879" y="525272"/>
                </a:cubicBezTo>
                <a:lnTo>
                  <a:pt x="12193589" y="521169"/>
                </a:lnTo>
                <a:cubicBezTo>
                  <a:pt x="12193589" y="521169"/>
                  <a:pt x="12193589" y="521169"/>
                  <a:pt x="12193589" y="3482308"/>
                </a:cubicBezTo>
                <a:lnTo>
                  <a:pt x="12193589" y="3582212"/>
                </a:lnTo>
                <a:lnTo>
                  <a:pt x="12210821" y="3582212"/>
                </a:lnTo>
                <a:lnTo>
                  <a:pt x="12210821" y="4439462"/>
                </a:lnTo>
                <a:lnTo>
                  <a:pt x="0" y="4439462"/>
                </a:lnTo>
                <a:lnTo>
                  <a:pt x="0" y="3582212"/>
                </a:lnTo>
                <a:lnTo>
                  <a:pt x="1" y="3582212"/>
                </a:lnTo>
                <a:lnTo>
                  <a:pt x="1" y="3491663"/>
                </a:lnTo>
                <a:cubicBezTo>
                  <a:pt x="1" y="3030549"/>
                  <a:pt x="1" y="2222019"/>
                  <a:pt x="1" y="804323"/>
                </a:cubicBezTo>
                <a:cubicBezTo>
                  <a:pt x="1" y="418576"/>
                  <a:pt x="315812" y="102592"/>
                  <a:pt x="701348" y="102592"/>
                </a:cubicBezTo>
                <a:cubicBezTo>
                  <a:pt x="947434" y="102592"/>
                  <a:pt x="1168912" y="233910"/>
                  <a:pt x="1291956" y="426784"/>
                </a:cubicBezTo>
                <a:cubicBezTo>
                  <a:pt x="1386289" y="373436"/>
                  <a:pt x="1501129" y="336503"/>
                  <a:pt x="1620071" y="332399"/>
                </a:cubicBezTo>
                <a:cubicBezTo>
                  <a:pt x="1681593" y="258532"/>
                  <a:pt x="1775926" y="213392"/>
                  <a:pt x="1882563" y="213392"/>
                </a:cubicBezTo>
                <a:cubicBezTo>
                  <a:pt x="1968694" y="213392"/>
                  <a:pt x="2046621" y="246221"/>
                  <a:pt x="2108143" y="295466"/>
                </a:cubicBezTo>
                <a:cubicBezTo>
                  <a:pt x="2161461" y="262636"/>
                  <a:pt x="2222983" y="246221"/>
                  <a:pt x="2288606" y="246221"/>
                </a:cubicBezTo>
                <a:cubicBezTo>
                  <a:pt x="2428055" y="246221"/>
                  <a:pt x="2551098" y="332399"/>
                  <a:pt x="2604417" y="451406"/>
                </a:cubicBezTo>
                <a:cubicBezTo>
                  <a:pt x="2624924" y="451406"/>
                  <a:pt x="2649533" y="447302"/>
                  <a:pt x="2670040" y="447302"/>
                </a:cubicBezTo>
                <a:cubicBezTo>
                  <a:pt x="2813591" y="447302"/>
                  <a:pt x="2948938" y="492443"/>
                  <a:pt x="3059677" y="570413"/>
                </a:cubicBezTo>
                <a:cubicBezTo>
                  <a:pt x="3121199" y="504754"/>
                  <a:pt x="3207329" y="463717"/>
                  <a:pt x="3305764" y="463717"/>
                </a:cubicBezTo>
                <a:cubicBezTo>
                  <a:pt x="3309865" y="463717"/>
                  <a:pt x="3313967" y="463717"/>
                  <a:pt x="3313967" y="463717"/>
                </a:cubicBezTo>
                <a:cubicBezTo>
                  <a:pt x="3387793" y="381643"/>
                  <a:pt x="3494430" y="332399"/>
                  <a:pt x="3609271" y="332399"/>
                </a:cubicBezTo>
                <a:cubicBezTo>
                  <a:pt x="3687198" y="332399"/>
                  <a:pt x="3756923" y="357021"/>
                  <a:pt x="3818444" y="393954"/>
                </a:cubicBezTo>
                <a:cubicBezTo>
                  <a:pt x="3904574" y="328295"/>
                  <a:pt x="4007111" y="291362"/>
                  <a:pt x="4121951" y="291362"/>
                </a:cubicBezTo>
                <a:cubicBezTo>
                  <a:pt x="4244994" y="291362"/>
                  <a:pt x="4355733" y="336503"/>
                  <a:pt x="4445965" y="406265"/>
                </a:cubicBezTo>
                <a:cubicBezTo>
                  <a:pt x="4491081" y="381643"/>
                  <a:pt x="4544399" y="369332"/>
                  <a:pt x="4597718" y="369332"/>
                </a:cubicBezTo>
                <a:cubicBezTo>
                  <a:pt x="4659240" y="369332"/>
                  <a:pt x="4716660" y="385747"/>
                  <a:pt x="4765878" y="418576"/>
                </a:cubicBezTo>
                <a:cubicBezTo>
                  <a:pt x="4823297" y="229807"/>
                  <a:pt x="4999660" y="90281"/>
                  <a:pt x="5208833" y="90281"/>
                </a:cubicBezTo>
                <a:cubicBezTo>
                  <a:pt x="5368790" y="90281"/>
                  <a:pt x="5512340" y="172355"/>
                  <a:pt x="5594369" y="299569"/>
                </a:cubicBezTo>
                <a:cubicBezTo>
                  <a:pt x="5639484" y="283155"/>
                  <a:pt x="5688702" y="274947"/>
                  <a:pt x="5737919" y="274947"/>
                </a:cubicBezTo>
                <a:cubicBezTo>
                  <a:pt x="5865064" y="274947"/>
                  <a:pt x="5979904" y="328295"/>
                  <a:pt x="6061933" y="410369"/>
                </a:cubicBezTo>
                <a:cubicBezTo>
                  <a:pt x="6082441" y="238014"/>
                  <a:pt x="6225991" y="102592"/>
                  <a:pt x="6406454" y="102592"/>
                </a:cubicBezTo>
                <a:cubicBezTo>
                  <a:pt x="6566410" y="102592"/>
                  <a:pt x="6701758" y="213392"/>
                  <a:pt x="6738671" y="365228"/>
                </a:cubicBezTo>
                <a:cubicBezTo>
                  <a:pt x="6771483" y="299569"/>
                  <a:pt x="6841207" y="258532"/>
                  <a:pt x="6919134" y="258532"/>
                </a:cubicBezTo>
                <a:cubicBezTo>
                  <a:pt x="6956047" y="258532"/>
                  <a:pt x="6997062" y="270844"/>
                  <a:pt x="7025772" y="291362"/>
                </a:cubicBezTo>
                <a:cubicBezTo>
                  <a:pt x="7058583" y="188770"/>
                  <a:pt x="7157018" y="114903"/>
                  <a:pt x="7267757" y="114903"/>
                </a:cubicBezTo>
                <a:cubicBezTo>
                  <a:pt x="7366192" y="114903"/>
                  <a:pt x="7448220" y="168251"/>
                  <a:pt x="7489235" y="242118"/>
                </a:cubicBezTo>
                <a:cubicBezTo>
                  <a:pt x="7542554" y="188770"/>
                  <a:pt x="7612278" y="155940"/>
                  <a:pt x="7690206" y="155940"/>
                </a:cubicBezTo>
                <a:cubicBezTo>
                  <a:pt x="7837858" y="155940"/>
                  <a:pt x="7960901" y="274947"/>
                  <a:pt x="7965002" y="422680"/>
                </a:cubicBezTo>
                <a:cubicBezTo>
                  <a:pt x="8014220" y="377539"/>
                  <a:pt x="8083944" y="348814"/>
                  <a:pt x="8157770" y="348814"/>
                </a:cubicBezTo>
                <a:cubicBezTo>
                  <a:pt x="8264408" y="348814"/>
                  <a:pt x="8354639" y="406265"/>
                  <a:pt x="8407958" y="492443"/>
                </a:cubicBezTo>
                <a:cubicBezTo>
                  <a:pt x="8407958" y="492443"/>
                  <a:pt x="8407958" y="492443"/>
                  <a:pt x="8432566" y="496546"/>
                </a:cubicBezTo>
                <a:cubicBezTo>
                  <a:pt x="8473581" y="418576"/>
                  <a:pt x="8555610" y="369332"/>
                  <a:pt x="8645841" y="369332"/>
                </a:cubicBezTo>
                <a:cubicBezTo>
                  <a:pt x="8649943" y="369332"/>
                  <a:pt x="8654044" y="369332"/>
                  <a:pt x="8654044" y="369332"/>
                </a:cubicBezTo>
                <a:cubicBezTo>
                  <a:pt x="8707363" y="279051"/>
                  <a:pt x="8805798" y="217496"/>
                  <a:pt x="8916537" y="217496"/>
                </a:cubicBezTo>
                <a:cubicBezTo>
                  <a:pt x="9014971" y="217496"/>
                  <a:pt x="9101101" y="262636"/>
                  <a:pt x="9158522" y="336503"/>
                </a:cubicBezTo>
                <a:cubicBezTo>
                  <a:pt x="9220043" y="254429"/>
                  <a:pt x="9322579" y="201081"/>
                  <a:pt x="9433318" y="201081"/>
                </a:cubicBezTo>
                <a:cubicBezTo>
                  <a:pt x="9531753" y="201081"/>
                  <a:pt x="9621985" y="242118"/>
                  <a:pt x="9687608" y="311880"/>
                </a:cubicBezTo>
                <a:cubicBezTo>
                  <a:pt x="9732724" y="291362"/>
                  <a:pt x="9781941" y="274947"/>
                  <a:pt x="9835260" y="274947"/>
                </a:cubicBezTo>
                <a:cubicBezTo>
                  <a:pt x="9909086" y="274947"/>
                  <a:pt x="9974709" y="299569"/>
                  <a:pt x="10028027" y="336503"/>
                </a:cubicBezTo>
                <a:cubicBezTo>
                  <a:pt x="10064940" y="143629"/>
                  <a:pt x="10228998" y="0"/>
                  <a:pt x="10429969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"/>
          <p:cNvSpPr txBox="1"/>
          <p:nvPr/>
        </p:nvSpPr>
        <p:spPr>
          <a:xfrm>
            <a:off x="2113482" y="3926204"/>
            <a:ext cx="7995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ln w="6350">
                  <a:noFill/>
                </a:ln>
                <a:solidFill>
                  <a:srgbClr val="5FC3F8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可爱卡通显微镜</a:t>
            </a:r>
            <a:r>
              <a:rPr lang="zh-CN" altLang="en-US" sz="44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毕业答辩模板</a:t>
            </a:r>
          </a:p>
        </p:txBody>
      </p:sp>
      <p:sp>
        <p:nvSpPr>
          <p:cNvPr id="106" name="圆角矩形 2"/>
          <p:cNvSpPr/>
          <p:nvPr/>
        </p:nvSpPr>
        <p:spPr>
          <a:xfrm>
            <a:off x="3783532" y="4833899"/>
            <a:ext cx="4655618" cy="26161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THESIS DEFENSE POWERPOINT TEMPLATE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4614446" y="5779411"/>
            <a:ext cx="218414" cy="218412"/>
            <a:chOff x="4614446" y="5513038"/>
            <a:chExt cx="218414" cy="218412"/>
          </a:xfrm>
        </p:grpSpPr>
        <p:sp>
          <p:nvSpPr>
            <p:cNvPr id="108" name="Oval 10"/>
            <p:cNvSpPr>
              <a:spLocks noChangeArrowheads="1"/>
            </p:cNvSpPr>
            <p:nvPr/>
          </p:nvSpPr>
          <p:spPr bwMode="auto">
            <a:xfrm>
              <a:off x="4614446" y="5513038"/>
              <a:ext cx="218414" cy="218412"/>
            </a:xfrm>
            <a:prstGeom prst="ellipse">
              <a:avLst/>
            </a:prstGeom>
            <a:noFill/>
            <a:ln w="19050">
              <a:solidFill>
                <a:srgbClr val="5E12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4673699" y="5560715"/>
              <a:ext cx="99909" cy="113574"/>
              <a:chOff x="860980" y="3583766"/>
              <a:chExt cx="100336" cy="114060"/>
            </a:xfrm>
          </p:grpSpPr>
          <p:sp>
            <p:nvSpPr>
              <p:cNvPr id="110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5E126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5E126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2" name="Group 14"/>
          <p:cNvGrpSpPr/>
          <p:nvPr/>
        </p:nvGrpSpPr>
        <p:grpSpPr bwMode="auto">
          <a:xfrm>
            <a:off x="6359258" y="5779411"/>
            <a:ext cx="218414" cy="218412"/>
            <a:chOff x="4248" y="3024"/>
            <a:chExt cx="600" cy="599"/>
          </a:xfrm>
        </p:grpSpPr>
        <p:sp>
          <p:nvSpPr>
            <p:cNvPr id="113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noFill/>
            <a:ln w="19050">
              <a:solidFill>
                <a:srgbClr val="5E12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4" name="Group 16"/>
            <p:cNvGrpSpPr/>
            <p:nvPr/>
          </p:nvGrpSpPr>
          <p:grpSpPr bwMode="auto">
            <a:xfrm>
              <a:off x="4441" y="3155"/>
              <a:ext cx="215" cy="334"/>
              <a:chOff x="4441" y="3155"/>
              <a:chExt cx="215" cy="334"/>
            </a:xfrm>
          </p:grpSpPr>
          <p:sp>
            <p:nvSpPr>
              <p:cNvPr id="115" name="Freeform 17"/>
              <p:cNvSpPr>
                <a:spLocks noEditPoints="1"/>
              </p:cNvSpPr>
              <p:nvPr/>
            </p:nvSpPr>
            <p:spPr bwMode="auto">
              <a:xfrm>
                <a:off x="4480" y="3155"/>
                <a:ext cx="137" cy="23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5E126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5E126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7" name="Text Box 19"/>
          <p:cNvSpPr txBox="1">
            <a:spLocks noChangeArrowheads="1"/>
          </p:cNvSpPr>
          <p:nvPr/>
        </p:nvSpPr>
        <p:spPr bwMode="auto">
          <a:xfrm>
            <a:off x="4823801" y="5750118"/>
            <a:ext cx="139653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：亮亮图文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 Box 20"/>
          <p:cNvSpPr txBox="1">
            <a:spLocks noChangeArrowheads="1"/>
          </p:cNvSpPr>
          <p:nvPr/>
        </p:nvSpPr>
        <p:spPr bwMode="auto">
          <a:xfrm>
            <a:off x="6584488" y="5750118"/>
            <a:ext cx="126188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：亮亮图文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5646492" y="5242464"/>
            <a:ext cx="899016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867833" y="2251368"/>
            <a:ext cx="2878667" cy="325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3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33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4" name="Rectangle 28" descr="33"/>
          <p:cNvSpPr>
            <a:spLocks noChangeArrowheads="1"/>
          </p:cNvSpPr>
          <p:nvPr/>
        </p:nvSpPr>
        <p:spPr bwMode="auto">
          <a:xfrm>
            <a:off x="4366686" y="2156088"/>
            <a:ext cx="7105649" cy="344699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4019551" y="2156088"/>
            <a:ext cx="0" cy="344699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4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25" name="直接连接符 324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组合 325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327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9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0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1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2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3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4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5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3503086" y="3718016"/>
            <a:ext cx="977900" cy="9782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2063751" y="2966365"/>
            <a:ext cx="855133" cy="84692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1187451" y="2648769"/>
            <a:ext cx="488949" cy="489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736600" y="3053176"/>
            <a:ext cx="340784" cy="3408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306918" y="3053177"/>
            <a:ext cx="234949" cy="235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-402167" y="3334780"/>
            <a:ext cx="789517" cy="789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7899400" y="2424332"/>
            <a:ext cx="431800" cy="431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7899400" y="3385595"/>
            <a:ext cx="431800" cy="43193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7899400" y="4351093"/>
            <a:ext cx="431800" cy="42769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7899400" y="5301770"/>
            <a:ext cx="431800" cy="43193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0499" name="Group 19"/>
          <p:cNvGrpSpPr/>
          <p:nvPr/>
        </p:nvGrpSpPr>
        <p:grpSpPr bwMode="auto">
          <a:xfrm>
            <a:off x="5039784" y="2373516"/>
            <a:ext cx="2311400" cy="3370773"/>
            <a:chOff x="0" y="0"/>
            <a:chExt cx="1335" cy="1947"/>
          </a:xfrm>
          <a:solidFill>
            <a:schemeClr val="accent4"/>
          </a:solidFill>
        </p:grpSpPr>
        <p:sp>
          <p:nvSpPr>
            <p:cNvPr id="20500" name="Freeform 20"/>
            <p:cNvSpPr>
              <a:spLocks noEditPoints="1"/>
            </p:cNvSpPr>
            <p:nvPr/>
          </p:nvSpPr>
          <p:spPr bwMode="auto">
            <a:xfrm>
              <a:off x="0" y="0"/>
              <a:ext cx="1335" cy="1609"/>
            </a:xfrm>
            <a:custGeom>
              <a:avLst/>
              <a:gdLst>
                <a:gd name="T0" fmla="*/ 282 w 565"/>
                <a:gd name="T1" fmla="*/ 0 h 681"/>
                <a:gd name="T2" fmla="*/ 0 w 565"/>
                <a:gd name="T3" fmla="*/ 283 h 681"/>
                <a:gd name="T4" fmla="*/ 72 w 565"/>
                <a:gd name="T5" fmla="*/ 472 h 681"/>
                <a:gd name="T6" fmla="*/ 72 w 565"/>
                <a:gd name="T7" fmla="*/ 472 h 681"/>
                <a:gd name="T8" fmla="*/ 73 w 565"/>
                <a:gd name="T9" fmla="*/ 473 h 681"/>
                <a:gd name="T10" fmla="*/ 85 w 565"/>
                <a:gd name="T11" fmla="*/ 486 h 681"/>
                <a:gd name="T12" fmla="*/ 151 w 565"/>
                <a:gd name="T13" fmla="*/ 568 h 681"/>
                <a:gd name="T14" fmla="*/ 232 w 565"/>
                <a:gd name="T15" fmla="*/ 681 h 681"/>
                <a:gd name="T16" fmla="*/ 275 w 565"/>
                <a:gd name="T17" fmla="*/ 681 h 681"/>
                <a:gd name="T18" fmla="*/ 289 w 565"/>
                <a:gd name="T19" fmla="*/ 681 h 681"/>
                <a:gd name="T20" fmla="*/ 332 w 565"/>
                <a:gd name="T21" fmla="*/ 681 h 681"/>
                <a:gd name="T22" fmla="*/ 414 w 565"/>
                <a:gd name="T23" fmla="*/ 568 h 681"/>
                <a:gd name="T24" fmla="*/ 477 w 565"/>
                <a:gd name="T25" fmla="*/ 488 h 681"/>
                <a:gd name="T26" fmla="*/ 565 w 565"/>
                <a:gd name="T27" fmla="*/ 283 h 681"/>
                <a:gd name="T28" fmla="*/ 282 w 565"/>
                <a:gd name="T29" fmla="*/ 0 h 681"/>
                <a:gd name="T30" fmla="*/ 388 w 565"/>
                <a:gd name="T31" fmla="*/ 410 h 681"/>
                <a:gd name="T32" fmla="*/ 354 w 565"/>
                <a:gd name="T33" fmla="*/ 455 h 681"/>
                <a:gd name="T34" fmla="*/ 309 w 565"/>
                <a:gd name="T35" fmla="*/ 520 h 681"/>
                <a:gd name="T36" fmla="*/ 286 w 565"/>
                <a:gd name="T37" fmla="*/ 520 h 681"/>
                <a:gd name="T38" fmla="*/ 279 w 565"/>
                <a:gd name="T39" fmla="*/ 520 h 681"/>
                <a:gd name="T40" fmla="*/ 255 w 565"/>
                <a:gd name="T41" fmla="*/ 520 h 681"/>
                <a:gd name="T42" fmla="*/ 211 w 565"/>
                <a:gd name="T43" fmla="*/ 455 h 681"/>
                <a:gd name="T44" fmla="*/ 176 w 565"/>
                <a:gd name="T45" fmla="*/ 408 h 681"/>
                <a:gd name="T46" fmla="*/ 169 w 565"/>
                <a:gd name="T47" fmla="*/ 401 h 681"/>
                <a:gd name="T48" fmla="*/ 168 w 565"/>
                <a:gd name="T49" fmla="*/ 400 h 681"/>
                <a:gd name="T50" fmla="*/ 168 w 565"/>
                <a:gd name="T51" fmla="*/ 400 h 681"/>
                <a:gd name="T52" fmla="*/ 129 w 565"/>
                <a:gd name="T53" fmla="*/ 292 h 681"/>
                <a:gd name="T54" fmla="*/ 282 w 565"/>
                <a:gd name="T55" fmla="*/ 129 h 681"/>
                <a:gd name="T56" fmla="*/ 436 w 565"/>
                <a:gd name="T57" fmla="*/ 292 h 681"/>
                <a:gd name="T58" fmla="*/ 388 w 565"/>
                <a:gd name="T59" fmla="*/ 41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5" h="681">
                  <a:moveTo>
                    <a:pt x="282" y="0"/>
                  </a:moveTo>
                  <a:cubicBezTo>
                    <a:pt x="126" y="0"/>
                    <a:pt x="0" y="127"/>
                    <a:pt x="0" y="283"/>
                  </a:cubicBezTo>
                  <a:cubicBezTo>
                    <a:pt x="0" y="356"/>
                    <a:pt x="27" y="422"/>
                    <a:pt x="72" y="472"/>
                  </a:cubicBezTo>
                  <a:cubicBezTo>
                    <a:pt x="72" y="472"/>
                    <a:pt x="72" y="472"/>
                    <a:pt x="72" y="472"/>
                  </a:cubicBezTo>
                  <a:cubicBezTo>
                    <a:pt x="72" y="472"/>
                    <a:pt x="72" y="473"/>
                    <a:pt x="73" y="473"/>
                  </a:cubicBezTo>
                  <a:cubicBezTo>
                    <a:pt x="77" y="478"/>
                    <a:pt x="81" y="482"/>
                    <a:pt x="85" y="486"/>
                  </a:cubicBezTo>
                  <a:cubicBezTo>
                    <a:pt x="102" y="504"/>
                    <a:pt x="131" y="536"/>
                    <a:pt x="151" y="568"/>
                  </a:cubicBezTo>
                  <a:cubicBezTo>
                    <a:pt x="180" y="615"/>
                    <a:pt x="165" y="681"/>
                    <a:pt x="232" y="681"/>
                  </a:cubicBezTo>
                  <a:cubicBezTo>
                    <a:pt x="275" y="681"/>
                    <a:pt x="275" y="681"/>
                    <a:pt x="275" y="681"/>
                  </a:cubicBezTo>
                  <a:cubicBezTo>
                    <a:pt x="289" y="681"/>
                    <a:pt x="289" y="681"/>
                    <a:pt x="289" y="681"/>
                  </a:cubicBezTo>
                  <a:cubicBezTo>
                    <a:pt x="332" y="681"/>
                    <a:pt x="332" y="681"/>
                    <a:pt x="332" y="681"/>
                  </a:cubicBezTo>
                  <a:cubicBezTo>
                    <a:pt x="399" y="681"/>
                    <a:pt x="385" y="615"/>
                    <a:pt x="414" y="568"/>
                  </a:cubicBezTo>
                  <a:cubicBezTo>
                    <a:pt x="433" y="538"/>
                    <a:pt x="460" y="507"/>
                    <a:pt x="477" y="488"/>
                  </a:cubicBezTo>
                  <a:cubicBezTo>
                    <a:pt x="531" y="437"/>
                    <a:pt x="565" y="364"/>
                    <a:pt x="565" y="283"/>
                  </a:cubicBezTo>
                  <a:cubicBezTo>
                    <a:pt x="565" y="127"/>
                    <a:pt x="439" y="0"/>
                    <a:pt x="282" y="0"/>
                  </a:cubicBezTo>
                  <a:close/>
                  <a:moveTo>
                    <a:pt x="388" y="410"/>
                  </a:moveTo>
                  <a:cubicBezTo>
                    <a:pt x="379" y="420"/>
                    <a:pt x="364" y="438"/>
                    <a:pt x="354" y="455"/>
                  </a:cubicBezTo>
                  <a:cubicBezTo>
                    <a:pt x="338" y="482"/>
                    <a:pt x="346" y="520"/>
                    <a:pt x="309" y="520"/>
                  </a:cubicBezTo>
                  <a:cubicBezTo>
                    <a:pt x="286" y="520"/>
                    <a:pt x="286" y="520"/>
                    <a:pt x="286" y="520"/>
                  </a:cubicBezTo>
                  <a:cubicBezTo>
                    <a:pt x="279" y="520"/>
                    <a:pt x="279" y="520"/>
                    <a:pt x="279" y="520"/>
                  </a:cubicBezTo>
                  <a:cubicBezTo>
                    <a:pt x="255" y="520"/>
                    <a:pt x="255" y="520"/>
                    <a:pt x="255" y="520"/>
                  </a:cubicBezTo>
                  <a:cubicBezTo>
                    <a:pt x="219" y="520"/>
                    <a:pt x="227" y="482"/>
                    <a:pt x="211" y="455"/>
                  </a:cubicBezTo>
                  <a:cubicBezTo>
                    <a:pt x="201" y="437"/>
                    <a:pt x="185" y="419"/>
                    <a:pt x="176" y="408"/>
                  </a:cubicBezTo>
                  <a:cubicBezTo>
                    <a:pt x="173" y="406"/>
                    <a:pt x="171" y="403"/>
                    <a:pt x="169" y="401"/>
                  </a:cubicBezTo>
                  <a:cubicBezTo>
                    <a:pt x="169" y="401"/>
                    <a:pt x="168" y="400"/>
                    <a:pt x="168" y="400"/>
                  </a:cubicBezTo>
                  <a:cubicBezTo>
                    <a:pt x="168" y="400"/>
                    <a:pt x="168" y="400"/>
                    <a:pt x="168" y="400"/>
                  </a:cubicBezTo>
                  <a:cubicBezTo>
                    <a:pt x="144" y="371"/>
                    <a:pt x="129" y="333"/>
                    <a:pt x="129" y="292"/>
                  </a:cubicBezTo>
                  <a:cubicBezTo>
                    <a:pt x="129" y="202"/>
                    <a:pt x="198" y="129"/>
                    <a:pt x="282" y="129"/>
                  </a:cubicBezTo>
                  <a:cubicBezTo>
                    <a:pt x="367" y="129"/>
                    <a:pt x="436" y="202"/>
                    <a:pt x="436" y="292"/>
                  </a:cubicBezTo>
                  <a:cubicBezTo>
                    <a:pt x="436" y="338"/>
                    <a:pt x="417" y="380"/>
                    <a:pt x="388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1" name="Freeform 21"/>
            <p:cNvSpPr/>
            <p:nvPr/>
          </p:nvSpPr>
          <p:spPr bwMode="auto">
            <a:xfrm>
              <a:off x="442" y="1621"/>
              <a:ext cx="449" cy="108"/>
            </a:xfrm>
            <a:custGeom>
              <a:avLst/>
              <a:gdLst>
                <a:gd name="T0" fmla="*/ 168 w 190"/>
                <a:gd name="T1" fmla="*/ 0 h 46"/>
                <a:gd name="T2" fmla="*/ 20 w 190"/>
                <a:gd name="T3" fmla="*/ 0 h 46"/>
                <a:gd name="T4" fmla="*/ 0 w 190"/>
                <a:gd name="T5" fmla="*/ 23 h 46"/>
                <a:gd name="T6" fmla="*/ 0 w 190"/>
                <a:gd name="T7" fmla="*/ 24 h 46"/>
                <a:gd name="T8" fmla="*/ 20 w 190"/>
                <a:gd name="T9" fmla="*/ 46 h 46"/>
                <a:gd name="T10" fmla="*/ 168 w 190"/>
                <a:gd name="T11" fmla="*/ 46 h 46"/>
                <a:gd name="T12" fmla="*/ 190 w 190"/>
                <a:gd name="T13" fmla="*/ 24 h 46"/>
                <a:gd name="T14" fmla="*/ 190 w 190"/>
                <a:gd name="T15" fmla="*/ 23 h 46"/>
                <a:gd name="T16" fmla="*/ 168 w 190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46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2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9" y="46"/>
                    <a:pt x="20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80" y="46"/>
                    <a:pt x="190" y="35"/>
                    <a:pt x="190" y="24"/>
                  </a:cubicBezTo>
                  <a:cubicBezTo>
                    <a:pt x="190" y="23"/>
                    <a:pt x="190" y="23"/>
                    <a:pt x="190" y="23"/>
                  </a:cubicBezTo>
                  <a:cubicBezTo>
                    <a:pt x="190" y="12"/>
                    <a:pt x="180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2" name="Freeform 22"/>
            <p:cNvSpPr/>
            <p:nvPr/>
          </p:nvSpPr>
          <p:spPr bwMode="auto">
            <a:xfrm>
              <a:off x="442" y="1748"/>
              <a:ext cx="449" cy="199"/>
            </a:xfrm>
            <a:custGeom>
              <a:avLst/>
              <a:gdLst>
                <a:gd name="T0" fmla="*/ 168 w 190"/>
                <a:gd name="T1" fmla="*/ 0 h 84"/>
                <a:gd name="T2" fmla="*/ 20 w 190"/>
                <a:gd name="T3" fmla="*/ 0 h 84"/>
                <a:gd name="T4" fmla="*/ 0 w 190"/>
                <a:gd name="T5" fmla="*/ 22 h 84"/>
                <a:gd name="T6" fmla="*/ 0 w 190"/>
                <a:gd name="T7" fmla="*/ 22 h 84"/>
                <a:gd name="T8" fmla="*/ 20 w 190"/>
                <a:gd name="T9" fmla="*/ 41 h 84"/>
                <a:gd name="T10" fmla="*/ 48 w 190"/>
                <a:gd name="T11" fmla="*/ 41 h 84"/>
                <a:gd name="T12" fmla="*/ 48 w 190"/>
                <a:gd name="T13" fmla="*/ 46 h 84"/>
                <a:gd name="T14" fmla="*/ 95 w 190"/>
                <a:gd name="T15" fmla="*/ 84 h 84"/>
                <a:gd name="T16" fmla="*/ 141 w 190"/>
                <a:gd name="T17" fmla="*/ 46 h 84"/>
                <a:gd name="T18" fmla="*/ 141 w 190"/>
                <a:gd name="T19" fmla="*/ 41 h 84"/>
                <a:gd name="T20" fmla="*/ 168 w 190"/>
                <a:gd name="T21" fmla="*/ 41 h 84"/>
                <a:gd name="T22" fmla="*/ 190 w 190"/>
                <a:gd name="T23" fmla="*/ 22 h 84"/>
                <a:gd name="T24" fmla="*/ 190 w 190"/>
                <a:gd name="T25" fmla="*/ 22 h 84"/>
                <a:gd name="T26" fmla="*/ 168 w 190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84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3"/>
                    <a:pt x="9" y="41"/>
                    <a:pt x="20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3"/>
                    <a:pt x="48" y="44"/>
                    <a:pt x="48" y="46"/>
                  </a:cubicBezTo>
                  <a:cubicBezTo>
                    <a:pt x="48" y="67"/>
                    <a:pt x="69" y="84"/>
                    <a:pt x="95" y="84"/>
                  </a:cubicBezTo>
                  <a:cubicBezTo>
                    <a:pt x="120" y="84"/>
                    <a:pt x="141" y="67"/>
                    <a:pt x="141" y="46"/>
                  </a:cubicBezTo>
                  <a:cubicBezTo>
                    <a:pt x="141" y="44"/>
                    <a:pt x="141" y="43"/>
                    <a:pt x="141" y="41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80" y="41"/>
                    <a:pt x="190" y="33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11"/>
                    <a:pt x="180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3" name="Freeform 23"/>
            <p:cNvSpPr>
              <a:spLocks noEditPoints="1"/>
            </p:cNvSpPr>
            <p:nvPr/>
          </p:nvSpPr>
          <p:spPr bwMode="auto">
            <a:xfrm>
              <a:off x="560" y="605"/>
              <a:ext cx="215" cy="276"/>
            </a:xfrm>
            <a:custGeom>
              <a:avLst/>
              <a:gdLst>
                <a:gd name="T0" fmla="*/ 88 w 91"/>
                <a:gd name="T1" fmla="*/ 0 h 117"/>
                <a:gd name="T2" fmla="*/ 3 w 91"/>
                <a:gd name="T3" fmla="*/ 0 h 117"/>
                <a:gd name="T4" fmla="*/ 0 w 91"/>
                <a:gd name="T5" fmla="*/ 3 h 117"/>
                <a:gd name="T6" fmla="*/ 0 w 91"/>
                <a:gd name="T7" fmla="*/ 114 h 117"/>
                <a:gd name="T8" fmla="*/ 3 w 91"/>
                <a:gd name="T9" fmla="*/ 116 h 117"/>
                <a:gd name="T10" fmla="*/ 43 w 91"/>
                <a:gd name="T11" fmla="*/ 92 h 117"/>
                <a:gd name="T12" fmla="*/ 48 w 91"/>
                <a:gd name="T13" fmla="*/ 92 h 117"/>
                <a:gd name="T14" fmla="*/ 88 w 91"/>
                <a:gd name="T15" fmla="*/ 116 h 117"/>
                <a:gd name="T16" fmla="*/ 91 w 91"/>
                <a:gd name="T17" fmla="*/ 114 h 117"/>
                <a:gd name="T18" fmla="*/ 91 w 91"/>
                <a:gd name="T19" fmla="*/ 3 h 117"/>
                <a:gd name="T20" fmla="*/ 88 w 91"/>
                <a:gd name="T21" fmla="*/ 0 h 117"/>
                <a:gd name="T22" fmla="*/ 65 w 91"/>
                <a:gd name="T23" fmla="*/ 49 h 117"/>
                <a:gd name="T24" fmla="*/ 62 w 91"/>
                <a:gd name="T25" fmla="*/ 53 h 117"/>
                <a:gd name="T26" fmla="*/ 50 w 91"/>
                <a:gd name="T27" fmla="*/ 53 h 117"/>
                <a:gd name="T28" fmla="*/ 50 w 91"/>
                <a:gd name="T29" fmla="*/ 64 h 117"/>
                <a:gd name="T30" fmla="*/ 47 w 91"/>
                <a:gd name="T31" fmla="*/ 67 h 117"/>
                <a:gd name="T32" fmla="*/ 44 w 91"/>
                <a:gd name="T33" fmla="*/ 67 h 117"/>
                <a:gd name="T34" fmla="*/ 41 w 91"/>
                <a:gd name="T35" fmla="*/ 64 h 117"/>
                <a:gd name="T36" fmla="*/ 41 w 91"/>
                <a:gd name="T37" fmla="*/ 53 h 117"/>
                <a:gd name="T38" fmla="*/ 29 w 91"/>
                <a:gd name="T39" fmla="*/ 53 h 117"/>
                <a:gd name="T40" fmla="*/ 26 w 91"/>
                <a:gd name="T41" fmla="*/ 49 h 117"/>
                <a:gd name="T42" fmla="*/ 26 w 91"/>
                <a:gd name="T43" fmla="*/ 46 h 117"/>
                <a:gd name="T44" fmla="*/ 29 w 91"/>
                <a:gd name="T45" fmla="*/ 43 h 117"/>
                <a:gd name="T46" fmla="*/ 41 w 91"/>
                <a:gd name="T47" fmla="*/ 43 h 117"/>
                <a:gd name="T48" fmla="*/ 41 w 91"/>
                <a:gd name="T49" fmla="*/ 31 h 117"/>
                <a:gd name="T50" fmla="*/ 44 w 91"/>
                <a:gd name="T51" fmla="*/ 28 h 117"/>
                <a:gd name="T52" fmla="*/ 47 w 91"/>
                <a:gd name="T53" fmla="*/ 28 h 117"/>
                <a:gd name="T54" fmla="*/ 50 w 91"/>
                <a:gd name="T55" fmla="*/ 31 h 117"/>
                <a:gd name="T56" fmla="*/ 50 w 91"/>
                <a:gd name="T57" fmla="*/ 43 h 117"/>
                <a:gd name="T58" fmla="*/ 62 w 91"/>
                <a:gd name="T59" fmla="*/ 43 h 117"/>
                <a:gd name="T60" fmla="*/ 65 w 91"/>
                <a:gd name="T61" fmla="*/ 46 h 117"/>
                <a:gd name="T62" fmla="*/ 65 w 91"/>
                <a:gd name="T63" fmla="*/ 4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17">
                  <a:moveTo>
                    <a:pt x="8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3" y="116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4" y="91"/>
                    <a:pt x="47" y="91"/>
                    <a:pt x="48" y="92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90" y="117"/>
                    <a:pt x="91" y="116"/>
                    <a:pt x="91" y="114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lose/>
                  <a:moveTo>
                    <a:pt x="65" y="49"/>
                  </a:moveTo>
                  <a:cubicBezTo>
                    <a:pt x="65" y="51"/>
                    <a:pt x="64" y="53"/>
                    <a:pt x="62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6"/>
                    <a:pt x="49" y="67"/>
                    <a:pt x="47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2" y="67"/>
                    <a:pt x="41" y="66"/>
                    <a:pt x="41" y="64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7" y="53"/>
                    <a:pt x="26" y="51"/>
                    <a:pt x="26" y="49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4"/>
                    <a:pt x="27" y="43"/>
                    <a:pt x="29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29"/>
                    <a:pt x="42" y="28"/>
                    <a:pt x="44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8"/>
                    <a:pt x="50" y="29"/>
                    <a:pt x="50" y="3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4" y="43"/>
                    <a:pt x="65" y="44"/>
                    <a:pt x="65" y="46"/>
                  </a:cubicBezTo>
                  <a:lnTo>
                    <a:pt x="6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4" name="Freeform 24"/>
            <p:cNvSpPr/>
            <p:nvPr/>
          </p:nvSpPr>
          <p:spPr bwMode="auto">
            <a:xfrm>
              <a:off x="621" y="543"/>
              <a:ext cx="215" cy="279"/>
            </a:xfrm>
            <a:custGeom>
              <a:avLst/>
              <a:gdLst>
                <a:gd name="T0" fmla="*/ 87 w 91"/>
                <a:gd name="T1" fmla="*/ 0 h 118"/>
                <a:gd name="T2" fmla="*/ 91 w 91"/>
                <a:gd name="T3" fmla="*/ 3 h 118"/>
                <a:gd name="T4" fmla="*/ 91 w 91"/>
                <a:gd name="T5" fmla="*/ 115 h 118"/>
                <a:gd name="T6" fmla="*/ 88 w 91"/>
                <a:gd name="T7" fmla="*/ 117 h 118"/>
                <a:gd name="T8" fmla="*/ 77 w 91"/>
                <a:gd name="T9" fmla="*/ 109 h 118"/>
                <a:gd name="T10" fmla="*/ 75 w 91"/>
                <a:gd name="T11" fmla="*/ 104 h 118"/>
                <a:gd name="T12" fmla="*/ 75 w 91"/>
                <a:gd name="T13" fmla="*/ 19 h 118"/>
                <a:gd name="T14" fmla="*/ 71 w 91"/>
                <a:gd name="T15" fmla="*/ 16 h 118"/>
                <a:gd name="T16" fmla="*/ 3 w 91"/>
                <a:gd name="T17" fmla="*/ 16 h 118"/>
                <a:gd name="T18" fmla="*/ 0 w 91"/>
                <a:gd name="T19" fmla="*/ 13 h 118"/>
                <a:gd name="T20" fmla="*/ 0 w 91"/>
                <a:gd name="T21" fmla="*/ 3 h 118"/>
                <a:gd name="T22" fmla="*/ 3 w 91"/>
                <a:gd name="T23" fmla="*/ 0 h 118"/>
                <a:gd name="T24" fmla="*/ 87 w 91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8">
                  <a:moveTo>
                    <a:pt x="87" y="0"/>
                  </a:moveTo>
                  <a:cubicBezTo>
                    <a:pt x="89" y="0"/>
                    <a:pt x="91" y="2"/>
                    <a:pt x="91" y="3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1" y="117"/>
                    <a:pt x="89" y="118"/>
                    <a:pt x="88" y="117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6" y="108"/>
                    <a:pt x="75" y="106"/>
                    <a:pt x="75" y="104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5" y="18"/>
                    <a:pt x="73" y="16"/>
                    <a:pt x="71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lnTo>
                    <a:pt x="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505" name="Group 25"/>
          <p:cNvGrpSpPr/>
          <p:nvPr/>
        </p:nvGrpSpPr>
        <p:grpSpPr bwMode="auto">
          <a:xfrm>
            <a:off x="8049686" y="5422458"/>
            <a:ext cx="131233" cy="194793"/>
            <a:chOff x="0" y="0"/>
            <a:chExt cx="85" cy="127"/>
          </a:xfrm>
        </p:grpSpPr>
        <p:sp>
          <p:nvSpPr>
            <p:cNvPr id="20506" name="Freeform 26"/>
            <p:cNvSpPr>
              <a:spLocks noEditPoints="1"/>
            </p:cNvSpPr>
            <p:nvPr/>
          </p:nvSpPr>
          <p:spPr bwMode="auto">
            <a:xfrm>
              <a:off x="0" y="47"/>
              <a:ext cx="85" cy="80"/>
            </a:xfrm>
            <a:custGeom>
              <a:avLst/>
              <a:gdLst>
                <a:gd name="T0" fmla="*/ 34 w 36"/>
                <a:gd name="T1" fmla="*/ 0 h 34"/>
                <a:gd name="T2" fmla="*/ 2 w 36"/>
                <a:gd name="T3" fmla="*/ 0 h 34"/>
                <a:gd name="T4" fmla="*/ 1 w 36"/>
                <a:gd name="T5" fmla="*/ 0 h 34"/>
                <a:gd name="T6" fmla="*/ 0 w 36"/>
                <a:gd name="T7" fmla="*/ 1 h 34"/>
                <a:gd name="T8" fmla="*/ 0 w 36"/>
                <a:gd name="T9" fmla="*/ 6 h 34"/>
                <a:gd name="T10" fmla="*/ 0 w 36"/>
                <a:gd name="T11" fmla="*/ 32 h 34"/>
                <a:gd name="T12" fmla="*/ 2 w 36"/>
                <a:gd name="T13" fmla="*/ 34 h 34"/>
                <a:gd name="T14" fmla="*/ 34 w 36"/>
                <a:gd name="T15" fmla="*/ 34 h 34"/>
                <a:gd name="T16" fmla="*/ 36 w 36"/>
                <a:gd name="T17" fmla="*/ 32 h 34"/>
                <a:gd name="T18" fmla="*/ 36 w 36"/>
                <a:gd name="T19" fmla="*/ 1 h 34"/>
                <a:gd name="T20" fmla="*/ 34 w 36"/>
                <a:gd name="T21" fmla="*/ 0 h 34"/>
                <a:gd name="T22" fmla="*/ 8 w 36"/>
                <a:gd name="T23" fmla="*/ 7 h 34"/>
                <a:gd name="T24" fmla="*/ 11 w 36"/>
                <a:gd name="T25" fmla="*/ 7 h 34"/>
                <a:gd name="T26" fmla="*/ 11 w 36"/>
                <a:gd name="T27" fmla="*/ 26 h 34"/>
                <a:gd name="T28" fmla="*/ 8 w 36"/>
                <a:gd name="T29" fmla="*/ 26 h 34"/>
                <a:gd name="T30" fmla="*/ 8 w 36"/>
                <a:gd name="T31" fmla="*/ 7 h 34"/>
                <a:gd name="T32" fmla="*/ 16 w 36"/>
                <a:gd name="T33" fmla="*/ 7 h 34"/>
                <a:gd name="T34" fmla="*/ 20 w 36"/>
                <a:gd name="T35" fmla="*/ 7 h 34"/>
                <a:gd name="T36" fmla="*/ 20 w 36"/>
                <a:gd name="T37" fmla="*/ 26 h 34"/>
                <a:gd name="T38" fmla="*/ 16 w 36"/>
                <a:gd name="T39" fmla="*/ 26 h 34"/>
                <a:gd name="T40" fmla="*/ 16 w 36"/>
                <a:gd name="T41" fmla="*/ 7 h 34"/>
                <a:gd name="T42" fmla="*/ 28 w 36"/>
                <a:gd name="T43" fmla="*/ 26 h 34"/>
                <a:gd name="T44" fmla="*/ 25 w 36"/>
                <a:gd name="T45" fmla="*/ 26 h 34"/>
                <a:gd name="T46" fmla="*/ 25 w 36"/>
                <a:gd name="T47" fmla="*/ 7 h 34"/>
                <a:gd name="T48" fmla="*/ 28 w 36"/>
                <a:gd name="T49" fmla="*/ 7 h 34"/>
                <a:gd name="T50" fmla="*/ 28 w 36"/>
                <a:gd name="T5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3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3"/>
                    <a:pt x="36" y="3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5" y="0"/>
                    <a:pt x="34" y="0"/>
                  </a:cubicBezTo>
                  <a:close/>
                  <a:moveTo>
                    <a:pt x="8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8" y="7"/>
                  </a:lnTo>
                  <a:close/>
                  <a:moveTo>
                    <a:pt x="16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16" y="7"/>
                  </a:lnTo>
                  <a:close/>
                  <a:moveTo>
                    <a:pt x="28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8" y="7"/>
                    <a:pt x="28" y="7"/>
                    <a:pt x="28" y="7"/>
                  </a:cubicBezTo>
                  <a:lnTo>
                    <a:pt x="28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7" name="Freeform 27"/>
            <p:cNvSpPr/>
            <p:nvPr/>
          </p:nvSpPr>
          <p:spPr bwMode="auto">
            <a:xfrm>
              <a:off x="0" y="0"/>
              <a:ext cx="85" cy="33"/>
            </a:xfrm>
            <a:custGeom>
              <a:avLst/>
              <a:gdLst>
                <a:gd name="T0" fmla="*/ 34 w 36"/>
                <a:gd name="T1" fmla="*/ 14 h 14"/>
                <a:gd name="T2" fmla="*/ 36 w 36"/>
                <a:gd name="T3" fmla="*/ 12 h 14"/>
                <a:gd name="T4" fmla="*/ 36 w 36"/>
                <a:gd name="T5" fmla="*/ 7 h 14"/>
                <a:gd name="T6" fmla="*/ 34 w 36"/>
                <a:gd name="T7" fmla="*/ 5 h 14"/>
                <a:gd name="T8" fmla="*/ 26 w 36"/>
                <a:gd name="T9" fmla="*/ 5 h 14"/>
                <a:gd name="T10" fmla="*/ 25 w 36"/>
                <a:gd name="T11" fmla="*/ 4 h 14"/>
                <a:gd name="T12" fmla="*/ 25 w 36"/>
                <a:gd name="T13" fmla="*/ 1 h 14"/>
                <a:gd name="T14" fmla="*/ 23 w 36"/>
                <a:gd name="T15" fmla="*/ 0 h 14"/>
                <a:gd name="T16" fmla="*/ 13 w 36"/>
                <a:gd name="T17" fmla="*/ 0 h 14"/>
                <a:gd name="T18" fmla="*/ 12 w 36"/>
                <a:gd name="T19" fmla="*/ 1 h 14"/>
                <a:gd name="T20" fmla="*/ 12 w 36"/>
                <a:gd name="T21" fmla="*/ 4 h 14"/>
                <a:gd name="T22" fmla="*/ 10 w 36"/>
                <a:gd name="T23" fmla="*/ 5 h 14"/>
                <a:gd name="T24" fmla="*/ 2 w 36"/>
                <a:gd name="T25" fmla="*/ 5 h 14"/>
                <a:gd name="T26" fmla="*/ 0 w 36"/>
                <a:gd name="T27" fmla="*/ 7 h 14"/>
                <a:gd name="T28" fmla="*/ 0 w 36"/>
                <a:gd name="T29" fmla="*/ 12 h 14"/>
                <a:gd name="T30" fmla="*/ 2 w 36"/>
                <a:gd name="T31" fmla="*/ 14 h 14"/>
                <a:gd name="T32" fmla="*/ 34 w 36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4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6"/>
                    <a:pt x="35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4"/>
                    <a:pt x="2" y="14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508" name="Group 28"/>
          <p:cNvGrpSpPr/>
          <p:nvPr/>
        </p:nvGrpSpPr>
        <p:grpSpPr bwMode="auto">
          <a:xfrm>
            <a:off x="8013700" y="4471781"/>
            <a:ext cx="203200" cy="165151"/>
            <a:chOff x="0" y="0"/>
            <a:chExt cx="132" cy="109"/>
          </a:xfrm>
        </p:grpSpPr>
        <p:sp>
          <p:nvSpPr>
            <p:cNvPr id="20509" name="Freeform 29"/>
            <p:cNvSpPr/>
            <p:nvPr/>
          </p:nvSpPr>
          <p:spPr bwMode="auto">
            <a:xfrm>
              <a:off x="83" y="38"/>
              <a:ext cx="49" cy="71"/>
            </a:xfrm>
            <a:custGeom>
              <a:avLst/>
              <a:gdLst>
                <a:gd name="T0" fmla="*/ 21 w 21"/>
                <a:gd name="T1" fmla="*/ 15 h 30"/>
                <a:gd name="T2" fmla="*/ 5 w 21"/>
                <a:gd name="T3" fmla="*/ 30 h 30"/>
                <a:gd name="T4" fmla="*/ 0 w 21"/>
                <a:gd name="T5" fmla="*/ 29 h 30"/>
                <a:gd name="T6" fmla="*/ 14 w 21"/>
                <a:gd name="T7" fmla="*/ 9 h 30"/>
                <a:gd name="T8" fmla="*/ 12 w 21"/>
                <a:gd name="T9" fmla="*/ 0 h 30"/>
                <a:gd name="T10" fmla="*/ 21 w 21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0">
                  <a:moveTo>
                    <a:pt x="21" y="15"/>
                  </a:moveTo>
                  <a:cubicBezTo>
                    <a:pt x="21" y="23"/>
                    <a:pt x="14" y="30"/>
                    <a:pt x="5" y="30"/>
                  </a:cubicBezTo>
                  <a:cubicBezTo>
                    <a:pt x="4" y="30"/>
                    <a:pt x="2" y="30"/>
                    <a:pt x="0" y="29"/>
                  </a:cubicBezTo>
                  <a:cubicBezTo>
                    <a:pt x="8" y="26"/>
                    <a:pt x="14" y="18"/>
                    <a:pt x="14" y="9"/>
                  </a:cubicBezTo>
                  <a:cubicBezTo>
                    <a:pt x="14" y="6"/>
                    <a:pt x="13" y="3"/>
                    <a:pt x="12" y="0"/>
                  </a:cubicBezTo>
                  <a:cubicBezTo>
                    <a:pt x="17" y="3"/>
                    <a:pt x="21" y="8"/>
                    <a:pt x="2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10" name="Freeform 30"/>
            <p:cNvSpPr>
              <a:spLocks noEditPoints="1"/>
            </p:cNvSpPr>
            <p:nvPr/>
          </p:nvSpPr>
          <p:spPr bwMode="auto">
            <a:xfrm>
              <a:off x="0" y="0"/>
              <a:ext cx="109" cy="109"/>
            </a:xfrm>
            <a:custGeom>
              <a:avLst/>
              <a:gdLst>
                <a:gd name="T0" fmla="*/ 45 w 46"/>
                <a:gd name="T1" fmla="*/ 15 h 46"/>
                <a:gd name="T2" fmla="*/ 35 w 46"/>
                <a:gd name="T3" fmla="*/ 4 h 46"/>
                <a:gd name="T4" fmla="*/ 35 w 46"/>
                <a:gd name="T5" fmla="*/ 4 h 46"/>
                <a:gd name="T6" fmla="*/ 23 w 46"/>
                <a:gd name="T7" fmla="*/ 0 h 46"/>
                <a:gd name="T8" fmla="*/ 4 w 46"/>
                <a:gd name="T9" fmla="*/ 10 h 46"/>
                <a:gd name="T10" fmla="*/ 0 w 46"/>
                <a:gd name="T11" fmla="*/ 23 h 46"/>
                <a:gd name="T12" fmla="*/ 5 w 46"/>
                <a:gd name="T13" fmla="*/ 37 h 46"/>
                <a:gd name="T14" fmla="*/ 9 w 46"/>
                <a:gd name="T15" fmla="*/ 42 h 46"/>
                <a:gd name="T16" fmla="*/ 14 w 46"/>
                <a:gd name="T17" fmla="*/ 44 h 46"/>
                <a:gd name="T18" fmla="*/ 14 w 46"/>
                <a:gd name="T19" fmla="*/ 44 h 46"/>
                <a:gd name="T20" fmla="*/ 23 w 46"/>
                <a:gd name="T21" fmla="*/ 46 h 46"/>
                <a:gd name="T22" fmla="*/ 32 w 46"/>
                <a:gd name="T23" fmla="*/ 44 h 46"/>
                <a:gd name="T24" fmla="*/ 36 w 46"/>
                <a:gd name="T25" fmla="*/ 42 h 46"/>
                <a:gd name="T26" fmla="*/ 42 w 46"/>
                <a:gd name="T27" fmla="*/ 36 h 46"/>
                <a:gd name="T28" fmla="*/ 46 w 46"/>
                <a:gd name="T29" fmla="*/ 26 h 46"/>
                <a:gd name="T30" fmla="*/ 46 w 46"/>
                <a:gd name="T31" fmla="*/ 26 h 46"/>
                <a:gd name="T32" fmla="*/ 46 w 46"/>
                <a:gd name="T33" fmla="*/ 23 h 46"/>
                <a:gd name="T34" fmla="*/ 45 w 46"/>
                <a:gd name="T35" fmla="*/ 15 h 46"/>
                <a:gd name="T36" fmla="*/ 31 w 46"/>
                <a:gd name="T37" fmla="*/ 11 h 46"/>
                <a:gd name="T38" fmla="*/ 35 w 46"/>
                <a:gd name="T39" fmla="*/ 15 h 46"/>
                <a:gd name="T40" fmla="*/ 35 w 46"/>
                <a:gd name="T41" fmla="*/ 15 h 46"/>
                <a:gd name="T42" fmla="*/ 31 w 46"/>
                <a:gd name="T43" fmla="*/ 19 h 46"/>
                <a:gd name="T44" fmla="*/ 27 w 46"/>
                <a:gd name="T45" fmla="*/ 15 h 46"/>
                <a:gd name="T46" fmla="*/ 31 w 46"/>
                <a:gd name="T47" fmla="*/ 11 h 46"/>
                <a:gd name="T48" fmla="*/ 31 w 46"/>
                <a:gd name="T49" fmla="*/ 11 h 46"/>
                <a:gd name="T50" fmla="*/ 15 w 46"/>
                <a:gd name="T51" fmla="*/ 36 h 46"/>
                <a:gd name="T52" fmla="*/ 11 w 46"/>
                <a:gd name="T53" fmla="*/ 32 h 46"/>
                <a:gd name="T54" fmla="*/ 15 w 46"/>
                <a:gd name="T55" fmla="*/ 28 h 46"/>
                <a:gd name="T56" fmla="*/ 19 w 46"/>
                <a:gd name="T57" fmla="*/ 32 h 46"/>
                <a:gd name="T58" fmla="*/ 15 w 46"/>
                <a:gd name="T59" fmla="*/ 36 h 46"/>
                <a:gd name="T60" fmla="*/ 15 w 46"/>
                <a:gd name="T61" fmla="*/ 19 h 46"/>
                <a:gd name="T62" fmla="*/ 11 w 46"/>
                <a:gd name="T63" fmla="*/ 15 h 46"/>
                <a:gd name="T64" fmla="*/ 15 w 46"/>
                <a:gd name="T65" fmla="*/ 11 h 46"/>
                <a:gd name="T66" fmla="*/ 19 w 46"/>
                <a:gd name="T67" fmla="*/ 15 h 46"/>
                <a:gd name="T68" fmla="*/ 15 w 46"/>
                <a:gd name="T69" fmla="*/ 19 h 46"/>
                <a:gd name="T70" fmla="*/ 20 w 46"/>
                <a:gd name="T71" fmla="*/ 23 h 46"/>
                <a:gd name="T72" fmla="*/ 22 w 46"/>
                <a:gd name="T73" fmla="*/ 21 h 46"/>
                <a:gd name="T74" fmla="*/ 23 w 46"/>
                <a:gd name="T75" fmla="*/ 21 h 46"/>
                <a:gd name="T76" fmla="*/ 26 w 46"/>
                <a:gd name="T77" fmla="*/ 23 h 46"/>
                <a:gd name="T78" fmla="*/ 25 w 46"/>
                <a:gd name="T79" fmla="*/ 25 h 46"/>
                <a:gd name="T80" fmla="*/ 23 w 46"/>
                <a:gd name="T81" fmla="*/ 26 h 46"/>
                <a:gd name="T82" fmla="*/ 20 w 46"/>
                <a:gd name="T83" fmla="*/ 23 h 46"/>
                <a:gd name="T84" fmla="*/ 31 w 46"/>
                <a:gd name="T85" fmla="*/ 36 h 46"/>
                <a:gd name="T86" fmla="*/ 27 w 46"/>
                <a:gd name="T87" fmla="*/ 32 h 46"/>
                <a:gd name="T88" fmla="*/ 31 w 46"/>
                <a:gd name="T89" fmla="*/ 28 h 46"/>
                <a:gd name="T90" fmla="*/ 35 w 46"/>
                <a:gd name="T91" fmla="*/ 32 h 46"/>
                <a:gd name="T92" fmla="*/ 31 w 46"/>
                <a:gd name="T93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6">
                  <a:moveTo>
                    <a:pt x="45" y="15"/>
                  </a:moveTo>
                  <a:cubicBezTo>
                    <a:pt x="43" y="10"/>
                    <a:pt x="39" y="6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1" y="2"/>
                    <a:pt x="27" y="0"/>
                    <a:pt x="23" y="0"/>
                  </a:cubicBezTo>
                  <a:cubicBezTo>
                    <a:pt x="15" y="0"/>
                    <a:pt x="8" y="4"/>
                    <a:pt x="4" y="10"/>
                  </a:cubicBezTo>
                  <a:cubicBezTo>
                    <a:pt x="2" y="14"/>
                    <a:pt x="0" y="19"/>
                    <a:pt x="0" y="23"/>
                  </a:cubicBezTo>
                  <a:cubicBezTo>
                    <a:pt x="0" y="29"/>
                    <a:pt x="2" y="33"/>
                    <a:pt x="5" y="37"/>
                  </a:cubicBezTo>
                  <a:cubicBezTo>
                    <a:pt x="6" y="39"/>
                    <a:pt x="8" y="40"/>
                    <a:pt x="9" y="42"/>
                  </a:cubicBezTo>
                  <a:cubicBezTo>
                    <a:pt x="11" y="43"/>
                    <a:pt x="12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7" y="46"/>
                    <a:pt x="20" y="46"/>
                    <a:pt x="23" y="46"/>
                  </a:cubicBezTo>
                  <a:cubicBezTo>
                    <a:pt x="26" y="46"/>
                    <a:pt x="30" y="46"/>
                    <a:pt x="32" y="44"/>
                  </a:cubicBezTo>
                  <a:cubicBezTo>
                    <a:pt x="34" y="44"/>
                    <a:pt x="35" y="43"/>
                    <a:pt x="36" y="42"/>
                  </a:cubicBezTo>
                  <a:cubicBezTo>
                    <a:pt x="38" y="41"/>
                    <a:pt x="40" y="39"/>
                    <a:pt x="42" y="36"/>
                  </a:cubicBezTo>
                  <a:cubicBezTo>
                    <a:pt x="44" y="33"/>
                    <a:pt x="45" y="30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6" y="21"/>
                    <a:pt x="45" y="18"/>
                    <a:pt x="45" y="15"/>
                  </a:cubicBezTo>
                  <a:close/>
                  <a:moveTo>
                    <a:pt x="31" y="11"/>
                  </a:moveTo>
                  <a:cubicBezTo>
                    <a:pt x="34" y="11"/>
                    <a:pt x="35" y="13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7"/>
                    <a:pt x="33" y="19"/>
                    <a:pt x="31" y="19"/>
                  </a:cubicBezTo>
                  <a:cubicBezTo>
                    <a:pt x="29" y="19"/>
                    <a:pt x="27" y="17"/>
                    <a:pt x="27" y="15"/>
                  </a:cubicBezTo>
                  <a:cubicBezTo>
                    <a:pt x="27" y="13"/>
                    <a:pt x="29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lose/>
                  <a:moveTo>
                    <a:pt x="15" y="36"/>
                  </a:moveTo>
                  <a:cubicBezTo>
                    <a:pt x="12" y="36"/>
                    <a:pt x="11" y="34"/>
                    <a:pt x="11" y="32"/>
                  </a:cubicBezTo>
                  <a:cubicBezTo>
                    <a:pt x="11" y="30"/>
                    <a:pt x="12" y="28"/>
                    <a:pt x="15" y="28"/>
                  </a:cubicBezTo>
                  <a:cubicBezTo>
                    <a:pt x="17" y="28"/>
                    <a:pt x="19" y="30"/>
                    <a:pt x="19" y="32"/>
                  </a:cubicBezTo>
                  <a:cubicBezTo>
                    <a:pt x="19" y="34"/>
                    <a:pt x="17" y="36"/>
                    <a:pt x="15" y="36"/>
                  </a:cubicBezTo>
                  <a:close/>
                  <a:moveTo>
                    <a:pt x="15" y="19"/>
                  </a:moveTo>
                  <a:cubicBezTo>
                    <a:pt x="12" y="19"/>
                    <a:pt x="11" y="17"/>
                    <a:pt x="11" y="15"/>
                  </a:cubicBezTo>
                  <a:cubicBezTo>
                    <a:pt x="11" y="13"/>
                    <a:pt x="12" y="11"/>
                    <a:pt x="15" y="11"/>
                  </a:cubicBezTo>
                  <a:cubicBezTo>
                    <a:pt x="17" y="11"/>
                    <a:pt x="19" y="13"/>
                    <a:pt x="19" y="15"/>
                  </a:cubicBezTo>
                  <a:cubicBezTo>
                    <a:pt x="19" y="17"/>
                    <a:pt x="17" y="19"/>
                    <a:pt x="15" y="19"/>
                  </a:cubicBezTo>
                  <a:close/>
                  <a:moveTo>
                    <a:pt x="20" y="23"/>
                  </a:moveTo>
                  <a:cubicBezTo>
                    <a:pt x="20" y="22"/>
                    <a:pt x="21" y="21"/>
                    <a:pt x="22" y="21"/>
                  </a:cubicBezTo>
                  <a:cubicBezTo>
                    <a:pt x="22" y="21"/>
                    <a:pt x="23" y="21"/>
                    <a:pt x="23" y="21"/>
                  </a:cubicBezTo>
                  <a:cubicBezTo>
                    <a:pt x="25" y="21"/>
                    <a:pt x="26" y="22"/>
                    <a:pt x="26" y="23"/>
                  </a:cubicBezTo>
                  <a:cubicBezTo>
                    <a:pt x="26" y="24"/>
                    <a:pt x="26" y="24"/>
                    <a:pt x="25" y="25"/>
                  </a:cubicBezTo>
                  <a:cubicBezTo>
                    <a:pt x="25" y="26"/>
                    <a:pt x="24" y="26"/>
                    <a:pt x="23" y="26"/>
                  </a:cubicBezTo>
                  <a:cubicBezTo>
                    <a:pt x="22" y="26"/>
                    <a:pt x="20" y="25"/>
                    <a:pt x="20" y="23"/>
                  </a:cubicBezTo>
                  <a:close/>
                  <a:moveTo>
                    <a:pt x="31" y="36"/>
                  </a:moveTo>
                  <a:cubicBezTo>
                    <a:pt x="29" y="36"/>
                    <a:pt x="27" y="34"/>
                    <a:pt x="27" y="32"/>
                  </a:cubicBezTo>
                  <a:cubicBezTo>
                    <a:pt x="27" y="30"/>
                    <a:pt x="29" y="28"/>
                    <a:pt x="31" y="28"/>
                  </a:cubicBezTo>
                  <a:cubicBezTo>
                    <a:pt x="34" y="28"/>
                    <a:pt x="35" y="30"/>
                    <a:pt x="35" y="32"/>
                  </a:cubicBezTo>
                  <a:cubicBezTo>
                    <a:pt x="35" y="34"/>
                    <a:pt x="34" y="36"/>
                    <a:pt x="31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511" name="Freeform 31"/>
          <p:cNvSpPr>
            <a:spLocks noEditPoints="1"/>
          </p:cNvSpPr>
          <p:nvPr/>
        </p:nvSpPr>
        <p:spPr bwMode="auto">
          <a:xfrm>
            <a:off x="8015819" y="3531690"/>
            <a:ext cx="198967" cy="169385"/>
          </a:xfrm>
          <a:custGeom>
            <a:avLst/>
            <a:gdLst>
              <a:gd name="T0" fmla="*/ 52 w 54"/>
              <a:gd name="T1" fmla="*/ 0 h 47"/>
              <a:gd name="T2" fmla="*/ 11 w 54"/>
              <a:gd name="T3" fmla="*/ 0 h 47"/>
              <a:gd name="T4" fmla="*/ 9 w 54"/>
              <a:gd name="T5" fmla="*/ 2 h 47"/>
              <a:gd name="T6" fmla="*/ 9 w 54"/>
              <a:gd name="T7" fmla="*/ 4 h 47"/>
              <a:gd name="T8" fmla="*/ 9 w 54"/>
              <a:gd name="T9" fmla="*/ 5 h 47"/>
              <a:gd name="T10" fmla="*/ 9 w 54"/>
              <a:gd name="T11" fmla="*/ 6 h 47"/>
              <a:gd name="T12" fmla="*/ 9 w 54"/>
              <a:gd name="T13" fmla="*/ 9 h 47"/>
              <a:gd name="T14" fmla="*/ 10 w 54"/>
              <a:gd name="T15" fmla="*/ 9 h 47"/>
              <a:gd name="T16" fmla="*/ 2 w 54"/>
              <a:gd name="T17" fmla="*/ 9 h 47"/>
              <a:gd name="T18" fmla="*/ 0 w 54"/>
              <a:gd name="T19" fmla="*/ 11 h 47"/>
              <a:gd name="T20" fmla="*/ 0 w 54"/>
              <a:gd name="T21" fmla="*/ 45 h 47"/>
              <a:gd name="T22" fmla="*/ 2 w 54"/>
              <a:gd name="T23" fmla="*/ 47 h 47"/>
              <a:gd name="T24" fmla="*/ 43 w 54"/>
              <a:gd name="T25" fmla="*/ 47 h 47"/>
              <a:gd name="T26" fmla="*/ 45 w 54"/>
              <a:gd name="T27" fmla="*/ 45 h 47"/>
              <a:gd name="T28" fmla="*/ 45 w 54"/>
              <a:gd name="T29" fmla="*/ 38 h 47"/>
              <a:gd name="T30" fmla="*/ 52 w 54"/>
              <a:gd name="T31" fmla="*/ 38 h 47"/>
              <a:gd name="T32" fmla="*/ 54 w 54"/>
              <a:gd name="T33" fmla="*/ 36 h 47"/>
              <a:gd name="T34" fmla="*/ 54 w 54"/>
              <a:gd name="T35" fmla="*/ 34 h 47"/>
              <a:gd name="T36" fmla="*/ 54 w 54"/>
              <a:gd name="T37" fmla="*/ 33 h 47"/>
              <a:gd name="T38" fmla="*/ 54 w 54"/>
              <a:gd name="T39" fmla="*/ 31 h 47"/>
              <a:gd name="T40" fmla="*/ 54 w 54"/>
              <a:gd name="T41" fmla="*/ 7 h 47"/>
              <a:gd name="T42" fmla="*/ 54 w 54"/>
              <a:gd name="T43" fmla="*/ 5 h 47"/>
              <a:gd name="T44" fmla="*/ 54 w 54"/>
              <a:gd name="T45" fmla="*/ 4 h 47"/>
              <a:gd name="T46" fmla="*/ 54 w 54"/>
              <a:gd name="T47" fmla="*/ 2 h 47"/>
              <a:gd name="T48" fmla="*/ 52 w 54"/>
              <a:gd name="T49" fmla="*/ 0 h 47"/>
              <a:gd name="T50" fmla="*/ 26 w 54"/>
              <a:gd name="T51" fmla="*/ 22 h 47"/>
              <a:gd name="T52" fmla="*/ 30 w 54"/>
              <a:gd name="T53" fmla="*/ 18 h 47"/>
              <a:gd name="T54" fmla="*/ 34 w 54"/>
              <a:gd name="T55" fmla="*/ 22 h 47"/>
              <a:gd name="T56" fmla="*/ 30 w 54"/>
              <a:gd name="T57" fmla="*/ 26 h 47"/>
              <a:gd name="T58" fmla="*/ 26 w 54"/>
              <a:gd name="T59" fmla="*/ 22 h 47"/>
              <a:gd name="T60" fmla="*/ 38 w 54"/>
              <a:gd name="T61" fmla="*/ 42 h 47"/>
              <a:gd name="T62" fmla="*/ 7 w 54"/>
              <a:gd name="T63" fmla="*/ 42 h 47"/>
              <a:gd name="T64" fmla="*/ 5 w 54"/>
              <a:gd name="T65" fmla="*/ 40 h 47"/>
              <a:gd name="T66" fmla="*/ 5 w 54"/>
              <a:gd name="T67" fmla="*/ 37 h 47"/>
              <a:gd name="T68" fmla="*/ 5 w 54"/>
              <a:gd name="T69" fmla="*/ 36 h 47"/>
              <a:gd name="T70" fmla="*/ 6 w 54"/>
              <a:gd name="T71" fmla="*/ 34 h 47"/>
              <a:gd name="T72" fmla="*/ 20 w 54"/>
              <a:gd name="T73" fmla="*/ 29 h 47"/>
              <a:gd name="T74" fmla="*/ 23 w 54"/>
              <a:gd name="T75" fmla="*/ 30 h 47"/>
              <a:gd name="T76" fmla="*/ 26 w 54"/>
              <a:gd name="T77" fmla="*/ 32 h 47"/>
              <a:gd name="T78" fmla="*/ 38 w 54"/>
              <a:gd name="T79" fmla="*/ 32 h 47"/>
              <a:gd name="T80" fmla="*/ 39 w 54"/>
              <a:gd name="T81" fmla="*/ 32 h 47"/>
              <a:gd name="T82" fmla="*/ 40 w 54"/>
              <a:gd name="T83" fmla="*/ 33 h 47"/>
              <a:gd name="T84" fmla="*/ 40 w 54"/>
              <a:gd name="T85" fmla="*/ 40 h 47"/>
              <a:gd name="T86" fmla="*/ 38 w 54"/>
              <a:gd name="T87" fmla="*/ 42 h 47"/>
              <a:gd name="T88" fmla="*/ 49 w 54"/>
              <a:gd name="T89" fmla="*/ 31 h 47"/>
              <a:gd name="T90" fmla="*/ 48 w 54"/>
              <a:gd name="T91" fmla="*/ 33 h 47"/>
              <a:gd name="T92" fmla="*/ 47 w 54"/>
              <a:gd name="T93" fmla="*/ 33 h 47"/>
              <a:gd name="T94" fmla="*/ 45 w 54"/>
              <a:gd name="T95" fmla="*/ 33 h 47"/>
              <a:gd name="T96" fmla="*/ 45 w 54"/>
              <a:gd name="T97" fmla="*/ 11 h 47"/>
              <a:gd name="T98" fmla="*/ 43 w 54"/>
              <a:gd name="T99" fmla="*/ 9 h 47"/>
              <a:gd name="T100" fmla="*/ 14 w 54"/>
              <a:gd name="T101" fmla="*/ 9 h 47"/>
              <a:gd name="T102" fmla="*/ 14 w 54"/>
              <a:gd name="T103" fmla="*/ 9 h 47"/>
              <a:gd name="T104" fmla="*/ 14 w 54"/>
              <a:gd name="T105" fmla="*/ 7 h 47"/>
              <a:gd name="T106" fmla="*/ 15 w 54"/>
              <a:gd name="T107" fmla="*/ 6 h 47"/>
              <a:gd name="T108" fmla="*/ 16 w 54"/>
              <a:gd name="T109" fmla="*/ 5 h 47"/>
              <a:gd name="T110" fmla="*/ 47 w 54"/>
              <a:gd name="T111" fmla="*/ 5 h 47"/>
              <a:gd name="T112" fmla="*/ 49 w 54"/>
              <a:gd name="T113" fmla="*/ 7 h 47"/>
              <a:gd name="T114" fmla="*/ 49 w 54"/>
              <a:gd name="T115" fmla="*/ 3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" h="47">
                <a:moveTo>
                  <a:pt x="52" y="0"/>
                </a:move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9" y="1"/>
                  <a:pt x="9" y="2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5"/>
                  <a:pt x="9" y="5"/>
                </a:cubicBezTo>
                <a:cubicBezTo>
                  <a:pt x="9" y="5"/>
                  <a:pt x="9" y="6"/>
                  <a:pt x="9" y="6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10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10"/>
                  <a:pt x="0" y="1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6"/>
                  <a:pt x="1" y="47"/>
                  <a:pt x="2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4" y="47"/>
                  <a:pt x="45" y="46"/>
                  <a:pt x="45" y="45"/>
                </a:cubicBezTo>
                <a:cubicBezTo>
                  <a:pt x="45" y="38"/>
                  <a:pt x="45" y="38"/>
                  <a:pt x="45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38"/>
                  <a:pt x="54" y="37"/>
                  <a:pt x="54" y="36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33"/>
                  <a:pt x="54" y="32"/>
                  <a:pt x="54" y="3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6"/>
                  <a:pt x="54" y="5"/>
                  <a:pt x="54" y="5"/>
                </a:cubicBezTo>
                <a:cubicBezTo>
                  <a:pt x="54" y="5"/>
                  <a:pt x="54" y="4"/>
                  <a:pt x="54" y="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3" y="0"/>
                  <a:pt x="52" y="0"/>
                </a:cubicBezTo>
                <a:close/>
                <a:moveTo>
                  <a:pt x="26" y="22"/>
                </a:moveTo>
                <a:cubicBezTo>
                  <a:pt x="26" y="20"/>
                  <a:pt x="28" y="18"/>
                  <a:pt x="30" y="18"/>
                </a:cubicBezTo>
                <a:cubicBezTo>
                  <a:pt x="33" y="18"/>
                  <a:pt x="34" y="20"/>
                  <a:pt x="34" y="22"/>
                </a:cubicBezTo>
                <a:cubicBezTo>
                  <a:pt x="34" y="24"/>
                  <a:pt x="33" y="26"/>
                  <a:pt x="30" y="26"/>
                </a:cubicBezTo>
                <a:cubicBezTo>
                  <a:pt x="28" y="26"/>
                  <a:pt x="26" y="24"/>
                  <a:pt x="26" y="22"/>
                </a:cubicBezTo>
                <a:close/>
                <a:moveTo>
                  <a:pt x="38" y="42"/>
                </a:move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5" y="41"/>
                  <a:pt x="5" y="40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6"/>
                  <a:pt x="5" y="36"/>
                </a:cubicBezTo>
                <a:cubicBezTo>
                  <a:pt x="6" y="35"/>
                  <a:pt x="6" y="35"/>
                  <a:pt x="6" y="34"/>
                </a:cubicBezTo>
                <a:cubicBezTo>
                  <a:pt x="6" y="34"/>
                  <a:pt x="11" y="26"/>
                  <a:pt x="20" y="29"/>
                </a:cubicBezTo>
                <a:cubicBezTo>
                  <a:pt x="21" y="29"/>
                  <a:pt x="22" y="30"/>
                  <a:pt x="23" y="30"/>
                </a:cubicBezTo>
                <a:cubicBezTo>
                  <a:pt x="24" y="31"/>
                  <a:pt x="25" y="31"/>
                  <a:pt x="26" y="32"/>
                </a:cubicBezTo>
                <a:cubicBezTo>
                  <a:pt x="34" y="35"/>
                  <a:pt x="38" y="32"/>
                  <a:pt x="38" y="32"/>
                </a:cubicBezTo>
                <a:cubicBezTo>
                  <a:pt x="38" y="32"/>
                  <a:pt x="38" y="32"/>
                  <a:pt x="39" y="32"/>
                </a:cubicBezTo>
                <a:cubicBezTo>
                  <a:pt x="39" y="32"/>
                  <a:pt x="40" y="32"/>
                  <a:pt x="40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1"/>
                  <a:pt x="39" y="42"/>
                  <a:pt x="38" y="42"/>
                </a:cubicBezTo>
                <a:close/>
                <a:moveTo>
                  <a:pt x="49" y="31"/>
                </a:moveTo>
                <a:cubicBezTo>
                  <a:pt x="49" y="32"/>
                  <a:pt x="48" y="32"/>
                  <a:pt x="48" y="33"/>
                </a:cubicBezTo>
                <a:cubicBezTo>
                  <a:pt x="48" y="33"/>
                  <a:pt x="47" y="33"/>
                  <a:pt x="47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4" y="9"/>
                  <a:pt x="4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6"/>
                  <a:pt x="15" y="6"/>
                </a:cubicBezTo>
                <a:cubicBezTo>
                  <a:pt x="15" y="6"/>
                  <a:pt x="15" y="5"/>
                  <a:pt x="16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5"/>
                  <a:pt x="49" y="6"/>
                  <a:pt x="49" y="7"/>
                </a:cubicBezTo>
                <a:lnTo>
                  <a:pt x="4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512" name="Group 32"/>
          <p:cNvGrpSpPr/>
          <p:nvPr/>
        </p:nvGrpSpPr>
        <p:grpSpPr bwMode="auto">
          <a:xfrm>
            <a:off x="8028517" y="2572545"/>
            <a:ext cx="177800" cy="143977"/>
            <a:chOff x="0" y="0"/>
            <a:chExt cx="116" cy="94"/>
          </a:xfrm>
        </p:grpSpPr>
        <p:sp>
          <p:nvSpPr>
            <p:cNvPr id="20513" name="Freeform 33"/>
            <p:cNvSpPr/>
            <p:nvPr/>
          </p:nvSpPr>
          <p:spPr bwMode="auto">
            <a:xfrm>
              <a:off x="0" y="0"/>
              <a:ext cx="116" cy="47"/>
            </a:xfrm>
            <a:custGeom>
              <a:avLst/>
              <a:gdLst>
                <a:gd name="T0" fmla="*/ 47 w 49"/>
                <a:gd name="T1" fmla="*/ 0 h 20"/>
                <a:gd name="T2" fmla="*/ 49 w 49"/>
                <a:gd name="T3" fmla="*/ 1 h 20"/>
                <a:gd name="T4" fmla="*/ 49 w 49"/>
                <a:gd name="T5" fmla="*/ 1 h 20"/>
                <a:gd name="T6" fmla="*/ 48 w 49"/>
                <a:gd name="T7" fmla="*/ 3 h 20"/>
                <a:gd name="T8" fmla="*/ 25 w 49"/>
                <a:gd name="T9" fmla="*/ 20 h 20"/>
                <a:gd name="T10" fmla="*/ 23 w 49"/>
                <a:gd name="T11" fmla="*/ 20 h 20"/>
                <a:gd name="T12" fmla="*/ 1 w 49"/>
                <a:gd name="T13" fmla="*/ 3 h 20"/>
                <a:gd name="T14" fmla="*/ 0 w 49"/>
                <a:gd name="T15" fmla="*/ 1 h 20"/>
                <a:gd name="T16" fmla="*/ 0 w 49"/>
                <a:gd name="T17" fmla="*/ 1 h 20"/>
                <a:gd name="T18" fmla="*/ 1 w 49"/>
                <a:gd name="T19" fmla="*/ 0 h 20"/>
                <a:gd name="T20" fmla="*/ 47 w 4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0">
                  <a:moveTo>
                    <a:pt x="47" y="0"/>
                  </a:moveTo>
                  <a:cubicBezTo>
                    <a:pt x="48" y="0"/>
                    <a:pt x="49" y="0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2"/>
                    <a:pt x="48" y="3"/>
                    <a:pt x="48" y="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14" name="Freeform 34"/>
            <p:cNvSpPr/>
            <p:nvPr/>
          </p:nvSpPr>
          <p:spPr bwMode="auto">
            <a:xfrm>
              <a:off x="0" y="19"/>
              <a:ext cx="116" cy="75"/>
            </a:xfrm>
            <a:custGeom>
              <a:avLst/>
              <a:gdLst>
                <a:gd name="T0" fmla="*/ 23 w 49"/>
                <a:gd name="T1" fmla="*/ 17 h 32"/>
                <a:gd name="T2" fmla="*/ 25 w 49"/>
                <a:gd name="T3" fmla="*/ 17 h 32"/>
                <a:gd name="T4" fmla="*/ 48 w 49"/>
                <a:gd name="T5" fmla="*/ 0 h 32"/>
                <a:gd name="T6" fmla="*/ 49 w 49"/>
                <a:gd name="T7" fmla="*/ 1 h 32"/>
                <a:gd name="T8" fmla="*/ 49 w 49"/>
                <a:gd name="T9" fmla="*/ 30 h 32"/>
                <a:gd name="T10" fmla="*/ 47 w 49"/>
                <a:gd name="T11" fmla="*/ 32 h 32"/>
                <a:gd name="T12" fmla="*/ 1 w 49"/>
                <a:gd name="T13" fmla="*/ 32 h 32"/>
                <a:gd name="T14" fmla="*/ 0 w 49"/>
                <a:gd name="T15" fmla="*/ 30 h 32"/>
                <a:gd name="T16" fmla="*/ 0 w 49"/>
                <a:gd name="T17" fmla="*/ 1 h 32"/>
                <a:gd name="T18" fmla="*/ 1 w 49"/>
                <a:gd name="T19" fmla="*/ 0 h 32"/>
                <a:gd name="T20" fmla="*/ 23 w 49"/>
                <a:gd name="T21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32">
                  <a:moveTo>
                    <a:pt x="23" y="17"/>
                  </a:moveTo>
                  <a:cubicBezTo>
                    <a:pt x="24" y="17"/>
                    <a:pt x="25" y="17"/>
                    <a:pt x="25" y="1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1"/>
                    <a:pt x="48" y="32"/>
                    <a:pt x="47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23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515" name="Group 35"/>
          <p:cNvGrpSpPr/>
          <p:nvPr/>
        </p:nvGrpSpPr>
        <p:grpSpPr bwMode="auto">
          <a:xfrm>
            <a:off x="2351617" y="3220444"/>
            <a:ext cx="279400" cy="347240"/>
            <a:chOff x="0" y="0"/>
            <a:chExt cx="156" cy="194"/>
          </a:xfrm>
        </p:grpSpPr>
        <p:sp>
          <p:nvSpPr>
            <p:cNvPr id="20516" name="Freeform 36"/>
            <p:cNvSpPr/>
            <p:nvPr/>
          </p:nvSpPr>
          <p:spPr bwMode="auto">
            <a:xfrm>
              <a:off x="0" y="69"/>
              <a:ext cx="156" cy="125"/>
            </a:xfrm>
            <a:custGeom>
              <a:avLst/>
              <a:gdLst>
                <a:gd name="T0" fmla="*/ 66 w 66"/>
                <a:gd name="T1" fmla="*/ 9 h 53"/>
                <a:gd name="T2" fmla="*/ 45 w 66"/>
                <a:gd name="T3" fmla="*/ 48 h 53"/>
                <a:gd name="T4" fmla="*/ 33 w 66"/>
                <a:gd name="T5" fmla="*/ 53 h 53"/>
                <a:gd name="T6" fmla="*/ 27 w 66"/>
                <a:gd name="T7" fmla="*/ 52 h 53"/>
                <a:gd name="T8" fmla="*/ 3 w 66"/>
                <a:gd name="T9" fmla="*/ 23 h 53"/>
                <a:gd name="T10" fmla="*/ 3 w 66"/>
                <a:gd name="T11" fmla="*/ 22 h 53"/>
                <a:gd name="T12" fmla="*/ 0 w 66"/>
                <a:gd name="T13" fmla="*/ 9 h 53"/>
                <a:gd name="T14" fmla="*/ 1 w 66"/>
                <a:gd name="T15" fmla="*/ 1 h 53"/>
                <a:gd name="T16" fmla="*/ 1 w 66"/>
                <a:gd name="T17" fmla="*/ 1 h 53"/>
                <a:gd name="T18" fmla="*/ 1 w 66"/>
                <a:gd name="T19" fmla="*/ 1 h 53"/>
                <a:gd name="T20" fmla="*/ 2 w 66"/>
                <a:gd name="T21" fmla="*/ 0 h 53"/>
                <a:gd name="T22" fmla="*/ 3 w 66"/>
                <a:gd name="T23" fmla="*/ 1 h 53"/>
                <a:gd name="T24" fmla="*/ 3 w 66"/>
                <a:gd name="T25" fmla="*/ 1 h 53"/>
                <a:gd name="T26" fmla="*/ 30 w 66"/>
                <a:gd name="T27" fmla="*/ 42 h 53"/>
                <a:gd name="T28" fmla="*/ 33 w 66"/>
                <a:gd name="T29" fmla="*/ 43 h 53"/>
                <a:gd name="T30" fmla="*/ 41 w 66"/>
                <a:gd name="T31" fmla="*/ 40 h 53"/>
                <a:gd name="T32" fmla="*/ 56 w 66"/>
                <a:gd name="T33" fmla="*/ 20 h 53"/>
                <a:gd name="T34" fmla="*/ 62 w 66"/>
                <a:gd name="T35" fmla="*/ 1 h 53"/>
                <a:gd name="T36" fmla="*/ 62 w 66"/>
                <a:gd name="T37" fmla="*/ 1 h 53"/>
                <a:gd name="T38" fmla="*/ 62 w 66"/>
                <a:gd name="T39" fmla="*/ 1 h 53"/>
                <a:gd name="T40" fmla="*/ 64 w 66"/>
                <a:gd name="T41" fmla="*/ 0 h 53"/>
                <a:gd name="T42" fmla="*/ 65 w 66"/>
                <a:gd name="T43" fmla="*/ 0 h 53"/>
                <a:gd name="T44" fmla="*/ 65 w 66"/>
                <a:gd name="T45" fmla="*/ 1 h 53"/>
                <a:gd name="T46" fmla="*/ 66 w 66"/>
                <a:gd name="T4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" h="53">
                  <a:moveTo>
                    <a:pt x="66" y="9"/>
                  </a:moveTo>
                  <a:cubicBezTo>
                    <a:pt x="66" y="21"/>
                    <a:pt x="56" y="40"/>
                    <a:pt x="45" y="48"/>
                  </a:cubicBezTo>
                  <a:cubicBezTo>
                    <a:pt x="41" y="51"/>
                    <a:pt x="37" y="53"/>
                    <a:pt x="33" y="53"/>
                  </a:cubicBezTo>
                  <a:cubicBezTo>
                    <a:pt x="31" y="53"/>
                    <a:pt x="29" y="52"/>
                    <a:pt x="27" y="52"/>
                  </a:cubicBezTo>
                  <a:cubicBezTo>
                    <a:pt x="17" y="48"/>
                    <a:pt x="8" y="36"/>
                    <a:pt x="3" y="23"/>
                  </a:cubicBezTo>
                  <a:cubicBezTo>
                    <a:pt x="3" y="23"/>
                    <a:pt x="3" y="23"/>
                    <a:pt x="3" y="22"/>
                  </a:cubicBezTo>
                  <a:cubicBezTo>
                    <a:pt x="1" y="18"/>
                    <a:pt x="0" y="13"/>
                    <a:pt x="0" y="9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17"/>
                    <a:pt x="17" y="40"/>
                    <a:pt x="30" y="42"/>
                  </a:cubicBezTo>
                  <a:cubicBezTo>
                    <a:pt x="31" y="43"/>
                    <a:pt x="32" y="43"/>
                    <a:pt x="33" y="43"/>
                  </a:cubicBezTo>
                  <a:cubicBezTo>
                    <a:pt x="36" y="43"/>
                    <a:pt x="38" y="42"/>
                    <a:pt x="41" y="40"/>
                  </a:cubicBezTo>
                  <a:cubicBezTo>
                    <a:pt x="47" y="36"/>
                    <a:pt x="52" y="29"/>
                    <a:pt x="56" y="20"/>
                  </a:cubicBezTo>
                  <a:cubicBezTo>
                    <a:pt x="59" y="14"/>
                    <a:pt x="61" y="7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3" y="0"/>
                    <a:pt x="64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3"/>
                    <a:pt x="66" y="6"/>
                    <a:pt x="6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17" name="Freeform 37"/>
            <p:cNvSpPr>
              <a:spLocks noEditPoints="1"/>
            </p:cNvSpPr>
            <p:nvPr/>
          </p:nvSpPr>
          <p:spPr bwMode="auto">
            <a:xfrm>
              <a:off x="19" y="0"/>
              <a:ext cx="116" cy="151"/>
            </a:xfrm>
            <a:custGeom>
              <a:avLst/>
              <a:gdLst>
                <a:gd name="T0" fmla="*/ 48 w 49"/>
                <a:gd name="T1" fmla="*/ 17 h 64"/>
                <a:gd name="T2" fmla="*/ 25 w 49"/>
                <a:gd name="T3" fmla="*/ 0 h 64"/>
                <a:gd name="T4" fmla="*/ 3 w 49"/>
                <a:gd name="T5" fmla="*/ 12 h 64"/>
                <a:gd name="T6" fmla="*/ 1 w 49"/>
                <a:gd name="T7" fmla="*/ 17 h 64"/>
                <a:gd name="T8" fmla="*/ 0 w 49"/>
                <a:gd name="T9" fmla="*/ 24 h 64"/>
                <a:gd name="T10" fmla="*/ 25 w 49"/>
                <a:gd name="T11" fmla="*/ 64 h 64"/>
                <a:gd name="T12" fmla="*/ 30 w 49"/>
                <a:gd name="T13" fmla="*/ 63 h 64"/>
                <a:gd name="T14" fmla="*/ 43 w 49"/>
                <a:gd name="T15" fmla="*/ 48 h 64"/>
                <a:gd name="T16" fmla="*/ 47 w 49"/>
                <a:gd name="T17" fmla="*/ 38 h 64"/>
                <a:gd name="T18" fmla="*/ 47 w 49"/>
                <a:gd name="T19" fmla="*/ 38 h 64"/>
                <a:gd name="T20" fmla="*/ 49 w 49"/>
                <a:gd name="T21" fmla="*/ 24 h 64"/>
                <a:gd name="T22" fmla="*/ 48 w 49"/>
                <a:gd name="T23" fmla="*/ 17 h 64"/>
                <a:gd name="T24" fmla="*/ 25 w 49"/>
                <a:gd name="T25" fmla="*/ 32 h 64"/>
                <a:gd name="T26" fmla="*/ 24 w 49"/>
                <a:gd name="T27" fmla="*/ 32 h 64"/>
                <a:gd name="T28" fmla="*/ 16 w 49"/>
                <a:gd name="T29" fmla="*/ 24 h 64"/>
                <a:gd name="T30" fmla="*/ 16 w 49"/>
                <a:gd name="T31" fmla="*/ 23 h 64"/>
                <a:gd name="T32" fmla="*/ 25 w 49"/>
                <a:gd name="T33" fmla="*/ 15 h 64"/>
                <a:gd name="T34" fmla="*/ 33 w 49"/>
                <a:gd name="T35" fmla="*/ 23 h 64"/>
                <a:gd name="T36" fmla="*/ 25 w 49"/>
                <a:gd name="T3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4">
                  <a:moveTo>
                    <a:pt x="48" y="17"/>
                  </a:moveTo>
                  <a:cubicBezTo>
                    <a:pt x="45" y="7"/>
                    <a:pt x="36" y="0"/>
                    <a:pt x="25" y="0"/>
                  </a:cubicBezTo>
                  <a:cubicBezTo>
                    <a:pt x="16" y="0"/>
                    <a:pt x="8" y="5"/>
                    <a:pt x="3" y="12"/>
                  </a:cubicBezTo>
                  <a:cubicBezTo>
                    <a:pt x="3" y="14"/>
                    <a:pt x="2" y="15"/>
                    <a:pt x="1" y="17"/>
                  </a:cubicBezTo>
                  <a:cubicBezTo>
                    <a:pt x="1" y="19"/>
                    <a:pt x="0" y="22"/>
                    <a:pt x="0" y="24"/>
                  </a:cubicBezTo>
                  <a:cubicBezTo>
                    <a:pt x="0" y="38"/>
                    <a:pt x="11" y="64"/>
                    <a:pt x="25" y="64"/>
                  </a:cubicBezTo>
                  <a:cubicBezTo>
                    <a:pt x="27" y="64"/>
                    <a:pt x="29" y="64"/>
                    <a:pt x="30" y="63"/>
                  </a:cubicBezTo>
                  <a:cubicBezTo>
                    <a:pt x="35" y="60"/>
                    <a:pt x="40" y="55"/>
                    <a:pt x="43" y="48"/>
                  </a:cubicBezTo>
                  <a:cubicBezTo>
                    <a:pt x="44" y="45"/>
                    <a:pt x="46" y="42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3"/>
                    <a:pt x="49" y="28"/>
                    <a:pt x="49" y="24"/>
                  </a:cubicBezTo>
                  <a:cubicBezTo>
                    <a:pt x="49" y="22"/>
                    <a:pt x="49" y="19"/>
                    <a:pt x="48" y="17"/>
                  </a:cubicBezTo>
                  <a:close/>
                  <a:moveTo>
                    <a:pt x="25" y="32"/>
                  </a:moveTo>
                  <a:cubicBezTo>
                    <a:pt x="25" y="32"/>
                    <a:pt x="24" y="32"/>
                    <a:pt x="24" y="32"/>
                  </a:cubicBezTo>
                  <a:cubicBezTo>
                    <a:pt x="20" y="31"/>
                    <a:pt x="17" y="28"/>
                    <a:pt x="16" y="24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19"/>
                    <a:pt x="20" y="15"/>
                    <a:pt x="25" y="15"/>
                  </a:cubicBezTo>
                  <a:cubicBezTo>
                    <a:pt x="30" y="15"/>
                    <a:pt x="33" y="19"/>
                    <a:pt x="33" y="23"/>
                  </a:cubicBezTo>
                  <a:cubicBezTo>
                    <a:pt x="33" y="28"/>
                    <a:pt x="30" y="32"/>
                    <a:pt x="2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518" name="Group 38"/>
          <p:cNvGrpSpPr/>
          <p:nvPr/>
        </p:nvGrpSpPr>
        <p:grpSpPr bwMode="auto">
          <a:xfrm>
            <a:off x="3837518" y="3986915"/>
            <a:ext cx="321733" cy="427699"/>
            <a:chOff x="0" y="0"/>
            <a:chExt cx="201" cy="269"/>
          </a:xfrm>
        </p:grpSpPr>
        <p:sp>
          <p:nvSpPr>
            <p:cNvPr id="20519" name="Freeform 39"/>
            <p:cNvSpPr/>
            <p:nvPr/>
          </p:nvSpPr>
          <p:spPr bwMode="auto">
            <a:xfrm>
              <a:off x="75" y="0"/>
              <a:ext cx="52" cy="30"/>
            </a:xfrm>
            <a:custGeom>
              <a:avLst/>
              <a:gdLst>
                <a:gd name="T0" fmla="*/ 20 w 22"/>
                <a:gd name="T1" fmla="*/ 7 h 13"/>
                <a:gd name="T2" fmla="*/ 22 w 22"/>
                <a:gd name="T3" fmla="*/ 12 h 13"/>
                <a:gd name="T4" fmla="*/ 17 w 22"/>
                <a:gd name="T5" fmla="*/ 12 h 13"/>
                <a:gd name="T6" fmla="*/ 11 w 22"/>
                <a:gd name="T7" fmla="*/ 12 h 13"/>
                <a:gd name="T8" fmla="*/ 4 w 22"/>
                <a:gd name="T9" fmla="*/ 12 h 13"/>
                <a:gd name="T10" fmla="*/ 0 w 22"/>
                <a:gd name="T11" fmla="*/ 12 h 13"/>
                <a:gd name="T12" fmla="*/ 1 w 22"/>
                <a:gd name="T13" fmla="*/ 7 h 13"/>
                <a:gd name="T14" fmla="*/ 11 w 22"/>
                <a:gd name="T15" fmla="*/ 0 h 13"/>
                <a:gd name="T16" fmla="*/ 20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0" y="7"/>
                  </a:moveTo>
                  <a:cubicBezTo>
                    <a:pt x="21" y="9"/>
                    <a:pt x="22" y="12"/>
                    <a:pt x="22" y="12"/>
                  </a:cubicBezTo>
                  <a:cubicBezTo>
                    <a:pt x="22" y="13"/>
                    <a:pt x="20" y="13"/>
                    <a:pt x="17" y="12"/>
                  </a:cubicBezTo>
                  <a:cubicBezTo>
                    <a:pt x="17" y="12"/>
                    <a:pt x="15" y="12"/>
                    <a:pt x="11" y="12"/>
                  </a:cubicBezTo>
                  <a:cubicBezTo>
                    <a:pt x="6" y="12"/>
                    <a:pt x="4" y="12"/>
                    <a:pt x="4" y="12"/>
                  </a:cubicBezTo>
                  <a:cubicBezTo>
                    <a:pt x="2" y="13"/>
                    <a:pt x="0" y="13"/>
                    <a:pt x="0" y="12"/>
                  </a:cubicBezTo>
                  <a:cubicBezTo>
                    <a:pt x="0" y="12"/>
                    <a:pt x="0" y="9"/>
                    <a:pt x="1" y="7"/>
                  </a:cubicBezTo>
                  <a:cubicBezTo>
                    <a:pt x="1" y="7"/>
                    <a:pt x="5" y="0"/>
                    <a:pt x="11" y="0"/>
                  </a:cubicBezTo>
                  <a:cubicBezTo>
                    <a:pt x="17" y="0"/>
                    <a:pt x="20" y="7"/>
                    <a:pt x="2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20" name="Freeform 40"/>
            <p:cNvSpPr/>
            <p:nvPr/>
          </p:nvSpPr>
          <p:spPr bwMode="auto">
            <a:xfrm>
              <a:off x="64" y="241"/>
              <a:ext cx="75" cy="28"/>
            </a:xfrm>
            <a:custGeom>
              <a:avLst/>
              <a:gdLst>
                <a:gd name="T0" fmla="*/ 29 w 32"/>
                <a:gd name="T1" fmla="*/ 1 h 12"/>
                <a:gd name="T2" fmla="*/ 30 w 32"/>
                <a:gd name="T3" fmla="*/ 3 h 12"/>
                <a:gd name="T4" fmla="*/ 16 w 32"/>
                <a:gd name="T5" fmla="*/ 12 h 12"/>
                <a:gd name="T6" fmla="*/ 1 w 32"/>
                <a:gd name="T7" fmla="*/ 3 h 12"/>
                <a:gd name="T8" fmla="*/ 3 w 32"/>
                <a:gd name="T9" fmla="*/ 1 h 12"/>
                <a:gd name="T10" fmla="*/ 11 w 32"/>
                <a:gd name="T11" fmla="*/ 2 h 12"/>
                <a:gd name="T12" fmla="*/ 20 w 32"/>
                <a:gd name="T13" fmla="*/ 2 h 12"/>
                <a:gd name="T14" fmla="*/ 29 w 32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29" y="1"/>
                  </a:moveTo>
                  <a:cubicBezTo>
                    <a:pt x="31" y="0"/>
                    <a:pt x="32" y="1"/>
                    <a:pt x="30" y="3"/>
                  </a:cubicBezTo>
                  <a:cubicBezTo>
                    <a:pt x="30" y="3"/>
                    <a:pt x="24" y="12"/>
                    <a:pt x="16" y="12"/>
                  </a:cubicBezTo>
                  <a:cubicBezTo>
                    <a:pt x="8" y="12"/>
                    <a:pt x="1" y="3"/>
                    <a:pt x="1" y="3"/>
                  </a:cubicBezTo>
                  <a:cubicBezTo>
                    <a:pt x="0" y="1"/>
                    <a:pt x="0" y="0"/>
                    <a:pt x="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2"/>
                    <a:pt x="18" y="2"/>
                    <a:pt x="20" y="2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21" name="Freeform 41"/>
            <p:cNvSpPr/>
            <p:nvPr/>
          </p:nvSpPr>
          <p:spPr bwMode="auto">
            <a:xfrm>
              <a:off x="0" y="42"/>
              <a:ext cx="201" cy="189"/>
            </a:xfrm>
            <a:custGeom>
              <a:avLst/>
              <a:gdLst>
                <a:gd name="T0" fmla="*/ 85 w 85"/>
                <a:gd name="T1" fmla="*/ 63 h 80"/>
                <a:gd name="T2" fmla="*/ 85 w 85"/>
                <a:gd name="T3" fmla="*/ 63 h 80"/>
                <a:gd name="T4" fmla="*/ 77 w 85"/>
                <a:gd name="T5" fmla="*/ 37 h 80"/>
                <a:gd name="T6" fmla="*/ 76 w 85"/>
                <a:gd name="T7" fmla="*/ 34 h 80"/>
                <a:gd name="T8" fmla="*/ 76 w 85"/>
                <a:gd name="T9" fmla="*/ 33 h 80"/>
                <a:gd name="T10" fmla="*/ 76 w 85"/>
                <a:gd name="T11" fmla="*/ 32 h 80"/>
                <a:gd name="T12" fmla="*/ 75 w 85"/>
                <a:gd name="T13" fmla="*/ 31 h 80"/>
                <a:gd name="T14" fmla="*/ 75 w 85"/>
                <a:gd name="T15" fmla="*/ 30 h 80"/>
                <a:gd name="T16" fmla="*/ 74 w 85"/>
                <a:gd name="T17" fmla="*/ 28 h 80"/>
                <a:gd name="T18" fmla="*/ 74 w 85"/>
                <a:gd name="T19" fmla="*/ 28 h 80"/>
                <a:gd name="T20" fmla="*/ 74 w 85"/>
                <a:gd name="T21" fmla="*/ 27 h 80"/>
                <a:gd name="T22" fmla="*/ 43 w 85"/>
                <a:gd name="T23" fmla="*/ 0 h 80"/>
                <a:gd name="T24" fmla="*/ 11 w 85"/>
                <a:gd name="T25" fmla="*/ 27 h 80"/>
                <a:gd name="T26" fmla="*/ 11 w 85"/>
                <a:gd name="T27" fmla="*/ 28 h 80"/>
                <a:gd name="T28" fmla="*/ 11 w 85"/>
                <a:gd name="T29" fmla="*/ 28 h 80"/>
                <a:gd name="T30" fmla="*/ 10 w 85"/>
                <a:gd name="T31" fmla="*/ 30 h 80"/>
                <a:gd name="T32" fmla="*/ 10 w 85"/>
                <a:gd name="T33" fmla="*/ 31 h 80"/>
                <a:gd name="T34" fmla="*/ 10 w 85"/>
                <a:gd name="T35" fmla="*/ 32 h 80"/>
                <a:gd name="T36" fmla="*/ 9 w 85"/>
                <a:gd name="T37" fmla="*/ 33 h 80"/>
                <a:gd name="T38" fmla="*/ 9 w 85"/>
                <a:gd name="T39" fmla="*/ 34 h 80"/>
                <a:gd name="T40" fmla="*/ 8 w 85"/>
                <a:gd name="T41" fmla="*/ 37 h 80"/>
                <a:gd name="T42" fmla="*/ 1 w 85"/>
                <a:gd name="T43" fmla="*/ 63 h 80"/>
                <a:gd name="T44" fmla="*/ 1 w 85"/>
                <a:gd name="T45" fmla="*/ 63 h 80"/>
                <a:gd name="T46" fmla="*/ 3 w 85"/>
                <a:gd name="T47" fmla="*/ 69 h 80"/>
                <a:gd name="T48" fmla="*/ 4 w 85"/>
                <a:gd name="T49" fmla="*/ 69 h 80"/>
                <a:gd name="T50" fmla="*/ 5 w 85"/>
                <a:gd name="T51" fmla="*/ 70 h 80"/>
                <a:gd name="T52" fmla="*/ 12 w 85"/>
                <a:gd name="T53" fmla="*/ 73 h 80"/>
                <a:gd name="T54" fmla="*/ 16 w 85"/>
                <a:gd name="T55" fmla="*/ 75 h 80"/>
                <a:gd name="T56" fmla="*/ 24 w 85"/>
                <a:gd name="T57" fmla="*/ 77 h 80"/>
                <a:gd name="T58" fmla="*/ 25 w 85"/>
                <a:gd name="T59" fmla="*/ 77 h 80"/>
                <a:gd name="T60" fmla="*/ 27 w 85"/>
                <a:gd name="T61" fmla="*/ 78 h 80"/>
                <a:gd name="T62" fmla="*/ 43 w 85"/>
                <a:gd name="T63" fmla="*/ 80 h 80"/>
                <a:gd name="T64" fmla="*/ 58 w 85"/>
                <a:gd name="T65" fmla="*/ 78 h 80"/>
                <a:gd name="T66" fmla="*/ 60 w 85"/>
                <a:gd name="T67" fmla="*/ 77 h 80"/>
                <a:gd name="T68" fmla="*/ 61 w 85"/>
                <a:gd name="T69" fmla="*/ 77 h 80"/>
                <a:gd name="T70" fmla="*/ 74 w 85"/>
                <a:gd name="T71" fmla="*/ 73 h 80"/>
                <a:gd name="T72" fmla="*/ 78 w 85"/>
                <a:gd name="T73" fmla="*/ 71 h 80"/>
                <a:gd name="T74" fmla="*/ 79 w 85"/>
                <a:gd name="T75" fmla="*/ 70 h 80"/>
                <a:gd name="T76" fmla="*/ 82 w 85"/>
                <a:gd name="T77" fmla="*/ 69 h 80"/>
                <a:gd name="T78" fmla="*/ 82 w 85"/>
                <a:gd name="T79" fmla="*/ 69 h 80"/>
                <a:gd name="T80" fmla="*/ 83 w 85"/>
                <a:gd name="T81" fmla="*/ 69 h 80"/>
                <a:gd name="T82" fmla="*/ 85 w 85"/>
                <a:gd name="T83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80">
                  <a:moveTo>
                    <a:pt x="85" y="63"/>
                  </a:moveTo>
                  <a:cubicBezTo>
                    <a:pt x="85" y="63"/>
                    <a:pt x="85" y="63"/>
                    <a:pt x="85" y="63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6"/>
                    <a:pt x="76" y="35"/>
                    <a:pt x="76" y="34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2"/>
                    <a:pt x="76" y="32"/>
                  </a:cubicBezTo>
                  <a:cubicBezTo>
                    <a:pt x="76" y="32"/>
                    <a:pt x="75" y="32"/>
                    <a:pt x="75" y="31"/>
                  </a:cubicBezTo>
                  <a:cubicBezTo>
                    <a:pt x="75" y="31"/>
                    <a:pt x="75" y="30"/>
                    <a:pt x="75" y="30"/>
                  </a:cubicBezTo>
                  <a:cubicBezTo>
                    <a:pt x="75" y="30"/>
                    <a:pt x="75" y="29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7"/>
                    <a:pt x="74" y="27"/>
                  </a:cubicBezTo>
                  <a:cubicBezTo>
                    <a:pt x="69" y="12"/>
                    <a:pt x="63" y="0"/>
                    <a:pt x="43" y="0"/>
                  </a:cubicBezTo>
                  <a:cubicBezTo>
                    <a:pt x="23" y="0"/>
                    <a:pt x="17" y="12"/>
                    <a:pt x="11" y="27"/>
                  </a:cubicBezTo>
                  <a:cubicBezTo>
                    <a:pt x="11" y="27"/>
                    <a:pt x="11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6"/>
                    <a:pt x="8" y="3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5"/>
                    <a:pt x="1" y="68"/>
                    <a:pt x="3" y="69"/>
                  </a:cubicBezTo>
                  <a:cubicBezTo>
                    <a:pt x="3" y="69"/>
                    <a:pt x="3" y="69"/>
                    <a:pt x="4" y="69"/>
                  </a:cubicBezTo>
                  <a:cubicBezTo>
                    <a:pt x="4" y="69"/>
                    <a:pt x="5" y="70"/>
                    <a:pt x="5" y="70"/>
                  </a:cubicBezTo>
                  <a:cubicBezTo>
                    <a:pt x="7" y="71"/>
                    <a:pt x="9" y="72"/>
                    <a:pt x="12" y="73"/>
                  </a:cubicBezTo>
                  <a:cubicBezTo>
                    <a:pt x="13" y="74"/>
                    <a:pt x="14" y="74"/>
                    <a:pt x="16" y="75"/>
                  </a:cubicBezTo>
                  <a:cubicBezTo>
                    <a:pt x="18" y="75"/>
                    <a:pt x="21" y="76"/>
                    <a:pt x="24" y="77"/>
                  </a:cubicBezTo>
                  <a:cubicBezTo>
                    <a:pt x="24" y="77"/>
                    <a:pt x="25" y="77"/>
                    <a:pt x="25" y="77"/>
                  </a:cubicBezTo>
                  <a:cubicBezTo>
                    <a:pt x="26" y="78"/>
                    <a:pt x="27" y="78"/>
                    <a:pt x="27" y="78"/>
                  </a:cubicBezTo>
                  <a:cubicBezTo>
                    <a:pt x="32" y="79"/>
                    <a:pt x="37" y="80"/>
                    <a:pt x="43" y="80"/>
                  </a:cubicBezTo>
                  <a:cubicBezTo>
                    <a:pt x="48" y="80"/>
                    <a:pt x="53" y="79"/>
                    <a:pt x="58" y="78"/>
                  </a:cubicBezTo>
                  <a:cubicBezTo>
                    <a:pt x="59" y="78"/>
                    <a:pt x="59" y="78"/>
                    <a:pt x="60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6" y="76"/>
                    <a:pt x="71" y="74"/>
                    <a:pt x="74" y="73"/>
                  </a:cubicBezTo>
                  <a:cubicBezTo>
                    <a:pt x="76" y="72"/>
                    <a:pt x="77" y="71"/>
                    <a:pt x="78" y="71"/>
                  </a:cubicBezTo>
                  <a:cubicBezTo>
                    <a:pt x="79" y="71"/>
                    <a:pt x="79" y="71"/>
                    <a:pt x="79" y="70"/>
                  </a:cubicBezTo>
                  <a:cubicBezTo>
                    <a:pt x="81" y="70"/>
                    <a:pt x="82" y="69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2" y="69"/>
                    <a:pt x="82" y="69"/>
                    <a:pt x="83" y="69"/>
                  </a:cubicBezTo>
                  <a:cubicBezTo>
                    <a:pt x="84" y="68"/>
                    <a:pt x="85" y="65"/>
                    <a:pt x="85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793753" y="4101250"/>
            <a:ext cx="2305049" cy="59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0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8587317" y="2339639"/>
            <a:ext cx="2692400" cy="59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ONE</a:t>
            </a:r>
            <a:endParaRPr lang="zh-CN" altLang="en-US" sz="10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8587317" y="3296668"/>
            <a:ext cx="2692400" cy="59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TWO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8587317" y="4270635"/>
            <a:ext cx="2692400" cy="59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THREE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8587317" y="5210726"/>
            <a:ext cx="2692400" cy="59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FOUR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356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57" name="直接连接符 356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组合 357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359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0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1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2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3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4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5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6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7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0" name="Freeform 28"/>
          <p:cNvSpPr/>
          <p:nvPr/>
        </p:nvSpPr>
        <p:spPr bwMode="auto">
          <a:xfrm>
            <a:off x="6872817" y="4485544"/>
            <a:ext cx="1219200" cy="719889"/>
          </a:xfrm>
          <a:custGeom>
            <a:avLst/>
            <a:gdLst>
              <a:gd name="T0" fmla="*/ 0 w 576"/>
              <a:gd name="T1" fmla="*/ 340 h 340"/>
              <a:gd name="T2" fmla="*/ 576 w 576"/>
              <a:gd name="T3" fmla="*/ 340 h 340"/>
              <a:gd name="T4" fmla="*/ 576 w 576"/>
              <a:gd name="T5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340">
                <a:moveTo>
                  <a:pt x="0" y="340"/>
                </a:moveTo>
                <a:lnTo>
                  <a:pt x="576" y="340"/>
                </a:lnTo>
                <a:lnTo>
                  <a:pt x="576" y="0"/>
                </a:ln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6872817" y="2315289"/>
            <a:ext cx="12192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22" name="Freeform 30"/>
          <p:cNvSpPr/>
          <p:nvPr/>
        </p:nvSpPr>
        <p:spPr bwMode="auto">
          <a:xfrm>
            <a:off x="6872817" y="2937781"/>
            <a:ext cx="1219200" cy="461576"/>
          </a:xfrm>
          <a:custGeom>
            <a:avLst/>
            <a:gdLst>
              <a:gd name="T0" fmla="*/ 0 w 576"/>
              <a:gd name="T1" fmla="*/ 0 h 218"/>
              <a:gd name="T2" fmla="*/ 576 w 576"/>
              <a:gd name="T3" fmla="*/ 0 h 218"/>
              <a:gd name="T4" fmla="*/ 576 w 576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18">
                <a:moveTo>
                  <a:pt x="0" y="0"/>
                </a:moveTo>
                <a:lnTo>
                  <a:pt x="576" y="0"/>
                </a:lnTo>
                <a:lnTo>
                  <a:pt x="576" y="218"/>
                </a:ln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870" name="Group 78"/>
          <p:cNvGrpSpPr/>
          <p:nvPr/>
        </p:nvGrpSpPr>
        <p:grpSpPr bwMode="auto">
          <a:xfrm>
            <a:off x="6096002" y="1830425"/>
            <a:ext cx="901700" cy="4526831"/>
            <a:chOff x="2880" y="712"/>
            <a:chExt cx="426" cy="2138"/>
          </a:xfrm>
        </p:grpSpPr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2940" y="771"/>
              <a:ext cx="307" cy="1535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26" name="Freeform 34"/>
            <p:cNvSpPr/>
            <p:nvPr/>
          </p:nvSpPr>
          <p:spPr bwMode="auto">
            <a:xfrm>
              <a:off x="2940" y="771"/>
              <a:ext cx="307" cy="1535"/>
            </a:xfrm>
            <a:custGeom>
              <a:avLst/>
              <a:gdLst>
                <a:gd name="T0" fmla="*/ 307 w 307"/>
                <a:gd name="T1" fmla="*/ 0 h 1535"/>
                <a:gd name="T2" fmla="*/ 0 w 307"/>
                <a:gd name="T3" fmla="*/ 217 h 1535"/>
                <a:gd name="T4" fmla="*/ 143 w 307"/>
                <a:gd name="T5" fmla="*/ 321 h 1535"/>
                <a:gd name="T6" fmla="*/ 307 w 307"/>
                <a:gd name="T7" fmla="*/ 464 h 1535"/>
                <a:gd name="T8" fmla="*/ 143 w 307"/>
                <a:gd name="T9" fmla="*/ 631 h 1535"/>
                <a:gd name="T10" fmla="*/ 0 w 307"/>
                <a:gd name="T11" fmla="*/ 853 h 1535"/>
                <a:gd name="T12" fmla="*/ 111 w 307"/>
                <a:gd name="T13" fmla="*/ 1058 h 1535"/>
                <a:gd name="T14" fmla="*/ 307 w 307"/>
                <a:gd name="T15" fmla="*/ 957 h 1535"/>
                <a:gd name="T16" fmla="*/ 126 w 307"/>
                <a:gd name="T17" fmla="*/ 1269 h 1535"/>
                <a:gd name="T18" fmla="*/ 307 w 307"/>
                <a:gd name="T19" fmla="*/ 1535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535">
                  <a:moveTo>
                    <a:pt x="307" y="0"/>
                  </a:moveTo>
                  <a:lnTo>
                    <a:pt x="0" y="217"/>
                  </a:lnTo>
                  <a:lnTo>
                    <a:pt x="143" y="321"/>
                  </a:lnTo>
                  <a:lnTo>
                    <a:pt x="307" y="464"/>
                  </a:lnTo>
                  <a:lnTo>
                    <a:pt x="143" y="631"/>
                  </a:lnTo>
                  <a:lnTo>
                    <a:pt x="0" y="853"/>
                  </a:lnTo>
                  <a:lnTo>
                    <a:pt x="111" y="1058"/>
                  </a:lnTo>
                  <a:lnTo>
                    <a:pt x="307" y="957"/>
                  </a:lnTo>
                  <a:lnTo>
                    <a:pt x="126" y="1269"/>
                  </a:lnTo>
                  <a:lnTo>
                    <a:pt x="307" y="1535"/>
                  </a:lnTo>
                </a:path>
              </a:pathLst>
            </a:custGeom>
            <a:noFill/>
            <a:ln w="6350" cap="flat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27" name="Freeform 35"/>
            <p:cNvSpPr/>
            <p:nvPr/>
          </p:nvSpPr>
          <p:spPr bwMode="auto">
            <a:xfrm>
              <a:off x="2940" y="2040"/>
              <a:ext cx="307" cy="266"/>
            </a:xfrm>
            <a:custGeom>
              <a:avLst/>
              <a:gdLst>
                <a:gd name="T0" fmla="*/ 0 w 307"/>
                <a:gd name="T1" fmla="*/ 266 h 266"/>
                <a:gd name="T2" fmla="*/ 126 w 307"/>
                <a:gd name="T3" fmla="*/ 0 h 266"/>
                <a:gd name="T4" fmla="*/ 307 w 307"/>
                <a:gd name="T5" fmla="*/ 6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7" h="266">
                  <a:moveTo>
                    <a:pt x="0" y="266"/>
                  </a:moveTo>
                  <a:lnTo>
                    <a:pt x="126" y="0"/>
                  </a:lnTo>
                  <a:lnTo>
                    <a:pt x="307" y="64"/>
                  </a:lnTo>
                </a:path>
              </a:pathLst>
            </a:custGeom>
            <a:noFill/>
            <a:ln w="6350" cap="flat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28" name="Freeform 36"/>
            <p:cNvSpPr/>
            <p:nvPr/>
          </p:nvSpPr>
          <p:spPr bwMode="auto">
            <a:xfrm>
              <a:off x="2940" y="941"/>
              <a:ext cx="307" cy="683"/>
            </a:xfrm>
            <a:custGeom>
              <a:avLst/>
              <a:gdLst>
                <a:gd name="T0" fmla="*/ 0 w 307"/>
                <a:gd name="T1" fmla="*/ 683 h 683"/>
                <a:gd name="T2" fmla="*/ 307 w 307"/>
                <a:gd name="T3" fmla="*/ 553 h 683"/>
                <a:gd name="T4" fmla="*/ 143 w 307"/>
                <a:gd name="T5" fmla="*/ 461 h 683"/>
                <a:gd name="T6" fmla="*/ 0 w 307"/>
                <a:gd name="T7" fmla="*/ 345 h 683"/>
                <a:gd name="T8" fmla="*/ 143 w 307"/>
                <a:gd name="T9" fmla="*/ 151 h 683"/>
                <a:gd name="T10" fmla="*/ 307 w 307"/>
                <a:gd name="T11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683">
                  <a:moveTo>
                    <a:pt x="0" y="683"/>
                  </a:moveTo>
                  <a:lnTo>
                    <a:pt x="307" y="553"/>
                  </a:lnTo>
                  <a:lnTo>
                    <a:pt x="143" y="461"/>
                  </a:lnTo>
                  <a:lnTo>
                    <a:pt x="0" y="345"/>
                  </a:lnTo>
                  <a:lnTo>
                    <a:pt x="143" y="151"/>
                  </a:lnTo>
                  <a:lnTo>
                    <a:pt x="307" y="0"/>
                  </a:lnTo>
                </a:path>
              </a:pathLst>
            </a:custGeom>
            <a:noFill/>
            <a:ln w="6350" cap="flat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29" name="Oval 37"/>
            <p:cNvSpPr>
              <a:spLocks noChangeArrowheads="1"/>
            </p:cNvSpPr>
            <p:nvPr/>
          </p:nvSpPr>
          <p:spPr bwMode="auto">
            <a:xfrm>
              <a:off x="2880" y="712"/>
              <a:ext cx="119" cy="1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30" name="Oval 38"/>
            <p:cNvSpPr>
              <a:spLocks noChangeArrowheads="1"/>
            </p:cNvSpPr>
            <p:nvPr/>
          </p:nvSpPr>
          <p:spPr bwMode="auto">
            <a:xfrm>
              <a:off x="3023" y="1034"/>
              <a:ext cx="119" cy="1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31" name="Oval 39"/>
            <p:cNvSpPr>
              <a:spLocks noChangeArrowheads="1"/>
            </p:cNvSpPr>
            <p:nvPr/>
          </p:nvSpPr>
          <p:spPr bwMode="auto">
            <a:xfrm>
              <a:off x="3023" y="1343"/>
              <a:ext cx="119" cy="11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32" name="Oval 40"/>
            <p:cNvSpPr>
              <a:spLocks noChangeArrowheads="1"/>
            </p:cNvSpPr>
            <p:nvPr/>
          </p:nvSpPr>
          <p:spPr bwMode="auto">
            <a:xfrm>
              <a:off x="2880" y="1565"/>
              <a:ext cx="119" cy="1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33" name="Oval 41"/>
            <p:cNvSpPr>
              <a:spLocks noChangeArrowheads="1"/>
            </p:cNvSpPr>
            <p:nvPr/>
          </p:nvSpPr>
          <p:spPr bwMode="auto">
            <a:xfrm>
              <a:off x="2992" y="1772"/>
              <a:ext cx="117" cy="11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>
              <a:off x="3190" y="1176"/>
              <a:ext cx="116" cy="11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35" name="Oval 43"/>
            <p:cNvSpPr>
              <a:spLocks noChangeArrowheads="1"/>
            </p:cNvSpPr>
            <p:nvPr/>
          </p:nvSpPr>
          <p:spPr bwMode="auto">
            <a:xfrm>
              <a:off x="3190" y="1670"/>
              <a:ext cx="116" cy="1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36" name="Oval 44"/>
            <p:cNvSpPr>
              <a:spLocks noChangeArrowheads="1"/>
            </p:cNvSpPr>
            <p:nvPr/>
          </p:nvSpPr>
          <p:spPr bwMode="auto">
            <a:xfrm>
              <a:off x="3009" y="1981"/>
              <a:ext cx="116" cy="1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37" name="Oval 45"/>
            <p:cNvSpPr>
              <a:spLocks noChangeArrowheads="1"/>
            </p:cNvSpPr>
            <p:nvPr/>
          </p:nvSpPr>
          <p:spPr bwMode="auto">
            <a:xfrm>
              <a:off x="3190" y="712"/>
              <a:ext cx="116" cy="1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38" name="Oval 46"/>
            <p:cNvSpPr>
              <a:spLocks noChangeArrowheads="1"/>
            </p:cNvSpPr>
            <p:nvPr/>
          </p:nvSpPr>
          <p:spPr bwMode="auto">
            <a:xfrm>
              <a:off x="3053" y="730"/>
              <a:ext cx="82" cy="8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39" name="Oval 47"/>
            <p:cNvSpPr>
              <a:spLocks noChangeArrowheads="1"/>
            </p:cNvSpPr>
            <p:nvPr/>
          </p:nvSpPr>
          <p:spPr bwMode="auto">
            <a:xfrm>
              <a:off x="2880" y="2247"/>
              <a:ext cx="119" cy="1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40" name="Oval 48"/>
            <p:cNvSpPr>
              <a:spLocks noChangeArrowheads="1"/>
            </p:cNvSpPr>
            <p:nvPr/>
          </p:nvSpPr>
          <p:spPr bwMode="auto">
            <a:xfrm>
              <a:off x="3190" y="2247"/>
              <a:ext cx="116" cy="1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41" name="Oval 49"/>
            <p:cNvSpPr>
              <a:spLocks noChangeArrowheads="1"/>
            </p:cNvSpPr>
            <p:nvPr/>
          </p:nvSpPr>
          <p:spPr bwMode="auto">
            <a:xfrm>
              <a:off x="3053" y="2265"/>
              <a:ext cx="82" cy="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42" name="Oval 50"/>
            <p:cNvSpPr>
              <a:spLocks noChangeArrowheads="1"/>
            </p:cNvSpPr>
            <p:nvPr/>
          </p:nvSpPr>
          <p:spPr bwMode="auto">
            <a:xfrm>
              <a:off x="2880" y="939"/>
              <a:ext cx="83" cy="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43" name="Oval 51"/>
            <p:cNvSpPr>
              <a:spLocks noChangeArrowheads="1"/>
            </p:cNvSpPr>
            <p:nvPr/>
          </p:nvSpPr>
          <p:spPr bwMode="auto">
            <a:xfrm>
              <a:off x="2898" y="1245"/>
              <a:ext cx="83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>
              <a:off x="2898" y="1893"/>
              <a:ext cx="83" cy="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>
              <a:off x="3208" y="900"/>
              <a:ext cx="80" cy="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46" name="Oval 54"/>
            <p:cNvSpPr>
              <a:spLocks noChangeArrowheads="1"/>
            </p:cNvSpPr>
            <p:nvPr/>
          </p:nvSpPr>
          <p:spPr bwMode="auto">
            <a:xfrm>
              <a:off x="3208" y="1453"/>
              <a:ext cx="80" cy="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47" name="Oval 55"/>
            <p:cNvSpPr>
              <a:spLocks noChangeArrowheads="1"/>
            </p:cNvSpPr>
            <p:nvPr/>
          </p:nvSpPr>
          <p:spPr bwMode="auto">
            <a:xfrm>
              <a:off x="3208" y="2063"/>
              <a:ext cx="80" cy="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848" name="Group 56"/>
            <p:cNvGrpSpPr/>
            <p:nvPr/>
          </p:nvGrpSpPr>
          <p:grpSpPr bwMode="auto">
            <a:xfrm>
              <a:off x="2940" y="2431"/>
              <a:ext cx="307" cy="419"/>
              <a:chOff x="2963" y="2431"/>
              <a:chExt cx="307" cy="419"/>
            </a:xfrm>
          </p:grpSpPr>
          <p:sp>
            <p:nvSpPr>
              <p:cNvPr id="33849" name="Freeform 57"/>
              <p:cNvSpPr/>
              <p:nvPr/>
            </p:nvSpPr>
            <p:spPr bwMode="auto">
              <a:xfrm>
                <a:off x="3068" y="2715"/>
                <a:ext cx="99" cy="135"/>
              </a:xfrm>
              <a:custGeom>
                <a:avLst/>
                <a:gdLst>
                  <a:gd name="T0" fmla="*/ 0 w 60"/>
                  <a:gd name="T1" fmla="*/ 0 h 82"/>
                  <a:gd name="T2" fmla="*/ 30 w 60"/>
                  <a:gd name="T3" fmla="*/ 82 h 82"/>
                  <a:gd name="T4" fmla="*/ 60 w 60"/>
                  <a:gd name="T5" fmla="*/ 0 h 82"/>
                  <a:gd name="T6" fmla="*/ 30 w 60"/>
                  <a:gd name="T7" fmla="*/ 3 h 82"/>
                  <a:gd name="T8" fmla="*/ 0 w 60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82">
                    <a:moveTo>
                      <a:pt x="0" y="0"/>
                    </a:moveTo>
                    <a:cubicBezTo>
                      <a:pt x="30" y="82"/>
                      <a:pt x="30" y="82"/>
                      <a:pt x="30" y="8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0" y="2"/>
                      <a:pt x="40" y="3"/>
                      <a:pt x="30" y="3"/>
                    </a:cubicBezTo>
                    <a:cubicBezTo>
                      <a:pt x="20" y="3"/>
                      <a:pt x="10" y="2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50" name="Freeform 58"/>
              <p:cNvSpPr/>
              <p:nvPr/>
            </p:nvSpPr>
            <p:spPr bwMode="auto">
              <a:xfrm>
                <a:off x="2963" y="2431"/>
                <a:ext cx="307" cy="289"/>
              </a:xfrm>
              <a:custGeom>
                <a:avLst/>
                <a:gdLst>
                  <a:gd name="T0" fmla="*/ 0 w 187"/>
                  <a:gd name="T1" fmla="*/ 0 h 176"/>
                  <a:gd name="T2" fmla="*/ 64 w 187"/>
                  <a:gd name="T3" fmla="*/ 173 h 176"/>
                  <a:gd name="T4" fmla="*/ 94 w 187"/>
                  <a:gd name="T5" fmla="*/ 176 h 176"/>
                  <a:gd name="T6" fmla="*/ 124 w 187"/>
                  <a:gd name="T7" fmla="*/ 173 h 176"/>
                  <a:gd name="T8" fmla="*/ 187 w 187"/>
                  <a:gd name="T9" fmla="*/ 0 h 176"/>
                  <a:gd name="T10" fmla="*/ 0 w 187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176">
                    <a:moveTo>
                      <a:pt x="0" y="0"/>
                    </a:moveTo>
                    <a:cubicBezTo>
                      <a:pt x="64" y="173"/>
                      <a:pt x="64" y="173"/>
                      <a:pt x="64" y="173"/>
                    </a:cubicBezTo>
                    <a:cubicBezTo>
                      <a:pt x="74" y="175"/>
                      <a:pt x="84" y="176"/>
                      <a:pt x="94" y="176"/>
                    </a:cubicBezTo>
                    <a:cubicBezTo>
                      <a:pt x="104" y="176"/>
                      <a:pt x="114" y="175"/>
                      <a:pt x="124" y="173"/>
                    </a:cubicBezTo>
                    <a:cubicBezTo>
                      <a:pt x="187" y="0"/>
                      <a:pt x="187" y="0"/>
                      <a:pt x="1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3851" name="Oval 59"/>
          <p:cNvSpPr>
            <a:spLocks noChangeArrowheads="1"/>
          </p:cNvSpPr>
          <p:nvPr/>
        </p:nvSpPr>
        <p:spPr bwMode="auto">
          <a:xfrm>
            <a:off x="912286" y="5114386"/>
            <a:ext cx="772583" cy="7728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852" name="Oval 60"/>
          <p:cNvSpPr>
            <a:spLocks noChangeArrowheads="1"/>
          </p:cNvSpPr>
          <p:nvPr/>
        </p:nvSpPr>
        <p:spPr bwMode="auto">
          <a:xfrm>
            <a:off x="2159000" y="5114386"/>
            <a:ext cx="772584" cy="77282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853" name="Oval 61"/>
          <p:cNvSpPr>
            <a:spLocks noChangeArrowheads="1"/>
          </p:cNvSpPr>
          <p:nvPr/>
        </p:nvSpPr>
        <p:spPr bwMode="auto">
          <a:xfrm>
            <a:off x="3403600" y="5114386"/>
            <a:ext cx="772584" cy="77282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3854" name="Group 62"/>
          <p:cNvGrpSpPr/>
          <p:nvPr/>
        </p:nvGrpSpPr>
        <p:grpSpPr bwMode="auto">
          <a:xfrm>
            <a:off x="3657602" y="5326118"/>
            <a:ext cx="268817" cy="340889"/>
            <a:chOff x="2234" y="2038"/>
            <a:chExt cx="127" cy="161"/>
          </a:xfrm>
        </p:grpSpPr>
        <p:sp>
          <p:nvSpPr>
            <p:cNvPr id="33855" name="Freeform 63"/>
            <p:cNvSpPr/>
            <p:nvPr/>
          </p:nvSpPr>
          <p:spPr bwMode="auto">
            <a:xfrm>
              <a:off x="2234" y="2038"/>
              <a:ext cx="127" cy="161"/>
            </a:xfrm>
            <a:custGeom>
              <a:avLst/>
              <a:gdLst>
                <a:gd name="T0" fmla="*/ 17 w 77"/>
                <a:gd name="T1" fmla="*/ 90 h 98"/>
                <a:gd name="T2" fmla="*/ 9 w 77"/>
                <a:gd name="T3" fmla="*/ 90 h 98"/>
                <a:gd name="T4" fmla="*/ 9 w 77"/>
                <a:gd name="T5" fmla="*/ 8 h 98"/>
                <a:gd name="T6" fmla="*/ 72 w 77"/>
                <a:gd name="T7" fmla="*/ 8 h 98"/>
                <a:gd name="T8" fmla="*/ 77 w 77"/>
                <a:gd name="T9" fmla="*/ 4 h 98"/>
                <a:gd name="T10" fmla="*/ 72 w 77"/>
                <a:gd name="T11" fmla="*/ 0 h 98"/>
                <a:gd name="T12" fmla="*/ 4 w 77"/>
                <a:gd name="T13" fmla="*/ 0 h 98"/>
                <a:gd name="T14" fmla="*/ 0 w 77"/>
                <a:gd name="T15" fmla="*/ 4 h 98"/>
                <a:gd name="T16" fmla="*/ 0 w 77"/>
                <a:gd name="T17" fmla="*/ 94 h 98"/>
                <a:gd name="T18" fmla="*/ 4 w 77"/>
                <a:gd name="T19" fmla="*/ 98 h 98"/>
                <a:gd name="T20" fmla="*/ 17 w 77"/>
                <a:gd name="T21" fmla="*/ 98 h 98"/>
                <a:gd name="T22" fmla="*/ 21 w 77"/>
                <a:gd name="T23" fmla="*/ 94 h 98"/>
                <a:gd name="T24" fmla="*/ 17 w 77"/>
                <a:gd name="T25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8">
                  <a:moveTo>
                    <a:pt x="17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5" y="8"/>
                    <a:pt x="77" y="6"/>
                    <a:pt x="77" y="4"/>
                  </a:cubicBezTo>
                  <a:cubicBezTo>
                    <a:pt x="77" y="1"/>
                    <a:pt x="75" y="0"/>
                    <a:pt x="7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9" y="98"/>
                    <a:pt x="21" y="97"/>
                    <a:pt x="21" y="94"/>
                  </a:cubicBezTo>
                  <a:cubicBezTo>
                    <a:pt x="21" y="92"/>
                    <a:pt x="19" y="90"/>
                    <a:pt x="17" y="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56" name="Freeform 64"/>
            <p:cNvSpPr/>
            <p:nvPr/>
          </p:nvSpPr>
          <p:spPr bwMode="auto">
            <a:xfrm>
              <a:off x="2313" y="2132"/>
              <a:ext cx="48" cy="67"/>
            </a:xfrm>
            <a:custGeom>
              <a:avLst/>
              <a:gdLst>
                <a:gd name="T0" fmla="*/ 24 w 29"/>
                <a:gd name="T1" fmla="*/ 0 h 41"/>
                <a:gd name="T2" fmla="*/ 20 w 29"/>
                <a:gd name="T3" fmla="*/ 5 h 41"/>
                <a:gd name="T4" fmla="*/ 20 w 29"/>
                <a:gd name="T5" fmla="*/ 33 h 41"/>
                <a:gd name="T6" fmla="*/ 4 w 29"/>
                <a:gd name="T7" fmla="*/ 33 h 41"/>
                <a:gd name="T8" fmla="*/ 0 w 29"/>
                <a:gd name="T9" fmla="*/ 37 h 41"/>
                <a:gd name="T10" fmla="*/ 4 w 29"/>
                <a:gd name="T11" fmla="*/ 41 h 41"/>
                <a:gd name="T12" fmla="*/ 24 w 29"/>
                <a:gd name="T13" fmla="*/ 41 h 41"/>
                <a:gd name="T14" fmla="*/ 27 w 29"/>
                <a:gd name="T15" fmla="*/ 40 h 41"/>
                <a:gd name="T16" fmla="*/ 29 w 29"/>
                <a:gd name="T17" fmla="*/ 37 h 41"/>
                <a:gd name="T18" fmla="*/ 29 w 29"/>
                <a:gd name="T19" fmla="*/ 5 h 41"/>
                <a:gd name="T20" fmla="*/ 24 w 29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1">
                  <a:moveTo>
                    <a:pt x="24" y="0"/>
                  </a:moveTo>
                  <a:cubicBezTo>
                    <a:pt x="22" y="0"/>
                    <a:pt x="20" y="2"/>
                    <a:pt x="20" y="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5"/>
                    <a:pt x="0" y="37"/>
                  </a:cubicBezTo>
                  <a:cubicBezTo>
                    <a:pt x="0" y="40"/>
                    <a:pt x="2" y="41"/>
                    <a:pt x="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6" y="41"/>
                    <a:pt x="27" y="41"/>
                    <a:pt x="27" y="40"/>
                  </a:cubicBezTo>
                  <a:cubicBezTo>
                    <a:pt x="28" y="39"/>
                    <a:pt x="29" y="38"/>
                    <a:pt x="29" y="3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2"/>
                    <a:pt x="27" y="0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57" name="Freeform 65"/>
            <p:cNvSpPr>
              <a:spLocks noEditPoints="1"/>
            </p:cNvSpPr>
            <p:nvPr/>
          </p:nvSpPr>
          <p:spPr bwMode="auto">
            <a:xfrm>
              <a:off x="2279" y="2071"/>
              <a:ext cx="78" cy="115"/>
            </a:xfrm>
            <a:custGeom>
              <a:avLst/>
              <a:gdLst>
                <a:gd name="T0" fmla="*/ 42 w 48"/>
                <a:gd name="T1" fmla="*/ 2 h 70"/>
                <a:gd name="T2" fmla="*/ 37 w 48"/>
                <a:gd name="T3" fmla="*/ 0 h 70"/>
                <a:gd name="T4" fmla="*/ 28 w 48"/>
                <a:gd name="T5" fmla="*/ 5 h 70"/>
                <a:gd name="T6" fmla="*/ 1 w 48"/>
                <a:gd name="T7" fmla="*/ 53 h 70"/>
                <a:gd name="T8" fmla="*/ 0 w 48"/>
                <a:gd name="T9" fmla="*/ 55 h 70"/>
                <a:gd name="T10" fmla="*/ 1 w 48"/>
                <a:gd name="T11" fmla="*/ 66 h 70"/>
                <a:gd name="T12" fmla="*/ 3 w 48"/>
                <a:gd name="T13" fmla="*/ 69 h 70"/>
                <a:gd name="T14" fmla="*/ 5 w 48"/>
                <a:gd name="T15" fmla="*/ 70 h 70"/>
                <a:gd name="T16" fmla="*/ 7 w 48"/>
                <a:gd name="T17" fmla="*/ 69 h 70"/>
                <a:gd name="T18" fmla="*/ 17 w 48"/>
                <a:gd name="T19" fmla="*/ 64 h 70"/>
                <a:gd name="T20" fmla="*/ 18 w 48"/>
                <a:gd name="T21" fmla="*/ 63 h 70"/>
                <a:gd name="T22" fmla="*/ 46 w 48"/>
                <a:gd name="T23" fmla="*/ 15 h 70"/>
                <a:gd name="T24" fmla="*/ 42 w 48"/>
                <a:gd name="T25" fmla="*/ 2 h 70"/>
                <a:gd name="T26" fmla="*/ 38 w 48"/>
                <a:gd name="T27" fmla="*/ 11 h 70"/>
                <a:gd name="T28" fmla="*/ 11 w 48"/>
                <a:gd name="T29" fmla="*/ 57 h 70"/>
                <a:gd name="T30" fmla="*/ 9 w 48"/>
                <a:gd name="T31" fmla="*/ 59 h 70"/>
                <a:gd name="T32" fmla="*/ 9 w 48"/>
                <a:gd name="T33" fmla="*/ 56 h 70"/>
                <a:gd name="T34" fmla="*/ 36 w 48"/>
                <a:gd name="T35" fmla="*/ 9 h 70"/>
                <a:gd name="T36" fmla="*/ 38 w 48"/>
                <a:gd name="T37" fmla="*/ 9 h 70"/>
                <a:gd name="T38" fmla="*/ 38 w 48"/>
                <a:gd name="T39" fmla="*/ 1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70">
                  <a:moveTo>
                    <a:pt x="42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33" y="0"/>
                    <a:pt x="30" y="2"/>
                    <a:pt x="28" y="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7"/>
                    <a:pt x="2" y="69"/>
                    <a:pt x="3" y="69"/>
                  </a:cubicBezTo>
                  <a:cubicBezTo>
                    <a:pt x="3" y="70"/>
                    <a:pt x="4" y="70"/>
                    <a:pt x="5" y="70"/>
                  </a:cubicBezTo>
                  <a:cubicBezTo>
                    <a:pt x="6" y="70"/>
                    <a:pt x="6" y="70"/>
                    <a:pt x="7" y="69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64"/>
                    <a:pt x="18" y="63"/>
                    <a:pt x="18" y="63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8" y="10"/>
                    <a:pt x="47" y="4"/>
                    <a:pt x="42" y="2"/>
                  </a:cubicBezTo>
                  <a:moveTo>
                    <a:pt x="38" y="11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7" y="8"/>
                    <a:pt x="38" y="9"/>
                  </a:cubicBezTo>
                  <a:cubicBezTo>
                    <a:pt x="38" y="9"/>
                    <a:pt x="39" y="10"/>
                    <a:pt x="38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58" name="Freeform 66"/>
            <p:cNvSpPr/>
            <p:nvPr/>
          </p:nvSpPr>
          <p:spPr bwMode="auto">
            <a:xfrm>
              <a:off x="2257" y="2084"/>
              <a:ext cx="49" cy="13"/>
            </a:xfrm>
            <a:custGeom>
              <a:avLst/>
              <a:gdLst>
                <a:gd name="T0" fmla="*/ 30 w 30"/>
                <a:gd name="T1" fmla="*/ 4 h 8"/>
                <a:gd name="T2" fmla="*/ 26 w 30"/>
                <a:gd name="T3" fmla="*/ 0 h 8"/>
                <a:gd name="T4" fmla="*/ 4 w 30"/>
                <a:gd name="T5" fmla="*/ 0 h 8"/>
                <a:gd name="T6" fmla="*/ 0 w 30"/>
                <a:gd name="T7" fmla="*/ 4 h 8"/>
                <a:gd name="T8" fmla="*/ 4 w 30"/>
                <a:gd name="T9" fmla="*/ 8 h 8"/>
                <a:gd name="T10" fmla="*/ 26 w 30"/>
                <a:gd name="T11" fmla="*/ 8 h 8"/>
                <a:gd name="T12" fmla="*/ 30 w 30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">
                  <a:moveTo>
                    <a:pt x="30" y="4"/>
                  </a:moveTo>
                  <a:cubicBezTo>
                    <a:pt x="30" y="2"/>
                    <a:pt x="28" y="0"/>
                    <a:pt x="2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8" y="8"/>
                    <a:pt x="30" y="6"/>
                    <a:pt x="3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59" name="Freeform 67"/>
            <p:cNvSpPr/>
            <p:nvPr/>
          </p:nvSpPr>
          <p:spPr bwMode="auto">
            <a:xfrm>
              <a:off x="2257" y="2110"/>
              <a:ext cx="31" cy="15"/>
            </a:xfrm>
            <a:custGeom>
              <a:avLst/>
              <a:gdLst>
                <a:gd name="T0" fmla="*/ 4 w 19"/>
                <a:gd name="T1" fmla="*/ 0 h 9"/>
                <a:gd name="T2" fmla="*/ 0 w 19"/>
                <a:gd name="T3" fmla="*/ 5 h 9"/>
                <a:gd name="T4" fmla="*/ 4 w 19"/>
                <a:gd name="T5" fmla="*/ 9 h 9"/>
                <a:gd name="T6" fmla="*/ 15 w 19"/>
                <a:gd name="T7" fmla="*/ 9 h 9"/>
                <a:gd name="T8" fmla="*/ 19 w 19"/>
                <a:gd name="T9" fmla="*/ 5 h 9"/>
                <a:gd name="T10" fmla="*/ 15 w 19"/>
                <a:gd name="T11" fmla="*/ 0 h 9"/>
                <a:gd name="T12" fmla="*/ 4 w 1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9">
                  <a:moveTo>
                    <a:pt x="4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7" y="9"/>
                    <a:pt x="19" y="7"/>
                    <a:pt x="19" y="5"/>
                  </a:cubicBezTo>
                  <a:cubicBezTo>
                    <a:pt x="19" y="2"/>
                    <a:pt x="17" y="0"/>
                    <a:pt x="1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860" name="Group 68"/>
          <p:cNvGrpSpPr/>
          <p:nvPr/>
        </p:nvGrpSpPr>
        <p:grpSpPr bwMode="auto">
          <a:xfrm>
            <a:off x="2370669" y="5326119"/>
            <a:ext cx="345017" cy="345124"/>
            <a:chOff x="1714" y="2038"/>
            <a:chExt cx="163" cy="163"/>
          </a:xfrm>
        </p:grpSpPr>
        <p:sp>
          <p:nvSpPr>
            <p:cNvPr id="33861" name="Freeform 69"/>
            <p:cNvSpPr>
              <a:spLocks noEditPoints="1"/>
            </p:cNvSpPr>
            <p:nvPr/>
          </p:nvSpPr>
          <p:spPr bwMode="auto">
            <a:xfrm>
              <a:off x="1714" y="2038"/>
              <a:ext cx="163" cy="163"/>
            </a:xfrm>
            <a:custGeom>
              <a:avLst/>
              <a:gdLst>
                <a:gd name="T0" fmla="*/ 96 w 99"/>
                <a:gd name="T1" fmla="*/ 39 h 99"/>
                <a:gd name="T2" fmla="*/ 86 w 99"/>
                <a:gd name="T3" fmla="*/ 33 h 99"/>
                <a:gd name="T4" fmla="*/ 89 w 99"/>
                <a:gd name="T5" fmla="*/ 21 h 99"/>
                <a:gd name="T6" fmla="*/ 75 w 99"/>
                <a:gd name="T7" fmla="*/ 10 h 99"/>
                <a:gd name="T8" fmla="*/ 63 w 99"/>
                <a:gd name="T9" fmla="*/ 12 h 99"/>
                <a:gd name="T10" fmla="*/ 57 w 99"/>
                <a:gd name="T11" fmla="*/ 1 h 99"/>
                <a:gd name="T12" fmla="*/ 39 w 99"/>
                <a:gd name="T13" fmla="*/ 4 h 99"/>
                <a:gd name="T14" fmla="*/ 32 w 99"/>
                <a:gd name="T15" fmla="*/ 13 h 99"/>
                <a:gd name="T16" fmla="*/ 20 w 99"/>
                <a:gd name="T17" fmla="*/ 10 h 99"/>
                <a:gd name="T18" fmla="*/ 9 w 99"/>
                <a:gd name="T19" fmla="*/ 25 h 99"/>
                <a:gd name="T20" fmla="*/ 11 w 99"/>
                <a:gd name="T21" fmla="*/ 36 h 99"/>
                <a:gd name="T22" fmla="*/ 1 w 99"/>
                <a:gd name="T23" fmla="*/ 43 h 99"/>
                <a:gd name="T24" fmla="*/ 1 w 99"/>
                <a:gd name="T25" fmla="*/ 58 h 99"/>
                <a:gd name="T26" fmla="*/ 11 w 99"/>
                <a:gd name="T27" fmla="*/ 64 h 99"/>
                <a:gd name="T28" fmla="*/ 9 w 99"/>
                <a:gd name="T29" fmla="*/ 75 h 99"/>
                <a:gd name="T30" fmla="*/ 20 w 99"/>
                <a:gd name="T31" fmla="*/ 90 h 99"/>
                <a:gd name="T32" fmla="*/ 32 w 99"/>
                <a:gd name="T33" fmla="*/ 87 h 99"/>
                <a:gd name="T34" fmla="*/ 39 w 99"/>
                <a:gd name="T35" fmla="*/ 96 h 99"/>
                <a:gd name="T36" fmla="*/ 50 w 99"/>
                <a:gd name="T37" fmla="*/ 99 h 99"/>
                <a:gd name="T38" fmla="*/ 61 w 99"/>
                <a:gd name="T39" fmla="*/ 96 h 99"/>
                <a:gd name="T40" fmla="*/ 67 w 99"/>
                <a:gd name="T41" fmla="*/ 87 h 99"/>
                <a:gd name="T42" fmla="*/ 79 w 99"/>
                <a:gd name="T43" fmla="*/ 90 h 99"/>
                <a:gd name="T44" fmla="*/ 90 w 99"/>
                <a:gd name="T45" fmla="*/ 75 h 99"/>
                <a:gd name="T46" fmla="*/ 88 w 99"/>
                <a:gd name="T47" fmla="*/ 64 h 99"/>
                <a:gd name="T48" fmla="*/ 98 w 99"/>
                <a:gd name="T49" fmla="*/ 58 h 99"/>
                <a:gd name="T50" fmla="*/ 98 w 99"/>
                <a:gd name="T51" fmla="*/ 43 h 99"/>
                <a:gd name="T52" fmla="*/ 83 w 99"/>
                <a:gd name="T53" fmla="*/ 56 h 99"/>
                <a:gd name="T54" fmla="*/ 78 w 99"/>
                <a:gd name="T55" fmla="*/ 65 h 99"/>
                <a:gd name="T56" fmla="*/ 81 w 99"/>
                <a:gd name="T57" fmla="*/ 76 h 99"/>
                <a:gd name="T58" fmla="*/ 69 w 99"/>
                <a:gd name="T59" fmla="*/ 78 h 99"/>
                <a:gd name="T60" fmla="*/ 59 w 99"/>
                <a:gd name="T61" fmla="*/ 81 h 99"/>
                <a:gd name="T62" fmla="*/ 53 w 99"/>
                <a:gd name="T63" fmla="*/ 91 h 99"/>
                <a:gd name="T64" fmla="*/ 43 w 99"/>
                <a:gd name="T65" fmla="*/ 83 h 99"/>
                <a:gd name="T66" fmla="*/ 34 w 99"/>
                <a:gd name="T67" fmla="*/ 78 h 99"/>
                <a:gd name="T68" fmla="*/ 24 w 99"/>
                <a:gd name="T69" fmla="*/ 81 h 99"/>
                <a:gd name="T70" fmla="*/ 22 w 99"/>
                <a:gd name="T71" fmla="*/ 69 h 99"/>
                <a:gd name="T72" fmla="*/ 19 w 99"/>
                <a:gd name="T73" fmla="*/ 59 h 99"/>
                <a:gd name="T74" fmla="*/ 9 w 99"/>
                <a:gd name="T75" fmla="*/ 54 h 99"/>
                <a:gd name="T76" fmla="*/ 9 w 99"/>
                <a:gd name="T77" fmla="*/ 46 h 99"/>
                <a:gd name="T78" fmla="*/ 19 w 99"/>
                <a:gd name="T79" fmla="*/ 41 h 99"/>
                <a:gd name="T80" fmla="*/ 22 w 99"/>
                <a:gd name="T81" fmla="*/ 31 h 99"/>
                <a:gd name="T82" fmla="*/ 24 w 99"/>
                <a:gd name="T83" fmla="*/ 19 h 99"/>
                <a:gd name="T84" fmla="*/ 34 w 99"/>
                <a:gd name="T85" fmla="*/ 22 h 99"/>
                <a:gd name="T86" fmla="*/ 43 w 99"/>
                <a:gd name="T87" fmla="*/ 17 h 99"/>
                <a:gd name="T88" fmla="*/ 53 w 99"/>
                <a:gd name="T89" fmla="*/ 9 h 99"/>
                <a:gd name="T90" fmla="*/ 59 w 99"/>
                <a:gd name="T91" fmla="*/ 19 h 99"/>
                <a:gd name="T92" fmla="*/ 69 w 99"/>
                <a:gd name="T93" fmla="*/ 22 h 99"/>
                <a:gd name="T94" fmla="*/ 81 w 99"/>
                <a:gd name="T95" fmla="*/ 24 h 99"/>
                <a:gd name="T96" fmla="*/ 78 w 99"/>
                <a:gd name="T97" fmla="*/ 35 h 99"/>
                <a:gd name="T98" fmla="*/ 83 w 99"/>
                <a:gd name="T99" fmla="*/ 44 h 99"/>
                <a:gd name="T100" fmla="*/ 91 w 99"/>
                <a:gd name="T101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" h="99">
                  <a:moveTo>
                    <a:pt x="98" y="43"/>
                  </a:moveTo>
                  <a:cubicBezTo>
                    <a:pt x="98" y="41"/>
                    <a:pt x="97" y="40"/>
                    <a:pt x="96" y="39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5"/>
                    <a:pt x="87" y="34"/>
                    <a:pt x="86" y="33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4"/>
                    <a:pt x="90" y="22"/>
                    <a:pt x="89" y="21"/>
                  </a:cubicBezTo>
                  <a:cubicBezTo>
                    <a:pt x="86" y="17"/>
                    <a:pt x="83" y="13"/>
                    <a:pt x="79" y="10"/>
                  </a:cubicBezTo>
                  <a:cubicBezTo>
                    <a:pt x="78" y="9"/>
                    <a:pt x="76" y="9"/>
                    <a:pt x="75" y="10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5" y="12"/>
                    <a:pt x="63" y="12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2"/>
                    <a:pt x="59" y="1"/>
                    <a:pt x="57" y="1"/>
                  </a:cubicBezTo>
                  <a:cubicBezTo>
                    <a:pt x="52" y="0"/>
                    <a:pt x="48" y="0"/>
                    <a:pt x="42" y="1"/>
                  </a:cubicBezTo>
                  <a:cubicBezTo>
                    <a:pt x="41" y="1"/>
                    <a:pt x="39" y="2"/>
                    <a:pt x="39" y="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3" y="13"/>
                    <a:pt x="32" y="1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9"/>
                    <a:pt x="20" y="10"/>
                  </a:cubicBezTo>
                  <a:cubicBezTo>
                    <a:pt x="16" y="13"/>
                    <a:pt x="13" y="17"/>
                    <a:pt x="10" y="21"/>
                  </a:cubicBezTo>
                  <a:cubicBezTo>
                    <a:pt x="9" y="22"/>
                    <a:pt x="9" y="24"/>
                    <a:pt x="9" y="25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4"/>
                    <a:pt x="12" y="35"/>
                    <a:pt x="11" y="3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" y="40"/>
                    <a:pt x="1" y="41"/>
                    <a:pt x="1" y="43"/>
                  </a:cubicBezTo>
                  <a:cubicBezTo>
                    <a:pt x="0" y="45"/>
                    <a:pt x="0" y="48"/>
                    <a:pt x="0" y="50"/>
                  </a:cubicBezTo>
                  <a:cubicBezTo>
                    <a:pt x="0" y="52"/>
                    <a:pt x="0" y="55"/>
                    <a:pt x="1" y="58"/>
                  </a:cubicBezTo>
                  <a:cubicBezTo>
                    <a:pt x="1" y="59"/>
                    <a:pt x="2" y="60"/>
                    <a:pt x="4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2" y="65"/>
                    <a:pt x="12" y="66"/>
                    <a:pt x="13" y="6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6"/>
                    <a:pt x="9" y="78"/>
                    <a:pt x="10" y="79"/>
                  </a:cubicBezTo>
                  <a:cubicBezTo>
                    <a:pt x="13" y="83"/>
                    <a:pt x="16" y="87"/>
                    <a:pt x="20" y="90"/>
                  </a:cubicBezTo>
                  <a:cubicBezTo>
                    <a:pt x="22" y="91"/>
                    <a:pt x="23" y="91"/>
                    <a:pt x="25" y="90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3" y="87"/>
                    <a:pt x="35" y="88"/>
                    <a:pt x="36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8"/>
                    <a:pt x="41" y="99"/>
                    <a:pt x="42" y="99"/>
                  </a:cubicBezTo>
                  <a:cubicBezTo>
                    <a:pt x="45" y="99"/>
                    <a:pt x="47" y="99"/>
                    <a:pt x="50" y="99"/>
                  </a:cubicBezTo>
                  <a:cubicBezTo>
                    <a:pt x="52" y="99"/>
                    <a:pt x="54" y="99"/>
                    <a:pt x="57" y="99"/>
                  </a:cubicBezTo>
                  <a:cubicBezTo>
                    <a:pt x="59" y="99"/>
                    <a:pt x="60" y="98"/>
                    <a:pt x="61" y="96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5" y="88"/>
                    <a:pt x="66" y="87"/>
                    <a:pt x="67" y="87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91"/>
                    <a:pt x="78" y="91"/>
                    <a:pt x="79" y="90"/>
                  </a:cubicBezTo>
                  <a:cubicBezTo>
                    <a:pt x="83" y="87"/>
                    <a:pt x="87" y="83"/>
                    <a:pt x="89" y="79"/>
                  </a:cubicBezTo>
                  <a:cubicBezTo>
                    <a:pt x="90" y="78"/>
                    <a:pt x="91" y="76"/>
                    <a:pt x="90" y="75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7" y="66"/>
                    <a:pt x="87" y="65"/>
                    <a:pt x="88" y="64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97" y="60"/>
                    <a:pt x="98" y="59"/>
                    <a:pt x="98" y="58"/>
                  </a:cubicBezTo>
                  <a:cubicBezTo>
                    <a:pt x="99" y="55"/>
                    <a:pt x="99" y="52"/>
                    <a:pt x="99" y="50"/>
                  </a:cubicBezTo>
                  <a:cubicBezTo>
                    <a:pt x="99" y="48"/>
                    <a:pt x="99" y="45"/>
                    <a:pt x="98" y="43"/>
                  </a:cubicBezTo>
                  <a:moveTo>
                    <a:pt x="90" y="54"/>
                  </a:moveTo>
                  <a:cubicBezTo>
                    <a:pt x="83" y="56"/>
                    <a:pt x="83" y="56"/>
                    <a:pt x="83" y="56"/>
                  </a:cubicBezTo>
                  <a:cubicBezTo>
                    <a:pt x="82" y="57"/>
                    <a:pt x="81" y="58"/>
                    <a:pt x="80" y="59"/>
                  </a:cubicBezTo>
                  <a:cubicBezTo>
                    <a:pt x="80" y="61"/>
                    <a:pt x="79" y="63"/>
                    <a:pt x="78" y="65"/>
                  </a:cubicBezTo>
                  <a:cubicBezTo>
                    <a:pt x="77" y="67"/>
                    <a:pt x="77" y="68"/>
                    <a:pt x="78" y="69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0" y="78"/>
                    <a:pt x="78" y="80"/>
                    <a:pt x="76" y="81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8" y="78"/>
                    <a:pt x="66" y="78"/>
                    <a:pt x="65" y="78"/>
                  </a:cubicBezTo>
                  <a:cubicBezTo>
                    <a:pt x="63" y="79"/>
                    <a:pt x="61" y="80"/>
                    <a:pt x="59" y="81"/>
                  </a:cubicBezTo>
                  <a:cubicBezTo>
                    <a:pt x="57" y="81"/>
                    <a:pt x="56" y="82"/>
                    <a:pt x="56" y="83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1" y="91"/>
                    <a:pt x="49" y="91"/>
                    <a:pt x="46" y="91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82"/>
                    <a:pt x="42" y="81"/>
                    <a:pt x="41" y="81"/>
                  </a:cubicBezTo>
                  <a:cubicBezTo>
                    <a:pt x="38" y="80"/>
                    <a:pt x="36" y="79"/>
                    <a:pt x="34" y="78"/>
                  </a:cubicBezTo>
                  <a:cubicBezTo>
                    <a:pt x="33" y="78"/>
                    <a:pt x="32" y="78"/>
                    <a:pt x="30" y="78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0"/>
                    <a:pt x="20" y="78"/>
                    <a:pt x="18" y="76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68"/>
                    <a:pt x="22" y="67"/>
                    <a:pt x="21" y="65"/>
                  </a:cubicBezTo>
                  <a:cubicBezTo>
                    <a:pt x="20" y="63"/>
                    <a:pt x="20" y="61"/>
                    <a:pt x="19" y="59"/>
                  </a:cubicBezTo>
                  <a:cubicBezTo>
                    <a:pt x="18" y="58"/>
                    <a:pt x="17" y="57"/>
                    <a:pt x="16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2"/>
                    <a:pt x="9" y="51"/>
                    <a:pt x="9" y="50"/>
                  </a:cubicBezTo>
                  <a:cubicBezTo>
                    <a:pt x="9" y="49"/>
                    <a:pt x="9" y="48"/>
                    <a:pt x="9" y="4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3"/>
                    <a:pt x="18" y="42"/>
                    <a:pt x="19" y="41"/>
                  </a:cubicBezTo>
                  <a:cubicBezTo>
                    <a:pt x="20" y="39"/>
                    <a:pt x="20" y="37"/>
                    <a:pt x="21" y="35"/>
                  </a:cubicBezTo>
                  <a:cubicBezTo>
                    <a:pt x="22" y="33"/>
                    <a:pt x="22" y="32"/>
                    <a:pt x="22" y="31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0" y="22"/>
                    <a:pt x="22" y="20"/>
                    <a:pt x="24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2" y="22"/>
                    <a:pt x="33" y="22"/>
                    <a:pt x="34" y="22"/>
                  </a:cubicBezTo>
                  <a:cubicBezTo>
                    <a:pt x="36" y="21"/>
                    <a:pt x="38" y="20"/>
                    <a:pt x="41" y="19"/>
                  </a:cubicBezTo>
                  <a:cubicBezTo>
                    <a:pt x="42" y="19"/>
                    <a:pt x="43" y="18"/>
                    <a:pt x="43" y="17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9" y="9"/>
                    <a:pt x="51" y="9"/>
                    <a:pt x="53" y="9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8"/>
                    <a:pt x="57" y="19"/>
                    <a:pt x="59" y="19"/>
                  </a:cubicBezTo>
                  <a:cubicBezTo>
                    <a:pt x="61" y="20"/>
                    <a:pt x="63" y="21"/>
                    <a:pt x="65" y="22"/>
                  </a:cubicBezTo>
                  <a:cubicBezTo>
                    <a:pt x="66" y="22"/>
                    <a:pt x="68" y="22"/>
                    <a:pt x="69" y="22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8" y="20"/>
                    <a:pt x="80" y="22"/>
                    <a:pt x="81" y="24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7" y="32"/>
                    <a:pt x="77" y="33"/>
                    <a:pt x="78" y="35"/>
                  </a:cubicBezTo>
                  <a:cubicBezTo>
                    <a:pt x="79" y="37"/>
                    <a:pt x="80" y="39"/>
                    <a:pt x="80" y="41"/>
                  </a:cubicBezTo>
                  <a:cubicBezTo>
                    <a:pt x="81" y="42"/>
                    <a:pt x="82" y="43"/>
                    <a:pt x="83" y="44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1" y="48"/>
                    <a:pt x="91" y="49"/>
                    <a:pt x="91" y="50"/>
                  </a:cubicBezTo>
                  <a:cubicBezTo>
                    <a:pt x="91" y="51"/>
                    <a:pt x="91" y="52"/>
                    <a:pt x="90" y="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62" name="Freeform 70"/>
            <p:cNvSpPr>
              <a:spLocks noEditPoints="1"/>
            </p:cNvSpPr>
            <p:nvPr/>
          </p:nvSpPr>
          <p:spPr bwMode="auto">
            <a:xfrm>
              <a:off x="1764" y="2086"/>
              <a:ext cx="64" cy="65"/>
            </a:xfrm>
            <a:custGeom>
              <a:avLst/>
              <a:gdLst>
                <a:gd name="T0" fmla="*/ 20 w 39"/>
                <a:gd name="T1" fmla="*/ 0 h 40"/>
                <a:gd name="T2" fmla="*/ 0 w 39"/>
                <a:gd name="T3" fmla="*/ 20 h 40"/>
                <a:gd name="T4" fmla="*/ 20 w 39"/>
                <a:gd name="T5" fmla="*/ 40 h 40"/>
                <a:gd name="T6" fmla="*/ 39 w 39"/>
                <a:gd name="T7" fmla="*/ 20 h 40"/>
                <a:gd name="T8" fmla="*/ 20 w 39"/>
                <a:gd name="T9" fmla="*/ 0 h 40"/>
                <a:gd name="T10" fmla="*/ 20 w 39"/>
                <a:gd name="T11" fmla="*/ 31 h 40"/>
                <a:gd name="T12" fmla="*/ 9 w 39"/>
                <a:gd name="T13" fmla="*/ 20 h 40"/>
                <a:gd name="T14" fmla="*/ 20 w 39"/>
                <a:gd name="T15" fmla="*/ 9 h 40"/>
                <a:gd name="T16" fmla="*/ 31 w 39"/>
                <a:gd name="T17" fmla="*/ 20 h 40"/>
                <a:gd name="T18" fmla="*/ 20 w 39"/>
                <a:gd name="T1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moveTo>
                    <a:pt x="20" y="31"/>
                  </a:moveTo>
                  <a:cubicBezTo>
                    <a:pt x="14" y="31"/>
                    <a:pt x="9" y="26"/>
                    <a:pt x="9" y="20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26" y="9"/>
                    <a:pt x="31" y="14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863" name="Group 71"/>
          <p:cNvGrpSpPr/>
          <p:nvPr/>
        </p:nvGrpSpPr>
        <p:grpSpPr bwMode="auto">
          <a:xfrm>
            <a:off x="1128186" y="5330353"/>
            <a:ext cx="340783" cy="340889"/>
            <a:chOff x="1215" y="2040"/>
            <a:chExt cx="161" cy="161"/>
          </a:xfrm>
        </p:grpSpPr>
        <p:sp>
          <p:nvSpPr>
            <p:cNvPr id="33864" name="Freeform 72"/>
            <p:cNvSpPr/>
            <p:nvPr/>
          </p:nvSpPr>
          <p:spPr bwMode="auto">
            <a:xfrm>
              <a:off x="1215" y="2040"/>
              <a:ext cx="161" cy="116"/>
            </a:xfrm>
            <a:custGeom>
              <a:avLst/>
              <a:gdLst>
                <a:gd name="T0" fmla="*/ 75 w 98"/>
                <a:gd name="T1" fmla="*/ 26 h 71"/>
                <a:gd name="T2" fmla="*/ 71 w 98"/>
                <a:gd name="T3" fmla="*/ 26 h 71"/>
                <a:gd name="T4" fmla="*/ 71 w 98"/>
                <a:gd name="T5" fmla="*/ 24 h 71"/>
                <a:gd name="T6" fmla="*/ 47 w 98"/>
                <a:gd name="T7" fmla="*/ 0 h 71"/>
                <a:gd name="T8" fmla="*/ 23 w 98"/>
                <a:gd name="T9" fmla="*/ 20 h 71"/>
                <a:gd name="T10" fmla="*/ 16 w 98"/>
                <a:gd name="T11" fmla="*/ 21 h 71"/>
                <a:gd name="T12" fmla="*/ 16 w 98"/>
                <a:gd name="T13" fmla="*/ 21 h 71"/>
                <a:gd name="T14" fmla="*/ 6 w 98"/>
                <a:gd name="T15" fmla="*/ 35 h 71"/>
                <a:gd name="T16" fmla="*/ 7 w 98"/>
                <a:gd name="T17" fmla="*/ 42 h 71"/>
                <a:gd name="T18" fmla="*/ 0 w 98"/>
                <a:gd name="T19" fmla="*/ 55 h 71"/>
                <a:gd name="T20" fmla="*/ 16 w 98"/>
                <a:gd name="T21" fmla="*/ 71 h 71"/>
                <a:gd name="T22" fmla="*/ 32 w 98"/>
                <a:gd name="T23" fmla="*/ 71 h 71"/>
                <a:gd name="T24" fmla="*/ 36 w 98"/>
                <a:gd name="T25" fmla="*/ 66 h 71"/>
                <a:gd name="T26" fmla="*/ 32 w 98"/>
                <a:gd name="T27" fmla="*/ 62 h 71"/>
                <a:gd name="T28" fmla="*/ 16 w 98"/>
                <a:gd name="T29" fmla="*/ 62 h 71"/>
                <a:gd name="T30" fmla="*/ 9 w 98"/>
                <a:gd name="T31" fmla="*/ 55 h 71"/>
                <a:gd name="T32" fmla="*/ 15 w 98"/>
                <a:gd name="T33" fmla="*/ 48 h 71"/>
                <a:gd name="T34" fmla="*/ 18 w 98"/>
                <a:gd name="T35" fmla="*/ 45 h 71"/>
                <a:gd name="T36" fmla="*/ 17 w 98"/>
                <a:gd name="T37" fmla="*/ 41 h 71"/>
                <a:gd name="T38" fmla="*/ 14 w 98"/>
                <a:gd name="T39" fmla="*/ 35 h 71"/>
                <a:gd name="T40" fmla="*/ 19 w 98"/>
                <a:gd name="T41" fmla="*/ 28 h 71"/>
                <a:gd name="T42" fmla="*/ 19 w 98"/>
                <a:gd name="T43" fmla="*/ 28 h 71"/>
                <a:gd name="T44" fmla="*/ 25 w 98"/>
                <a:gd name="T45" fmla="*/ 29 h 71"/>
                <a:gd name="T46" fmla="*/ 29 w 98"/>
                <a:gd name="T47" fmla="*/ 29 h 71"/>
                <a:gd name="T48" fmla="*/ 31 w 98"/>
                <a:gd name="T49" fmla="*/ 25 h 71"/>
                <a:gd name="T50" fmla="*/ 31 w 98"/>
                <a:gd name="T51" fmla="*/ 24 h 71"/>
                <a:gd name="T52" fmla="*/ 31 w 98"/>
                <a:gd name="T53" fmla="*/ 24 h 71"/>
                <a:gd name="T54" fmla="*/ 47 w 98"/>
                <a:gd name="T55" fmla="*/ 8 h 71"/>
                <a:gd name="T56" fmla="*/ 62 w 98"/>
                <a:gd name="T57" fmla="*/ 24 h 71"/>
                <a:gd name="T58" fmla="*/ 60 w 98"/>
                <a:gd name="T59" fmla="*/ 32 h 71"/>
                <a:gd name="T60" fmla="*/ 61 w 98"/>
                <a:gd name="T61" fmla="*/ 37 h 71"/>
                <a:gd name="T62" fmla="*/ 66 w 98"/>
                <a:gd name="T63" fmla="*/ 37 h 71"/>
                <a:gd name="T64" fmla="*/ 75 w 98"/>
                <a:gd name="T65" fmla="*/ 34 h 71"/>
                <a:gd name="T66" fmla="*/ 89 w 98"/>
                <a:gd name="T67" fmla="*/ 48 h 71"/>
                <a:gd name="T68" fmla="*/ 75 w 98"/>
                <a:gd name="T69" fmla="*/ 62 h 71"/>
                <a:gd name="T70" fmla="*/ 66 w 98"/>
                <a:gd name="T71" fmla="*/ 62 h 71"/>
                <a:gd name="T72" fmla="*/ 62 w 98"/>
                <a:gd name="T73" fmla="*/ 66 h 71"/>
                <a:gd name="T74" fmla="*/ 66 w 98"/>
                <a:gd name="T75" fmla="*/ 71 h 71"/>
                <a:gd name="T76" fmla="*/ 75 w 98"/>
                <a:gd name="T77" fmla="*/ 71 h 71"/>
                <a:gd name="T78" fmla="*/ 98 w 98"/>
                <a:gd name="T79" fmla="*/ 48 h 71"/>
                <a:gd name="T80" fmla="*/ 75 w 98"/>
                <a:gd name="T81" fmla="*/ 2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71">
                  <a:moveTo>
                    <a:pt x="75" y="26"/>
                  </a:moveTo>
                  <a:cubicBezTo>
                    <a:pt x="74" y="26"/>
                    <a:pt x="72" y="26"/>
                    <a:pt x="71" y="26"/>
                  </a:cubicBezTo>
                  <a:cubicBezTo>
                    <a:pt x="71" y="25"/>
                    <a:pt x="71" y="25"/>
                    <a:pt x="71" y="24"/>
                  </a:cubicBezTo>
                  <a:cubicBezTo>
                    <a:pt x="71" y="10"/>
                    <a:pt x="60" y="0"/>
                    <a:pt x="47" y="0"/>
                  </a:cubicBezTo>
                  <a:cubicBezTo>
                    <a:pt x="35" y="0"/>
                    <a:pt x="25" y="8"/>
                    <a:pt x="23" y="20"/>
                  </a:cubicBezTo>
                  <a:cubicBezTo>
                    <a:pt x="20" y="19"/>
                    <a:pt x="18" y="20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0" y="23"/>
                    <a:pt x="6" y="29"/>
                    <a:pt x="6" y="35"/>
                  </a:cubicBezTo>
                  <a:cubicBezTo>
                    <a:pt x="6" y="37"/>
                    <a:pt x="6" y="40"/>
                    <a:pt x="7" y="42"/>
                  </a:cubicBezTo>
                  <a:cubicBezTo>
                    <a:pt x="3" y="45"/>
                    <a:pt x="0" y="50"/>
                    <a:pt x="0" y="55"/>
                  </a:cubicBezTo>
                  <a:cubicBezTo>
                    <a:pt x="0" y="64"/>
                    <a:pt x="7" y="71"/>
                    <a:pt x="16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4" y="71"/>
                    <a:pt x="36" y="69"/>
                    <a:pt x="36" y="66"/>
                  </a:cubicBezTo>
                  <a:cubicBezTo>
                    <a:pt x="36" y="64"/>
                    <a:pt x="34" y="62"/>
                    <a:pt x="32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2" y="62"/>
                    <a:pt x="9" y="59"/>
                    <a:pt x="9" y="55"/>
                  </a:cubicBezTo>
                  <a:cubicBezTo>
                    <a:pt x="9" y="52"/>
                    <a:pt x="11" y="49"/>
                    <a:pt x="15" y="48"/>
                  </a:cubicBezTo>
                  <a:cubicBezTo>
                    <a:pt x="16" y="48"/>
                    <a:pt x="18" y="47"/>
                    <a:pt x="18" y="45"/>
                  </a:cubicBezTo>
                  <a:cubicBezTo>
                    <a:pt x="19" y="43"/>
                    <a:pt x="18" y="42"/>
                    <a:pt x="17" y="41"/>
                  </a:cubicBezTo>
                  <a:cubicBezTo>
                    <a:pt x="15" y="39"/>
                    <a:pt x="14" y="37"/>
                    <a:pt x="14" y="35"/>
                  </a:cubicBezTo>
                  <a:cubicBezTo>
                    <a:pt x="14" y="32"/>
                    <a:pt x="16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8"/>
                    <a:pt x="23" y="28"/>
                    <a:pt x="25" y="29"/>
                  </a:cubicBezTo>
                  <a:cubicBezTo>
                    <a:pt x="26" y="30"/>
                    <a:pt x="28" y="30"/>
                    <a:pt x="29" y="29"/>
                  </a:cubicBezTo>
                  <a:cubicBezTo>
                    <a:pt x="30" y="28"/>
                    <a:pt x="31" y="27"/>
                    <a:pt x="31" y="25"/>
                  </a:cubicBezTo>
                  <a:cubicBezTo>
                    <a:pt x="31" y="25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5"/>
                    <a:pt x="38" y="8"/>
                    <a:pt x="47" y="8"/>
                  </a:cubicBezTo>
                  <a:cubicBezTo>
                    <a:pt x="55" y="8"/>
                    <a:pt x="62" y="15"/>
                    <a:pt x="62" y="24"/>
                  </a:cubicBezTo>
                  <a:cubicBezTo>
                    <a:pt x="62" y="27"/>
                    <a:pt x="62" y="29"/>
                    <a:pt x="60" y="32"/>
                  </a:cubicBezTo>
                  <a:cubicBezTo>
                    <a:pt x="59" y="34"/>
                    <a:pt x="59" y="36"/>
                    <a:pt x="61" y="37"/>
                  </a:cubicBezTo>
                  <a:cubicBezTo>
                    <a:pt x="62" y="39"/>
                    <a:pt x="65" y="39"/>
                    <a:pt x="66" y="37"/>
                  </a:cubicBezTo>
                  <a:cubicBezTo>
                    <a:pt x="68" y="36"/>
                    <a:pt x="71" y="34"/>
                    <a:pt x="75" y="34"/>
                  </a:cubicBezTo>
                  <a:cubicBezTo>
                    <a:pt x="83" y="34"/>
                    <a:pt x="89" y="40"/>
                    <a:pt x="89" y="48"/>
                  </a:cubicBezTo>
                  <a:cubicBezTo>
                    <a:pt x="89" y="56"/>
                    <a:pt x="83" y="62"/>
                    <a:pt x="75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62"/>
                    <a:pt x="62" y="64"/>
                    <a:pt x="62" y="66"/>
                  </a:cubicBezTo>
                  <a:cubicBezTo>
                    <a:pt x="62" y="69"/>
                    <a:pt x="64" y="71"/>
                    <a:pt x="66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88" y="71"/>
                    <a:pt x="98" y="60"/>
                    <a:pt x="98" y="48"/>
                  </a:cubicBezTo>
                  <a:cubicBezTo>
                    <a:pt x="98" y="36"/>
                    <a:pt x="88" y="26"/>
                    <a:pt x="75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65" name="Freeform 73"/>
            <p:cNvSpPr/>
            <p:nvPr/>
          </p:nvSpPr>
          <p:spPr bwMode="auto">
            <a:xfrm>
              <a:off x="1264" y="2104"/>
              <a:ext cx="62" cy="97"/>
            </a:xfrm>
            <a:custGeom>
              <a:avLst/>
              <a:gdLst>
                <a:gd name="T0" fmla="*/ 30 w 38"/>
                <a:gd name="T1" fmla="*/ 38 h 59"/>
                <a:gd name="T2" fmla="*/ 23 w 38"/>
                <a:gd name="T3" fmla="*/ 45 h 59"/>
                <a:gd name="T4" fmla="*/ 23 w 38"/>
                <a:gd name="T5" fmla="*/ 5 h 59"/>
                <a:gd name="T6" fmla="*/ 19 w 38"/>
                <a:gd name="T7" fmla="*/ 0 h 59"/>
                <a:gd name="T8" fmla="*/ 15 w 38"/>
                <a:gd name="T9" fmla="*/ 5 h 59"/>
                <a:gd name="T10" fmla="*/ 15 w 38"/>
                <a:gd name="T11" fmla="*/ 45 h 59"/>
                <a:gd name="T12" fmla="*/ 8 w 38"/>
                <a:gd name="T13" fmla="*/ 38 h 59"/>
                <a:gd name="T14" fmla="*/ 2 w 38"/>
                <a:gd name="T15" fmla="*/ 38 h 59"/>
                <a:gd name="T16" fmla="*/ 2 w 38"/>
                <a:gd name="T17" fmla="*/ 44 h 59"/>
                <a:gd name="T18" fmla="*/ 16 w 38"/>
                <a:gd name="T19" fmla="*/ 58 h 59"/>
                <a:gd name="T20" fmla="*/ 19 w 38"/>
                <a:gd name="T21" fmla="*/ 59 h 59"/>
                <a:gd name="T22" fmla="*/ 22 w 38"/>
                <a:gd name="T23" fmla="*/ 58 h 59"/>
                <a:gd name="T24" fmla="*/ 36 w 38"/>
                <a:gd name="T25" fmla="*/ 44 h 59"/>
                <a:gd name="T26" fmla="*/ 36 w 38"/>
                <a:gd name="T27" fmla="*/ 38 h 59"/>
                <a:gd name="T28" fmla="*/ 30 w 38"/>
                <a:gd name="T29" fmla="*/ 3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9">
                  <a:moveTo>
                    <a:pt x="30" y="38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"/>
                    <a:pt x="21" y="0"/>
                    <a:pt x="19" y="0"/>
                  </a:cubicBezTo>
                  <a:cubicBezTo>
                    <a:pt x="17" y="0"/>
                    <a:pt x="15" y="2"/>
                    <a:pt x="15" y="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6" y="36"/>
                    <a:pt x="3" y="36"/>
                    <a:pt x="2" y="38"/>
                  </a:cubicBezTo>
                  <a:cubicBezTo>
                    <a:pt x="0" y="39"/>
                    <a:pt x="0" y="42"/>
                    <a:pt x="2" y="4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9"/>
                    <a:pt x="18" y="59"/>
                    <a:pt x="19" y="59"/>
                  </a:cubicBezTo>
                  <a:cubicBezTo>
                    <a:pt x="20" y="59"/>
                    <a:pt x="21" y="59"/>
                    <a:pt x="22" y="58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8" y="42"/>
                    <a:pt x="38" y="39"/>
                    <a:pt x="36" y="38"/>
                  </a:cubicBezTo>
                  <a:cubicBezTo>
                    <a:pt x="35" y="36"/>
                    <a:pt x="32" y="36"/>
                    <a:pt x="3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866" name="Rectangle 74"/>
          <p:cNvSpPr>
            <a:spLocks noChangeArrowheads="1"/>
          </p:cNvSpPr>
          <p:nvPr/>
        </p:nvSpPr>
        <p:spPr bwMode="auto">
          <a:xfrm>
            <a:off x="8255001" y="2207308"/>
            <a:ext cx="3263900" cy="69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3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 Title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8255001" y="3291376"/>
            <a:ext cx="3263900" cy="69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3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 Title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8255001" y="4383913"/>
            <a:ext cx="3263900" cy="69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3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 Title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69" name="Rectangle 77"/>
          <p:cNvSpPr>
            <a:spLocks noChangeArrowheads="1"/>
          </p:cNvSpPr>
          <p:nvPr/>
        </p:nvSpPr>
        <p:spPr bwMode="auto">
          <a:xfrm>
            <a:off x="912284" y="2327994"/>
            <a:ext cx="4510616" cy="181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3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MAKES US DIFFERENT？</a:t>
            </a:r>
            <a:endParaRPr lang="zh-CN" altLang="zh-CN" sz="133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We have </a:t>
            </a:r>
            <a:r>
              <a:rPr lang="en-US" altLang="zh-CN" sz="1065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many</a:t>
            </a:r>
            <a:r>
              <a:rPr lang="zh-CN" altLang="en-US" sz="1065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亮亮图文旗舰店</a:t>
            </a:r>
            <a:r>
              <a:rPr lang="en-US" altLang="zh-CN" sz="1065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stepping into the world of PowerPoint for the very first time.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70" name="直接连接符 369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组合 370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372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3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4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5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6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7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8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0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/>
        </p:nvSpPr>
        <p:spPr bwMode="auto">
          <a:xfrm>
            <a:off x="-18822" y="2418538"/>
            <a:ext cx="12210821" cy="4439462"/>
          </a:xfrm>
          <a:custGeom>
            <a:avLst/>
            <a:gdLst>
              <a:gd name="connsiteX0" fmla="*/ 10429969 w 12210821"/>
              <a:gd name="connsiteY0" fmla="*/ 0 h 4439462"/>
              <a:gd name="connsiteX1" fmla="*/ 10794997 w 12210821"/>
              <a:gd name="connsiteY1" fmla="*/ 233910 h 4439462"/>
              <a:gd name="connsiteX2" fmla="*/ 10959055 w 12210821"/>
              <a:gd name="connsiteY2" fmla="*/ 201081 h 4439462"/>
              <a:gd name="connsiteX3" fmla="*/ 11319982 w 12210821"/>
              <a:gd name="connsiteY3" fmla="*/ 426784 h 4439462"/>
              <a:gd name="connsiteX4" fmla="*/ 11402011 w 12210821"/>
              <a:gd name="connsiteY4" fmla="*/ 414473 h 4439462"/>
              <a:gd name="connsiteX5" fmla="*/ 11635793 w 12210821"/>
              <a:gd name="connsiteY5" fmla="*/ 529376 h 4439462"/>
              <a:gd name="connsiteX6" fmla="*/ 11902387 w 12210821"/>
              <a:gd name="connsiteY6" fmla="*/ 357021 h 4439462"/>
              <a:gd name="connsiteX7" fmla="*/ 12164879 w 12210821"/>
              <a:gd name="connsiteY7" fmla="*/ 525272 h 4439462"/>
              <a:gd name="connsiteX8" fmla="*/ 12193589 w 12210821"/>
              <a:gd name="connsiteY8" fmla="*/ 521169 h 4439462"/>
              <a:gd name="connsiteX9" fmla="*/ 12193589 w 12210821"/>
              <a:gd name="connsiteY9" fmla="*/ 3482308 h 4439462"/>
              <a:gd name="connsiteX10" fmla="*/ 12193589 w 12210821"/>
              <a:gd name="connsiteY10" fmla="*/ 3582212 h 4439462"/>
              <a:gd name="connsiteX11" fmla="*/ 12210821 w 12210821"/>
              <a:gd name="connsiteY11" fmla="*/ 3582212 h 4439462"/>
              <a:gd name="connsiteX12" fmla="*/ 12210821 w 12210821"/>
              <a:gd name="connsiteY12" fmla="*/ 4439462 h 4439462"/>
              <a:gd name="connsiteX13" fmla="*/ 0 w 12210821"/>
              <a:gd name="connsiteY13" fmla="*/ 4439462 h 4439462"/>
              <a:gd name="connsiteX14" fmla="*/ 0 w 12210821"/>
              <a:gd name="connsiteY14" fmla="*/ 3582212 h 4439462"/>
              <a:gd name="connsiteX15" fmla="*/ 1 w 12210821"/>
              <a:gd name="connsiteY15" fmla="*/ 3582212 h 4439462"/>
              <a:gd name="connsiteX16" fmla="*/ 1 w 12210821"/>
              <a:gd name="connsiteY16" fmla="*/ 3491663 h 4439462"/>
              <a:gd name="connsiteX17" fmla="*/ 1 w 12210821"/>
              <a:gd name="connsiteY17" fmla="*/ 804323 h 4439462"/>
              <a:gd name="connsiteX18" fmla="*/ 701348 w 12210821"/>
              <a:gd name="connsiteY18" fmla="*/ 102592 h 4439462"/>
              <a:gd name="connsiteX19" fmla="*/ 1291956 w 12210821"/>
              <a:gd name="connsiteY19" fmla="*/ 426784 h 4439462"/>
              <a:gd name="connsiteX20" fmla="*/ 1620071 w 12210821"/>
              <a:gd name="connsiteY20" fmla="*/ 332399 h 4439462"/>
              <a:gd name="connsiteX21" fmla="*/ 1882563 w 12210821"/>
              <a:gd name="connsiteY21" fmla="*/ 213392 h 4439462"/>
              <a:gd name="connsiteX22" fmla="*/ 2108143 w 12210821"/>
              <a:gd name="connsiteY22" fmla="*/ 295466 h 4439462"/>
              <a:gd name="connsiteX23" fmla="*/ 2288606 w 12210821"/>
              <a:gd name="connsiteY23" fmla="*/ 246221 h 4439462"/>
              <a:gd name="connsiteX24" fmla="*/ 2604417 w 12210821"/>
              <a:gd name="connsiteY24" fmla="*/ 451406 h 4439462"/>
              <a:gd name="connsiteX25" fmla="*/ 2670040 w 12210821"/>
              <a:gd name="connsiteY25" fmla="*/ 447302 h 4439462"/>
              <a:gd name="connsiteX26" fmla="*/ 3059677 w 12210821"/>
              <a:gd name="connsiteY26" fmla="*/ 570413 h 4439462"/>
              <a:gd name="connsiteX27" fmla="*/ 3305764 w 12210821"/>
              <a:gd name="connsiteY27" fmla="*/ 463717 h 4439462"/>
              <a:gd name="connsiteX28" fmla="*/ 3313967 w 12210821"/>
              <a:gd name="connsiteY28" fmla="*/ 463717 h 4439462"/>
              <a:gd name="connsiteX29" fmla="*/ 3609271 w 12210821"/>
              <a:gd name="connsiteY29" fmla="*/ 332399 h 4439462"/>
              <a:gd name="connsiteX30" fmla="*/ 3818444 w 12210821"/>
              <a:gd name="connsiteY30" fmla="*/ 393954 h 4439462"/>
              <a:gd name="connsiteX31" fmla="*/ 4121951 w 12210821"/>
              <a:gd name="connsiteY31" fmla="*/ 291362 h 4439462"/>
              <a:gd name="connsiteX32" fmla="*/ 4445965 w 12210821"/>
              <a:gd name="connsiteY32" fmla="*/ 406265 h 4439462"/>
              <a:gd name="connsiteX33" fmla="*/ 4597718 w 12210821"/>
              <a:gd name="connsiteY33" fmla="*/ 369332 h 4439462"/>
              <a:gd name="connsiteX34" fmla="*/ 4765878 w 12210821"/>
              <a:gd name="connsiteY34" fmla="*/ 418576 h 4439462"/>
              <a:gd name="connsiteX35" fmla="*/ 5208833 w 12210821"/>
              <a:gd name="connsiteY35" fmla="*/ 90281 h 4439462"/>
              <a:gd name="connsiteX36" fmla="*/ 5594369 w 12210821"/>
              <a:gd name="connsiteY36" fmla="*/ 299569 h 4439462"/>
              <a:gd name="connsiteX37" fmla="*/ 5737919 w 12210821"/>
              <a:gd name="connsiteY37" fmla="*/ 274947 h 4439462"/>
              <a:gd name="connsiteX38" fmla="*/ 6061933 w 12210821"/>
              <a:gd name="connsiteY38" fmla="*/ 410369 h 4439462"/>
              <a:gd name="connsiteX39" fmla="*/ 6406454 w 12210821"/>
              <a:gd name="connsiteY39" fmla="*/ 102592 h 4439462"/>
              <a:gd name="connsiteX40" fmla="*/ 6738671 w 12210821"/>
              <a:gd name="connsiteY40" fmla="*/ 365228 h 4439462"/>
              <a:gd name="connsiteX41" fmla="*/ 6919134 w 12210821"/>
              <a:gd name="connsiteY41" fmla="*/ 258532 h 4439462"/>
              <a:gd name="connsiteX42" fmla="*/ 7025772 w 12210821"/>
              <a:gd name="connsiteY42" fmla="*/ 291362 h 4439462"/>
              <a:gd name="connsiteX43" fmla="*/ 7267757 w 12210821"/>
              <a:gd name="connsiteY43" fmla="*/ 114903 h 4439462"/>
              <a:gd name="connsiteX44" fmla="*/ 7489235 w 12210821"/>
              <a:gd name="connsiteY44" fmla="*/ 242118 h 4439462"/>
              <a:gd name="connsiteX45" fmla="*/ 7690206 w 12210821"/>
              <a:gd name="connsiteY45" fmla="*/ 155940 h 4439462"/>
              <a:gd name="connsiteX46" fmla="*/ 7965002 w 12210821"/>
              <a:gd name="connsiteY46" fmla="*/ 422680 h 4439462"/>
              <a:gd name="connsiteX47" fmla="*/ 8157770 w 12210821"/>
              <a:gd name="connsiteY47" fmla="*/ 348814 h 4439462"/>
              <a:gd name="connsiteX48" fmla="*/ 8407958 w 12210821"/>
              <a:gd name="connsiteY48" fmla="*/ 492443 h 4439462"/>
              <a:gd name="connsiteX49" fmla="*/ 8432566 w 12210821"/>
              <a:gd name="connsiteY49" fmla="*/ 496546 h 4439462"/>
              <a:gd name="connsiteX50" fmla="*/ 8645841 w 12210821"/>
              <a:gd name="connsiteY50" fmla="*/ 369332 h 4439462"/>
              <a:gd name="connsiteX51" fmla="*/ 8654044 w 12210821"/>
              <a:gd name="connsiteY51" fmla="*/ 369332 h 4439462"/>
              <a:gd name="connsiteX52" fmla="*/ 8916537 w 12210821"/>
              <a:gd name="connsiteY52" fmla="*/ 217496 h 4439462"/>
              <a:gd name="connsiteX53" fmla="*/ 9158522 w 12210821"/>
              <a:gd name="connsiteY53" fmla="*/ 336503 h 4439462"/>
              <a:gd name="connsiteX54" fmla="*/ 9433318 w 12210821"/>
              <a:gd name="connsiteY54" fmla="*/ 201081 h 4439462"/>
              <a:gd name="connsiteX55" fmla="*/ 9687608 w 12210821"/>
              <a:gd name="connsiteY55" fmla="*/ 311880 h 4439462"/>
              <a:gd name="connsiteX56" fmla="*/ 9835260 w 12210821"/>
              <a:gd name="connsiteY56" fmla="*/ 274947 h 4439462"/>
              <a:gd name="connsiteX57" fmla="*/ 10028027 w 12210821"/>
              <a:gd name="connsiteY57" fmla="*/ 336503 h 4439462"/>
              <a:gd name="connsiteX58" fmla="*/ 10429969 w 12210821"/>
              <a:gd name="connsiteY58" fmla="*/ 0 h 443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210821" h="4439462">
                <a:moveTo>
                  <a:pt x="10429969" y="0"/>
                </a:moveTo>
                <a:cubicBezTo>
                  <a:pt x="10589925" y="0"/>
                  <a:pt x="10733476" y="94385"/>
                  <a:pt x="10794997" y="233910"/>
                </a:cubicBezTo>
                <a:cubicBezTo>
                  <a:pt x="10844214" y="213392"/>
                  <a:pt x="10901635" y="201081"/>
                  <a:pt x="10959055" y="201081"/>
                </a:cubicBezTo>
                <a:cubicBezTo>
                  <a:pt x="11114910" y="201081"/>
                  <a:pt x="11254359" y="291362"/>
                  <a:pt x="11319982" y="426784"/>
                </a:cubicBezTo>
                <a:cubicBezTo>
                  <a:pt x="11344590" y="418576"/>
                  <a:pt x="11373301" y="414473"/>
                  <a:pt x="11402011" y="414473"/>
                </a:cubicBezTo>
                <a:cubicBezTo>
                  <a:pt x="11496344" y="414473"/>
                  <a:pt x="11582474" y="459613"/>
                  <a:pt x="11635793" y="529376"/>
                </a:cubicBezTo>
                <a:cubicBezTo>
                  <a:pt x="11680909" y="430887"/>
                  <a:pt x="11783445" y="357021"/>
                  <a:pt x="11902387" y="357021"/>
                </a:cubicBezTo>
                <a:cubicBezTo>
                  <a:pt x="12017227" y="357021"/>
                  <a:pt x="12119763" y="426784"/>
                  <a:pt x="12164879" y="525272"/>
                </a:cubicBezTo>
                <a:lnTo>
                  <a:pt x="12193589" y="521169"/>
                </a:lnTo>
                <a:cubicBezTo>
                  <a:pt x="12193589" y="521169"/>
                  <a:pt x="12193589" y="521169"/>
                  <a:pt x="12193589" y="3482308"/>
                </a:cubicBezTo>
                <a:lnTo>
                  <a:pt x="12193589" y="3582212"/>
                </a:lnTo>
                <a:lnTo>
                  <a:pt x="12210821" y="3582212"/>
                </a:lnTo>
                <a:lnTo>
                  <a:pt x="12210821" y="4439462"/>
                </a:lnTo>
                <a:lnTo>
                  <a:pt x="0" y="4439462"/>
                </a:lnTo>
                <a:lnTo>
                  <a:pt x="0" y="3582212"/>
                </a:lnTo>
                <a:lnTo>
                  <a:pt x="1" y="3582212"/>
                </a:lnTo>
                <a:lnTo>
                  <a:pt x="1" y="3491663"/>
                </a:lnTo>
                <a:cubicBezTo>
                  <a:pt x="1" y="3030549"/>
                  <a:pt x="1" y="2222019"/>
                  <a:pt x="1" y="804323"/>
                </a:cubicBezTo>
                <a:cubicBezTo>
                  <a:pt x="1" y="418576"/>
                  <a:pt x="315812" y="102592"/>
                  <a:pt x="701348" y="102592"/>
                </a:cubicBezTo>
                <a:cubicBezTo>
                  <a:pt x="947434" y="102592"/>
                  <a:pt x="1168912" y="233910"/>
                  <a:pt x="1291956" y="426784"/>
                </a:cubicBezTo>
                <a:cubicBezTo>
                  <a:pt x="1386289" y="373436"/>
                  <a:pt x="1501129" y="336503"/>
                  <a:pt x="1620071" y="332399"/>
                </a:cubicBezTo>
                <a:cubicBezTo>
                  <a:pt x="1681593" y="258532"/>
                  <a:pt x="1775926" y="213392"/>
                  <a:pt x="1882563" y="213392"/>
                </a:cubicBezTo>
                <a:cubicBezTo>
                  <a:pt x="1968694" y="213392"/>
                  <a:pt x="2046621" y="246221"/>
                  <a:pt x="2108143" y="295466"/>
                </a:cubicBezTo>
                <a:cubicBezTo>
                  <a:pt x="2161461" y="262636"/>
                  <a:pt x="2222983" y="246221"/>
                  <a:pt x="2288606" y="246221"/>
                </a:cubicBezTo>
                <a:cubicBezTo>
                  <a:pt x="2428055" y="246221"/>
                  <a:pt x="2551098" y="332399"/>
                  <a:pt x="2604417" y="451406"/>
                </a:cubicBezTo>
                <a:cubicBezTo>
                  <a:pt x="2624924" y="451406"/>
                  <a:pt x="2649533" y="447302"/>
                  <a:pt x="2670040" y="447302"/>
                </a:cubicBezTo>
                <a:cubicBezTo>
                  <a:pt x="2813591" y="447302"/>
                  <a:pt x="2948938" y="492443"/>
                  <a:pt x="3059677" y="570413"/>
                </a:cubicBezTo>
                <a:cubicBezTo>
                  <a:pt x="3121199" y="504754"/>
                  <a:pt x="3207329" y="463717"/>
                  <a:pt x="3305764" y="463717"/>
                </a:cubicBezTo>
                <a:cubicBezTo>
                  <a:pt x="3309865" y="463717"/>
                  <a:pt x="3313967" y="463717"/>
                  <a:pt x="3313967" y="463717"/>
                </a:cubicBezTo>
                <a:cubicBezTo>
                  <a:pt x="3387793" y="381643"/>
                  <a:pt x="3494430" y="332399"/>
                  <a:pt x="3609271" y="332399"/>
                </a:cubicBezTo>
                <a:cubicBezTo>
                  <a:pt x="3687198" y="332399"/>
                  <a:pt x="3756923" y="357021"/>
                  <a:pt x="3818444" y="393954"/>
                </a:cubicBezTo>
                <a:cubicBezTo>
                  <a:pt x="3904574" y="328295"/>
                  <a:pt x="4007111" y="291362"/>
                  <a:pt x="4121951" y="291362"/>
                </a:cubicBezTo>
                <a:cubicBezTo>
                  <a:pt x="4244994" y="291362"/>
                  <a:pt x="4355733" y="336503"/>
                  <a:pt x="4445965" y="406265"/>
                </a:cubicBezTo>
                <a:cubicBezTo>
                  <a:pt x="4491081" y="381643"/>
                  <a:pt x="4544399" y="369332"/>
                  <a:pt x="4597718" y="369332"/>
                </a:cubicBezTo>
                <a:cubicBezTo>
                  <a:pt x="4659240" y="369332"/>
                  <a:pt x="4716660" y="385747"/>
                  <a:pt x="4765878" y="418576"/>
                </a:cubicBezTo>
                <a:cubicBezTo>
                  <a:pt x="4823297" y="229807"/>
                  <a:pt x="4999660" y="90281"/>
                  <a:pt x="5208833" y="90281"/>
                </a:cubicBezTo>
                <a:cubicBezTo>
                  <a:pt x="5368790" y="90281"/>
                  <a:pt x="5512340" y="172355"/>
                  <a:pt x="5594369" y="299569"/>
                </a:cubicBezTo>
                <a:cubicBezTo>
                  <a:pt x="5639484" y="283155"/>
                  <a:pt x="5688702" y="274947"/>
                  <a:pt x="5737919" y="274947"/>
                </a:cubicBezTo>
                <a:cubicBezTo>
                  <a:pt x="5865064" y="274947"/>
                  <a:pt x="5979904" y="328295"/>
                  <a:pt x="6061933" y="410369"/>
                </a:cubicBezTo>
                <a:cubicBezTo>
                  <a:pt x="6082441" y="238014"/>
                  <a:pt x="6225991" y="102592"/>
                  <a:pt x="6406454" y="102592"/>
                </a:cubicBezTo>
                <a:cubicBezTo>
                  <a:pt x="6566410" y="102592"/>
                  <a:pt x="6701758" y="213392"/>
                  <a:pt x="6738671" y="365228"/>
                </a:cubicBezTo>
                <a:cubicBezTo>
                  <a:pt x="6771483" y="299569"/>
                  <a:pt x="6841207" y="258532"/>
                  <a:pt x="6919134" y="258532"/>
                </a:cubicBezTo>
                <a:cubicBezTo>
                  <a:pt x="6956047" y="258532"/>
                  <a:pt x="6997062" y="270844"/>
                  <a:pt x="7025772" y="291362"/>
                </a:cubicBezTo>
                <a:cubicBezTo>
                  <a:pt x="7058583" y="188770"/>
                  <a:pt x="7157018" y="114903"/>
                  <a:pt x="7267757" y="114903"/>
                </a:cubicBezTo>
                <a:cubicBezTo>
                  <a:pt x="7366192" y="114903"/>
                  <a:pt x="7448220" y="168251"/>
                  <a:pt x="7489235" y="242118"/>
                </a:cubicBezTo>
                <a:cubicBezTo>
                  <a:pt x="7542554" y="188770"/>
                  <a:pt x="7612278" y="155940"/>
                  <a:pt x="7690206" y="155940"/>
                </a:cubicBezTo>
                <a:cubicBezTo>
                  <a:pt x="7837858" y="155940"/>
                  <a:pt x="7960901" y="274947"/>
                  <a:pt x="7965002" y="422680"/>
                </a:cubicBezTo>
                <a:cubicBezTo>
                  <a:pt x="8014220" y="377539"/>
                  <a:pt x="8083944" y="348814"/>
                  <a:pt x="8157770" y="348814"/>
                </a:cubicBezTo>
                <a:cubicBezTo>
                  <a:pt x="8264408" y="348814"/>
                  <a:pt x="8354639" y="406265"/>
                  <a:pt x="8407958" y="492443"/>
                </a:cubicBezTo>
                <a:cubicBezTo>
                  <a:pt x="8407958" y="492443"/>
                  <a:pt x="8407958" y="492443"/>
                  <a:pt x="8432566" y="496546"/>
                </a:cubicBezTo>
                <a:cubicBezTo>
                  <a:pt x="8473581" y="418576"/>
                  <a:pt x="8555610" y="369332"/>
                  <a:pt x="8645841" y="369332"/>
                </a:cubicBezTo>
                <a:cubicBezTo>
                  <a:pt x="8649943" y="369332"/>
                  <a:pt x="8654044" y="369332"/>
                  <a:pt x="8654044" y="369332"/>
                </a:cubicBezTo>
                <a:cubicBezTo>
                  <a:pt x="8707363" y="279051"/>
                  <a:pt x="8805798" y="217496"/>
                  <a:pt x="8916537" y="217496"/>
                </a:cubicBezTo>
                <a:cubicBezTo>
                  <a:pt x="9014971" y="217496"/>
                  <a:pt x="9101101" y="262636"/>
                  <a:pt x="9158522" y="336503"/>
                </a:cubicBezTo>
                <a:cubicBezTo>
                  <a:pt x="9220043" y="254429"/>
                  <a:pt x="9322579" y="201081"/>
                  <a:pt x="9433318" y="201081"/>
                </a:cubicBezTo>
                <a:cubicBezTo>
                  <a:pt x="9531753" y="201081"/>
                  <a:pt x="9621985" y="242118"/>
                  <a:pt x="9687608" y="311880"/>
                </a:cubicBezTo>
                <a:cubicBezTo>
                  <a:pt x="9732724" y="291362"/>
                  <a:pt x="9781941" y="274947"/>
                  <a:pt x="9835260" y="274947"/>
                </a:cubicBezTo>
                <a:cubicBezTo>
                  <a:pt x="9909086" y="274947"/>
                  <a:pt x="9974709" y="299569"/>
                  <a:pt x="10028027" y="336503"/>
                </a:cubicBezTo>
                <a:cubicBezTo>
                  <a:pt x="10064940" y="143629"/>
                  <a:pt x="10228998" y="0"/>
                  <a:pt x="10429969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629933" y="1340970"/>
            <a:ext cx="932134" cy="1440330"/>
            <a:chOff x="8313738" y="3709988"/>
            <a:chExt cx="1123950" cy="1736725"/>
          </a:xfrm>
        </p:grpSpPr>
        <p:sp>
          <p:nvSpPr>
            <p:cNvPr id="41" name="Freeform 66"/>
            <p:cNvSpPr/>
            <p:nvPr/>
          </p:nvSpPr>
          <p:spPr bwMode="auto">
            <a:xfrm>
              <a:off x="8328025" y="4270375"/>
              <a:ext cx="1095375" cy="1141413"/>
            </a:xfrm>
            <a:custGeom>
              <a:avLst/>
              <a:gdLst>
                <a:gd name="T0" fmla="*/ 355 w 367"/>
                <a:gd name="T1" fmla="*/ 336 h 382"/>
                <a:gd name="T2" fmla="*/ 257 w 367"/>
                <a:gd name="T3" fmla="*/ 168 h 382"/>
                <a:gd name="T4" fmla="*/ 257 w 367"/>
                <a:gd name="T5" fmla="*/ 47 h 382"/>
                <a:gd name="T6" fmla="*/ 282 w 367"/>
                <a:gd name="T7" fmla="*/ 47 h 382"/>
                <a:gd name="T8" fmla="*/ 302 w 367"/>
                <a:gd name="T9" fmla="*/ 26 h 382"/>
                <a:gd name="T10" fmla="*/ 302 w 367"/>
                <a:gd name="T11" fmla="*/ 21 h 382"/>
                <a:gd name="T12" fmla="*/ 282 w 367"/>
                <a:gd name="T13" fmla="*/ 0 h 382"/>
                <a:gd name="T14" fmla="*/ 85 w 367"/>
                <a:gd name="T15" fmla="*/ 0 h 382"/>
                <a:gd name="T16" fmla="*/ 64 w 367"/>
                <a:gd name="T17" fmla="*/ 21 h 382"/>
                <a:gd name="T18" fmla="*/ 64 w 367"/>
                <a:gd name="T19" fmla="*/ 26 h 382"/>
                <a:gd name="T20" fmla="*/ 85 w 367"/>
                <a:gd name="T21" fmla="*/ 47 h 382"/>
                <a:gd name="T22" fmla="*/ 110 w 367"/>
                <a:gd name="T23" fmla="*/ 47 h 382"/>
                <a:gd name="T24" fmla="*/ 110 w 367"/>
                <a:gd name="T25" fmla="*/ 168 h 382"/>
                <a:gd name="T26" fmla="*/ 12 w 367"/>
                <a:gd name="T27" fmla="*/ 336 h 382"/>
                <a:gd name="T28" fmla="*/ 39 w 367"/>
                <a:gd name="T29" fmla="*/ 382 h 382"/>
                <a:gd name="T30" fmla="*/ 328 w 367"/>
                <a:gd name="T31" fmla="*/ 382 h 382"/>
                <a:gd name="T32" fmla="*/ 355 w 367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7" h="382">
                  <a:moveTo>
                    <a:pt x="355" y="336"/>
                  </a:moveTo>
                  <a:cubicBezTo>
                    <a:pt x="257" y="168"/>
                    <a:pt x="257" y="168"/>
                    <a:pt x="257" y="168"/>
                  </a:cubicBezTo>
                  <a:cubicBezTo>
                    <a:pt x="257" y="47"/>
                    <a:pt x="257" y="47"/>
                    <a:pt x="257" y="47"/>
                  </a:cubicBezTo>
                  <a:cubicBezTo>
                    <a:pt x="282" y="47"/>
                    <a:pt x="282" y="47"/>
                    <a:pt x="282" y="47"/>
                  </a:cubicBezTo>
                  <a:cubicBezTo>
                    <a:pt x="293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3" y="0"/>
                    <a:pt x="28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4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4" y="47"/>
                    <a:pt x="85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2" y="336"/>
                    <a:pt x="12" y="336"/>
                    <a:pt x="12" y="336"/>
                  </a:cubicBezTo>
                  <a:cubicBezTo>
                    <a:pt x="0" y="357"/>
                    <a:pt x="15" y="382"/>
                    <a:pt x="39" y="382"/>
                  </a:cubicBezTo>
                  <a:cubicBezTo>
                    <a:pt x="328" y="382"/>
                    <a:pt x="328" y="382"/>
                    <a:pt x="328" y="382"/>
                  </a:cubicBezTo>
                  <a:cubicBezTo>
                    <a:pt x="352" y="382"/>
                    <a:pt x="367" y="357"/>
                    <a:pt x="355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67"/>
            <p:cNvSpPr>
              <a:spLocks noEditPoints="1"/>
            </p:cNvSpPr>
            <p:nvPr/>
          </p:nvSpPr>
          <p:spPr bwMode="auto">
            <a:xfrm>
              <a:off x="8313738" y="4238625"/>
              <a:ext cx="1123950" cy="1208088"/>
            </a:xfrm>
            <a:custGeom>
              <a:avLst/>
              <a:gdLst>
                <a:gd name="T0" fmla="*/ 369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0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0 w 377"/>
                <a:gd name="T21" fmla="*/ 70 h 405"/>
                <a:gd name="T22" fmla="*/ 103 w 377"/>
                <a:gd name="T23" fmla="*/ 70 h 405"/>
                <a:gd name="T24" fmla="*/ 103 w 377"/>
                <a:gd name="T25" fmla="*/ 176 h 405"/>
                <a:gd name="T26" fmla="*/ 7 w 377"/>
                <a:gd name="T27" fmla="*/ 342 h 405"/>
                <a:gd name="T28" fmla="*/ 7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69 w 377"/>
                <a:gd name="T35" fmla="*/ 384 h 405"/>
                <a:gd name="T36" fmla="*/ 369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0 w 377"/>
                <a:gd name="T49" fmla="*/ 58 h 405"/>
                <a:gd name="T50" fmla="*/ 69 w 377"/>
                <a:gd name="T51" fmla="*/ 37 h 405"/>
                <a:gd name="T52" fmla="*/ 69 w 377"/>
                <a:gd name="T53" fmla="*/ 32 h 405"/>
                <a:gd name="T54" fmla="*/ 90 w 377"/>
                <a:gd name="T55" fmla="*/ 11 h 405"/>
                <a:gd name="T56" fmla="*/ 287 w 377"/>
                <a:gd name="T57" fmla="*/ 11 h 405"/>
                <a:gd name="T58" fmla="*/ 307 w 377"/>
                <a:gd name="T59" fmla="*/ 32 h 405"/>
                <a:gd name="T60" fmla="*/ 307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69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0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7" y="342"/>
                    <a:pt x="7" y="342"/>
                    <a:pt x="7" y="342"/>
                  </a:cubicBezTo>
                  <a:cubicBezTo>
                    <a:pt x="0" y="355"/>
                    <a:pt x="0" y="370"/>
                    <a:pt x="7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8" y="405"/>
                    <a:pt x="362" y="397"/>
                    <a:pt x="369" y="384"/>
                  </a:cubicBezTo>
                  <a:cubicBezTo>
                    <a:pt x="377" y="370"/>
                    <a:pt x="377" y="355"/>
                    <a:pt x="369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5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79" y="58"/>
                    <a:pt x="69" y="49"/>
                    <a:pt x="69" y="37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20"/>
                    <a:pt x="79" y="11"/>
                    <a:pt x="90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7" y="20"/>
                    <a:pt x="307" y="32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07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68"/>
            <p:cNvSpPr/>
            <p:nvPr/>
          </p:nvSpPr>
          <p:spPr bwMode="auto">
            <a:xfrm>
              <a:off x="8328025" y="4900613"/>
              <a:ext cx="1095375" cy="511175"/>
            </a:xfrm>
            <a:custGeom>
              <a:avLst/>
              <a:gdLst>
                <a:gd name="T0" fmla="*/ 283 w 367"/>
                <a:gd name="T1" fmla="*/ 0 h 171"/>
                <a:gd name="T2" fmla="*/ 146 w 367"/>
                <a:gd name="T3" fmla="*/ 45 h 171"/>
                <a:gd name="T4" fmla="*/ 55 w 367"/>
                <a:gd name="T5" fmla="*/ 51 h 171"/>
                <a:gd name="T6" fmla="*/ 12 w 367"/>
                <a:gd name="T7" fmla="*/ 125 h 171"/>
                <a:gd name="T8" fmla="*/ 39 w 367"/>
                <a:gd name="T9" fmla="*/ 171 h 171"/>
                <a:gd name="T10" fmla="*/ 328 w 367"/>
                <a:gd name="T11" fmla="*/ 171 h 171"/>
                <a:gd name="T12" fmla="*/ 355 w 367"/>
                <a:gd name="T13" fmla="*/ 125 h 171"/>
                <a:gd name="T14" fmla="*/ 283 w 367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171">
                  <a:moveTo>
                    <a:pt x="283" y="0"/>
                  </a:moveTo>
                  <a:cubicBezTo>
                    <a:pt x="230" y="16"/>
                    <a:pt x="184" y="39"/>
                    <a:pt x="146" y="45"/>
                  </a:cubicBezTo>
                  <a:cubicBezTo>
                    <a:pt x="115" y="50"/>
                    <a:pt x="85" y="53"/>
                    <a:pt x="55" y="51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0" y="146"/>
                    <a:pt x="15" y="171"/>
                    <a:pt x="39" y="171"/>
                  </a:cubicBezTo>
                  <a:cubicBezTo>
                    <a:pt x="328" y="171"/>
                    <a:pt x="328" y="171"/>
                    <a:pt x="328" y="171"/>
                  </a:cubicBezTo>
                  <a:cubicBezTo>
                    <a:pt x="352" y="171"/>
                    <a:pt x="367" y="146"/>
                    <a:pt x="355" y="125"/>
                  </a:cubicBezTo>
                  <a:lnTo>
                    <a:pt x="283" y="0"/>
                  </a:lnTo>
                  <a:close/>
                </a:path>
              </a:pathLst>
            </a:custGeom>
            <a:solidFill>
              <a:srgbClr val="B1D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69"/>
            <p:cNvSpPr/>
            <p:nvPr/>
          </p:nvSpPr>
          <p:spPr bwMode="auto">
            <a:xfrm>
              <a:off x="8443913" y="5040313"/>
              <a:ext cx="287338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D0E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Oval 70"/>
            <p:cNvSpPr>
              <a:spLocks noChangeArrowheads="1"/>
            </p:cNvSpPr>
            <p:nvPr/>
          </p:nvSpPr>
          <p:spPr bwMode="auto">
            <a:xfrm>
              <a:off x="8840788" y="5262563"/>
              <a:ext cx="69850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Oval 71"/>
            <p:cNvSpPr>
              <a:spLocks noChangeArrowheads="1"/>
            </p:cNvSpPr>
            <p:nvPr/>
          </p:nvSpPr>
          <p:spPr bwMode="auto">
            <a:xfrm>
              <a:off x="9029700" y="5086350"/>
              <a:ext cx="122238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Oval 72"/>
            <p:cNvSpPr>
              <a:spLocks noChangeArrowheads="1"/>
            </p:cNvSpPr>
            <p:nvPr/>
          </p:nvSpPr>
          <p:spPr bwMode="auto">
            <a:xfrm>
              <a:off x="8745538" y="4046538"/>
              <a:ext cx="95250" cy="95250"/>
            </a:xfrm>
            <a:prstGeom prst="ellipse">
              <a:avLst/>
            </a:prstGeom>
            <a:solidFill>
              <a:srgbClr val="B1D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Oval 73"/>
            <p:cNvSpPr>
              <a:spLocks noChangeArrowheads="1"/>
            </p:cNvSpPr>
            <p:nvPr/>
          </p:nvSpPr>
          <p:spPr bwMode="auto">
            <a:xfrm>
              <a:off x="8924925" y="3933825"/>
              <a:ext cx="111125" cy="107950"/>
            </a:xfrm>
            <a:prstGeom prst="ellipse">
              <a:avLst/>
            </a:prstGeom>
            <a:solidFill>
              <a:srgbClr val="B1D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Oval 74"/>
            <p:cNvSpPr>
              <a:spLocks noChangeArrowheads="1"/>
            </p:cNvSpPr>
            <p:nvPr/>
          </p:nvSpPr>
          <p:spPr bwMode="auto">
            <a:xfrm>
              <a:off x="8812213" y="3709988"/>
              <a:ext cx="127000" cy="125413"/>
            </a:xfrm>
            <a:prstGeom prst="ellipse">
              <a:avLst/>
            </a:prstGeom>
            <a:solidFill>
              <a:srgbClr val="B1D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5388113" y="3851901"/>
            <a:ext cx="1415773" cy="15249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关键技术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实践难点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市场调研分析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案例对比分析</a:t>
            </a:r>
          </a:p>
        </p:txBody>
      </p:sp>
      <p:sp>
        <p:nvSpPr>
          <p:cNvPr id="51" name="矩形 50"/>
          <p:cNvSpPr/>
          <p:nvPr/>
        </p:nvSpPr>
        <p:spPr>
          <a:xfrm>
            <a:off x="3731489" y="3195200"/>
            <a:ext cx="4729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关键技术与实践难点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5646491" y="3769212"/>
            <a:ext cx="899016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0" name="Rectangle 60" descr="psb"/>
          <p:cNvSpPr>
            <a:spLocks noChangeArrowheads="1"/>
          </p:cNvSpPr>
          <p:nvPr/>
        </p:nvSpPr>
        <p:spPr bwMode="auto">
          <a:xfrm>
            <a:off x="0" y="3237385"/>
            <a:ext cx="12192000" cy="362061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41476" b="-62688"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1195920" y="2538669"/>
            <a:ext cx="2239433" cy="21829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03" name="Freeform 63"/>
          <p:cNvSpPr/>
          <p:nvPr/>
        </p:nvSpPr>
        <p:spPr bwMode="auto">
          <a:xfrm>
            <a:off x="1195920" y="1795489"/>
            <a:ext cx="2239433" cy="292191"/>
          </a:xfrm>
          <a:custGeom>
            <a:avLst/>
            <a:gdLst>
              <a:gd name="T0" fmla="*/ 1472 w 1472"/>
              <a:gd name="T1" fmla="*/ 45 h 192"/>
              <a:gd name="T2" fmla="*/ 1427 w 1472"/>
              <a:gd name="T3" fmla="*/ 0 h 192"/>
              <a:gd name="T4" fmla="*/ 45 w 1472"/>
              <a:gd name="T5" fmla="*/ 0 h 192"/>
              <a:gd name="T6" fmla="*/ 0 w 1472"/>
              <a:gd name="T7" fmla="*/ 45 h 192"/>
              <a:gd name="T8" fmla="*/ 0 w 1472"/>
              <a:gd name="T9" fmla="*/ 147 h 192"/>
              <a:gd name="T10" fmla="*/ 45 w 1472"/>
              <a:gd name="T11" fmla="*/ 192 h 192"/>
              <a:gd name="T12" fmla="*/ 1427 w 1472"/>
              <a:gd name="T13" fmla="*/ 192 h 192"/>
              <a:gd name="T14" fmla="*/ 1472 w 1472"/>
              <a:gd name="T15" fmla="*/ 147 h 192"/>
              <a:gd name="T16" fmla="*/ 1472 w 1472"/>
              <a:gd name="T17" fmla="*/ 4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2" h="192">
                <a:moveTo>
                  <a:pt x="1472" y="45"/>
                </a:moveTo>
                <a:cubicBezTo>
                  <a:pt x="1472" y="20"/>
                  <a:pt x="1452" y="0"/>
                  <a:pt x="14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72"/>
                  <a:pt x="20" y="192"/>
                  <a:pt x="45" y="192"/>
                </a:cubicBezTo>
                <a:cubicBezTo>
                  <a:pt x="1427" y="192"/>
                  <a:pt x="1427" y="192"/>
                  <a:pt x="1427" y="192"/>
                </a:cubicBezTo>
                <a:cubicBezTo>
                  <a:pt x="1452" y="192"/>
                  <a:pt x="1472" y="172"/>
                  <a:pt x="1472" y="147"/>
                </a:cubicBezTo>
                <a:lnTo>
                  <a:pt x="1472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3714753" y="2538669"/>
            <a:ext cx="2239433" cy="21829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05" name="Freeform 65"/>
          <p:cNvSpPr/>
          <p:nvPr/>
        </p:nvSpPr>
        <p:spPr bwMode="auto">
          <a:xfrm>
            <a:off x="3714753" y="1795489"/>
            <a:ext cx="2239433" cy="292191"/>
          </a:xfrm>
          <a:custGeom>
            <a:avLst/>
            <a:gdLst>
              <a:gd name="T0" fmla="*/ 1472 w 1472"/>
              <a:gd name="T1" fmla="*/ 45 h 192"/>
              <a:gd name="T2" fmla="*/ 1427 w 1472"/>
              <a:gd name="T3" fmla="*/ 0 h 192"/>
              <a:gd name="T4" fmla="*/ 45 w 1472"/>
              <a:gd name="T5" fmla="*/ 0 h 192"/>
              <a:gd name="T6" fmla="*/ 0 w 1472"/>
              <a:gd name="T7" fmla="*/ 45 h 192"/>
              <a:gd name="T8" fmla="*/ 0 w 1472"/>
              <a:gd name="T9" fmla="*/ 147 h 192"/>
              <a:gd name="T10" fmla="*/ 45 w 1472"/>
              <a:gd name="T11" fmla="*/ 192 h 192"/>
              <a:gd name="T12" fmla="*/ 1427 w 1472"/>
              <a:gd name="T13" fmla="*/ 192 h 192"/>
              <a:gd name="T14" fmla="*/ 1472 w 1472"/>
              <a:gd name="T15" fmla="*/ 147 h 192"/>
              <a:gd name="T16" fmla="*/ 1472 w 1472"/>
              <a:gd name="T17" fmla="*/ 4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2" h="192">
                <a:moveTo>
                  <a:pt x="1472" y="45"/>
                </a:moveTo>
                <a:cubicBezTo>
                  <a:pt x="1472" y="20"/>
                  <a:pt x="1452" y="0"/>
                  <a:pt x="14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72"/>
                  <a:pt x="20" y="192"/>
                  <a:pt x="45" y="192"/>
                </a:cubicBezTo>
                <a:cubicBezTo>
                  <a:pt x="1427" y="192"/>
                  <a:pt x="1427" y="192"/>
                  <a:pt x="1427" y="192"/>
                </a:cubicBezTo>
                <a:cubicBezTo>
                  <a:pt x="1452" y="192"/>
                  <a:pt x="1472" y="172"/>
                  <a:pt x="1472" y="147"/>
                </a:cubicBezTo>
                <a:lnTo>
                  <a:pt x="1472" y="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6235702" y="2538669"/>
            <a:ext cx="2239433" cy="21829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07" name="Freeform 67"/>
          <p:cNvSpPr/>
          <p:nvPr/>
        </p:nvSpPr>
        <p:spPr bwMode="auto">
          <a:xfrm>
            <a:off x="6235702" y="1795489"/>
            <a:ext cx="2239433" cy="292191"/>
          </a:xfrm>
          <a:custGeom>
            <a:avLst/>
            <a:gdLst>
              <a:gd name="T0" fmla="*/ 1472 w 1472"/>
              <a:gd name="T1" fmla="*/ 45 h 192"/>
              <a:gd name="T2" fmla="*/ 1427 w 1472"/>
              <a:gd name="T3" fmla="*/ 0 h 192"/>
              <a:gd name="T4" fmla="*/ 45 w 1472"/>
              <a:gd name="T5" fmla="*/ 0 h 192"/>
              <a:gd name="T6" fmla="*/ 0 w 1472"/>
              <a:gd name="T7" fmla="*/ 45 h 192"/>
              <a:gd name="T8" fmla="*/ 0 w 1472"/>
              <a:gd name="T9" fmla="*/ 147 h 192"/>
              <a:gd name="T10" fmla="*/ 45 w 1472"/>
              <a:gd name="T11" fmla="*/ 192 h 192"/>
              <a:gd name="T12" fmla="*/ 1427 w 1472"/>
              <a:gd name="T13" fmla="*/ 192 h 192"/>
              <a:gd name="T14" fmla="*/ 1472 w 1472"/>
              <a:gd name="T15" fmla="*/ 147 h 192"/>
              <a:gd name="T16" fmla="*/ 1472 w 1472"/>
              <a:gd name="T17" fmla="*/ 4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2" h="192">
                <a:moveTo>
                  <a:pt x="1472" y="45"/>
                </a:moveTo>
                <a:cubicBezTo>
                  <a:pt x="1472" y="20"/>
                  <a:pt x="1452" y="0"/>
                  <a:pt x="14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72"/>
                  <a:pt x="20" y="192"/>
                  <a:pt x="45" y="192"/>
                </a:cubicBezTo>
                <a:cubicBezTo>
                  <a:pt x="1427" y="192"/>
                  <a:pt x="1427" y="192"/>
                  <a:pt x="1427" y="192"/>
                </a:cubicBezTo>
                <a:cubicBezTo>
                  <a:pt x="1452" y="192"/>
                  <a:pt x="1472" y="172"/>
                  <a:pt x="1472" y="147"/>
                </a:cubicBezTo>
                <a:lnTo>
                  <a:pt x="1472" y="4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8754536" y="2538669"/>
            <a:ext cx="2239433" cy="21829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09" name="Freeform 69"/>
          <p:cNvSpPr/>
          <p:nvPr/>
        </p:nvSpPr>
        <p:spPr bwMode="auto">
          <a:xfrm>
            <a:off x="8754536" y="1795489"/>
            <a:ext cx="2239433" cy="292191"/>
          </a:xfrm>
          <a:custGeom>
            <a:avLst/>
            <a:gdLst>
              <a:gd name="T0" fmla="*/ 1472 w 1472"/>
              <a:gd name="T1" fmla="*/ 45 h 192"/>
              <a:gd name="T2" fmla="*/ 1427 w 1472"/>
              <a:gd name="T3" fmla="*/ 0 h 192"/>
              <a:gd name="T4" fmla="*/ 45 w 1472"/>
              <a:gd name="T5" fmla="*/ 0 h 192"/>
              <a:gd name="T6" fmla="*/ 0 w 1472"/>
              <a:gd name="T7" fmla="*/ 45 h 192"/>
              <a:gd name="T8" fmla="*/ 0 w 1472"/>
              <a:gd name="T9" fmla="*/ 147 h 192"/>
              <a:gd name="T10" fmla="*/ 45 w 1472"/>
              <a:gd name="T11" fmla="*/ 192 h 192"/>
              <a:gd name="T12" fmla="*/ 1427 w 1472"/>
              <a:gd name="T13" fmla="*/ 192 h 192"/>
              <a:gd name="T14" fmla="*/ 1472 w 1472"/>
              <a:gd name="T15" fmla="*/ 147 h 192"/>
              <a:gd name="T16" fmla="*/ 1472 w 1472"/>
              <a:gd name="T17" fmla="*/ 4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2" h="192">
                <a:moveTo>
                  <a:pt x="1472" y="45"/>
                </a:moveTo>
                <a:cubicBezTo>
                  <a:pt x="1472" y="20"/>
                  <a:pt x="1452" y="0"/>
                  <a:pt x="14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72"/>
                  <a:pt x="20" y="192"/>
                  <a:pt x="45" y="192"/>
                </a:cubicBezTo>
                <a:cubicBezTo>
                  <a:pt x="1427" y="192"/>
                  <a:pt x="1427" y="192"/>
                  <a:pt x="1427" y="192"/>
                </a:cubicBezTo>
                <a:cubicBezTo>
                  <a:pt x="1452" y="192"/>
                  <a:pt x="1472" y="172"/>
                  <a:pt x="1472" y="147"/>
                </a:cubicBezTo>
                <a:lnTo>
                  <a:pt x="1472" y="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1605765" y="1797606"/>
            <a:ext cx="144302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SPEECH SECTION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4111897" y="1797606"/>
            <a:ext cx="144302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SPEECH SECTION</a:t>
            </a:r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6628613" y="1797606"/>
            <a:ext cx="144302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SPEECH SECTION</a:t>
            </a: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9177080" y="1797606"/>
            <a:ext cx="144302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06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SPEECH SECTION</a:t>
            </a:r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1346200" y="2830858"/>
            <a:ext cx="1921933" cy="86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3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 Title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zh-CN" sz="106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designed.</a:t>
            </a:r>
            <a:endParaRPr lang="zh-CN" altLang="en-US" sz="106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3871384" y="2830858"/>
            <a:ext cx="1921933" cy="86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3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 Title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zh-CN" sz="106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designed.</a:t>
            </a:r>
            <a:endParaRPr lang="zh-CN" altLang="en-US" sz="106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6394451" y="2830858"/>
            <a:ext cx="1921933" cy="86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3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 Title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zh-CN" sz="106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designed.</a:t>
            </a:r>
            <a:endParaRPr lang="zh-CN" altLang="en-US" sz="106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8909051" y="2830858"/>
            <a:ext cx="1921933" cy="86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3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 Title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zh-CN" sz="106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designed.</a:t>
            </a:r>
            <a:endParaRPr lang="zh-CN" altLang="en-US" sz="106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18" name="Freeform 78"/>
          <p:cNvSpPr>
            <a:spLocks noEditPoints="1"/>
          </p:cNvSpPr>
          <p:nvPr/>
        </p:nvSpPr>
        <p:spPr bwMode="auto">
          <a:xfrm flipH="1">
            <a:off x="7112000" y="3986915"/>
            <a:ext cx="524933" cy="419229"/>
          </a:xfrm>
          <a:custGeom>
            <a:avLst/>
            <a:gdLst>
              <a:gd name="T0" fmla="*/ 127 w 147"/>
              <a:gd name="T1" fmla="*/ 45 h 119"/>
              <a:gd name="T2" fmla="*/ 116 w 147"/>
              <a:gd name="T3" fmla="*/ 45 h 119"/>
              <a:gd name="T4" fmla="*/ 35 w 147"/>
              <a:gd name="T5" fmla="*/ 18 h 119"/>
              <a:gd name="T6" fmla="*/ 17 w 147"/>
              <a:gd name="T7" fmla="*/ 18 h 119"/>
              <a:gd name="T8" fmla="*/ 34 w 147"/>
              <a:gd name="T9" fmla="*/ 21 h 119"/>
              <a:gd name="T10" fmla="*/ 10 w 147"/>
              <a:gd name="T11" fmla="*/ 21 h 119"/>
              <a:gd name="T12" fmla="*/ 10 w 147"/>
              <a:gd name="T13" fmla="*/ 15 h 119"/>
              <a:gd name="T14" fmla="*/ 13 w 147"/>
              <a:gd name="T15" fmla="*/ 11 h 119"/>
              <a:gd name="T16" fmla="*/ 40 w 147"/>
              <a:gd name="T17" fmla="*/ 4 h 119"/>
              <a:gd name="T18" fmla="*/ 101 w 147"/>
              <a:gd name="T19" fmla="*/ 0 h 119"/>
              <a:gd name="T20" fmla="*/ 113 w 147"/>
              <a:gd name="T21" fmla="*/ 21 h 119"/>
              <a:gd name="T22" fmla="*/ 147 w 147"/>
              <a:gd name="T23" fmla="*/ 26 h 119"/>
              <a:gd name="T24" fmla="*/ 147 w 147"/>
              <a:gd name="T25" fmla="*/ 113 h 119"/>
              <a:gd name="T26" fmla="*/ 141 w 147"/>
              <a:gd name="T27" fmla="*/ 119 h 119"/>
              <a:gd name="T28" fmla="*/ 0 w 147"/>
              <a:gd name="T29" fmla="*/ 113 h 119"/>
              <a:gd name="T30" fmla="*/ 0 w 147"/>
              <a:gd name="T31" fmla="*/ 26 h 119"/>
              <a:gd name="T32" fmla="*/ 6 w 147"/>
              <a:gd name="T33" fmla="*/ 21 h 119"/>
              <a:gd name="T34" fmla="*/ 73 w 147"/>
              <a:gd name="T35" fmla="*/ 43 h 119"/>
              <a:gd name="T36" fmla="*/ 87 w 147"/>
              <a:gd name="T37" fmla="*/ 49 h 119"/>
              <a:gd name="T38" fmla="*/ 73 w 147"/>
              <a:gd name="T39" fmla="*/ 81 h 119"/>
              <a:gd name="T40" fmla="*/ 73 w 147"/>
              <a:gd name="T41" fmla="*/ 43 h 119"/>
              <a:gd name="T42" fmla="*/ 82 w 147"/>
              <a:gd name="T43" fmla="*/ 54 h 119"/>
              <a:gd name="T44" fmla="*/ 61 w 147"/>
              <a:gd name="T45" fmla="*/ 62 h 119"/>
              <a:gd name="T46" fmla="*/ 86 w 147"/>
              <a:gd name="T47" fmla="*/ 62 h 119"/>
              <a:gd name="T48" fmla="*/ 82 w 147"/>
              <a:gd name="T49" fmla="*/ 54 h 119"/>
              <a:gd name="T50" fmla="*/ 38 w 147"/>
              <a:gd name="T51" fmla="*/ 32 h 119"/>
              <a:gd name="T52" fmla="*/ 11 w 147"/>
              <a:gd name="T53" fmla="*/ 108 h 119"/>
              <a:gd name="T54" fmla="*/ 136 w 147"/>
              <a:gd name="T55" fmla="*/ 32 h 119"/>
              <a:gd name="T56" fmla="*/ 109 w 147"/>
              <a:gd name="T57" fmla="*/ 32 h 119"/>
              <a:gd name="T58" fmla="*/ 97 w 147"/>
              <a:gd name="T59" fmla="*/ 12 h 119"/>
              <a:gd name="T60" fmla="*/ 44 w 147"/>
              <a:gd name="T61" fmla="*/ 28 h 119"/>
              <a:gd name="T62" fmla="*/ 73 w 147"/>
              <a:gd name="T63" fmla="*/ 23 h 119"/>
              <a:gd name="T64" fmla="*/ 112 w 147"/>
              <a:gd name="T65" fmla="*/ 62 h 119"/>
              <a:gd name="T66" fmla="*/ 34 w 147"/>
              <a:gd name="T67" fmla="*/ 62 h 119"/>
              <a:gd name="T68" fmla="*/ 73 w 147"/>
              <a:gd name="T69" fmla="*/ 35 h 119"/>
              <a:gd name="T70" fmla="*/ 46 w 147"/>
              <a:gd name="T71" fmla="*/ 62 h 119"/>
              <a:gd name="T72" fmla="*/ 101 w 147"/>
              <a:gd name="T73" fmla="*/ 6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19">
                <a:moveTo>
                  <a:pt x="122" y="40"/>
                </a:moveTo>
                <a:cubicBezTo>
                  <a:pt x="125" y="40"/>
                  <a:pt x="127" y="42"/>
                  <a:pt x="127" y="45"/>
                </a:cubicBezTo>
                <a:cubicBezTo>
                  <a:pt x="127" y="48"/>
                  <a:pt x="125" y="50"/>
                  <a:pt x="122" y="50"/>
                </a:cubicBezTo>
                <a:cubicBezTo>
                  <a:pt x="119" y="50"/>
                  <a:pt x="116" y="48"/>
                  <a:pt x="116" y="45"/>
                </a:cubicBezTo>
                <a:cubicBezTo>
                  <a:pt x="116" y="42"/>
                  <a:pt x="119" y="40"/>
                  <a:pt x="122" y="40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3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2"/>
                  <a:pt x="44" y="0"/>
                  <a:pt x="4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4" y="0"/>
                  <a:pt x="106" y="2"/>
                  <a:pt x="107" y="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44" y="21"/>
                  <a:pt x="147" y="23"/>
                  <a:pt x="147" y="26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147" y="117"/>
                  <a:pt x="144" y="119"/>
                  <a:pt x="141" y="119"/>
                </a:cubicBezTo>
                <a:cubicBezTo>
                  <a:pt x="141" y="119"/>
                  <a:pt x="141" y="119"/>
                  <a:pt x="141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3" y="119"/>
                  <a:pt x="0" y="117"/>
                  <a:pt x="0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3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3" y="43"/>
                </a:moveTo>
                <a:cubicBezTo>
                  <a:pt x="73" y="43"/>
                  <a:pt x="73" y="43"/>
                  <a:pt x="73" y="43"/>
                </a:cubicBezTo>
                <a:cubicBezTo>
                  <a:pt x="79" y="43"/>
                  <a:pt x="83" y="45"/>
                  <a:pt x="87" y="49"/>
                </a:cubicBezTo>
                <a:cubicBezTo>
                  <a:pt x="90" y="52"/>
                  <a:pt x="92" y="57"/>
                  <a:pt x="92" y="62"/>
                </a:cubicBezTo>
                <a:cubicBezTo>
                  <a:pt x="92" y="73"/>
                  <a:pt x="84" y="81"/>
                  <a:pt x="73" y="81"/>
                </a:cubicBezTo>
                <a:cubicBezTo>
                  <a:pt x="63" y="81"/>
                  <a:pt x="54" y="73"/>
                  <a:pt x="54" y="62"/>
                </a:cubicBezTo>
                <a:cubicBezTo>
                  <a:pt x="54" y="52"/>
                  <a:pt x="63" y="43"/>
                  <a:pt x="73" y="43"/>
                </a:cubicBezTo>
                <a:close/>
                <a:moveTo>
                  <a:pt x="82" y="54"/>
                </a:moveTo>
                <a:cubicBezTo>
                  <a:pt x="82" y="54"/>
                  <a:pt x="82" y="54"/>
                  <a:pt x="82" y="54"/>
                </a:cubicBezTo>
                <a:cubicBezTo>
                  <a:pt x="80" y="51"/>
                  <a:pt x="77" y="50"/>
                  <a:pt x="73" y="50"/>
                </a:cubicBezTo>
                <a:cubicBezTo>
                  <a:pt x="67" y="50"/>
                  <a:pt x="61" y="56"/>
                  <a:pt x="61" y="62"/>
                </a:cubicBezTo>
                <a:cubicBezTo>
                  <a:pt x="61" y="69"/>
                  <a:pt x="67" y="74"/>
                  <a:pt x="73" y="74"/>
                </a:cubicBezTo>
                <a:cubicBezTo>
                  <a:pt x="80" y="74"/>
                  <a:pt x="86" y="69"/>
                  <a:pt x="86" y="62"/>
                </a:cubicBezTo>
                <a:cubicBezTo>
                  <a:pt x="86" y="59"/>
                  <a:pt x="84" y="56"/>
                  <a:pt x="82" y="54"/>
                </a:cubicBezTo>
                <a:cubicBezTo>
                  <a:pt x="82" y="54"/>
                  <a:pt x="82" y="54"/>
                  <a:pt x="82" y="54"/>
                </a:cubicBezTo>
                <a:close/>
                <a:moveTo>
                  <a:pt x="3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6" y="32"/>
                  <a:pt x="104" y="31"/>
                  <a:pt x="103" y="28"/>
                </a:cubicBezTo>
                <a:cubicBezTo>
                  <a:pt x="97" y="12"/>
                  <a:pt x="97" y="12"/>
                  <a:pt x="97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30"/>
                  <a:pt x="41" y="32"/>
                  <a:pt x="38" y="32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95" y="23"/>
                  <a:pt x="112" y="41"/>
                  <a:pt x="112" y="62"/>
                </a:cubicBezTo>
                <a:cubicBezTo>
                  <a:pt x="112" y="84"/>
                  <a:pt x="95" y="101"/>
                  <a:pt x="73" y="101"/>
                </a:cubicBezTo>
                <a:cubicBezTo>
                  <a:pt x="52" y="101"/>
                  <a:pt x="34" y="84"/>
                  <a:pt x="34" y="62"/>
                </a:cubicBezTo>
                <a:cubicBezTo>
                  <a:pt x="34" y="41"/>
                  <a:pt x="52" y="23"/>
                  <a:pt x="73" y="23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58" y="35"/>
                  <a:pt x="46" y="47"/>
                  <a:pt x="46" y="62"/>
                </a:cubicBezTo>
                <a:cubicBezTo>
                  <a:pt x="46" y="77"/>
                  <a:pt x="58" y="90"/>
                  <a:pt x="73" y="90"/>
                </a:cubicBezTo>
                <a:cubicBezTo>
                  <a:pt x="89" y="90"/>
                  <a:pt x="101" y="77"/>
                  <a:pt x="101" y="62"/>
                </a:cubicBezTo>
                <a:cubicBezTo>
                  <a:pt x="101" y="47"/>
                  <a:pt x="89" y="35"/>
                  <a:pt x="7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19" name="Freeform 79"/>
          <p:cNvSpPr>
            <a:spLocks noEditPoints="1"/>
          </p:cNvSpPr>
          <p:nvPr/>
        </p:nvSpPr>
        <p:spPr bwMode="auto">
          <a:xfrm flipH="1">
            <a:off x="4614335" y="3980562"/>
            <a:ext cx="520700" cy="431933"/>
          </a:xfrm>
          <a:custGeom>
            <a:avLst/>
            <a:gdLst>
              <a:gd name="T0" fmla="*/ 146 w 146"/>
              <a:gd name="T1" fmla="*/ 94 h 122"/>
              <a:gd name="T2" fmla="*/ 118 w 146"/>
              <a:gd name="T3" fmla="*/ 122 h 122"/>
              <a:gd name="T4" fmla="*/ 28 w 146"/>
              <a:gd name="T5" fmla="*/ 122 h 122"/>
              <a:gd name="T6" fmla="*/ 0 w 146"/>
              <a:gd name="T7" fmla="*/ 94 h 122"/>
              <a:gd name="T8" fmla="*/ 0 w 146"/>
              <a:gd name="T9" fmla="*/ 28 h 122"/>
              <a:gd name="T10" fmla="*/ 28 w 146"/>
              <a:gd name="T11" fmla="*/ 0 h 122"/>
              <a:gd name="T12" fmla="*/ 118 w 146"/>
              <a:gd name="T13" fmla="*/ 0 h 122"/>
              <a:gd name="T14" fmla="*/ 146 w 146"/>
              <a:gd name="T15" fmla="*/ 28 h 122"/>
              <a:gd name="T16" fmla="*/ 146 w 146"/>
              <a:gd name="T17" fmla="*/ 94 h 122"/>
              <a:gd name="T18" fmla="*/ 49 w 146"/>
              <a:gd name="T19" fmla="*/ 27 h 122"/>
              <a:gd name="T20" fmla="*/ 49 w 146"/>
              <a:gd name="T21" fmla="*/ 27 h 122"/>
              <a:gd name="T22" fmla="*/ 101 w 146"/>
              <a:gd name="T23" fmla="*/ 58 h 122"/>
              <a:gd name="T24" fmla="*/ 102 w 146"/>
              <a:gd name="T25" fmla="*/ 62 h 122"/>
              <a:gd name="T26" fmla="*/ 101 w 146"/>
              <a:gd name="T27" fmla="*/ 64 h 122"/>
              <a:gd name="T28" fmla="*/ 48 w 146"/>
              <a:gd name="T29" fmla="*/ 94 h 122"/>
              <a:gd name="T30" fmla="*/ 44 w 146"/>
              <a:gd name="T31" fmla="*/ 93 h 122"/>
              <a:gd name="T32" fmla="*/ 43 w 146"/>
              <a:gd name="T33" fmla="*/ 91 h 122"/>
              <a:gd name="T34" fmla="*/ 43 w 146"/>
              <a:gd name="T35" fmla="*/ 91 h 122"/>
              <a:gd name="T36" fmla="*/ 43 w 146"/>
              <a:gd name="T37" fmla="*/ 30 h 122"/>
              <a:gd name="T38" fmla="*/ 47 w 146"/>
              <a:gd name="T39" fmla="*/ 27 h 122"/>
              <a:gd name="T40" fmla="*/ 49 w 146"/>
              <a:gd name="T41" fmla="*/ 27 h 122"/>
              <a:gd name="T42" fmla="*/ 50 w 146"/>
              <a:gd name="T43" fmla="*/ 36 h 122"/>
              <a:gd name="T44" fmla="*/ 50 w 146"/>
              <a:gd name="T45" fmla="*/ 36 h 122"/>
              <a:gd name="T46" fmla="*/ 50 w 146"/>
              <a:gd name="T47" fmla="*/ 85 h 122"/>
              <a:gd name="T48" fmla="*/ 93 w 146"/>
              <a:gd name="T49" fmla="*/ 61 h 122"/>
              <a:gd name="T50" fmla="*/ 50 w 146"/>
              <a:gd name="T51" fmla="*/ 36 h 122"/>
              <a:gd name="T52" fmla="*/ 11 w 146"/>
              <a:gd name="T53" fmla="*/ 94 h 122"/>
              <a:gd name="T54" fmla="*/ 11 w 146"/>
              <a:gd name="T55" fmla="*/ 94 h 122"/>
              <a:gd name="T56" fmla="*/ 28 w 146"/>
              <a:gd name="T57" fmla="*/ 110 h 122"/>
              <a:gd name="T58" fmla="*/ 118 w 146"/>
              <a:gd name="T59" fmla="*/ 110 h 122"/>
              <a:gd name="T60" fmla="*/ 135 w 146"/>
              <a:gd name="T61" fmla="*/ 94 h 122"/>
              <a:gd name="T62" fmla="*/ 135 w 146"/>
              <a:gd name="T63" fmla="*/ 28 h 122"/>
              <a:gd name="T64" fmla="*/ 118 w 146"/>
              <a:gd name="T65" fmla="*/ 11 h 122"/>
              <a:gd name="T66" fmla="*/ 28 w 146"/>
              <a:gd name="T67" fmla="*/ 11 h 122"/>
              <a:gd name="T68" fmla="*/ 11 w 146"/>
              <a:gd name="T69" fmla="*/ 28 h 122"/>
              <a:gd name="T70" fmla="*/ 11 w 146"/>
              <a:gd name="T71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22">
                <a:moveTo>
                  <a:pt x="146" y="94"/>
                </a:moveTo>
                <a:cubicBezTo>
                  <a:pt x="146" y="109"/>
                  <a:pt x="133" y="122"/>
                  <a:pt x="11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13" y="122"/>
                  <a:pt x="0" y="109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3" y="0"/>
                  <a:pt x="146" y="12"/>
                  <a:pt x="146" y="28"/>
                </a:cubicBezTo>
                <a:cubicBezTo>
                  <a:pt x="146" y="94"/>
                  <a:pt x="146" y="94"/>
                  <a:pt x="146" y="94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ubicBezTo>
                  <a:pt x="66" y="38"/>
                  <a:pt x="84" y="48"/>
                  <a:pt x="101" y="58"/>
                </a:cubicBezTo>
                <a:cubicBezTo>
                  <a:pt x="103" y="59"/>
                  <a:pt x="103" y="61"/>
                  <a:pt x="102" y="62"/>
                </a:cubicBezTo>
                <a:cubicBezTo>
                  <a:pt x="102" y="63"/>
                  <a:pt x="102" y="63"/>
                  <a:pt x="101" y="64"/>
                </a:cubicBezTo>
                <a:cubicBezTo>
                  <a:pt x="84" y="74"/>
                  <a:pt x="66" y="84"/>
                  <a:pt x="48" y="94"/>
                </a:cubicBezTo>
                <a:cubicBezTo>
                  <a:pt x="47" y="95"/>
                  <a:pt x="45" y="94"/>
                  <a:pt x="44" y="93"/>
                </a:cubicBezTo>
                <a:cubicBezTo>
                  <a:pt x="44" y="92"/>
                  <a:pt x="43" y="92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71"/>
                  <a:pt x="43" y="51"/>
                  <a:pt x="43" y="30"/>
                </a:cubicBezTo>
                <a:cubicBezTo>
                  <a:pt x="43" y="28"/>
                  <a:pt x="45" y="27"/>
                  <a:pt x="47" y="27"/>
                </a:cubicBezTo>
                <a:cubicBezTo>
                  <a:pt x="47" y="27"/>
                  <a:pt x="48" y="27"/>
                  <a:pt x="49" y="27"/>
                </a:cubicBezTo>
                <a:close/>
                <a:moveTo>
                  <a:pt x="50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53"/>
                  <a:pt x="50" y="69"/>
                  <a:pt x="50" y="85"/>
                </a:cubicBezTo>
                <a:cubicBezTo>
                  <a:pt x="64" y="77"/>
                  <a:pt x="78" y="69"/>
                  <a:pt x="93" y="61"/>
                </a:cubicBezTo>
                <a:cubicBezTo>
                  <a:pt x="78" y="53"/>
                  <a:pt x="64" y="44"/>
                  <a:pt x="50" y="36"/>
                </a:cubicBezTo>
                <a:close/>
                <a:moveTo>
                  <a:pt x="11" y="94"/>
                </a:moveTo>
                <a:cubicBezTo>
                  <a:pt x="11" y="94"/>
                  <a:pt x="11" y="94"/>
                  <a:pt x="11" y="94"/>
                </a:cubicBezTo>
                <a:cubicBezTo>
                  <a:pt x="11" y="103"/>
                  <a:pt x="19" y="110"/>
                  <a:pt x="28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27" y="110"/>
                  <a:pt x="135" y="103"/>
                  <a:pt x="135" y="94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35" y="18"/>
                  <a:pt x="127" y="11"/>
                  <a:pt x="11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19" y="11"/>
                  <a:pt x="11" y="18"/>
                  <a:pt x="11" y="28"/>
                </a:cubicBezTo>
                <a:cubicBezTo>
                  <a:pt x="11" y="94"/>
                  <a:pt x="11" y="94"/>
                  <a:pt x="11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20" name="Freeform 80"/>
          <p:cNvSpPr>
            <a:spLocks noEditPoints="1"/>
          </p:cNvSpPr>
          <p:nvPr/>
        </p:nvSpPr>
        <p:spPr bwMode="auto">
          <a:xfrm flipH="1">
            <a:off x="2025653" y="3982680"/>
            <a:ext cx="520700" cy="427699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21" name="Freeform 81"/>
          <p:cNvSpPr>
            <a:spLocks noEditPoints="1"/>
          </p:cNvSpPr>
          <p:nvPr/>
        </p:nvSpPr>
        <p:spPr bwMode="auto">
          <a:xfrm flipH="1">
            <a:off x="9687986" y="3942450"/>
            <a:ext cx="359833" cy="508157"/>
          </a:xfrm>
          <a:custGeom>
            <a:avLst/>
            <a:gdLst>
              <a:gd name="T0" fmla="*/ 38 w 102"/>
              <a:gd name="T1" fmla="*/ 124 h 144"/>
              <a:gd name="T2" fmla="*/ 38 w 102"/>
              <a:gd name="T3" fmla="*/ 124 h 144"/>
              <a:gd name="T4" fmla="*/ 65 w 102"/>
              <a:gd name="T5" fmla="*/ 124 h 144"/>
              <a:gd name="T6" fmla="*/ 68 w 102"/>
              <a:gd name="T7" fmla="*/ 127 h 144"/>
              <a:gd name="T8" fmla="*/ 68 w 102"/>
              <a:gd name="T9" fmla="*/ 127 h 144"/>
              <a:gd name="T10" fmla="*/ 68 w 102"/>
              <a:gd name="T11" fmla="*/ 141 h 144"/>
              <a:gd name="T12" fmla="*/ 65 w 102"/>
              <a:gd name="T13" fmla="*/ 144 h 144"/>
              <a:gd name="T14" fmla="*/ 65 w 102"/>
              <a:gd name="T15" fmla="*/ 144 h 144"/>
              <a:gd name="T16" fmla="*/ 38 w 102"/>
              <a:gd name="T17" fmla="*/ 144 h 144"/>
              <a:gd name="T18" fmla="*/ 34 w 102"/>
              <a:gd name="T19" fmla="*/ 141 h 144"/>
              <a:gd name="T20" fmla="*/ 34 w 102"/>
              <a:gd name="T21" fmla="*/ 141 h 144"/>
              <a:gd name="T22" fmla="*/ 34 w 102"/>
              <a:gd name="T23" fmla="*/ 127 h 144"/>
              <a:gd name="T24" fmla="*/ 38 w 102"/>
              <a:gd name="T25" fmla="*/ 124 h 144"/>
              <a:gd name="T26" fmla="*/ 51 w 102"/>
              <a:gd name="T27" fmla="*/ 0 h 144"/>
              <a:gd name="T28" fmla="*/ 51 w 102"/>
              <a:gd name="T29" fmla="*/ 0 h 144"/>
              <a:gd name="T30" fmla="*/ 87 w 102"/>
              <a:gd name="T31" fmla="*/ 15 h 144"/>
              <a:gd name="T32" fmla="*/ 87 w 102"/>
              <a:gd name="T33" fmla="*/ 15 h 144"/>
              <a:gd name="T34" fmla="*/ 87 w 102"/>
              <a:gd name="T35" fmla="*/ 15 h 144"/>
              <a:gd name="T36" fmla="*/ 102 w 102"/>
              <a:gd name="T37" fmla="*/ 51 h 144"/>
              <a:gd name="T38" fmla="*/ 98 w 102"/>
              <a:gd name="T39" fmla="*/ 72 h 144"/>
              <a:gd name="T40" fmla="*/ 86 w 102"/>
              <a:gd name="T41" fmla="*/ 89 h 144"/>
              <a:gd name="T42" fmla="*/ 81 w 102"/>
              <a:gd name="T43" fmla="*/ 94 h 144"/>
              <a:gd name="T44" fmla="*/ 68 w 102"/>
              <a:gd name="T45" fmla="*/ 114 h 144"/>
              <a:gd name="T46" fmla="*/ 62 w 102"/>
              <a:gd name="T47" fmla="*/ 119 h 144"/>
              <a:gd name="T48" fmla="*/ 41 w 102"/>
              <a:gd name="T49" fmla="*/ 119 h 144"/>
              <a:gd name="T50" fmla="*/ 35 w 102"/>
              <a:gd name="T51" fmla="*/ 114 h 144"/>
              <a:gd name="T52" fmla="*/ 22 w 102"/>
              <a:gd name="T53" fmla="*/ 94 h 144"/>
              <a:gd name="T54" fmla="*/ 17 w 102"/>
              <a:gd name="T55" fmla="*/ 89 h 144"/>
              <a:gd name="T56" fmla="*/ 17 w 102"/>
              <a:gd name="T57" fmla="*/ 89 h 144"/>
              <a:gd name="T58" fmla="*/ 5 w 102"/>
              <a:gd name="T59" fmla="*/ 72 h 144"/>
              <a:gd name="T60" fmla="*/ 0 w 102"/>
              <a:gd name="T61" fmla="*/ 51 h 144"/>
              <a:gd name="T62" fmla="*/ 15 w 102"/>
              <a:gd name="T63" fmla="*/ 15 h 144"/>
              <a:gd name="T64" fmla="*/ 16 w 102"/>
              <a:gd name="T65" fmla="*/ 14 h 144"/>
              <a:gd name="T66" fmla="*/ 51 w 102"/>
              <a:gd name="T67" fmla="*/ 0 h 144"/>
              <a:gd name="T68" fmla="*/ 80 w 102"/>
              <a:gd name="T69" fmla="*/ 23 h 144"/>
              <a:gd name="T70" fmla="*/ 80 w 102"/>
              <a:gd name="T71" fmla="*/ 23 h 144"/>
              <a:gd name="T72" fmla="*/ 51 w 102"/>
              <a:gd name="T73" fmla="*/ 11 h 144"/>
              <a:gd name="T74" fmla="*/ 23 w 102"/>
              <a:gd name="T75" fmla="*/ 22 h 144"/>
              <a:gd name="T76" fmla="*/ 23 w 102"/>
              <a:gd name="T77" fmla="*/ 23 h 144"/>
              <a:gd name="T78" fmla="*/ 11 w 102"/>
              <a:gd name="T79" fmla="*/ 51 h 144"/>
              <a:gd name="T80" fmla="*/ 15 w 102"/>
              <a:gd name="T81" fmla="*/ 67 h 144"/>
              <a:gd name="T82" fmla="*/ 24 w 102"/>
              <a:gd name="T83" fmla="*/ 80 h 144"/>
              <a:gd name="T84" fmla="*/ 25 w 102"/>
              <a:gd name="T85" fmla="*/ 81 h 144"/>
              <a:gd name="T86" fmla="*/ 30 w 102"/>
              <a:gd name="T87" fmla="*/ 86 h 144"/>
              <a:gd name="T88" fmla="*/ 45 w 102"/>
              <a:gd name="T89" fmla="*/ 108 h 144"/>
              <a:gd name="T90" fmla="*/ 57 w 102"/>
              <a:gd name="T91" fmla="*/ 108 h 144"/>
              <a:gd name="T92" fmla="*/ 73 w 102"/>
              <a:gd name="T93" fmla="*/ 86 h 144"/>
              <a:gd name="T94" fmla="*/ 78 w 102"/>
              <a:gd name="T95" fmla="*/ 81 h 144"/>
              <a:gd name="T96" fmla="*/ 78 w 102"/>
              <a:gd name="T97" fmla="*/ 80 h 144"/>
              <a:gd name="T98" fmla="*/ 88 w 102"/>
              <a:gd name="T99" fmla="*/ 67 h 144"/>
              <a:gd name="T100" fmla="*/ 91 w 102"/>
              <a:gd name="T101" fmla="*/ 51 h 144"/>
              <a:gd name="T102" fmla="*/ 80 w 102"/>
              <a:gd name="T103" fmla="*/ 23 h 144"/>
              <a:gd name="T104" fmla="*/ 62 w 102"/>
              <a:gd name="T105" fmla="*/ 131 h 144"/>
              <a:gd name="T106" fmla="*/ 62 w 102"/>
              <a:gd name="T107" fmla="*/ 131 h 144"/>
              <a:gd name="T108" fmla="*/ 41 w 102"/>
              <a:gd name="T109" fmla="*/ 131 h 144"/>
              <a:gd name="T110" fmla="*/ 41 w 102"/>
              <a:gd name="T111" fmla="*/ 138 h 144"/>
              <a:gd name="T112" fmla="*/ 62 w 102"/>
              <a:gd name="T113" fmla="*/ 138 h 144"/>
              <a:gd name="T114" fmla="*/ 62 w 102"/>
              <a:gd name="T115" fmla="*/ 13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" h="144">
                <a:moveTo>
                  <a:pt x="38" y="124"/>
                </a:moveTo>
                <a:cubicBezTo>
                  <a:pt x="38" y="124"/>
                  <a:pt x="38" y="124"/>
                  <a:pt x="38" y="124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67" y="124"/>
                  <a:pt x="68" y="125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8" y="143"/>
                  <a:pt x="67" y="144"/>
                  <a:pt x="65" y="144"/>
                </a:cubicBezTo>
                <a:cubicBezTo>
                  <a:pt x="65" y="144"/>
                  <a:pt x="65" y="144"/>
                  <a:pt x="65" y="144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6" y="144"/>
                  <a:pt x="34" y="143"/>
                  <a:pt x="34" y="141"/>
                </a:cubicBezTo>
                <a:cubicBezTo>
                  <a:pt x="34" y="141"/>
                  <a:pt x="34" y="141"/>
                  <a:pt x="34" y="141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4" y="125"/>
                  <a:pt x="36" y="124"/>
                  <a:pt x="38" y="124"/>
                </a:cubicBezTo>
                <a:close/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  <a:cubicBezTo>
                  <a:pt x="65" y="0"/>
                  <a:pt x="78" y="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97" y="24"/>
                  <a:pt x="102" y="37"/>
                  <a:pt x="102" y="51"/>
                </a:cubicBezTo>
                <a:cubicBezTo>
                  <a:pt x="102" y="58"/>
                  <a:pt x="101" y="65"/>
                  <a:pt x="98" y="72"/>
                </a:cubicBezTo>
                <a:cubicBezTo>
                  <a:pt x="95" y="78"/>
                  <a:pt x="91" y="84"/>
                  <a:pt x="86" y="89"/>
                </a:cubicBezTo>
                <a:cubicBezTo>
                  <a:pt x="85" y="90"/>
                  <a:pt x="82" y="92"/>
                  <a:pt x="81" y="94"/>
                </a:cubicBezTo>
                <a:cubicBezTo>
                  <a:pt x="73" y="101"/>
                  <a:pt x="69" y="105"/>
                  <a:pt x="68" y="114"/>
                </a:cubicBezTo>
                <a:cubicBezTo>
                  <a:pt x="67" y="117"/>
                  <a:pt x="65" y="119"/>
                  <a:pt x="62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8" y="119"/>
                  <a:pt x="35" y="117"/>
                  <a:pt x="35" y="114"/>
                </a:cubicBezTo>
                <a:cubicBezTo>
                  <a:pt x="34" y="105"/>
                  <a:pt x="30" y="101"/>
                  <a:pt x="22" y="94"/>
                </a:cubicBezTo>
                <a:cubicBezTo>
                  <a:pt x="20" y="92"/>
                  <a:pt x="18" y="90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2" y="84"/>
                  <a:pt x="7" y="78"/>
                  <a:pt x="5" y="72"/>
                </a:cubicBezTo>
                <a:cubicBezTo>
                  <a:pt x="2" y="65"/>
                  <a:pt x="0" y="58"/>
                  <a:pt x="0" y="51"/>
                </a:cubicBezTo>
                <a:cubicBezTo>
                  <a:pt x="0" y="37"/>
                  <a:pt x="6" y="24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5"/>
                  <a:pt x="37" y="0"/>
                  <a:pt x="51" y="0"/>
                </a:cubicBezTo>
                <a:close/>
                <a:moveTo>
                  <a:pt x="80" y="23"/>
                </a:moveTo>
                <a:cubicBezTo>
                  <a:pt x="80" y="23"/>
                  <a:pt x="80" y="23"/>
                  <a:pt x="80" y="23"/>
                </a:cubicBezTo>
                <a:cubicBezTo>
                  <a:pt x="72" y="15"/>
                  <a:pt x="62" y="11"/>
                  <a:pt x="51" y="11"/>
                </a:cubicBezTo>
                <a:cubicBezTo>
                  <a:pt x="40" y="11"/>
                  <a:pt x="31" y="15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6" y="30"/>
                  <a:pt x="11" y="40"/>
                  <a:pt x="11" y="51"/>
                </a:cubicBezTo>
                <a:cubicBezTo>
                  <a:pt x="11" y="57"/>
                  <a:pt x="13" y="62"/>
                  <a:pt x="15" y="67"/>
                </a:cubicBezTo>
                <a:cubicBezTo>
                  <a:pt x="17" y="72"/>
                  <a:pt x="20" y="77"/>
                  <a:pt x="24" y="80"/>
                </a:cubicBezTo>
                <a:cubicBezTo>
                  <a:pt x="25" y="81"/>
                  <a:pt x="25" y="81"/>
                  <a:pt x="25" y="81"/>
                </a:cubicBezTo>
                <a:cubicBezTo>
                  <a:pt x="27" y="83"/>
                  <a:pt x="29" y="84"/>
                  <a:pt x="30" y="86"/>
                </a:cubicBezTo>
                <a:cubicBezTo>
                  <a:pt x="38" y="93"/>
                  <a:pt x="43" y="9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98"/>
                  <a:pt x="65" y="93"/>
                  <a:pt x="73" y="86"/>
                </a:cubicBezTo>
                <a:cubicBezTo>
                  <a:pt x="74" y="84"/>
                  <a:pt x="75" y="83"/>
                  <a:pt x="78" y="81"/>
                </a:cubicBezTo>
                <a:cubicBezTo>
                  <a:pt x="78" y="80"/>
                  <a:pt x="78" y="80"/>
                  <a:pt x="78" y="80"/>
                </a:cubicBezTo>
                <a:cubicBezTo>
                  <a:pt x="82" y="77"/>
                  <a:pt x="85" y="72"/>
                  <a:pt x="88" y="67"/>
                </a:cubicBezTo>
                <a:cubicBezTo>
                  <a:pt x="90" y="62"/>
                  <a:pt x="91" y="57"/>
                  <a:pt x="91" y="51"/>
                </a:cubicBezTo>
                <a:cubicBezTo>
                  <a:pt x="91" y="40"/>
                  <a:pt x="87" y="30"/>
                  <a:pt x="80" y="23"/>
                </a:cubicBezTo>
                <a:close/>
                <a:moveTo>
                  <a:pt x="62" y="131"/>
                </a:moveTo>
                <a:cubicBezTo>
                  <a:pt x="62" y="131"/>
                  <a:pt x="62" y="131"/>
                  <a:pt x="62" y="13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2" y="131"/>
                  <a:pt x="62" y="131"/>
                  <a:pt x="62" y="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42" name="直接连接符 341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组合 342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344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6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9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0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1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2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 descr="Money副本"/>
          <p:cNvSpPr>
            <a:spLocks noChangeArrowheads="1"/>
          </p:cNvSpPr>
          <p:nvPr/>
        </p:nvSpPr>
        <p:spPr bwMode="auto">
          <a:xfrm>
            <a:off x="0" y="1604929"/>
            <a:ext cx="12192000" cy="2879555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1488017" y="1602814"/>
            <a:ext cx="2783416" cy="4228287"/>
          </a:xfrm>
          <a:prstGeom prst="rect">
            <a:avLst/>
          </a:prstGeom>
          <a:solidFill>
            <a:schemeClr val="accent3">
              <a:alpha val="8999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725084" y="2731345"/>
            <a:ext cx="2302933" cy="2062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6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665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What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665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Makes us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665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Different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？”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903386" y="4793704"/>
            <a:ext cx="5471583" cy="128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YOUR GREAT TITLE HERE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65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5" name="Freeform 13"/>
          <p:cNvSpPr>
            <a:spLocks noEditPoints="1"/>
          </p:cNvSpPr>
          <p:nvPr/>
        </p:nvSpPr>
        <p:spPr bwMode="auto">
          <a:xfrm>
            <a:off x="5321300" y="4827582"/>
            <a:ext cx="381000" cy="249844"/>
          </a:xfrm>
          <a:custGeom>
            <a:avLst/>
            <a:gdLst>
              <a:gd name="T0" fmla="*/ 532 w 532"/>
              <a:gd name="T1" fmla="*/ 327 h 355"/>
              <a:gd name="T2" fmla="*/ 532 w 532"/>
              <a:gd name="T3" fmla="*/ 73 h 355"/>
              <a:gd name="T4" fmla="*/ 519 w 532"/>
              <a:gd name="T5" fmla="*/ 61 h 355"/>
              <a:gd name="T6" fmla="*/ 511 w 532"/>
              <a:gd name="T7" fmla="*/ 61 h 355"/>
              <a:gd name="T8" fmla="*/ 500 w 532"/>
              <a:gd name="T9" fmla="*/ 50 h 355"/>
              <a:gd name="T10" fmla="*/ 500 w 532"/>
              <a:gd name="T11" fmla="*/ 28 h 355"/>
              <a:gd name="T12" fmla="*/ 490 w 532"/>
              <a:gd name="T13" fmla="*/ 16 h 355"/>
              <a:gd name="T14" fmla="*/ 276 w 532"/>
              <a:gd name="T15" fmla="*/ 41 h 355"/>
              <a:gd name="T16" fmla="*/ 255 w 532"/>
              <a:gd name="T17" fmla="*/ 41 h 355"/>
              <a:gd name="T18" fmla="*/ 41 w 532"/>
              <a:gd name="T19" fmla="*/ 16 h 355"/>
              <a:gd name="T20" fmla="*/ 31 w 532"/>
              <a:gd name="T21" fmla="*/ 28 h 355"/>
              <a:gd name="T22" fmla="*/ 31 w 532"/>
              <a:gd name="T23" fmla="*/ 50 h 355"/>
              <a:gd name="T24" fmla="*/ 20 w 532"/>
              <a:gd name="T25" fmla="*/ 61 h 355"/>
              <a:gd name="T26" fmla="*/ 12 w 532"/>
              <a:gd name="T27" fmla="*/ 61 h 355"/>
              <a:gd name="T28" fmla="*/ 0 w 532"/>
              <a:gd name="T29" fmla="*/ 73 h 355"/>
              <a:gd name="T30" fmla="*/ 0 w 532"/>
              <a:gd name="T31" fmla="*/ 327 h 355"/>
              <a:gd name="T32" fmla="*/ 12 w 532"/>
              <a:gd name="T33" fmla="*/ 340 h 355"/>
              <a:gd name="T34" fmla="*/ 227 w 532"/>
              <a:gd name="T35" fmla="*/ 340 h 355"/>
              <a:gd name="T36" fmla="*/ 234 w 532"/>
              <a:gd name="T37" fmla="*/ 347 h 355"/>
              <a:gd name="T38" fmla="*/ 241 w 532"/>
              <a:gd name="T39" fmla="*/ 355 h 355"/>
              <a:gd name="T40" fmla="*/ 290 w 532"/>
              <a:gd name="T41" fmla="*/ 355 h 355"/>
              <a:gd name="T42" fmla="*/ 297 w 532"/>
              <a:gd name="T43" fmla="*/ 347 h 355"/>
              <a:gd name="T44" fmla="*/ 304 w 532"/>
              <a:gd name="T45" fmla="*/ 340 h 355"/>
              <a:gd name="T46" fmla="*/ 519 w 532"/>
              <a:gd name="T47" fmla="*/ 340 h 355"/>
              <a:gd name="T48" fmla="*/ 532 w 532"/>
              <a:gd name="T49" fmla="*/ 327 h 355"/>
              <a:gd name="T50" fmla="*/ 248 w 532"/>
              <a:gd name="T51" fmla="*/ 315 h 355"/>
              <a:gd name="T52" fmla="*/ 61 w 532"/>
              <a:gd name="T53" fmla="*/ 292 h 355"/>
              <a:gd name="T54" fmla="*/ 47 w 532"/>
              <a:gd name="T55" fmla="*/ 280 h 355"/>
              <a:gd name="T56" fmla="*/ 47 w 532"/>
              <a:gd name="T57" fmla="*/ 40 h 355"/>
              <a:gd name="T58" fmla="*/ 58 w 532"/>
              <a:gd name="T59" fmla="*/ 28 h 355"/>
              <a:gd name="T60" fmla="*/ 248 w 532"/>
              <a:gd name="T61" fmla="*/ 57 h 355"/>
              <a:gd name="T62" fmla="*/ 258 w 532"/>
              <a:gd name="T63" fmla="*/ 77 h 355"/>
              <a:gd name="T64" fmla="*/ 258 w 532"/>
              <a:gd name="T65" fmla="*/ 310 h 355"/>
              <a:gd name="T66" fmla="*/ 248 w 532"/>
              <a:gd name="T67" fmla="*/ 315 h 355"/>
              <a:gd name="T68" fmla="*/ 283 w 532"/>
              <a:gd name="T69" fmla="*/ 315 h 355"/>
              <a:gd name="T70" fmla="*/ 470 w 532"/>
              <a:gd name="T71" fmla="*/ 292 h 355"/>
              <a:gd name="T72" fmla="*/ 484 w 532"/>
              <a:gd name="T73" fmla="*/ 280 h 355"/>
              <a:gd name="T74" fmla="*/ 484 w 532"/>
              <a:gd name="T75" fmla="*/ 40 h 355"/>
              <a:gd name="T76" fmla="*/ 474 w 532"/>
              <a:gd name="T77" fmla="*/ 28 h 355"/>
              <a:gd name="T78" fmla="*/ 284 w 532"/>
              <a:gd name="T79" fmla="*/ 57 h 355"/>
              <a:gd name="T80" fmla="*/ 274 w 532"/>
              <a:gd name="T81" fmla="*/ 77 h 355"/>
              <a:gd name="T82" fmla="*/ 274 w 532"/>
              <a:gd name="T83" fmla="*/ 310 h 355"/>
              <a:gd name="T84" fmla="*/ 283 w 532"/>
              <a:gd name="T85" fmla="*/ 31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2" h="355">
                <a:moveTo>
                  <a:pt x="532" y="327"/>
                </a:moveTo>
                <a:cubicBezTo>
                  <a:pt x="532" y="73"/>
                  <a:pt x="532" y="73"/>
                  <a:pt x="532" y="73"/>
                </a:cubicBezTo>
                <a:cubicBezTo>
                  <a:pt x="532" y="66"/>
                  <a:pt x="526" y="61"/>
                  <a:pt x="519" y="61"/>
                </a:cubicBezTo>
                <a:cubicBezTo>
                  <a:pt x="511" y="61"/>
                  <a:pt x="511" y="61"/>
                  <a:pt x="511" y="61"/>
                </a:cubicBezTo>
                <a:cubicBezTo>
                  <a:pt x="505" y="61"/>
                  <a:pt x="500" y="56"/>
                  <a:pt x="500" y="50"/>
                </a:cubicBezTo>
                <a:cubicBezTo>
                  <a:pt x="500" y="28"/>
                  <a:pt x="500" y="28"/>
                  <a:pt x="500" y="28"/>
                </a:cubicBezTo>
                <a:cubicBezTo>
                  <a:pt x="500" y="22"/>
                  <a:pt x="496" y="17"/>
                  <a:pt x="490" y="16"/>
                </a:cubicBezTo>
                <a:cubicBezTo>
                  <a:pt x="408" y="0"/>
                  <a:pt x="333" y="1"/>
                  <a:pt x="276" y="41"/>
                </a:cubicBezTo>
                <a:cubicBezTo>
                  <a:pt x="266" y="48"/>
                  <a:pt x="265" y="48"/>
                  <a:pt x="255" y="41"/>
                </a:cubicBezTo>
                <a:cubicBezTo>
                  <a:pt x="198" y="1"/>
                  <a:pt x="124" y="0"/>
                  <a:pt x="41" y="16"/>
                </a:cubicBezTo>
                <a:cubicBezTo>
                  <a:pt x="35" y="17"/>
                  <a:pt x="31" y="22"/>
                  <a:pt x="31" y="2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6"/>
                  <a:pt x="26" y="61"/>
                  <a:pt x="20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5" y="61"/>
                  <a:pt x="0" y="66"/>
                  <a:pt x="0" y="73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34"/>
                  <a:pt x="6" y="340"/>
                  <a:pt x="12" y="340"/>
                </a:cubicBezTo>
                <a:cubicBezTo>
                  <a:pt x="227" y="340"/>
                  <a:pt x="227" y="340"/>
                  <a:pt x="227" y="340"/>
                </a:cubicBezTo>
                <a:cubicBezTo>
                  <a:pt x="231" y="340"/>
                  <a:pt x="234" y="343"/>
                  <a:pt x="234" y="347"/>
                </a:cubicBezTo>
                <a:cubicBezTo>
                  <a:pt x="234" y="351"/>
                  <a:pt x="237" y="355"/>
                  <a:pt x="241" y="355"/>
                </a:cubicBezTo>
                <a:cubicBezTo>
                  <a:pt x="290" y="355"/>
                  <a:pt x="290" y="355"/>
                  <a:pt x="290" y="355"/>
                </a:cubicBezTo>
                <a:cubicBezTo>
                  <a:pt x="294" y="355"/>
                  <a:pt x="297" y="351"/>
                  <a:pt x="297" y="347"/>
                </a:cubicBezTo>
                <a:cubicBezTo>
                  <a:pt x="297" y="343"/>
                  <a:pt x="300" y="340"/>
                  <a:pt x="304" y="340"/>
                </a:cubicBezTo>
                <a:cubicBezTo>
                  <a:pt x="519" y="340"/>
                  <a:pt x="519" y="340"/>
                  <a:pt x="519" y="340"/>
                </a:cubicBezTo>
                <a:cubicBezTo>
                  <a:pt x="526" y="340"/>
                  <a:pt x="532" y="334"/>
                  <a:pt x="532" y="327"/>
                </a:cubicBezTo>
                <a:close/>
                <a:moveTo>
                  <a:pt x="248" y="315"/>
                </a:moveTo>
                <a:cubicBezTo>
                  <a:pt x="197" y="283"/>
                  <a:pt x="131" y="280"/>
                  <a:pt x="61" y="292"/>
                </a:cubicBezTo>
                <a:cubicBezTo>
                  <a:pt x="54" y="293"/>
                  <a:pt x="47" y="287"/>
                  <a:pt x="47" y="28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4"/>
                  <a:pt x="52" y="29"/>
                  <a:pt x="58" y="28"/>
                </a:cubicBezTo>
                <a:cubicBezTo>
                  <a:pt x="131" y="15"/>
                  <a:pt x="199" y="20"/>
                  <a:pt x="248" y="57"/>
                </a:cubicBezTo>
                <a:cubicBezTo>
                  <a:pt x="254" y="62"/>
                  <a:pt x="258" y="69"/>
                  <a:pt x="258" y="77"/>
                </a:cubicBezTo>
                <a:cubicBezTo>
                  <a:pt x="258" y="310"/>
                  <a:pt x="258" y="310"/>
                  <a:pt x="258" y="310"/>
                </a:cubicBezTo>
                <a:cubicBezTo>
                  <a:pt x="258" y="315"/>
                  <a:pt x="252" y="318"/>
                  <a:pt x="248" y="315"/>
                </a:cubicBezTo>
                <a:close/>
                <a:moveTo>
                  <a:pt x="283" y="315"/>
                </a:moveTo>
                <a:cubicBezTo>
                  <a:pt x="334" y="283"/>
                  <a:pt x="400" y="280"/>
                  <a:pt x="470" y="292"/>
                </a:cubicBezTo>
                <a:cubicBezTo>
                  <a:pt x="478" y="293"/>
                  <a:pt x="484" y="287"/>
                  <a:pt x="484" y="280"/>
                </a:cubicBezTo>
                <a:cubicBezTo>
                  <a:pt x="484" y="40"/>
                  <a:pt x="484" y="40"/>
                  <a:pt x="484" y="40"/>
                </a:cubicBezTo>
                <a:cubicBezTo>
                  <a:pt x="484" y="34"/>
                  <a:pt x="480" y="29"/>
                  <a:pt x="474" y="28"/>
                </a:cubicBezTo>
                <a:cubicBezTo>
                  <a:pt x="400" y="15"/>
                  <a:pt x="333" y="20"/>
                  <a:pt x="284" y="57"/>
                </a:cubicBezTo>
                <a:cubicBezTo>
                  <a:pt x="277" y="62"/>
                  <a:pt x="274" y="69"/>
                  <a:pt x="274" y="77"/>
                </a:cubicBezTo>
                <a:cubicBezTo>
                  <a:pt x="274" y="310"/>
                  <a:pt x="274" y="310"/>
                  <a:pt x="274" y="310"/>
                </a:cubicBezTo>
                <a:cubicBezTo>
                  <a:pt x="274" y="315"/>
                  <a:pt x="279" y="318"/>
                  <a:pt x="283" y="3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3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24" name="直接连接符 323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组合 324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326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9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0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1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2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3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4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602819" y="1890866"/>
            <a:ext cx="5666316" cy="5928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10974917" y="1890866"/>
            <a:ext cx="592667" cy="5928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226051" y="2483717"/>
            <a:ext cx="5664200" cy="597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10593917" y="2483717"/>
            <a:ext cx="592667" cy="597084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4779436" y="3080800"/>
            <a:ext cx="5668433" cy="59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10149417" y="3080800"/>
            <a:ext cx="592667" cy="592849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4720169" y="3673650"/>
            <a:ext cx="5228167" cy="592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9649884" y="3673650"/>
            <a:ext cx="592667" cy="592849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4078817" y="2051783"/>
            <a:ext cx="2497667" cy="2500555"/>
          </a:xfrm>
          <a:prstGeom prst="ellipse">
            <a:avLst/>
          </a:prstGeom>
          <a:solidFill>
            <a:srgbClr val="F5F4F1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7" name="Freeform 19"/>
          <p:cNvSpPr>
            <a:spLocks noEditPoints="1"/>
          </p:cNvSpPr>
          <p:nvPr/>
        </p:nvSpPr>
        <p:spPr bwMode="auto">
          <a:xfrm>
            <a:off x="3892551" y="1863341"/>
            <a:ext cx="2859616" cy="2864735"/>
          </a:xfrm>
          <a:custGeom>
            <a:avLst/>
            <a:gdLst>
              <a:gd name="T0" fmla="*/ 480 w 961"/>
              <a:gd name="T1" fmla="*/ 0 h 961"/>
              <a:gd name="T2" fmla="*/ 0 w 961"/>
              <a:gd name="T3" fmla="*/ 480 h 961"/>
              <a:gd name="T4" fmla="*/ 480 w 961"/>
              <a:gd name="T5" fmla="*/ 961 h 961"/>
              <a:gd name="T6" fmla="*/ 961 w 961"/>
              <a:gd name="T7" fmla="*/ 480 h 961"/>
              <a:gd name="T8" fmla="*/ 480 w 961"/>
              <a:gd name="T9" fmla="*/ 0 h 961"/>
              <a:gd name="T10" fmla="*/ 480 w 961"/>
              <a:gd name="T11" fmla="*/ 896 h 961"/>
              <a:gd name="T12" fmla="*/ 64 w 961"/>
              <a:gd name="T13" fmla="*/ 480 h 961"/>
              <a:gd name="T14" fmla="*/ 480 w 961"/>
              <a:gd name="T15" fmla="*/ 64 h 961"/>
              <a:gd name="T16" fmla="*/ 896 w 961"/>
              <a:gd name="T17" fmla="*/ 480 h 961"/>
              <a:gd name="T18" fmla="*/ 480 w 961"/>
              <a:gd name="T19" fmla="*/ 896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1" h="961">
                <a:moveTo>
                  <a:pt x="480" y="0"/>
                </a:moveTo>
                <a:cubicBezTo>
                  <a:pt x="215" y="0"/>
                  <a:pt x="0" y="215"/>
                  <a:pt x="0" y="480"/>
                </a:cubicBezTo>
                <a:cubicBezTo>
                  <a:pt x="0" y="746"/>
                  <a:pt x="215" y="961"/>
                  <a:pt x="480" y="961"/>
                </a:cubicBezTo>
                <a:cubicBezTo>
                  <a:pt x="746" y="961"/>
                  <a:pt x="961" y="746"/>
                  <a:pt x="961" y="480"/>
                </a:cubicBezTo>
                <a:cubicBezTo>
                  <a:pt x="961" y="215"/>
                  <a:pt x="746" y="0"/>
                  <a:pt x="480" y="0"/>
                </a:cubicBezTo>
                <a:close/>
                <a:moveTo>
                  <a:pt x="480" y="896"/>
                </a:moveTo>
                <a:cubicBezTo>
                  <a:pt x="251" y="896"/>
                  <a:pt x="64" y="710"/>
                  <a:pt x="64" y="480"/>
                </a:cubicBezTo>
                <a:cubicBezTo>
                  <a:pt x="64" y="251"/>
                  <a:pt x="251" y="64"/>
                  <a:pt x="480" y="64"/>
                </a:cubicBezTo>
                <a:cubicBezTo>
                  <a:pt x="710" y="64"/>
                  <a:pt x="896" y="251"/>
                  <a:pt x="896" y="480"/>
                </a:cubicBezTo>
                <a:cubicBezTo>
                  <a:pt x="896" y="710"/>
                  <a:pt x="710" y="896"/>
                  <a:pt x="480" y="89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8" name="Freeform 20"/>
          <p:cNvSpPr/>
          <p:nvPr/>
        </p:nvSpPr>
        <p:spPr bwMode="auto">
          <a:xfrm>
            <a:off x="6214536" y="4158516"/>
            <a:ext cx="842433" cy="844811"/>
          </a:xfrm>
          <a:custGeom>
            <a:avLst/>
            <a:gdLst>
              <a:gd name="T0" fmla="*/ 309 w 398"/>
              <a:gd name="T1" fmla="*/ 399 h 399"/>
              <a:gd name="T2" fmla="*/ 0 w 398"/>
              <a:gd name="T3" fmla="*/ 89 h 399"/>
              <a:gd name="T4" fmla="*/ 88 w 398"/>
              <a:gd name="T5" fmla="*/ 0 h 399"/>
              <a:gd name="T6" fmla="*/ 398 w 398"/>
              <a:gd name="T7" fmla="*/ 310 h 399"/>
              <a:gd name="T8" fmla="*/ 309 w 398"/>
              <a:gd name="T9" fmla="*/ 39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399">
                <a:moveTo>
                  <a:pt x="309" y="399"/>
                </a:moveTo>
                <a:lnTo>
                  <a:pt x="0" y="89"/>
                </a:lnTo>
                <a:lnTo>
                  <a:pt x="88" y="0"/>
                </a:lnTo>
                <a:lnTo>
                  <a:pt x="398" y="310"/>
                </a:lnTo>
                <a:lnTo>
                  <a:pt x="309" y="3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9" name="Freeform 21"/>
          <p:cNvSpPr/>
          <p:nvPr/>
        </p:nvSpPr>
        <p:spPr bwMode="auto">
          <a:xfrm>
            <a:off x="6781800" y="4732310"/>
            <a:ext cx="1280584" cy="1280977"/>
          </a:xfrm>
          <a:custGeom>
            <a:avLst/>
            <a:gdLst>
              <a:gd name="T0" fmla="*/ 340 w 430"/>
              <a:gd name="T1" fmla="*/ 415 h 430"/>
              <a:gd name="T2" fmla="*/ 302 w 430"/>
              <a:gd name="T3" fmla="*/ 421 h 430"/>
              <a:gd name="T4" fmla="*/ 9 w 430"/>
              <a:gd name="T5" fmla="*/ 128 h 430"/>
              <a:gd name="T6" fmla="*/ 14 w 430"/>
              <a:gd name="T7" fmla="*/ 90 h 430"/>
              <a:gd name="T8" fmla="*/ 91 w 430"/>
              <a:gd name="T9" fmla="*/ 14 h 430"/>
              <a:gd name="T10" fmla="*/ 128 w 430"/>
              <a:gd name="T11" fmla="*/ 8 h 430"/>
              <a:gd name="T12" fmla="*/ 421 w 430"/>
              <a:gd name="T13" fmla="*/ 301 h 430"/>
              <a:gd name="T14" fmla="*/ 416 w 430"/>
              <a:gd name="T15" fmla="*/ 339 h 430"/>
              <a:gd name="T16" fmla="*/ 340 w 430"/>
              <a:gd name="T17" fmla="*/ 4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0" h="430">
                <a:moveTo>
                  <a:pt x="340" y="415"/>
                </a:moveTo>
                <a:cubicBezTo>
                  <a:pt x="328" y="427"/>
                  <a:pt x="311" y="430"/>
                  <a:pt x="302" y="421"/>
                </a:cubicBezTo>
                <a:cubicBezTo>
                  <a:pt x="9" y="128"/>
                  <a:pt x="9" y="128"/>
                  <a:pt x="9" y="128"/>
                </a:cubicBezTo>
                <a:cubicBezTo>
                  <a:pt x="0" y="119"/>
                  <a:pt x="2" y="102"/>
                  <a:pt x="14" y="90"/>
                </a:cubicBezTo>
                <a:cubicBezTo>
                  <a:pt x="91" y="14"/>
                  <a:pt x="91" y="14"/>
                  <a:pt x="91" y="14"/>
                </a:cubicBezTo>
                <a:cubicBezTo>
                  <a:pt x="102" y="2"/>
                  <a:pt x="119" y="0"/>
                  <a:pt x="128" y="8"/>
                </a:cubicBezTo>
                <a:cubicBezTo>
                  <a:pt x="421" y="301"/>
                  <a:pt x="421" y="301"/>
                  <a:pt x="421" y="301"/>
                </a:cubicBezTo>
                <a:cubicBezTo>
                  <a:pt x="430" y="310"/>
                  <a:pt x="428" y="327"/>
                  <a:pt x="416" y="339"/>
                </a:cubicBezTo>
                <a:lnTo>
                  <a:pt x="340" y="41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70" name="Freeform 22"/>
          <p:cNvSpPr/>
          <p:nvPr/>
        </p:nvSpPr>
        <p:spPr bwMode="auto">
          <a:xfrm>
            <a:off x="6877051" y="4827588"/>
            <a:ext cx="406400" cy="402291"/>
          </a:xfrm>
          <a:custGeom>
            <a:avLst/>
            <a:gdLst>
              <a:gd name="T0" fmla="*/ 23 w 192"/>
              <a:gd name="T1" fmla="*/ 190 h 190"/>
              <a:gd name="T2" fmla="*/ 0 w 192"/>
              <a:gd name="T3" fmla="*/ 167 h 190"/>
              <a:gd name="T4" fmla="*/ 168 w 192"/>
              <a:gd name="T5" fmla="*/ 0 h 190"/>
              <a:gd name="T6" fmla="*/ 192 w 192"/>
              <a:gd name="T7" fmla="*/ 22 h 190"/>
              <a:gd name="T8" fmla="*/ 23 w 192"/>
              <a:gd name="T9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190">
                <a:moveTo>
                  <a:pt x="23" y="190"/>
                </a:moveTo>
                <a:lnTo>
                  <a:pt x="0" y="167"/>
                </a:lnTo>
                <a:lnTo>
                  <a:pt x="168" y="0"/>
                </a:lnTo>
                <a:lnTo>
                  <a:pt x="192" y="22"/>
                </a:lnTo>
                <a:lnTo>
                  <a:pt x="23" y="19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71" name="Freeform 23"/>
          <p:cNvSpPr/>
          <p:nvPr/>
        </p:nvSpPr>
        <p:spPr bwMode="auto">
          <a:xfrm>
            <a:off x="7564969" y="5513601"/>
            <a:ext cx="402167" cy="404409"/>
          </a:xfrm>
          <a:custGeom>
            <a:avLst/>
            <a:gdLst>
              <a:gd name="T0" fmla="*/ 23 w 190"/>
              <a:gd name="T1" fmla="*/ 191 h 191"/>
              <a:gd name="T2" fmla="*/ 0 w 190"/>
              <a:gd name="T3" fmla="*/ 167 h 191"/>
              <a:gd name="T4" fmla="*/ 168 w 190"/>
              <a:gd name="T5" fmla="*/ 0 h 191"/>
              <a:gd name="T6" fmla="*/ 190 w 190"/>
              <a:gd name="T7" fmla="*/ 22 h 191"/>
              <a:gd name="T8" fmla="*/ 23 w 190"/>
              <a:gd name="T9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1">
                <a:moveTo>
                  <a:pt x="23" y="191"/>
                </a:moveTo>
                <a:lnTo>
                  <a:pt x="0" y="167"/>
                </a:lnTo>
                <a:lnTo>
                  <a:pt x="168" y="0"/>
                </a:lnTo>
                <a:lnTo>
                  <a:pt x="190" y="22"/>
                </a:lnTo>
                <a:lnTo>
                  <a:pt x="23" y="19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624417" y="1801938"/>
            <a:ext cx="2878667" cy="304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3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33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zh-CN" altLang="en-US" sz="1065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亮亮图文旗舰店</a:t>
            </a:r>
            <a:r>
              <a:rPr lang="en-US" altLang="zh-CN" sz="1065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 for the very first time.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4353986" y="2530297"/>
            <a:ext cx="1934633" cy="157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0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6968067" y="1986144"/>
            <a:ext cx="3928533" cy="39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r>
              <a:rPr lang="zh-CN" altLang="en-US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06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6968068" y="2595932"/>
            <a:ext cx="3545417" cy="39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r>
              <a:rPr lang="zh-CN" altLang="en-US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06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6968067" y="3186665"/>
            <a:ext cx="3064933" cy="39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r>
              <a:rPr lang="zh-CN" altLang="en-US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06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6968069" y="3777398"/>
            <a:ext cx="2679700" cy="39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r>
              <a:rPr lang="zh-CN" altLang="en-US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06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10983385" y="1948034"/>
            <a:ext cx="527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10596034" y="2551470"/>
            <a:ext cx="527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10151534" y="3135850"/>
            <a:ext cx="527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9649885" y="3732934"/>
            <a:ext cx="527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342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43" name="直接连接符 342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4" name="组合 343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345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6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9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0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1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2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3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2" name="Group 66"/>
          <p:cNvGrpSpPr/>
          <p:nvPr/>
        </p:nvGrpSpPr>
        <p:grpSpPr bwMode="auto">
          <a:xfrm>
            <a:off x="5020736" y="1696066"/>
            <a:ext cx="2148417" cy="4312980"/>
            <a:chOff x="2372" y="898"/>
            <a:chExt cx="1015" cy="2037"/>
          </a:xfrm>
        </p:grpSpPr>
        <p:sp>
          <p:nvSpPr>
            <p:cNvPr id="19503" name="Freeform 47"/>
            <p:cNvSpPr/>
            <p:nvPr/>
          </p:nvSpPr>
          <p:spPr bwMode="auto">
            <a:xfrm>
              <a:off x="2372" y="898"/>
              <a:ext cx="223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04" name="Freeform 48"/>
            <p:cNvSpPr/>
            <p:nvPr/>
          </p:nvSpPr>
          <p:spPr bwMode="auto">
            <a:xfrm>
              <a:off x="2635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05" name="Freeform 49"/>
            <p:cNvSpPr/>
            <p:nvPr/>
          </p:nvSpPr>
          <p:spPr bwMode="auto">
            <a:xfrm>
              <a:off x="2899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06" name="Freeform 50"/>
            <p:cNvSpPr/>
            <p:nvPr/>
          </p:nvSpPr>
          <p:spPr bwMode="auto">
            <a:xfrm>
              <a:off x="3163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07" name="Freeform 51"/>
            <p:cNvSpPr/>
            <p:nvPr/>
          </p:nvSpPr>
          <p:spPr bwMode="auto">
            <a:xfrm>
              <a:off x="261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6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08" name="Freeform 52"/>
            <p:cNvSpPr/>
            <p:nvPr/>
          </p:nvSpPr>
          <p:spPr bwMode="auto">
            <a:xfrm>
              <a:off x="2750" y="2036"/>
              <a:ext cx="129" cy="526"/>
            </a:xfrm>
            <a:custGeom>
              <a:avLst/>
              <a:gdLst>
                <a:gd name="T0" fmla="*/ 129 w 129"/>
                <a:gd name="T1" fmla="*/ 462 h 526"/>
                <a:gd name="T2" fmla="*/ 64 w 129"/>
                <a:gd name="T3" fmla="*/ 526 h 526"/>
                <a:gd name="T4" fmla="*/ 0 w 129"/>
                <a:gd name="T5" fmla="*/ 462 h 526"/>
                <a:gd name="T6" fmla="*/ 0 w 129"/>
                <a:gd name="T7" fmla="*/ 0 h 526"/>
                <a:gd name="T8" fmla="*/ 129 w 129"/>
                <a:gd name="T9" fmla="*/ 0 h 526"/>
                <a:gd name="T10" fmla="*/ 129 w 129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26">
                  <a:moveTo>
                    <a:pt x="129" y="462"/>
                  </a:moveTo>
                  <a:lnTo>
                    <a:pt x="64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09" name="Freeform 53"/>
            <p:cNvSpPr/>
            <p:nvPr/>
          </p:nvSpPr>
          <p:spPr bwMode="auto">
            <a:xfrm>
              <a:off x="2879" y="2036"/>
              <a:ext cx="130" cy="526"/>
            </a:xfrm>
            <a:custGeom>
              <a:avLst/>
              <a:gdLst>
                <a:gd name="T0" fmla="*/ 130 w 130"/>
                <a:gd name="T1" fmla="*/ 462 h 526"/>
                <a:gd name="T2" fmla="*/ 66 w 130"/>
                <a:gd name="T3" fmla="*/ 526 h 526"/>
                <a:gd name="T4" fmla="*/ 0 w 130"/>
                <a:gd name="T5" fmla="*/ 462 h 526"/>
                <a:gd name="T6" fmla="*/ 0 w 130"/>
                <a:gd name="T7" fmla="*/ 0 h 526"/>
                <a:gd name="T8" fmla="*/ 130 w 130"/>
                <a:gd name="T9" fmla="*/ 0 h 526"/>
                <a:gd name="T10" fmla="*/ 130 w 130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526">
                  <a:moveTo>
                    <a:pt x="130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10" name="Freeform 54"/>
            <p:cNvSpPr/>
            <p:nvPr/>
          </p:nvSpPr>
          <p:spPr bwMode="auto">
            <a:xfrm>
              <a:off x="300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5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5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11" name="Freeform 55"/>
            <p:cNvSpPr/>
            <p:nvPr/>
          </p:nvSpPr>
          <p:spPr bwMode="auto">
            <a:xfrm>
              <a:off x="2372" y="1741"/>
              <a:ext cx="378" cy="297"/>
            </a:xfrm>
            <a:custGeom>
              <a:avLst/>
              <a:gdLst>
                <a:gd name="T0" fmla="*/ 378 w 378"/>
                <a:gd name="T1" fmla="*/ 297 h 297"/>
                <a:gd name="T2" fmla="*/ 247 w 378"/>
                <a:gd name="T3" fmla="*/ 297 h 297"/>
                <a:gd name="T4" fmla="*/ 0 w 378"/>
                <a:gd name="T5" fmla="*/ 0 h 297"/>
                <a:gd name="T6" fmla="*/ 223 w 378"/>
                <a:gd name="T7" fmla="*/ 0 h 297"/>
                <a:gd name="T8" fmla="*/ 378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378" y="297"/>
                  </a:moveTo>
                  <a:lnTo>
                    <a:pt x="247" y="297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378" y="29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12" name="Freeform 56"/>
            <p:cNvSpPr/>
            <p:nvPr/>
          </p:nvSpPr>
          <p:spPr bwMode="auto">
            <a:xfrm>
              <a:off x="2635" y="1741"/>
              <a:ext cx="244" cy="297"/>
            </a:xfrm>
            <a:custGeom>
              <a:avLst/>
              <a:gdLst>
                <a:gd name="T0" fmla="*/ 244 w 244"/>
                <a:gd name="T1" fmla="*/ 297 h 297"/>
                <a:gd name="T2" fmla="*/ 115 w 244"/>
                <a:gd name="T3" fmla="*/ 297 h 297"/>
                <a:gd name="T4" fmla="*/ 0 w 244"/>
                <a:gd name="T5" fmla="*/ 0 h 297"/>
                <a:gd name="T6" fmla="*/ 224 w 244"/>
                <a:gd name="T7" fmla="*/ 0 h 297"/>
                <a:gd name="T8" fmla="*/ 244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244" y="297"/>
                  </a:moveTo>
                  <a:lnTo>
                    <a:pt x="115" y="297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244" y="2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13" name="Freeform 57"/>
            <p:cNvSpPr/>
            <p:nvPr/>
          </p:nvSpPr>
          <p:spPr bwMode="auto">
            <a:xfrm>
              <a:off x="2879" y="1741"/>
              <a:ext cx="244" cy="297"/>
            </a:xfrm>
            <a:custGeom>
              <a:avLst/>
              <a:gdLst>
                <a:gd name="T0" fmla="*/ 130 w 244"/>
                <a:gd name="T1" fmla="*/ 297 h 297"/>
                <a:gd name="T2" fmla="*/ 0 w 244"/>
                <a:gd name="T3" fmla="*/ 297 h 297"/>
                <a:gd name="T4" fmla="*/ 20 w 244"/>
                <a:gd name="T5" fmla="*/ 0 h 297"/>
                <a:gd name="T6" fmla="*/ 244 w 244"/>
                <a:gd name="T7" fmla="*/ 0 h 297"/>
                <a:gd name="T8" fmla="*/ 130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130" y="297"/>
                  </a:moveTo>
                  <a:lnTo>
                    <a:pt x="0" y="297"/>
                  </a:lnTo>
                  <a:lnTo>
                    <a:pt x="20" y="0"/>
                  </a:lnTo>
                  <a:lnTo>
                    <a:pt x="244" y="0"/>
                  </a:lnTo>
                  <a:lnTo>
                    <a:pt x="130" y="2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14" name="Freeform 58"/>
            <p:cNvSpPr/>
            <p:nvPr/>
          </p:nvSpPr>
          <p:spPr bwMode="auto">
            <a:xfrm>
              <a:off x="3009" y="1741"/>
              <a:ext cx="378" cy="297"/>
            </a:xfrm>
            <a:custGeom>
              <a:avLst/>
              <a:gdLst>
                <a:gd name="T0" fmla="*/ 131 w 378"/>
                <a:gd name="T1" fmla="*/ 297 h 297"/>
                <a:gd name="T2" fmla="*/ 0 w 378"/>
                <a:gd name="T3" fmla="*/ 297 h 297"/>
                <a:gd name="T4" fmla="*/ 154 w 378"/>
                <a:gd name="T5" fmla="*/ 0 h 297"/>
                <a:gd name="T6" fmla="*/ 378 w 378"/>
                <a:gd name="T7" fmla="*/ 0 h 297"/>
                <a:gd name="T8" fmla="*/ 131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131" y="297"/>
                  </a:moveTo>
                  <a:lnTo>
                    <a:pt x="0" y="297"/>
                  </a:lnTo>
                  <a:lnTo>
                    <a:pt x="154" y="0"/>
                  </a:lnTo>
                  <a:lnTo>
                    <a:pt x="378" y="0"/>
                  </a:lnTo>
                  <a:lnTo>
                    <a:pt x="131" y="2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15" name="Freeform 59"/>
            <p:cNvSpPr/>
            <p:nvPr/>
          </p:nvSpPr>
          <p:spPr bwMode="auto">
            <a:xfrm>
              <a:off x="2619" y="2498"/>
              <a:ext cx="521" cy="321"/>
            </a:xfrm>
            <a:custGeom>
              <a:avLst/>
              <a:gdLst>
                <a:gd name="T0" fmla="*/ 521 w 521"/>
                <a:gd name="T1" fmla="*/ 0 h 321"/>
                <a:gd name="T2" fmla="*/ 0 w 521"/>
                <a:gd name="T3" fmla="*/ 0 h 321"/>
                <a:gd name="T4" fmla="*/ 191 w 521"/>
                <a:gd name="T5" fmla="*/ 321 h 321"/>
                <a:gd name="T6" fmla="*/ 330 w 521"/>
                <a:gd name="T7" fmla="*/ 321 h 321"/>
                <a:gd name="T8" fmla="*/ 521 w 521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21">
                  <a:moveTo>
                    <a:pt x="521" y="0"/>
                  </a:moveTo>
                  <a:lnTo>
                    <a:pt x="0" y="0"/>
                  </a:lnTo>
                  <a:lnTo>
                    <a:pt x="191" y="321"/>
                  </a:lnTo>
                  <a:lnTo>
                    <a:pt x="330" y="32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16" name="Freeform 60"/>
            <p:cNvSpPr/>
            <p:nvPr/>
          </p:nvSpPr>
          <p:spPr bwMode="auto">
            <a:xfrm>
              <a:off x="2810" y="2819"/>
              <a:ext cx="139" cy="116"/>
            </a:xfrm>
            <a:custGeom>
              <a:avLst/>
              <a:gdLst>
                <a:gd name="T0" fmla="*/ 139 w 139"/>
                <a:gd name="T1" fmla="*/ 0 h 116"/>
                <a:gd name="T2" fmla="*/ 0 w 139"/>
                <a:gd name="T3" fmla="*/ 0 h 116"/>
                <a:gd name="T4" fmla="*/ 69 w 139"/>
                <a:gd name="T5" fmla="*/ 116 h 116"/>
                <a:gd name="T6" fmla="*/ 139 w 139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139" y="0"/>
                  </a:moveTo>
                  <a:lnTo>
                    <a:pt x="0" y="0"/>
                  </a:lnTo>
                  <a:lnTo>
                    <a:pt x="69" y="1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532" name="Group 76"/>
          <p:cNvGrpSpPr/>
          <p:nvPr/>
        </p:nvGrpSpPr>
        <p:grpSpPr bwMode="auto">
          <a:xfrm>
            <a:off x="912284" y="4385061"/>
            <a:ext cx="378883" cy="376883"/>
            <a:chOff x="1245" y="2094"/>
            <a:chExt cx="179" cy="178"/>
          </a:xfrm>
        </p:grpSpPr>
        <p:sp>
          <p:nvSpPr>
            <p:cNvPr id="19517" name="Oval 61"/>
            <p:cNvSpPr>
              <a:spLocks noChangeArrowheads="1"/>
            </p:cNvSpPr>
            <p:nvPr/>
          </p:nvSpPr>
          <p:spPr bwMode="auto">
            <a:xfrm>
              <a:off x="1245" y="2094"/>
              <a:ext cx="179" cy="1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18" name="Freeform 62"/>
            <p:cNvSpPr/>
            <p:nvPr/>
          </p:nvSpPr>
          <p:spPr bwMode="auto">
            <a:xfrm>
              <a:off x="1283" y="2149"/>
              <a:ext cx="104" cy="67"/>
            </a:xfrm>
            <a:custGeom>
              <a:avLst/>
              <a:gdLst>
                <a:gd name="T0" fmla="*/ 0 w 104"/>
                <a:gd name="T1" fmla="*/ 29 h 67"/>
                <a:gd name="T2" fmla="*/ 42 w 104"/>
                <a:gd name="T3" fmla="*/ 67 h 67"/>
                <a:gd name="T4" fmla="*/ 104 w 104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67">
                  <a:moveTo>
                    <a:pt x="0" y="29"/>
                  </a:moveTo>
                  <a:lnTo>
                    <a:pt x="42" y="67"/>
                  </a:lnTo>
                  <a:lnTo>
                    <a:pt x="104" y="0"/>
                  </a:lnTo>
                </a:path>
              </a:pathLst>
            </a:custGeom>
            <a:noFill/>
            <a:ln w="33338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533" name="Group 77"/>
          <p:cNvGrpSpPr/>
          <p:nvPr/>
        </p:nvGrpSpPr>
        <p:grpSpPr bwMode="auto">
          <a:xfrm>
            <a:off x="7535335" y="4385061"/>
            <a:ext cx="378884" cy="376883"/>
            <a:chOff x="4336" y="2094"/>
            <a:chExt cx="179" cy="178"/>
          </a:xfrm>
        </p:grpSpPr>
        <p:sp>
          <p:nvSpPr>
            <p:cNvPr id="19519" name="Oval 63"/>
            <p:cNvSpPr>
              <a:spLocks noChangeArrowheads="1"/>
            </p:cNvSpPr>
            <p:nvPr/>
          </p:nvSpPr>
          <p:spPr bwMode="auto">
            <a:xfrm>
              <a:off x="4336" y="2094"/>
              <a:ext cx="179" cy="1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20" name="Freeform 64"/>
            <p:cNvSpPr/>
            <p:nvPr/>
          </p:nvSpPr>
          <p:spPr bwMode="auto">
            <a:xfrm>
              <a:off x="4375" y="2149"/>
              <a:ext cx="103" cy="67"/>
            </a:xfrm>
            <a:custGeom>
              <a:avLst/>
              <a:gdLst>
                <a:gd name="T0" fmla="*/ 0 w 103"/>
                <a:gd name="T1" fmla="*/ 29 h 67"/>
                <a:gd name="T2" fmla="*/ 41 w 103"/>
                <a:gd name="T3" fmla="*/ 67 h 67"/>
                <a:gd name="T4" fmla="*/ 103 w 103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67">
                  <a:moveTo>
                    <a:pt x="0" y="29"/>
                  </a:moveTo>
                  <a:lnTo>
                    <a:pt x="41" y="67"/>
                  </a:lnTo>
                  <a:lnTo>
                    <a:pt x="103" y="0"/>
                  </a:lnTo>
                </a:path>
              </a:pathLst>
            </a:custGeom>
            <a:noFill/>
            <a:ln w="33338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624418" y="1782875"/>
            <a:ext cx="2400300" cy="53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3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01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1104902" y="2678502"/>
            <a:ext cx="2400300" cy="53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3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</a:t>
            </a:r>
            <a:r>
              <a:rPr lang="en-US" altLang="zh-CN" sz="13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3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9525" name="Rectangle 69"/>
          <p:cNvSpPr>
            <a:spLocks noChangeArrowheads="1"/>
          </p:cNvSpPr>
          <p:nvPr/>
        </p:nvSpPr>
        <p:spPr bwMode="auto">
          <a:xfrm>
            <a:off x="9264653" y="1782875"/>
            <a:ext cx="2400300" cy="53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3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</a:t>
            </a:r>
            <a:r>
              <a:rPr lang="en-US" altLang="zh-CN" sz="13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3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8784169" y="2678502"/>
            <a:ext cx="2400300" cy="53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3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</a:t>
            </a:r>
            <a:r>
              <a:rPr lang="en-US" altLang="zh-CN" sz="13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3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>
            <a:off x="3119969" y="1878153"/>
            <a:ext cx="2112433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>
            <a:off x="6951136" y="1878153"/>
            <a:ext cx="2112433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30" name="Line 74"/>
          <p:cNvSpPr>
            <a:spLocks noChangeShapeType="1"/>
          </p:cNvSpPr>
          <p:nvPr/>
        </p:nvSpPr>
        <p:spPr bwMode="auto">
          <a:xfrm>
            <a:off x="6379633" y="2782248"/>
            <a:ext cx="2243667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31" name="Line 75"/>
          <p:cNvSpPr>
            <a:spLocks noChangeShapeType="1"/>
          </p:cNvSpPr>
          <p:nvPr/>
        </p:nvSpPr>
        <p:spPr bwMode="auto">
          <a:xfrm>
            <a:off x="3583517" y="2782248"/>
            <a:ext cx="2243667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34" name="Rectangle 78"/>
          <p:cNvSpPr>
            <a:spLocks noChangeArrowheads="1"/>
          </p:cNvSpPr>
          <p:nvPr/>
        </p:nvSpPr>
        <p:spPr bwMode="auto">
          <a:xfrm>
            <a:off x="912286" y="4865693"/>
            <a:ext cx="4127500" cy="98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35" name="Rectangle 79"/>
          <p:cNvSpPr>
            <a:spLocks noChangeArrowheads="1"/>
          </p:cNvSpPr>
          <p:nvPr/>
        </p:nvSpPr>
        <p:spPr bwMode="auto">
          <a:xfrm>
            <a:off x="7535335" y="4865693"/>
            <a:ext cx="4127500" cy="98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46" name="直接连接符 345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组合 346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348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9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0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1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2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3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4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6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/>
        </p:nvSpPr>
        <p:spPr bwMode="auto">
          <a:xfrm>
            <a:off x="-18822" y="2418538"/>
            <a:ext cx="12210821" cy="4439462"/>
          </a:xfrm>
          <a:custGeom>
            <a:avLst/>
            <a:gdLst>
              <a:gd name="connsiteX0" fmla="*/ 10429969 w 12210821"/>
              <a:gd name="connsiteY0" fmla="*/ 0 h 4439462"/>
              <a:gd name="connsiteX1" fmla="*/ 10794997 w 12210821"/>
              <a:gd name="connsiteY1" fmla="*/ 233910 h 4439462"/>
              <a:gd name="connsiteX2" fmla="*/ 10959055 w 12210821"/>
              <a:gd name="connsiteY2" fmla="*/ 201081 h 4439462"/>
              <a:gd name="connsiteX3" fmla="*/ 11319982 w 12210821"/>
              <a:gd name="connsiteY3" fmla="*/ 426784 h 4439462"/>
              <a:gd name="connsiteX4" fmla="*/ 11402011 w 12210821"/>
              <a:gd name="connsiteY4" fmla="*/ 414473 h 4439462"/>
              <a:gd name="connsiteX5" fmla="*/ 11635793 w 12210821"/>
              <a:gd name="connsiteY5" fmla="*/ 529376 h 4439462"/>
              <a:gd name="connsiteX6" fmla="*/ 11902387 w 12210821"/>
              <a:gd name="connsiteY6" fmla="*/ 357021 h 4439462"/>
              <a:gd name="connsiteX7" fmla="*/ 12164879 w 12210821"/>
              <a:gd name="connsiteY7" fmla="*/ 525272 h 4439462"/>
              <a:gd name="connsiteX8" fmla="*/ 12193589 w 12210821"/>
              <a:gd name="connsiteY8" fmla="*/ 521169 h 4439462"/>
              <a:gd name="connsiteX9" fmla="*/ 12193589 w 12210821"/>
              <a:gd name="connsiteY9" fmla="*/ 3482308 h 4439462"/>
              <a:gd name="connsiteX10" fmla="*/ 12193589 w 12210821"/>
              <a:gd name="connsiteY10" fmla="*/ 3582212 h 4439462"/>
              <a:gd name="connsiteX11" fmla="*/ 12210821 w 12210821"/>
              <a:gd name="connsiteY11" fmla="*/ 3582212 h 4439462"/>
              <a:gd name="connsiteX12" fmla="*/ 12210821 w 12210821"/>
              <a:gd name="connsiteY12" fmla="*/ 4439462 h 4439462"/>
              <a:gd name="connsiteX13" fmla="*/ 0 w 12210821"/>
              <a:gd name="connsiteY13" fmla="*/ 4439462 h 4439462"/>
              <a:gd name="connsiteX14" fmla="*/ 0 w 12210821"/>
              <a:gd name="connsiteY14" fmla="*/ 3582212 h 4439462"/>
              <a:gd name="connsiteX15" fmla="*/ 1 w 12210821"/>
              <a:gd name="connsiteY15" fmla="*/ 3582212 h 4439462"/>
              <a:gd name="connsiteX16" fmla="*/ 1 w 12210821"/>
              <a:gd name="connsiteY16" fmla="*/ 3491663 h 4439462"/>
              <a:gd name="connsiteX17" fmla="*/ 1 w 12210821"/>
              <a:gd name="connsiteY17" fmla="*/ 804323 h 4439462"/>
              <a:gd name="connsiteX18" fmla="*/ 701348 w 12210821"/>
              <a:gd name="connsiteY18" fmla="*/ 102592 h 4439462"/>
              <a:gd name="connsiteX19" fmla="*/ 1291956 w 12210821"/>
              <a:gd name="connsiteY19" fmla="*/ 426784 h 4439462"/>
              <a:gd name="connsiteX20" fmla="*/ 1620071 w 12210821"/>
              <a:gd name="connsiteY20" fmla="*/ 332399 h 4439462"/>
              <a:gd name="connsiteX21" fmla="*/ 1882563 w 12210821"/>
              <a:gd name="connsiteY21" fmla="*/ 213392 h 4439462"/>
              <a:gd name="connsiteX22" fmla="*/ 2108143 w 12210821"/>
              <a:gd name="connsiteY22" fmla="*/ 295466 h 4439462"/>
              <a:gd name="connsiteX23" fmla="*/ 2288606 w 12210821"/>
              <a:gd name="connsiteY23" fmla="*/ 246221 h 4439462"/>
              <a:gd name="connsiteX24" fmla="*/ 2604417 w 12210821"/>
              <a:gd name="connsiteY24" fmla="*/ 451406 h 4439462"/>
              <a:gd name="connsiteX25" fmla="*/ 2670040 w 12210821"/>
              <a:gd name="connsiteY25" fmla="*/ 447302 h 4439462"/>
              <a:gd name="connsiteX26" fmla="*/ 3059677 w 12210821"/>
              <a:gd name="connsiteY26" fmla="*/ 570413 h 4439462"/>
              <a:gd name="connsiteX27" fmla="*/ 3305764 w 12210821"/>
              <a:gd name="connsiteY27" fmla="*/ 463717 h 4439462"/>
              <a:gd name="connsiteX28" fmla="*/ 3313967 w 12210821"/>
              <a:gd name="connsiteY28" fmla="*/ 463717 h 4439462"/>
              <a:gd name="connsiteX29" fmla="*/ 3609271 w 12210821"/>
              <a:gd name="connsiteY29" fmla="*/ 332399 h 4439462"/>
              <a:gd name="connsiteX30" fmla="*/ 3818444 w 12210821"/>
              <a:gd name="connsiteY30" fmla="*/ 393954 h 4439462"/>
              <a:gd name="connsiteX31" fmla="*/ 4121951 w 12210821"/>
              <a:gd name="connsiteY31" fmla="*/ 291362 h 4439462"/>
              <a:gd name="connsiteX32" fmla="*/ 4445965 w 12210821"/>
              <a:gd name="connsiteY32" fmla="*/ 406265 h 4439462"/>
              <a:gd name="connsiteX33" fmla="*/ 4597718 w 12210821"/>
              <a:gd name="connsiteY33" fmla="*/ 369332 h 4439462"/>
              <a:gd name="connsiteX34" fmla="*/ 4765878 w 12210821"/>
              <a:gd name="connsiteY34" fmla="*/ 418576 h 4439462"/>
              <a:gd name="connsiteX35" fmla="*/ 5208833 w 12210821"/>
              <a:gd name="connsiteY35" fmla="*/ 90281 h 4439462"/>
              <a:gd name="connsiteX36" fmla="*/ 5594369 w 12210821"/>
              <a:gd name="connsiteY36" fmla="*/ 299569 h 4439462"/>
              <a:gd name="connsiteX37" fmla="*/ 5737919 w 12210821"/>
              <a:gd name="connsiteY37" fmla="*/ 274947 h 4439462"/>
              <a:gd name="connsiteX38" fmla="*/ 6061933 w 12210821"/>
              <a:gd name="connsiteY38" fmla="*/ 410369 h 4439462"/>
              <a:gd name="connsiteX39" fmla="*/ 6406454 w 12210821"/>
              <a:gd name="connsiteY39" fmla="*/ 102592 h 4439462"/>
              <a:gd name="connsiteX40" fmla="*/ 6738671 w 12210821"/>
              <a:gd name="connsiteY40" fmla="*/ 365228 h 4439462"/>
              <a:gd name="connsiteX41" fmla="*/ 6919134 w 12210821"/>
              <a:gd name="connsiteY41" fmla="*/ 258532 h 4439462"/>
              <a:gd name="connsiteX42" fmla="*/ 7025772 w 12210821"/>
              <a:gd name="connsiteY42" fmla="*/ 291362 h 4439462"/>
              <a:gd name="connsiteX43" fmla="*/ 7267757 w 12210821"/>
              <a:gd name="connsiteY43" fmla="*/ 114903 h 4439462"/>
              <a:gd name="connsiteX44" fmla="*/ 7489235 w 12210821"/>
              <a:gd name="connsiteY44" fmla="*/ 242118 h 4439462"/>
              <a:gd name="connsiteX45" fmla="*/ 7690206 w 12210821"/>
              <a:gd name="connsiteY45" fmla="*/ 155940 h 4439462"/>
              <a:gd name="connsiteX46" fmla="*/ 7965002 w 12210821"/>
              <a:gd name="connsiteY46" fmla="*/ 422680 h 4439462"/>
              <a:gd name="connsiteX47" fmla="*/ 8157770 w 12210821"/>
              <a:gd name="connsiteY47" fmla="*/ 348814 h 4439462"/>
              <a:gd name="connsiteX48" fmla="*/ 8407958 w 12210821"/>
              <a:gd name="connsiteY48" fmla="*/ 492443 h 4439462"/>
              <a:gd name="connsiteX49" fmla="*/ 8432566 w 12210821"/>
              <a:gd name="connsiteY49" fmla="*/ 496546 h 4439462"/>
              <a:gd name="connsiteX50" fmla="*/ 8645841 w 12210821"/>
              <a:gd name="connsiteY50" fmla="*/ 369332 h 4439462"/>
              <a:gd name="connsiteX51" fmla="*/ 8654044 w 12210821"/>
              <a:gd name="connsiteY51" fmla="*/ 369332 h 4439462"/>
              <a:gd name="connsiteX52" fmla="*/ 8916537 w 12210821"/>
              <a:gd name="connsiteY52" fmla="*/ 217496 h 4439462"/>
              <a:gd name="connsiteX53" fmla="*/ 9158522 w 12210821"/>
              <a:gd name="connsiteY53" fmla="*/ 336503 h 4439462"/>
              <a:gd name="connsiteX54" fmla="*/ 9433318 w 12210821"/>
              <a:gd name="connsiteY54" fmla="*/ 201081 h 4439462"/>
              <a:gd name="connsiteX55" fmla="*/ 9687608 w 12210821"/>
              <a:gd name="connsiteY55" fmla="*/ 311880 h 4439462"/>
              <a:gd name="connsiteX56" fmla="*/ 9835260 w 12210821"/>
              <a:gd name="connsiteY56" fmla="*/ 274947 h 4439462"/>
              <a:gd name="connsiteX57" fmla="*/ 10028027 w 12210821"/>
              <a:gd name="connsiteY57" fmla="*/ 336503 h 4439462"/>
              <a:gd name="connsiteX58" fmla="*/ 10429969 w 12210821"/>
              <a:gd name="connsiteY58" fmla="*/ 0 h 443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210821" h="4439462">
                <a:moveTo>
                  <a:pt x="10429969" y="0"/>
                </a:moveTo>
                <a:cubicBezTo>
                  <a:pt x="10589925" y="0"/>
                  <a:pt x="10733476" y="94385"/>
                  <a:pt x="10794997" y="233910"/>
                </a:cubicBezTo>
                <a:cubicBezTo>
                  <a:pt x="10844214" y="213392"/>
                  <a:pt x="10901635" y="201081"/>
                  <a:pt x="10959055" y="201081"/>
                </a:cubicBezTo>
                <a:cubicBezTo>
                  <a:pt x="11114910" y="201081"/>
                  <a:pt x="11254359" y="291362"/>
                  <a:pt x="11319982" y="426784"/>
                </a:cubicBezTo>
                <a:cubicBezTo>
                  <a:pt x="11344590" y="418576"/>
                  <a:pt x="11373301" y="414473"/>
                  <a:pt x="11402011" y="414473"/>
                </a:cubicBezTo>
                <a:cubicBezTo>
                  <a:pt x="11496344" y="414473"/>
                  <a:pt x="11582474" y="459613"/>
                  <a:pt x="11635793" y="529376"/>
                </a:cubicBezTo>
                <a:cubicBezTo>
                  <a:pt x="11680909" y="430887"/>
                  <a:pt x="11783445" y="357021"/>
                  <a:pt x="11902387" y="357021"/>
                </a:cubicBezTo>
                <a:cubicBezTo>
                  <a:pt x="12017227" y="357021"/>
                  <a:pt x="12119763" y="426784"/>
                  <a:pt x="12164879" y="525272"/>
                </a:cubicBezTo>
                <a:lnTo>
                  <a:pt x="12193589" y="521169"/>
                </a:lnTo>
                <a:cubicBezTo>
                  <a:pt x="12193589" y="521169"/>
                  <a:pt x="12193589" y="521169"/>
                  <a:pt x="12193589" y="3482308"/>
                </a:cubicBezTo>
                <a:lnTo>
                  <a:pt x="12193589" y="3582212"/>
                </a:lnTo>
                <a:lnTo>
                  <a:pt x="12210821" y="3582212"/>
                </a:lnTo>
                <a:lnTo>
                  <a:pt x="12210821" y="4439462"/>
                </a:lnTo>
                <a:lnTo>
                  <a:pt x="0" y="4439462"/>
                </a:lnTo>
                <a:lnTo>
                  <a:pt x="0" y="3582212"/>
                </a:lnTo>
                <a:lnTo>
                  <a:pt x="1" y="3582212"/>
                </a:lnTo>
                <a:lnTo>
                  <a:pt x="1" y="3491663"/>
                </a:lnTo>
                <a:cubicBezTo>
                  <a:pt x="1" y="3030549"/>
                  <a:pt x="1" y="2222019"/>
                  <a:pt x="1" y="804323"/>
                </a:cubicBezTo>
                <a:cubicBezTo>
                  <a:pt x="1" y="418576"/>
                  <a:pt x="315812" y="102592"/>
                  <a:pt x="701348" y="102592"/>
                </a:cubicBezTo>
                <a:cubicBezTo>
                  <a:pt x="947434" y="102592"/>
                  <a:pt x="1168912" y="233910"/>
                  <a:pt x="1291956" y="426784"/>
                </a:cubicBezTo>
                <a:cubicBezTo>
                  <a:pt x="1386289" y="373436"/>
                  <a:pt x="1501129" y="336503"/>
                  <a:pt x="1620071" y="332399"/>
                </a:cubicBezTo>
                <a:cubicBezTo>
                  <a:pt x="1681593" y="258532"/>
                  <a:pt x="1775926" y="213392"/>
                  <a:pt x="1882563" y="213392"/>
                </a:cubicBezTo>
                <a:cubicBezTo>
                  <a:pt x="1968694" y="213392"/>
                  <a:pt x="2046621" y="246221"/>
                  <a:pt x="2108143" y="295466"/>
                </a:cubicBezTo>
                <a:cubicBezTo>
                  <a:pt x="2161461" y="262636"/>
                  <a:pt x="2222983" y="246221"/>
                  <a:pt x="2288606" y="246221"/>
                </a:cubicBezTo>
                <a:cubicBezTo>
                  <a:pt x="2428055" y="246221"/>
                  <a:pt x="2551098" y="332399"/>
                  <a:pt x="2604417" y="451406"/>
                </a:cubicBezTo>
                <a:cubicBezTo>
                  <a:pt x="2624924" y="451406"/>
                  <a:pt x="2649533" y="447302"/>
                  <a:pt x="2670040" y="447302"/>
                </a:cubicBezTo>
                <a:cubicBezTo>
                  <a:pt x="2813591" y="447302"/>
                  <a:pt x="2948938" y="492443"/>
                  <a:pt x="3059677" y="570413"/>
                </a:cubicBezTo>
                <a:cubicBezTo>
                  <a:pt x="3121199" y="504754"/>
                  <a:pt x="3207329" y="463717"/>
                  <a:pt x="3305764" y="463717"/>
                </a:cubicBezTo>
                <a:cubicBezTo>
                  <a:pt x="3309865" y="463717"/>
                  <a:pt x="3313967" y="463717"/>
                  <a:pt x="3313967" y="463717"/>
                </a:cubicBezTo>
                <a:cubicBezTo>
                  <a:pt x="3387793" y="381643"/>
                  <a:pt x="3494430" y="332399"/>
                  <a:pt x="3609271" y="332399"/>
                </a:cubicBezTo>
                <a:cubicBezTo>
                  <a:pt x="3687198" y="332399"/>
                  <a:pt x="3756923" y="357021"/>
                  <a:pt x="3818444" y="393954"/>
                </a:cubicBezTo>
                <a:cubicBezTo>
                  <a:pt x="3904574" y="328295"/>
                  <a:pt x="4007111" y="291362"/>
                  <a:pt x="4121951" y="291362"/>
                </a:cubicBezTo>
                <a:cubicBezTo>
                  <a:pt x="4244994" y="291362"/>
                  <a:pt x="4355733" y="336503"/>
                  <a:pt x="4445965" y="406265"/>
                </a:cubicBezTo>
                <a:cubicBezTo>
                  <a:pt x="4491081" y="381643"/>
                  <a:pt x="4544399" y="369332"/>
                  <a:pt x="4597718" y="369332"/>
                </a:cubicBezTo>
                <a:cubicBezTo>
                  <a:pt x="4659240" y="369332"/>
                  <a:pt x="4716660" y="385747"/>
                  <a:pt x="4765878" y="418576"/>
                </a:cubicBezTo>
                <a:cubicBezTo>
                  <a:pt x="4823297" y="229807"/>
                  <a:pt x="4999660" y="90281"/>
                  <a:pt x="5208833" y="90281"/>
                </a:cubicBezTo>
                <a:cubicBezTo>
                  <a:pt x="5368790" y="90281"/>
                  <a:pt x="5512340" y="172355"/>
                  <a:pt x="5594369" y="299569"/>
                </a:cubicBezTo>
                <a:cubicBezTo>
                  <a:pt x="5639484" y="283155"/>
                  <a:pt x="5688702" y="274947"/>
                  <a:pt x="5737919" y="274947"/>
                </a:cubicBezTo>
                <a:cubicBezTo>
                  <a:pt x="5865064" y="274947"/>
                  <a:pt x="5979904" y="328295"/>
                  <a:pt x="6061933" y="410369"/>
                </a:cubicBezTo>
                <a:cubicBezTo>
                  <a:pt x="6082441" y="238014"/>
                  <a:pt x="6225991" y="102592"/>
                  <a:pt x="6406454" y="102592"/>
                </a:cubicBezTo>
                <a:cubicBezTo>
                  <a:pt x="6566410" y="102592"/>
                  <a:pt x="6701758" y="213392"/>
                  <a:pt x="6738671" y="365228"/>
                </a:cubicBezTo>
                <a:cubicBezTo>
                  <a:pt x="6771483" y="299569"/>
                  <a:pt x="6841207" y="258532"/>
                  <a:pt x="6919134" y="258532"/>
                </a:cubicBezTo>
                <a:cubicBezTo>
                  <a:pt x="6956047" y="258532"/>
                  <a:pt x="6997062" y="270844"/>
                  <a:pt x="7025772" y="291362"/>
                </a:cubicBezTo>
                <a:cubicBezTo>
                  <a:pt x="7058583" y="188770"/>
                  <a:pt x="7157018" y="114903"/>
                  <a:pt x="7267757" y="114903"/>
                </a:cubicBezTo>
                <a:cubicBezTo>
                  <a:pt x="7366192" y="114903"/>
                  <a:pt x="7448220" y="168251"/>
                  <a:pt x="7489235" y="242118"/>
                </a:cubicBezTo>
                <a:cubicBezTo>
                  <a:pt x="7542554" y="188770"/>
                  <a:pt x="7612278" y="155940"/>
                  <a:pt x="7690206" y="155940"/>
                </a:cubicBezTo>
                <a:cubicBezTo>
                  <a:pt x="7837858" y="155940"/>
                  <a:pt x="7960901" y="274947"/>
                  <a:pt x="7965002" y="422680"/>
                </a:cubicBezTo>
                <a:cubicBezTo>
                  <a:pt x="8014220" y="377539"/>
                  <a:pt x="8083944" y="348814"/>
                  <a:pt x="8157770" y="348814"/>
                </a:cubicBezTo>
                <a:cubicBezTo>
                  <a:pt x="8264408" y="348814"/>
                  <a:pt x="8354639" y="406265"/>
                  <a:pt x="8407958" y="492443"/>
                </a:cubicBezTo>
                <a:cubicBezTo>
                  <a:pt x="8407958" y="492443"/>
                  <a:pt x="8407958" y="492443"/>
                  <a:pt x="8432566" y="496546"/>
                </a:cubicBezTo>
                <a:cubicBezTo>
                  <a:pt x="8473581" y="418576"/>
                  <a:pt x="8555610" y="369332"/>
                  <a:pt x="8645841" y="369332"/>
                </a:cubicBezTo>
                <a:cubicBezTo>
                  <a:pt x="8649943" y="369332"/>
                  <a:pt x="8654044" y="369332"/>
                  <a:pt x="8654044" y="369332"/>
                </a:cubicBezTo>
                <a:cubicBezTo>
                  <a:pt x="8707363" y="279051"/>
                  <a:pt x="8805798" y="217496"/>
                  <a:pt x="8916537" y="217496"/>
                </a:cubicBezTo>
                <a:cubicBezTo>
                  <a:pt x="9014971" y="217496"/>
                  <a:pt x="9101101" y="262636"/>
                  <a:pt x="9158522" y="336503"/>
                </a:cubicBezTo>
                <a:cubicBezTo>
                  <a:pt x="9220043" y="254429"/>
                  <a:pt x="9322579" y="201081"/>
                  <a:pt x="9433318" y="201081"/>
                </a:cubicBezTo>
                <a:cubicBezTo>
                  <a:pt x="9531753" y="201081"/>
                  <a:pt x="9621985" y="242118"/>
                  <a:pt x="9687608" y="311880"/>
                </a:cubicBezTo>
                <a:cubicBezTo>
                  <a:pt x="9732724" y="291362"/>
                  <a:pt x="9781941" y="274947"/>
                  <a:pt x="9835260" y="274947"/>
                </a:cubicBezTo>
                <a:cubicBezTo>
                  <a:pt x="9909086" y="274947"/>
                  <a:pt x="9974709" y="299569"/>
                  <a:pt x="10028027" y="336503"/>
                </a:cubicBezTo>
                <a:cubicBezTo>
                  <a:pt x="10064940" y="143629"/>
                  <a:pt x="10228998" y="0"/>
                  <a:pt x="10429969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629273" y="1340970"/>
            <a:ext cx="933452" cy="1440330"/>
            <a:chOff x="10091738" y="3709988"/>
            <a:chExt cx="1125538" cy="1736725"/>
          </a:xfrm>
        </p:grpSpPr>
        <p:sp>
          <p:nvSpPr>
            <p:cNvPr id="54" name="Freeform 75"/>
            <p:cNvSpPr/>
            <p:nvPr/>
          </p:nvSpPr>
          <p:spPr bwMode="auto">
            <a:xfrm>
              <a:off x="10106025" y="4270375"/>
              <a:ext cx="1092200" cy="1141413"/>
            </a:xfrm>
            <a:custGeom>
              <a:avLst/>
              <a:gdLst>
                <a:gd name="T0" fmla="*/ 355 w 366"/>
                <a:gd name="T1" fmla="*/ 336 h 382"/>
                <a:gd name="T2" fmla="*/ 257 w 366"/>
                <a:gd name="T3" fmla="*/ 168 h 382"/>
                <a:gd name="T4" fmla="*/ 257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2 w 366"/>
                <a:gd name="T27" fmla="*/ 336 h 382"/>
                <a:gd name="T28" fmla="*/ 39 w 366"/>
                <a:gd name="T29" fmla="*/ 382 h 382"/>
                <a:gd name="T30" fmla="*/ 328 w 366"/>
                <a:gd name="T31" fmla="*/ 382 h 382"/>
                <a:gd name="T32" fmla="*/ 355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5" y="336"/>
                  </a:moveTo>
                  <a:cubicBezTo>
                    <a:pt x="257" y="168"/>
                    <a:pt x="257" y="168"/>
                    <a:pt x="257" y="168"/>
                  </a:cubicBezTo>
                  <a:cubicBezTo>
                    <a:pt x="257" y="47"/>
                    <a:pt x="257" y="47"/>
                    <a:pt x="257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3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3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4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4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2" y="336"/>
                    <a:pt x="12" y="336"/>
                    <a:pt x="12" y="336"/>
                  </a:cubicBezTo>
                  <a:cubicBezTo>
                    <a:pt x="0" y="357"/>
                    <a:pt x="15" y="382"/>
                    <a:pt x="39" y="382"/>
                  </a:cubicBezTo>
                  <a:cubicBezTo>
                    <a:pt x="328" y="382"/>
                    <a:pt x="328" y="382"/>
                    <a:pt x="328" y="382"/>
                  </a:cubicBezTo>
                  <a:cubicBezTo>
                    <a:pt x="352" y="382"/>
                    <a:pt x="366" y="357"/>
                    <a:pt x="355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76"/>
            <p:cNvSpPr>
              <a:spLocks noEditPoints="1"/>
            </p:cNvSpPr>
            <p:nvPr/>
          </p:nvSpPr>
          <p:spPr bwMode="auto">
            <a:xfrm>
              <a:off x="10091738" y="4238625"/>
              <a:ext cx="1125538" cy="1208088"/>
            </a:xfrm>
            <a:custGeom>
              <a:avLst/>
              <a:gdLst>
                <a:gd name="T0" fmla="*/ 369 w 377"/>
                <a:gd name="T1" fmla="*/ 342 h 405"/>
                <a:gd name="T2" fmla="*/ 273 w 377"/>
                <a:gd name="T3" fmla="*/ 176 h 405"/>
                <a:gd name="T4" fmla="*/ 273 w 377"/>
                <a:gd name="T5" fmla="*/ 70 h 405"/>
                <a:gd name="T6" fmla="*/ 286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6 w 377"/>
                <a:gd name="T13" fmla="*/ 0 h 405"/>
                <a:gd name="T14" fmla="*/ 90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0 w 377"/>
                <a:gd name="T21" fmla="*/ 70 h 405"/>
                <a:gd name="T22" fmla="*/ 103 w 377"/>
                <a:gd name="T23" fmla="*/ 70 h 405"/>
                <a:gd name="T24" fmla="*/ 103 w 377"/>
                <a:gd name="T25" fmla="*/ 176 h 405"/>
                <a:gd name="T26" fmla="*/ 7 w 377"/>
                <a:gd name="T27" fmla="*/ 342 h 405"/>
                <a:gd name="T28" fmla="*/ 7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69 w 377"/>
                <a:gd name="T35" fmla="*/ 384 h 405"/>
                <a:gd name="T36" fmla="*/ 369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4 w 377"/>
                <a:gd name="T45" fmla="*/ 179 h 405"/>
                <a:gd name="T46" fmla="*/ 114 w 377"/>
                <a:gd name="T47" fmla="*/ 58 h 405"/>
                <a:gd name="T48" fmla="*/ 90 w 377"/>
                <a:gd name="T49" fmla="*/ 58 h 405"/>
                <a:gd name="T50" fmla="*/ 69 w 377"/>
                <a:gd name="T51" fmla="*/ 37 h 405"/>
                <a:gd name="T52" fmla="*/ 69 w 377"/>
                <a:gd name="T53" fmla="*/ 32 h 405"/>
                <a:gd name="T54" fmla="*/ 90 w 377"/>
                <a:gd name="T55" fmla="*/ 11 h 405"/>
                <a:gd name="T56" fmla="*/ 286 w 377"/>
                <a:gd name="T57" fmla="*/ 11 h 405"/>
                <a:gd name="T58" fmla="*/ 307 w 377"/>
                <a:gd name="T59" fmla="*/ 32 h 405"/>
                <a:gd name="T60" fmla="*/ 307 w 377"/>
                <a:gd name="T61" fmla="*/ 37 h 405"/>
                <a:gd name="T62" fmla="*/ 286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69" y="342"/>
                  </a:moveTo>
                  <a:cubicBezTo>
                    <a:pt x="273" y="176"/>
                    <a:pt x="273" y="176"/>
                    <a:pt x="273" y="176"/>
                  </a:cubicBezTo>
                  <a:cubicBezTo>
                    <a:pt x="273" y="70"/>
                    <a:pt x="273" y="70"/>
                    <a:pt x="273" y="70"/>
                  </a:cubicBezTo>
                  <a:cubicBezTo>
                    <a:pt x="286" y="70"/>
                    <a:pt x="286" y="70"/>
                    <a:pt x="286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0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7" y="342"/>
                    <a:pt x="7" y="342"/>
                    <a:pt x="7" y="342"/>
                  </a:cubicBezTo>
                  <a:cubicBezTo>
                    <a:pt x="0" y="355"/>
                    <a:pt x="0" y="370"/>
                    <a:pt x="7" y="384"/>
                  </a:cubicBezTo>
                  <a:cubicBezTo>
                    <a:pt x="15" y="397"/>
                    <a:pt x="28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8" y="405"/>
                    <a:pt x="362" y="397"/>
                    <a:pt x="369" y="384"/>
                  </a:cubicBezTo>
                  <a:cubicBezTo>
                    <a:pt x="377" y="370"/>
                    <a:pt x="377" y="355"/>
                    <a:pt x="369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5" y="368"/>
                    <a:pt x="17" y="347"/>
                  </a:cubicBezTo>
                  <a:cubicBezTo>
                    <a:pt x="114" y="179"/>
                    <a:pt x="114" y="179"/>
                    <a:pt x="114" y="179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79" y="58"/>
                    <a:pt x="69" y="49"/>
                    <a:pt x="69" y="37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20"/>
                    <a:pt x="79" y="11"/>
                    <a:pt x="90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98" y="11"/>
                    <a:pt x="307" y="20"/>
                    <a:pt x="307" y="32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07" y="49"/>
                    <a:pt x="298" y="58"/>
                    <a:pt x="286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1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7"/>
            <p:cNvSpPr/>
            <p:nvPr/>
          </p:nvSpPr>
          <p:spPr bwMode="auto">
            <a:xfrm>
              <a:off x="1010602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6 w 366"/>
                <a:gd name="T3" fmla="*/ 45 h 171"/>
                <a:gd name="T4" fmla="*/ 55 w 366"/>
                <a:gd name="T5" fmla="*/ 51 h 171"/>
                <a:gd name="T6" fmla="*/ 12 w 366"/>
                <a:gd name="T7" fmla="*/ 125 h 171"/>
                <a:gd name="T8" fmla="*/ 39 w 366"/>
                <a:gd name="T9" fmla="*/ 171 h 171"/>
                <a:gd name="T10" fmla="*/ 328 w 366"/>
                <a:gd name="T11" fmla="*/ 171 h 171"/>
                <a:gd name="T12" fmla="*/ 355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30" y="16"/>
                    <a:pt x="184" y="39"/>
                    <a:pt x="146" y="45"/>
                  </a:cubicBezTo>
                  <a:cubicBezTo>
                    <a:pt x="115" y="50"/>
                    <a:pt x="85" y="53"/>
                    <a:pt x="55" y="51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0" y="146"/>
                    <a:pt x="15" y="171"/>
                    <a:pt x="39" y="171"/>
                  </a:cubicBezTo>
                  <a:cubicBezTo>
                    <a:pt x="328" y="171"/>
                    <a:pt x="328" y="171"/>
                    <a:pt x="328" y="171"/>
                  </a:cubicBezTo>
                  <a:cubicBezTo>
                    <a:pt x="352" y="171"/>
                    <a:pt x="366" y="146"/>
                    <a:pt x="355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FF8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78"/>
            <p:cNvSpPr/>
            <p:nvPr/>
          </p:nvSpPr>
          <p:spPr bwMode="auto">
            <a:xfrm>
              <a:off x="10223500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FFC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Oval 79"/>
            <p:cNvSpPr>
              <a:spLocks noChangeArrowheads="1"/>
            </p:cNvSpPr>
            <p:nvPr/>
          </p:nvSpPr>
          <p:spPr bwMode="auto">
            <a:xfrm>
              <a:off x="10620375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10807700" y="5086350"/>
              <a:ext cx="122238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Oval 81"/>
            <p:cNvSpPr>
              <a:spLocks noChangeArrowheads="1"/>
            </p:cNvSpPr>
            <p:nvPr/>
          </p:nvSpPr>
          <p:spPr bwMode="auto">
            <a:xfrm>
              <a:off x="10525125" y="4046538"/>
              <a:ext cx="95250" cy="95250"/>
            </a:xfrm>
            <a:prstGeom prst="ellipse">
              <a:avLst/>
            </a:prstGeom>
            <a:solidFill>
              <a:srgbClr val="FF8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Oval 82"/>
            <p:cNvSpPr>
              <a:spLocks noChangeArrowheads="1"/>
            </p:cNvSpPr>
            <p:nvPr/>
          </p:nvSpPr>
          <p:spPr bwMode="auto">
            <a:xfrm>
              <a:off x="10702925" y="3933825"/>
              <a:ext cx="111125" cy="107950"/>
            </a:xfrm>
            <a:prstGeom prst="ellipse">
              <a:avLst/>
            </a:prstGeom>
            <a:solidFill>
              <a:srgbClr val="FF8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Oval 83"/>
            <p:cNvSpPr>
              <a:spLocks noChangeArrowheads="1"/>
            </p:cNvSpPr>
            <p:nvPr/>
          </p:nvSpPr>
          <p:spPr bwMode="auto">
            <a:xfrm>
              <a:off x="10590213" y="3709988"/>
              <a:ext cx="125413" cy="125413"/>
            </a:xfrm>
            <a:prstGeom prst="ellipse">
              <a:avLst/>
            </a:prstGeom>
            <a:solidFill>
              <a:srgbClr val="FF8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5593297" y="3861137"/>
            <a:ext cx="1005404" cy="1155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研究目标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成果形式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应用前景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082471" y="3204436"/>
            <a:ext cx="4027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研究成果与应用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5646491" y="3778448"/>
            <a:ext cx="899016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24"/>
          <p:cNvSpPr>
            <a:spLocks noChangeArrowheads="1"/>
          </p:cNvSpPr>
          <p:nvPr/>
        </p:nvSpPr>
        <p:spPr bwMode="auto">
          <a:xfrm>
            <a:off x="672160" y="2038607"/>
            <a:ext cx="2687075" cy="108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565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1335" b="1" kern="0" dirty="0">
                <a:solidFill>
                  <a:srgbClr val="080808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kern="0" dirty="0">
              <a:solidFill>
                <a:srgbClr val="080808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18565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1065" kern="0" dirty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86" name="Rectangle 24"/>
          <p:cNvSpPr>
            <a:spLocks noChangeArrowheads="1"/>
          </p:cNvSpPr>
          <p:nvPr/>
        </p:nvSpPr>
        <p:spPr bwMode="auto">
          <a:xfrm>
            <a:off x="672160" y="4205030"/>
            <a:ext cx="2687075" cy="113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565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1335" b="1" kern="0" dirty="0">
                <a:solidFill>
                  <a:srgbClr val="080808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kern="0" dirty="0">
              <a:solidFill>
                <a:srgbClr val="080808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18565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1065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亮亮图文旗舰店</a:t>
            </a:r>
            <a:r>
              <a:rPr lang="en-US" altLang="zh-CN" sz="1065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</a:p>
          <a:p>
            <a:pPr algn="r" defTabSz="1218565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1065" kern="0" dirty="0" smtClean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world </a:t>
            </a:r>
            <a:r>
              <a:rPr lang="en-US" altLang="zh-CN" sz="1065" kern="0" dirty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PowerPoint for the very first time. </a:t>
            </a:r>
          </a:p>
        </p:txBody>
      </p:sp>
      <p:sp>
        <p:nvSpPr>
          <p:cNvPr id="88" name="Rectangle 24"/>
          <p:cNvSpPr>
            <a:spLocks noChangeArrowheads="1"/>
          </p:cNvSpPr>
          <p:nvPr/>
        </p:nvSpPr>
        <p:spPr bwMode="auto">
          <a:xfrm>
            <a:off x="8688288" y="2038606"/>
            <a:ext cx="2687075" cy="108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1335" b="1" kern="0" dirty="0">
                <a:solidFill>
                  <a:srgbClr val="080808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kern="0" dirty="0">
              <a:solidFill>
                <a:srgbClr val="080808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1065" kern="0" dirty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90" name="Rectangle 24"/>
          <p:cNvSpPr>
            <a:spLocks noChangeArrowheads="1"/>
          </p:cNvSpPr>
          <p:nvPr/>
        </p:nvSpPr>
        <p:spPr bwMode="auto">
          <a:xfrm>
            <a:off x="8688288" y="4205028"/>
            <a:ext cx="2687075" cy="108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1335" b="1" kern="0" dirty="0">
                <a:solidFill>
                  <a:srgbClr val="080808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kern="0" dirty="0">
              <a:solidFill>
                <a:srgbClr val="080808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1065" kern="0" dirty="0">
                <a:solidFill>
                  <a:srgbClr val="F8F8F8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5233782" y="2798016"/>
            <a:ext cx="1644637" cy="1645977"/>
            <a:chOff x="1903413" y="1601788"/>
            <a:chExt cx="1949450" cy="1951038"/>
          </a:xfrm>
        </p:grpSpPr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1911350" y="1611313"/>
              <a:ext cx="1931987" cy="1931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sz="2400" ker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2730500" y="2430463"/>
              <a:ext cx="295275" cy="2952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sz="2400" ker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8"/>
            <p:cNvSpPr>
              <a:spLocks noEditPoints="1"/>
            </p:cNvSpPr>
            <p:nvPr/>
          </p:nvSpPr>
          <p:spPr bwMode="auto">
            <a:xfrm>
              <a:off x="1903413" y="1601788"/>
              <a:ext cx="1949450" cy="1951038"/>
            </a:xfrm>
            <a:custGeom>
              <a:avLst/>
              <a:gdLst>
                <a:gd name="T0" fmla="*/ 660 w 1320"/>
                <a:gd name="T1" fmla="*/ 0 h 1320"/>
                <a:gd name="T2" fmla="*/ 0 w 1320"/>
                <a:gd name="T3" fmla="*/ 660 h 1320"/>
                <a:gd name="T4" fmla="*/ 660 w 1320"/>
                <a:gd name="T5" fmla="*/ 1320 h 1320"/>
                <a:gd name="T6" fmla="*/ 1320 w 1320"/>
                <a:gd name="T7" fmla="*/ 660 h 1320"/>
                <a:gd name="T8" fmla="*/ 660 w 1320"/>
                <a:gd name="T9" fmla="*/ 0 h 1320"/>
                <a:gd name="T10" fmla="*/ 660 w 1320"/>
                <a:gd name="T11" fmla="*/ 1224 h 1320"/>
                <a:gd name="T12" fmla="*/ 96 w 1320"/>
                <a:gd name="T13" fmla="*/ 660 h 1320"/>
                <a:gd name="T14" fmla="*/ 660 w 1320"/>
                <a:gd name="T15" fmla="*/ 96 h 1320"/>
                <a:gd name="T16" fmla="*/ 1224 w 1320"/>
                <a:gd name="T17" fmla="*/ 660 h 1320"/>
                <a:gd name="T18" fmla="*/ 660 w 1320"/>
                <a:gd name="T19" fmla="*/ 12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0" h="1320">
                  <a:moveTo>
                    <a:pt x="660" y="0"/>
                  </a:moveTo>
                  <a:cubicBezTo>
                    <a:pt x="295" y="0"/>
                    <a:pt x="0" y="296"/>
                    <a:pt x="0" y="660"/>
                  </a:cubicBezTo>
                  <a:cubicBezTo>
                    <a:pt x="0" y="1025"/>
                    <a:pt x="295" y="1320"/>
                    <a:pt x="660" y="1320"/>
                  </a:cubicBezTo>
                  <a:cubicBezTo>
                    <a:pt x="1025" y="1320"/>
                    <a:pt x="1320" y="1025"/>
                    <a:pt x="1320" y="660"/>
                  </a:cubicBezTo>
                  <a:cubicBezTo>
                    <a:pt x="1320" y="296"/>
                    <a:pt x="1025" y="0"/>
                    <a:pt x="660" y="0"/>
                  </a:cubicBezTo>
                  <a:close/>
                  <a:moveTo>
                    <a:pt x="660" y="1224"/>
                  </a:moveTo>
                  <a:cubicBezTo>
                    <a:pt x="349" y="1224"/>
                    <a:pt x="96" y="972"/>
                    <a:pt x="96" y="660"/>
                  </a:cubicBezTo>
                  <a:cubicBezTo>
                    <a:pt x="96" y="349"/>
                    <a:pt x="349" y="96"/>
                    <a:pt x="660" y="96"/>
                  </a:cubicBezTo>
                  <a:cubicBezTo>
                    <a:pt x="971" y="96"/>
                    <a:pt x="1224" y="349"/>
                    <a:pt x="1224" y="660"/>
                  </a:cubicBezTo>
                  <a:cubicBezTo>
                    <a:pt x="1224" y="972"/>
                    <a:pt x="971" y="1224"/>
                    <a:pt x="660" y="122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sz="2400" ker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auto">
            <a:xfrm>
              <a:off x="2181225" y="1882776"/>
              <a:ext cx="1392237" cy="1390650"/>
            </a:xfrm>
            <a:custGeom>
              <a:avLst/>
              <a:gdLst>
                <a:gd name="T0" fmla="*/ 471 w 942"/>
                <a:gd name="T1" fmla="*/ 0 h 941"/>
                <a:gd name="T2" fmla="*/ 0 w 942"/>
                <a:gd name="T3" fmla="*/ 470 h 941"/>
                <a:gd name="T4" fmla="*/ 471 w 942"/>
                <a:gd name="T5" fmla="*/ 941 h 941"/>
                <a:gd name="T6" fmla="*/ 942 w 942"/>
                <a:gd name="T7" fmla="*/ 470 h 941"/>
                <a:gd name="T8" fmla="*/ 471 w 942"/>
                <a:gd name="T9" fmla="*/ 0 h 941"/>
                <a:gd name="T10" fmla="*/ 471 w 942"/>
                <a:gd name="T11" fmla="*/ 854 h 941"/>
                <a:gd name="T12" fmla="*/ 87 w 942"/>
                <a:gd name="T13" fmla="*/ 470 h 941"/>
                <a:gd name="T14" fmla="*/ 471 w 942"/>
                <a:gd name="T15" fmla="*/ 86 h 941"/>
                <a:gd name="T16" fmla="*/ 855 w 942"/>
                <a:gd name="T17" fmla="*/ 470 h 941"/>
                <a:gd name="T18" fmla="*/ 471 w 942"/>
                <a:gd name="T19" fmla="*/ 85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2" h="941">
                  <a:moveTo>
                    <a:pt x="471" y="0"/>
                  </a:moveTo>
                  <a:cubicBezTo>
                    <a:pt x="211" y="0"/>
                    <a:pt x="0" y="210"/>
                    <a:pt x="0" y="470"/>
                  </a:cubicBezTo>
                  <a:cubicBezTo>
                    <a:pt x="0" y="730"/>
                    <a:pt x="211" y="941"/>
                    <a:pt x="471" y="941"/>
                  </a:cubicBezTo>
                  <a:cubicBezTo>
                    <a:pt x="731" y="941"/>
                    <a:pt x="942" y="730"/>
                    <a:pt x="942" y="470"/>
                  </a:cubicBezTo>
                  <a:cubicBezTo>
                    <a:pt x="942" y="210"/>
                    <a:pt x="731" y="0"/>
                    <a:pt x="471" y="0"/>
                  </a:cubicBezTo>
                  <a:close/>
                  <a:moveTo>
                    <a:pt x="471" y="854"/>
                  </a:moveTo>
                  <a:cubicBezTo>
                    <a:pt x="259" y="854"/>
                    <a:pt x="87" y="682"/>
                    <a:pt x="87" y="470"/>
                  </a:cubicBezTo>
                  <a:cubicBezTo>
                    <a:pt x="87" y="258"/>
                    <a:pt x="259" y="86"/>
                    <a:pt x="471" y="86"/>
                  </a:cubicBezTo>
                  <a:cubicBezTo>
                    <a:pt x="683" y="86"/>
                    <a:pt x="855" y="258"/>
                    <a:pt x="855" y="470"/>
                  </a:cubicBezTo>
                  <a:cubicBezTo>
                    <a:pt x="855" y="682"/>
                    <a:pt x="683" y="854"/>
                    <a:pt x="471" y="85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sz="2400" ker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10"/>
            <p:cNvSpPr>
              <a:spLocks noEditPoints="1"/>
            </p:cNvSpPr>
            <p:nvPr/>
          </p:nvSpPr>
          <p:spPr bwMode="auto">
            <a:xfrm>
              <a:off x="2468563" y="2168526"/>
              <a:ext cx="819150" cy="819150"/>
            </a:xfrm>
            <a:custGeom>
              <a:avLst/>
              <a:gdLst>
                <a:gd name="T0" fmla="*/ 277 w 554"/>
                <a:gd name="T1" fmla="*/ 0 h 555"/>
                <a:gd name="T2" fmla="*/ 0 w 554"/>
                <a:gd name="T3" fmla="*/ 277 h 555"/>
                <a:gd name="T4" fmla="*/ 277 w 554"/>
                <a:gd name="T5" fmla="*/ 555 h 555"/>
                <a:gd name="T6" fmla="*/ 554 w 554"/>
                <a:gd name="T7" fmla="*/ 277 h 555"/>
                <a:gd name="T8" fmla="*/ 277 w 554"/>
                <a:gd name="T9" fmla="*/ 0 h 555"/>
                <a:gd name="T10" fmla="*/ 277 w 554"/>
                <a:gd name="T11" fmla="*/ 464 h 555"/>
                <a:gd name="T12" fmla="*/ 90 w 554"/>
                <a:gd name="T13" fmla="*/ 277 h 555"/>
                <a:gd name="T14" fmla="*/ 277 w 554"/>
                <a:gd name="T15" fmla="*/ 91 h 555"/>
                <a:gd name="T16" fmla="*/ 464 w 554"/>
                <a:gd name="T17" fmla="*/ 277 h 555"/>
                <a:gd name="T18" fmla="*/ 277 w 554"/>
                <a:gd name="T19" fmla="*/ 46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5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5"/>
                    <a:pt x="277" y="555"/>
                  </a:cubicBezTo>
                  <a:cubicBezTo>
                    <a:pt x="430" y="555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64"/>
                  </a:moveTo>
                  <a:cubicBezTo>
                    <a:pt x="174" y="464"/>
                    <a:pt x="90" y="380"/>
                    <a:pt x="90" y="277"/>
                  </a:cubicBezTo>
                  <a:cubicBezTo>
                    <a:pt x="90" y="174"/>
                    <a:pt x="174" y="91"/>
                    <a:pt x="277" y="91"/>
                  </a:cubicBezTo>
                  <a:cubicBezTo>
                    <a:pt x="380" y="91"/>
                    <a:pt x="464" y="174"/>
                    <a:pt x="464" y="277"/>
                  </a:cubicBezTo>
                  <a:cubicBezTo>
                    <a:pt x="464" y="380"/>
                    <a:pt x="380" y="464"/>
                    <a:pt x="277" y="46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sz="2400" ker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900302" y="2642659"/>
            <a:ext cx="1158477" cy="979015"/>
            <a:chOff x="1508126" y="1417638"/>
            <a:chExt cx="1373187" cy="1160463"/>
          </a:xfrm>
        </p:grpSpPr>
        <p:sp>
          <p:nvSpPr>
            <p:cNvPr id="78" name="Freeform 11"/>
            <p:cNvSpPr/>
            <p:nvPr/>
          </p:nvSpPr>
          <p:spPr bwMode="auto">
            <a:xfrm>
              <a:off x="1508126" y="1636713"/>
              <a:ext cx="444500" cy="239713"/>
            </a:xfrm>
            <a:custGeom>
              <a:avLst/>
              <a:gdLst>
                <a:gd name="T0" fmla="*/ 280 w 280"/>
                <a:gd name="T1" fmla="*/ 117 h 151"/>
                <a:gd name="T2" fmla="*/ 146 w 280"/>
                <a:gd name="T3" fmla="*/ 151 h 151"/>
                <a:gd name="T4" fmla="*/ 0 w 280"/>
                <a:gd name="T5" fmla="*/ 33 h 151"/>
                <a:gd name="T6" fmla="*/ 134 w 280"/>
                <a:gd name="T7" fmla="*/ 0 h 151"/>
                <a:gd name="T8" fmla="*/ 280 w 280"/>
                <a:gd name="T9" fmla="*/ 11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51">
                  <a:moveTo>
                    <a:pt x="280" y="117"/>
                  </a:moveTo>
                  <a:lnTo>
                    <a:pt x="146" y="151"/>
                  </a:lnTo>
                  <a:lnTo>
                    <a:pt x="0" y="33"/>
                  </a:lnTo>
                  <a:lnTo>
                    <a:pt x="134" y="0"/>
                  </a:lnTo>
                  <a:lnTo>
                    <a:pt x="280" y="1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sz="2400" ker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12"/>
            <p:cNvSpPr/>
            <p:nvPr/>
          </p:nvSpPr>
          <p:spPr bwMode="auto">
            <a:xfrm>
              <a:off x="1720850" y="1417638"/>
              <a:ext cx="238125" cy="404813"/>
            </a:xfrm>
            <a:custGeom>
              <a:avLst/>
              <a:gdLst>
                <a:gd name="T0" fmla="*/ 146 w 150"/>
                <a:gd name="T1" fmla="*/ 255 h 255"/>
                <a:gd name="T2" fmla="*/ 150 w 150"/>
                <a:gd name="T3" fmla="*/ 117 h 255"/>
                <a:gd name="T4" fmla="*/ 4 w 150"/>
                <a:gd name="T5" fmla="*/ 0 h 255"/>
                <a:gd name="T6" fmla="*/ 0 w 150"/>
                <a:gd name="T7" fmla="*/ 138 h 255"/>
                <a:gd name="T8" fmla="*/ 146 w 150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55">
                  <a:moveTo>
                    <a:pt x="146" y="255"/>
                  </a:moveTo>
                  <a:lnTo>
                    <a:pt x="150" y="117"/>
                  </a:lnTo>
                  <a:lnTo>
                    <a:pt x="4" y="0"/>
                  </a:lnTo>
                  <a:lnTo>
                    <a:pt x="0" y="138"/>
                  </a:lnTo>
                  <a:lnTo>
                    <a:pt x="146" y="25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sz="2400" ker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13"/>
            <p:cNvSpPr/>
            <p:nvPr/>
          </p:nvSpPr>
          <p:spPr bwMode="auto">
            <a:xfrm>
              <a:off x="1660525" y="1577976"/>
              <a:ext cx="1174750" cy="965200"/>
            </a:xfrm>
            <a:custGeom>
              <a:avLst/>
              <a:gdLst>
                <a:gd name="T0" fmla="*/ 772 w 795"/>
                <a:gd name="T1" fmla="*/ 654 h 654"/>
                <a:gd name="T2" fmla="*/ 759 w 795"/>
                <a:gd name="T3" fmla="*/ 649 h 654"/>
                <a:gd name="T4" fmla="*/ 10 w 795"/>
                <a:gd name="T5" fmla="*/ 39 h 654"/>
                <a:gd name="T6" fmla="*/ 7 w 795"/>
                <a:gd name="T7" fmla="*/ 10 h 654"/>
                <a:gd name="T8" fmla="*/ 36 w 795"/>
                <a:gd name="T9" fmla="*/ 8 h 654"/>
                <a:gd name="T10" fmla="*/ 785 w 795"/>
                <a:gd name="T11" fmla="*/ 618 h 654"/>
                <a:gd name="T12" fmla="*/ 788 w 795"/>
                <a:gd name="T13" fmla="*/ 646 h 654"/>
                <a:gd name="T14" fmla="*/ 772 w 795"/>
                <a:gd name="T15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5" h="654">
                  <a:moveTo>
                    <a:pt x="772" y="654"/>
                  </a:moveTo>
                  <a:cubicBezTo>
                    <a:pt x="768" y="654"/>
                    <a:pt x="763" y="652"/>
                    <a:pt x="759" y="64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" y="32"/>
                    <a:pt x="0" y="19"/>
                    <a:pt x="7" y="10"/>
                  </a:cubicBezTo>
                  <a:cubicBezTo>
                    <a:pt x="14" y="2"/>
                    <a:pt x="27" y="0"/>
                    <a:pt x="36" y="8"/>
                  </a:cubicBezTo>
                  <a:cubicBezTo>
                    <a:pt x="785" y="618"/>
                    <a:pt x="785" y="618"/>
                    <a:pt x="785" y="618"/>
                  </a:cubicBezTo>
                  <a:cubicBezTo>
                    <a:pt x="794" y="625"/>
                    <a:pt x="795" y="638"/>
                    <a:pt x="788" y="646"/>
                  </a:cubicBezTo>
                  <a:cubicBezTo>
                    <a:pt x="784" y="651"/>
                    <a:pt x="778" y="654"/>
                    <a:pt x="772" y="6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sz="2400" ker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Freeform 14"/>
            <p:cNvSpPr/>
            <p:nvPr/>
          </p:nvSpPr>
          <p:spPr bwMode="auto">
            <a:xfrm>
              <a:off x="2600325" y="2459038"/>
              <a:ext cx="280987" cy="119063"/>
            </a:xfrm>
            <a:custGeom>
              <a:avLst/>
              <a:gdLst>
                <a:gd name="T0" fmla="*/ 0 w 177"/>
                <a:gd name="T1" fmla="*/ 12 h 75"/>
                <a:gd name="T2" fmla="*/ 177 w 177"/>
                <a:gd name="T3" fmla="*/ 75 h 75"/>
                <a:gd name="T4" fmla="*/ 85 w 177"/>
                <a:gd name="T5" fmla="*/ 0 h 75"/>
                <a:gd name="T6" fmla="*/ 0 w 177"/>
                <a:gd name="T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75">
                  <a:moveTo>
                    <a:pt x="0" y="12"/>
                  </a:moveTo>
                  <a:lnTo>
                    <a:pt x="177" y="75"/>
                  </a:lnTo>
                  <a:lnTo>
                    <a:pt x="85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sz="2400" ker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15"/>
            <p:cNvSpPr/>
            <p:nvPr/>
          </p:nvSpPr>
          <p:spPr bwMode="auto">
            <a:xfrm>
              <a:off x="2725738" y="2324101"/>
              <a:ext cx="155575" cy="254000"/>
            </a:xfrm>
            <a:custGeom>
              <a:avLst/>
              <a:gdLst>
                <a:gd name="T0" fmla="*/ 6 w 98"/>
                <a:gd name="T1" fmla="*/ 85 h 160"/>
                <a:gd name="T2" fmla="*/ 98 w 98"/>
                <a:gd name="T3" fmla="*/ 160 h 160"/>
                <a:gd name="T4" fmla="*/ 0 w 98"/>
                <a:gd name="T5" fmla="*/ 0 h 160"/>
                <a:gd name="T6" fmla="*/ 6 w 98"/>
                <a:gd name="T7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60">
                  <a:moveTo>
                    <a:pt x="6" y="85"/>
                  </a:moveTo>
                  <a:lnTo>
                    <a:pt x="98" y="160"/>
                  </a:lnTo>
                  <a:lnTo>
                    <a:pt x="0" y="0"/>
                  </a:lnTo>
                  <a:lnTo>
                    <a:pt x="6" y="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sz="2400" ker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Freeform 12"/>
          <p:cNvSpPr/>
          <p:nvPr/>
        </p:nvSpPr>
        <p:spPr bwMode="auto">
          <a:xfrm flipV="1">
            <a:off x="4900302" y="3621005"/>
            <a:ext cx="1158477" cy="1089535"/>
          </a:xfrm>
          <a:custGeom>
            <a:avLst/>
            <a:gdLst/>
            <a:ahLst/>
            <a:cxnLst/>
            <a:rect l="l" t="t" r="r" b="b"/>
            <a:pathLst>
              <a:path w="1373187" h="1291466">
                <a:moveTo>
                  <a:pt x="1373186" y="1291466"/>
                </a:moveTo>
                <a:lnTo>
                  <a:pt x="1316220" y="1239784"/>
                </a:lnTo>
                <a:lnTo>
                  <a:pt x="1316221" y="1239784"/>
                </a:lnTo>
                <a:lnTo>
                  <a:pt x="1373187" y="1291466"/>
                </a:lnTo>
                <a:lnTo>
                  <a:pt x="1217612" y="1008792"/>
                </a:lnTo>
                <a:lnTo>
                  <a:pt x="1224267" y="1113714"/>
                </a:lnTo>
                <a:cubicBezTo>
                  <a:pt x="1123585" y="1022574"/>
                  <a:pt x="907850" y="827283"/>
                  <a:pt x="445585" y="408824"/>
                </a:cubicBezTo>
                <a:lnTo>
                  <a:pt x="450849" y="206706"/>
                </a:lnTo>
                <a:lnTo>
                  <a:pt x="219074" y="0"/>
                </a:lnTo>
                <a:lnTo>
                  <a:pt x="213889" y="199085"/>
                </a:lnTo>
                <a:lnTo>
                  <a:pt x="205595" y="191578"/>
                </a:lnTo>
                <a:cubicBezTo>
                  <a:pt x="192296" y="178438"/>
                  <a:pt x="173086" y="181723"/>
                  <a:pt x="162743" y="194863"/>
                </a:cubicBezTo>
                <a:cubicBezTo>
                  <a:pt x="152399" y="209645"/>
                  <a:pt x="153877" y="230996"/>
                  <a:pt x="167176" y="242494"/>
                </a:cubicBezTo>
                <a:cubicBezTo>
                  <a:pt x="167176" y="242494"/>
                  <a:pt x="167176" y="242494"/>
                  <a:pt x="169337" y="244450"/>
                </a:cubicBezTo>
                <a:lnTo>
                  <a:pt x="178874" y="253084"/>
                </a:lnTo>
                <a:lnTo>
                  <a:pt x="0" y="302108"/>
                </a:lnTo>
                <a:lnTo>
                  <a:pt x="231775" y="510580"/>
                </a:lnTo>
                <a:lnTo>
                  <a:pt x="408272" y="460742"/>
                </a:lnTo>
                <a:cubicBezTo>
                  <a:pt x="557041" y="595413"/>
                  <a:pt x="797608" y="813183"/>
                  <a:pt x="1186619" y="1165328"/>
                </a:cubicBezTo>
                <a:lnTo>
                  <a:pt x="1092199" y="1180163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>
              <a:defRPr/>
            </a:pPr>
            <a:endParaRPr lang="zh-CN" altLang="en-US" sz="2400" ker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719767" y="2302878"/>
            <a:ext cx="607684" cy="607682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2400" kern="0" dirty="0">
                <a:solidFill>
                  <a:srgbClr val="F8F8F8"/>
                </a:solidFill>
                <a:latin typeface="Calibri" panose="020F0502020204030204"/>
                <a:ea typeface="宋体" panose="02010600030101010101" pitchFamily="2" charset="-122"/>
              </a:rPr>
              <a:t>01</a:t>
            </a:r>
            <a:endParaRPr lang="zh-CN" altLang="en-US" sz="2400" kern="0" dirty="0">
              <a:solidFill>
                <a:srgbClr val="F8F8F8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759153" y="2302878"/>
            <a:ext cx="607684" cy="607682"/>
          </a:xfrm>
          <a:prstGeom prst="ellips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2400" kern="0" dirty="0">
                <a:solidFill>
                  <a:srgbClr val="F8F8F8"/>
                </a:solidFill>
                <a:latin typeface="Calibri" panose="020F0502020204030204"/>
                <a:ea typeface="宋体" panose="02010600030101010101" pitchFamily="2" charset="-122"/>
              </a:rPr>
              <a:t>03</a:t>
            </a:r>
            <a:endParaRPr lang="zh-CN" altLang="en-US" sz="2400" kern="0" dirty="0">
              <a:solidFill>
                <a:srgbClr val="F8F8F8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719767" y="4477768"/>
            <a:ext cx="607684" cy="607682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2400" kern="0" dirty="0">
                <a:solidFill>
                  <a:srgbClr val="F8F8F8"/>
                </a:solidFill>
                <a:latin typeface="Calibri" panose="020F0502020204030204"/>
                <a:ea typeface="宋体" panose="02010600030101010101" pitchFamily="2" charset="-122"/>
              </a:rPr>
              <a:t>02</a:t>
            </a:r>
            <a:endParaRPr lang="zh-CN" altLang="en-US" sz="2400" kern="0" dirty="0">
              <a:solidFill>
                <a:srgbClr val="F8F8F8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759153" y="4477768"/>
            <a:ext cx="607684" cy="607682"/>
          </a:xfrm>
          <a:prstGeom prst="ellipse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2400" kern="0" dirty="0">
                <a:solidFill>
                  <a:srgbClr val="F8F8F8"/>
                </a:solidFill>
                <a:latin typeface="Calibri" panose="020F0502020204030204"/>
                <a:ea typeface="宋体" panose="02010600030101010101" pitchFamily="2" charset="-122"/>
              </a:rPr>
              <a:t>04</a:t>
            </a:r>
            <a:endParaRPr lang="zh-CN" altLang="en-US" sz="2400" kern="0" dirty="0">
              <a:solidFill>
                <a:srgbClr val="F8F8F8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33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571769" y="219396"/>
            <a:ext cx="1356281" cy="82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n w="6350">
                  <a:noFill/>
                </a:ln>
                <a:solidFill>
                  <a:srgbClr val="5FC3F8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600" b="1" dirty="0">
              <a:ln w="6350">
                <a:noFill/>
              </a:ln>
              <a:solidFill>
                <a:srgbClr val="5FC3F8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881243" y="738958"/>
            <a:ext cx="1165148" cy="26161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77838" y="1042122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58878" y="4464387"/>
            <a:ext cx="1728357" cy="1323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选题背景</a:t>
            </a:r>
          </a:p>
          <a:p>
            <a:pPr algn="ctr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研究意义</a:t>
            </a:r>
          </a:p>
          <a:p>
            <a:pPr algn="ctr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理论基础与文献综述</a:t>
            </a:r>
          </a:p>
          <a:p>
            <a:pPr algn="ctr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主要贡献与创新</a:t>
            </a:r>
          </a:p>
        </p:txBody>
      </p:sp>
      <p:sp>
        <p:nvSpPr>
          <p:cNvPr id="9" name="矩形 8"/>
          <p:cNvSpPr/>
          <p:nvPr/>
        </p:nvSpPr>
        <p:spPr>
          <a:xfrm>
            <a:off x="864276" y="3871093"/>
            <a:ext cx="1517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绪论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173548" y="4381698"/>
            <a:ext cx="899016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99781" y="4464387"/>
            <a:ext cx="1728357" cy="978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研究思路</a:t>
            </a:r>
          </a:p>
          <a:p>
            <a:pPr algn="ctr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研究方法</a:t>
            </a:r>
          </a:p>
          <a:p>
            <a:pPr algn="ctr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研究方案可行性说明</a:t>
            </a:r>
          </a:p>
        </p:txBody>
      </p:sp>
      <p:sp>
        <p:nvSpPr>
          <p:cNvPr id="12" name="矩形 11"/>
          <p:cNvSpPr/>
          <p:nvPr/>
        </p:nvSpPr>
        <p:spPr>
          <a:xfrm>
            <a:off x="2793970" y="3871093"/>
            <a:ext cx="21399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研究思路与方法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414451" y="4381698"/>
            <a:ext cx="899016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497966" y="4464387"/>
            <a:ext cx="1213794" cy="1285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关键技术</a:t>
            </a:r>
          </a:p>
          <a:p>
            <a:pPr algn="ctr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实践难点</a:t>
            </a:r>
          </a:p>
          <a:p>
            <a:pPr algn="ctr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市场调研分析</a:t>
            </a:r>
          </a:p>
          <a:p>
            <a:pPr algn="ctr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案例对比分析</a:t>
            </a:r>
          </a:p>
        </p:txBody>
      </p:sp>
      <p:sp>
        <p:nvSpPr>
          <p:cNvPr id="15" name="矩形 14"/>
          <p:cNvSpPr/>
          <p:nvPr/>
        </p:nvSpPr>
        <p:spPr>
          <a:xfrm>
            <a:off x="4961201" y="3871093"/>
            <a:ext cx="22873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关键技术与实践难点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655355" y="4381698"/>
            <a:ext cx="899016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910391" y="4464387"/>
            <a:ext cx="870751" cy="978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研究目标</a:t>
            </a:r>
            <a:endParaRPr lang="en-US" altLang="zh-CN" sz="1335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成果形式</a:t>
            </a:r>
            <a:endParaRPr lang="en-US" altLang="zh-CN" sz="1335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应用前景</a:t>
            </a:r>
            <a:endParaRPr lang="en-US" altLang="zh-CN" sz="1335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04657" y="3871093"/>
            <a:ext cx="18822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研究成果与应用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7896258" y="4381698"/>
            <a:ext cx="899016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964429" y="4464387"/>
            <a:ext cx="1042272" cy="1285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问题评估</a:t>
            </a:r>
            <a:endParaRPr lang="en-US" altLang="zh-CN" sz="1335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相关对策</a:t>
            </a:r>
            <a:endParaRPr lang="en-US" altLang="zh-CN" sz="1335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研究总结</a:t>
            </a:r>
            <a:endParaRPr lang="en-US" altLang="zh-CN" sz="1335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成绩与思考</a:t>
            </a:r>
          </a:p>
        </p:txBody>
      </p:sp>
      <p:sp>
        <p:nvSpPr>
          <p:cNvPr id="21" name="矩形 20"/>
          <p:cNvSpPr/>
          <p:nvPr/>
        </p:nvSpPr>
        <p:spPr>
          <a:xfrm>
            <a:off x="9273007" y="3870506"/>
            <a:ext cx="24222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相关建议与论文总结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0036057" y="4381698"/>
            <a:ext cx="899016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286721" y="2663421"/>
            <a:ext cx="672671" cy="1037943"/>
            <a:chOff x="974725" y="3709988"/>
            <a:chExt cx="1125538" cy="1736725"/>
          </a:xfrm>
        </p:grpSpPr>
        <p:sp>
          <p:nvSpPr>
            <p:cNvPr id="56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528098" y="2663421"/>
            <a:ext cx="671722" cy="1037943"/>
            <a:chOff x="2754313" y="3709988"/>
            <a:chExt cx="1123950" cy="1736725"/>
          </a:xfrm>
        </p:grpSpPr>
        <p:sp>
          <p:nvSpPr>
            <p:cNvPr id="47" name="Freeform 57"/>
            <p:cNvSpPr/>
            <p:nvPr/>
          </p:nvSpPr>
          <p:spPr bwMode="auto">
            <a:xfrm>
              <a:off x="2768600" y="4270375"/>
              <a:ext cx="1095375" cy="1141413"/>
            </a:xfrm>
            <a:custGeom>
              <a:avLst/>
              <a:gdLst>
                <a:gd name="T0" fmla="*/ 355 w 367"/>
                <a:gd name="T1" fmla="*/ 336 h 382"/>
                <a:gd name="T2" fmla="*/ 257 w 367"/>
                <a:gd name="T3" fmla="*/ 168 h 382"/>
                <a:gd name="T4" fmla="*/ 257 w 367"/>
                <a:gd name="T5" fmla="*/ 47 h 382"/>
                <a:gd name="T6" fmla="*/ 282 w 367"/>
                <a:gd name="T7" fmla="*/ 47 h 382"/>
                <a:gd name="T8" fmla="*/ 302 w 367"/>
                <a:gd name="T9" fmla="*/ 26 h 382"/>
                <a:gd name="T10" fmla="*/ 302 w 367"/>
                <a:gd name="T11" fmla="*/ 21 h 382"/>
                <a:gd name="T12" fmla="*/ 282 w 367"/>
                <a:gd name="T13" fmla="*/ 0 h 382"/>
                <a:gd name="T14" fmla="*/ 85 w 367"/>
                <a:gd name="T15" fmla="*/ 0 h 382"/>
                <a:gd name="T16" fmla="*/ 65 w 367"/>
                <a:gd name="T17" fmla="*/ 21 h 382"/>
                <a:gd name="T18" fmla="*/ 65 w 367"/>
                <a:gd name="T19" fmla="*/ 26 h 382"/>
                <a:gd name="T20" fmla="*/ 85 w 367"/>
                <a:gd name="T21" fmla="*/ 47 h 382"/>
                <a:gd name="T22" fmla="*/ 110 w 367"/>
                <a:gd name="T23" fmla="*/ 47 h 382"/>
                <a:gd name="T24" fmla="*/ 110 w 367"/>
                <a:gd name="T25" fmla="*/ 168 h 382"/>
                <a:gd name="T26" fmla="*/ 12 w 367"/>
                <a:gd name="T27" fmla="*/ 336 h 382"/>
                <a:gd name="T28" fmla="*/ 39 w 367"/>
                <a:gd name="T29" fmla="*/ 382 h 382"/>
                <a:gd name="T30" fmla="*/ 328 w 367"/>
                <a:gd name="T31" fmla="*/ 382 h 382"/>
                <a:gd name="T32" fmla="*/ 355 w 367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7" h="382">
                  <a:moveTo>
                    <a:pt x="355" y="336"/>
                  </a:moveTo>
                  <a:cubicBezTo>
                    <a:pt x="257" y="168"/>
                    <a:pt x="257" y="168"/>
                    <a:pt x="257" y="168"/>
                  </a:cubicBezTo>
                  <a:cubicBezTo>
                    <a:pt x="257" y="47"/>
                    <a:pt x="257" y="47"/>
                    <a:pt x="257" y="47"/>
                  </a:cubicBezTo>
                  <a:cubicBezTo>
                    <a:pt x="282" y="47"/>
                    <a:pt x="282" y="47"/>
                    <a:pt x="282" y="47"/>
                  </a:cubicBezTo>
                  <a:cubicBezTo>
                    <a:pt x="293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3" y="0"/>
                    <a:pt x="28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4" y="0"/>
                    <a:pt x="65" y="9"/>
                    <a:pt x="65" y="21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5" y="38"/>
                    <a:pt x="74" y="47"/>
                    <a:pt x="85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2" y="336"/>
                    <a:pt x="12" y="336"/>
                    <a:pt x="12" y="336"/>
                  </a:cubicBezTo>
                  <a:cubicBezTo>
                    <a:pt x="0" y="357"/>
                    <a:pt x="15" y="382"/>
                    <a:pt x="39" y="382"/>
                  </a:cubicBezTo>
                  <a:cubicBezTo>
                    <a:pt x="328" y="382"/>
                    <a:pt x="328" y="382"/>
                    <a:pt x="328" y="382"/>
                  </a:cubicBezTo>
                  <a:cubicBezTo>
                    <a:pt x="352" y="382"/>
                    <a:pt x="367" y="357"/>
                    <a:pt x="355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58"/>
            <p:cNvSpPr>
              <a:spLocks noEditPoints="1"/>
            </p:cNvSpPr>
            <p:nvPr/>
          </p:nvSpPr>
          <p:spPr bwMode="auto">
            <a:xfrm>
              <a:off x="2754313" y="4238625"/>
              <a:ext cx="1123950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0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0 w 377"/>
                <a:gd name="T21" fmla="*/ 70 h 405"/>
                <a:gd name="T22" fmla="*/ 103 w 377"/>
                <a:gd name="T23" fmla="*/ 70 h 405"/>
                <a:gd name="T24" fmla="*/ 103 w 377"/>
                <a:gd name="T25" fmla="*/ 176 h 405"/>
                <a:gd name="T26" fmla="*/ 7 w 377"/>
                <a:gd name="T27" fmla="*/ 342 h 405"/>
                <a:gd name="T28" fmla="*/ 7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0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0 w 377"/>
                <a:gd name="T55" fmla="*/ 11 h 405"/>
                <a:gd name="T56" fmla="*/ 287 w 377"/>
                <a:gd name="T57" fmla="*/ 11 h 405"/>
                <a:gd name="T58" fmla="*/ 307 w 377"/>
                <a:gd name="T59" fmla="*/ 32 h 405"/>
                <a:gd name="T60" fmla="*/ 307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0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7" y="342"/>
                    <a:pt x="7" y="342"/>
                    <a:pt x="7" y="342"/>
                  </a:cubicBezTo>
                  <a:cubicBezTo>
                    <a:pt x="0" y="355"/>
                    <a:pt x="0" y="370"/>
                    <a:pt x="7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8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5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0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7" y="20"/>
                    <a:pt x="307" y="32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07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59"/>
            <p:cNvSpPr/>
            <p:nvPr/>
          </p:nvSpPr>
          <p:spPr bwMode="auto">
            <a:xfrm>
              <a:off x="2768601" y="4900614"/>
              <a:ext cx="1095374" cy="511176"/>
            </a:xfrm>
            <a:custGeom>
              <a:avLst/>
              <a:gdLst>
                <a:gd name="T0" fmla="*/ 283 w 367"/>
                <a:gd name="T1" fmla="*/ 0 h 171"/>
                <a:gd name="T2" fmla="*/ 146 w 367"/>
                <a:gd name="T3" fmla="*/ 45 h 171"/>
                <a:gd name="T4" fmla="*/ 55 w 367"/>
                <a:gd name="T5" fmla="*/ 51 h 171"/>
                <a:gd name="T6" fmla="*/ 12 w 367"/>
                <a:gd name="T7" fmla="*/ 125 h 171"/>
                <a:gd name="T8" fmla="*/ 39 w 367"/>
                <a:gd name="T9" fmla="*/ 171 h 171"/>
                <a:gd name="T10" fmla="*/ 328 w 367"/>
                <a:gd name="T11" fmla="*/ 171 h 171"/>
                <a:gd name="T12" fmla="*/ 355 w 367"/>
                <a:gd name="T13" fmla="*/ 125 h 171"/>
                <a:gd name="T14" fmla="*/ 283 w 367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171">
                  <a:moveTo>
                    <a:pt x="283" y="0"/>
                  </a:moveTo>
                  <a:cubicBezTo>
                    <a:pt x="230" y="16"/>
                    <a:pt x="184" y="39"/>
                    <a:pt x="146" y="45"/>
                  </a:cubicBezTo>
                  <a:cubicBezTo>
                    <a:pt x="115" y="50"/>
                    <a:pt x="86" y="53"/>
                    <a:pt x="55" y="51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0" y="146"/>
                    <a:pt x="15" y="171"/>
                    <a:pt x="39" y="171"/>
                  </a:cubicBezTo>
                  <a:cubicBezTo>
                    <a:pt x="328" y="171"/>
                    <a:pt x="328" y="171"/>
                    <a:pt x="328" y="171"/>
                  </a:cubicBezTo>
                  <a:cubicBezTo>
                    <a:pt x="352" y="171"/>
                    <a:pt x="367" y="146"/>
                    <a:pt x="355" y="125"/>
                  </a:cubicBezTo>
                  <a:lnTo>
                    <a:pt x="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0"/>
            <p:cNvSpPr/>
            <p:nvPr/>
          </p:nvSpPr>
          <p:spPr bwMode="auto">
            <a:xfrm>
              <a:off x="2884488" y="5040313"/>
              <a:ext cx="287338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Oval 61"/>
            <p:cNvSpPr>
              <a:spLocks noChangeArrowheads="1"/>
            </p:cNvSpPr>
            <p:nvPr/>
          </p:nvSpPr>
          <p:spPr bwMode="auto">
            <a:xfrm>
              <a:off x="3281363" y="5262563"/>
              <a:ext cx="69850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62"/>
            <p:cNvSpPr>
              <a:spLocks noChangeArrowheads="1"/>
            </p:cNvSpPr>
            <p:nvPr/>
          </p:nvSpPr>
          <p:spPr bwMode="auto">
            <a:xfrm>
              <a:off x="3470275" y="5086350"/>
              <a:ext cx="122238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63"/>
            <p:cNvSpPr>
              <a:spLocks noChangeArrowheads="1"/>
            </p:cNvSpPr>
            <p:nvPr/>
          </p:nvSpPr>
          <p:spPr bwMode="auto">
            <a:xfrm>
              <a:off x="3186113" y="4046538"/>
              <a:ext cx="95250" cy="952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64"/>
            <p:cNvSpPr>
              <a:spLocks noChangeArrowheads="1"/>
            </p:cNvSpPr>
            <p:nvPr/>
          </p:nvSpPr>
          <p:spPr bwMode="auto">
            <a:xfrm>
              <a:off x="3365500" y="3933825"/>
              <a:ext cx="111125" cy="1079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65"/>
            <p:cNvSpPr>
              <a:spLocks noChangeArrowheads="1"/>
            </p:cNvSpPr>
            <p:nvPr/>
          </p:nvSpPr>
          <p:spPr bwMode="auto">
            <a:xfrm>
              <a:off x="3252788" y="3709988"/>
              <a:ext cx="127000" cy="1254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769002" y="2663421"/>
            <a:ext cx="671722" cy="1037943"/>
            <a:chOff x="8313738" y="3709988"/>
            <a:chExt cx="1123950" cy="1736725"/>
          </a:xfrm>
        </p:grpSpPr>
        <p:sp>
          <p:nvSpPr>
            <p:cNvPr id="38" name="Freeform 66"/>
            <p:cNvSpPr/>
            <p:nvPr/>
          </p:nvSpPr>
          <p:spPr bwMode="auto">
            <a:xfrm>
              <a:off x="8328025" y="4270375"/>
              <a:ext cx="1095375" cy="1141413"/>
            </a:xfrm>
            <a:custGeom>
              <a:avLst/>
              <a:gdLst>
                <a:gd name="T0" fmla="*/ 355 w 367"/>
                <a:gd name="T1" fmla="*/ 336 h 382"/>
                <a:gd name="T2" fmla="*/ 257 w 367"/>
                <a:gd name="T3" fmla="*/ 168 h 382"/>
                <a:gd name="T4" fmla="*/ 257 w 367"/>
                <a:gd name="T5" fmla="*/ 47 h 382"/>
                <a:gd name="T6" fmla="*/ 282 w 367"/>
                <a:gd name="T7" fmla="*/ 47 h 382"/>
                <a:gd name="T8" fmla="*/ 302 w 367"/>
                <a:gd name="T9" fmla="*/ 26 h 382"/>
                <a:gd name="T10" fmla="*/ 302 w 367"/>
                <a:gd name="T11" fmla="*/ 21 h 382"/>
                <a:gd name="T12" fmla="*/ 282 w 367"/>
                <a:gd name="T13" fmla="*/ 0 h 382"/>
                <a:gd name="T14" fmla="*/ 85 w 367"/>
                <a:gd name="T15" fmla="*/ 0 h 382"/>
                <a:gd name="T16" fmla="*/ 64 w 367"/>
                <a:gd name="T17" fmla="*/ 21 h 382"/>
                <a:gd name="T18" fmla="*/ 64 w 367"/>
                <a:gd name="T19" fmla="*/ 26 h 382"/>
                <a:gd name="T20" fmla="*/ 85 w 367"/>
                <a:gd name="T21" fmla="*/ 47 h 382"/>
                <a:gd name="T22" fmla="*/ 110 w 367"/>
                <a:gd name="T23" fmla="*/ 47 h 382"/>
                <a:gd name="T24" fmla="*/ 110 w 367"/>
                <a:gd name="T25" fmla="*/ 168 h 382"/>
                <a:gd name="T26" fmla="*/ 12 w 367"/>
                <a:gd name="T27" fmla="*/ 336 h 382"/>
                <a:gd name="T28" fmla="*/ 39 w 367"/>
                <a:gd name="T29" fmla="*/ 382 h 382"/>
                <a:gd name="T30" fmla="*/ 328 w 367"/>
                <a:gd name="T31" fmla="*/ 382 h 382"/>
                <a:gd name="T32" fmla="*/ 355 w 367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7" h="382">
                  <a:moveTo>
                    <a:pt x="355" y="336"/>
                  </a:moveTo>
                  <a:cubicBezTo>
                    <a:pt x="257" y="168"/>
                    <a:pt x="257" y="168"/>
                    <a:pt x="257" y="168"/>
                  </a:cubicBezTo>
                  <a:cubicBezTo>
                    <a:pt x="257" y="47"/>
                    <a:pt x="257" y="47"/>
                    <a:pt x="257" y="47"/>
                  </a:cubicBezTo>
                  <a:cubicBezTo>
                    <a:pt x="282" y="47"/>
                    <a:pt x="282" y="47"/>
                    <a:pt x="282" y="47"/>
                  </a:cubicBezTo>
                  <a:cubicBezTo>
                    <a:pt x="293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3" y="0"/>
                    <a:pt x="28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4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4" y="47"/>
                    <a:pt x="85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2" y="336"/>
                    <a:pt x="12" y="336"/>
                    <a:pt x="12" y="336"/>
                  </a:cubicBezTo>
                  <a:cubicBezTo>
                    <a:pt x="0" y="357"/>
                    <a:pt x="15" y="382"/>
                    <a:pt x="39" y="382"/>
                  </a:cubicBezTo>
                  <a:cubicBezTo>
                    <a:pt x="328" y="382"/>
                    <a:pt x="328" y="382"/>
                    <a:pt x="328" y="382"/>
                  </a:cubicBezTo>
                  <a:cubicBezTo>
                    <a:pt x="352" y="382"/>
                    <a:pt x="367" y="357"/>
                    <a:pt x="355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67"/>
            <p:cNvSpPr>
              <a:spLocks noEditPoints="1"/>
            </p:cNvSpPr>
            <p:nvPr/>
          </p:nvSpPr>
          <p:spPr bwMode="auto">
            <a:xfrm>
              <a:off x="8313738" y="4238625"/>
              <a:ext cx="1123950" cy="1208088"/>
            </a:xfrm>
            <a:custGeom>
              <a:avLst/>
              <a:gdLst>
                <a:gd name="T0" fmla="*/ 369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0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0 w 377"/>
                <a:gd name="T21" fmla="*/ 70 h 405"/>
                <a:gd name="T22" fmla="*/ 103 w 377"/>
                <a:gd name="T23" fmla="*/ 70 h 405"/>
                <a:gd name="T24" fmla="*/ 103 w 377"/>
                <a:gd name="T25" fmla="*/ 176 h 405"/>
                <a:gd name="T26" fmla="*/ 7 w 377"/>
                <a:gd name="T27" fmla="*/ 342 h 405"/>
                <a:gd name="T28" fmla="*/ 7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69 w 377"/>
                <a:gd name="T35" fmla="*/ 384 h 405"/>
                <a:gd name="T36" fmla="*/ 369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0 w 377"/>
                <a:gd name="T49" fmla="*/ 58 h 405"/>
                <a:gd name="T50" fmla="*/ 69 w 377"/>
                <a:gd name="T51" fmla="*/ 37 h 405"/>
                <a:gd name="T52" fmla="*/ 69 w 377"/>
                <a:gd name="T53" fmla="*/ 32 h 405"/>
                <a:gd name="T54" fmla="*/ 90 w 377"/>
                <a:gd name="T55" fmla="*/ 11 h 405"/>
                <a:gd name="T56" fmla="*/ 287 w 377"/>
                <a:gd name="T57" fmla="*/ 11 h 405"/>
                <a:gd name="T58" fmla="*/ 307 w 377"/>
                <a:gd name="T59" fmla="*/ 32 h 405"/>
                <a:gd name="T60" fmla="*/ 307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69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0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7" y="342"/>
                    <a:pt x="7" y="342"/>
                    <a:pt x="7" y="342"/>
                  </a:cubicBezTo>
                  <a:cubicBezTo>
                    <a:pt x="0" y="355"/>
                    <a:pt x="0" y="370"/>
                    <a:pt x="7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8" y="405"/>
                    <a:pt x="362" y="397"/>
                    <a:pt x="369" y="384"/>
                  </a:cubicBezTo>
                  <a:cubicBezTo>
                    <a:pt x="377" y="370"/>
                    <a:pt x="377" y="355"/>
                    <a:pt x="369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5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79" y="58"/>
                    <a:pt x="69" y="49"/>
                    <a:pt x="69" y="37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20"/>
                    <a:pt x="79" y="11"/>
                    <a:pt x="90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7" y="20"/>
                    <a:pt x="307" y="32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07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68"/>
            <p:cNvSpPr/>
            <p:nvPr/>
          </p:nvSpPr>
          <p:spPr bwMode="auto">
            <a:xfrm>
              <a:off x="8328025" y="4900613"/>
              <a:ext cx="1095375" cy="511175"/>
            </a:xfrm>
            <a:custGeom>
              <a:avLst/>
              <a:gdLst>
                <a:gd name="T0" fmla="*/ 283 w 367"/>
                <a:gd name="T1" fmla="*/ 0 h 171"/>
                <a:gd name="T2" fmla="*/ 146 w 367"/>
                <a:gd name="T3" fmla="*/ 45 h 171"/>
                <a:gd name="T4" fmla="*/ 55 w 367"/>
                <a:gd name="T5" fmla="*/ 51 h 171"/>
                <a:gd name="T6" fmla="*/ 12 w 367"/>
                <a:gd name="T7" fmla="*/ 125 h 171"/>
                <a:gd name="T8" fmla="*/ 39 w 367"/>
                <a:gd name="T9" fmla="*/ 171 h 171"/>
                <a:gd name="T10" fmla="*/ 328 w 367"/>
                <a:gd name="T11" fmla="*/ 171 h 171"/>
                <a:gd name="T12" fmla="*/ 355 w 367"/>
                <a:gd name="T13" fmla="*/ 125 h 171"/>
                <a:gd name="T14" fmla="*/ 283 w 367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171">
                  <a:moveTo>
                    <a:pt x="283" y="0"/>
                  </a:moveTo>
                  <a:cubicBezTo>
                    <a:pt x="230" y="16"/>
                    <a:pt x="184" y="39"/>
                    <a:pt x="146" y="45"/>
                  </a:cubicBezTo>
                  <a:cubicBezTo>
                    <a:pt x="115" y="50"/>
                    <a:pt x="85" y="53"/>
                    <a:pt x="55" y="51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0" y="146"/>
                    <a:pt x="15" y="171"/>
                    <a:pt x="39" y="171"/>
                  </a:cubicBezTo>
                  <a:cubicBezTo>
                    <a:pt x="328" y="171"/>
                    <a:pt x="328" y="171"/>
                    <a:pt x="328" y="171"/>
                  </a:cubicBezTo>
                  <a:cubicBezTo>
                    <a:pt x="352" y="171"/>
                    <a:pt x="367" y="146"/>
                    <a:pt x="355" y="125"/>
                  </a:cubicBezTo>
                  <a:lnTo>
                    <a:pt x="2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69"/>
            <p:cNvSpPr/>
            <p:nvPr/>
          </p:nvSpPr>
          <p:spPr bwMode="auto">
            <a:xfrm>
              <a:off x="8443913" y="5040313"/>
              <a:ext cx="287338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Oval 70"/>
            <p:cNvSpPr>
              <a:spLocks noChangeArrowheads="1"/>
            </p:cNvSpPr>
            <p:nvPr/>
          </p:nvSpPr>
          <p:spPr bwMode="auto">
            <a:xfrm>
              <a:off x="8840788" y="5262563"/>
              <a:ext cx="69850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Oval 71"/>
            <p:cNvSpPr>
              <a:spLocks noChangeArrowheads="1"/>
            </p:cNvSpPr>
            <p:nvPr/>
          </p:nvSpPr>
          <p:spPr bwMode="auto">
            <a:xfrm>
              <a:off x="9029700" y="5086350"/>
              <a:ext cx="122238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Oval 72"/>
            <p:cNvSpPr>
              <a:spLocks noChangeArrowheads="1"/>
            </p:cNvSpPr>
            <p:nvPr/>
          </p:nvSpPr>
          <p:spPr bwMode="auto">
            <a:xfrm>
              <a:off x="8745538" y="4046538"/>
              <a:ext cx="95250" cy="952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Oval 73"/>
            <p:cNvSpPr>
              <a:spLocks noChangeArrowheads="1"/>
            </p:cNvSpPr>
            <p:nvPr/>
          </p:nvSpPr>
          <p:spPr bwMode="auto">
            <a:xfrm>
              <a:off x="8924925" y="3933825"/>
              <a:ext cx="111125" cy="1079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Oval 74"/>
            <p:cNvSpPr>
              <a:spLocks noChangeArrowheads="1"/>
            </p:cNvSpPr>
            <p:nvPr/>
          </p:nvSpPr>
          <p:spPr bwMode="auto">
            <a:xfrm>
              <a:off x="8812213" y="3709988"/>
              <a:ext cx="127000" cy="1254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009431" y="2663421"/>
            <a:ext cx="672671" cy="1037943"/>
            <a:chOff x="10091738" y="3709988"/>
            <a:chExt cx="1125538" cy="1736725"/>
          </a:xfrm>
        </p:grpSpPr>
        <p:sp>
          <p:nvSpPr>
            <p:cNvPr id="29" name="Freeform 75"/>
            <p:cNvSpPr/>
            <p:nvPr/>
          </p:nvSpPr>
          <p:spPr bwMode="auto">
            <a:xfrm>
              <a:off x="10106025" y="4270375"/>
              <a:ext cx="1092200" cy="1141413"/>
            </a:xfrm>
            <a:custGeom>
              <a:avLst/>
              <a:gdLst>
                <a:gd name="T0" fmla="*/ 355 w 366"/>
                <a:gd name="T1" fmla="*/ 336 h 382"/>
                <a:gd name="T2" fmla="*/ 257 w 366"/>
                <a:gd name="T3" fmla="*/ 168 h 382"/>
                <a:gd name="T4" fmla="*/ 257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2 w 366"/>
                <a:gd name="T27" fmla="*/ 336 h 382"/>
                <a:gd name="T28" fmla="*/ 39 w 366"/>
                <a:gd name="T29" fmla="*/ 382 h 382"/>
                <a:gd name="T30" fmla="*/ 328 w 366"/>
                <a:gd name="T31" fmla="*/ 382 h 382"/>
                <a:gd name="T32" fmla="*/ 355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5" y="336"/>
                  </a:moveTo>
                  <a:cubicBezTo>
                    <a:pt x="257" y="168"/>
                    <a:pt x="257" y="168"/>
                    <a:pt x="257" y="168"/>
                  </a:cubicBezTo>
                  <a:cubicBezTo>
                    <a:pt x="257" y="47"/>
                    <a:pt x="257" y="47"/>
                    <a:pt x="257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3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3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4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4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2" y="336"/>
                    <a:pt x="12" y="336"/>
                    <a:pt x="12" y="336"/>
                  </a:cubicBezTo>
                  <a:cubicBezTo>
                    <a:pt x="0" y="357"/>
                    <a:pt x="15" y="382"/>
                    <a:pt x="39" y="382"/>
                  </a:cubicBezTo>
                  <a:cubicBezTo>
                    <a:pt x="328" y="382"/>
                    <a:pt x="328" y="382"/>
                    <a:pt x="328" y="382"/>
                  </a:cubicBezTo>
                  <a:cubicBezTo>
                    <a:pt x="352" y="382"/>
                    <a:pt x="366" y="357"/>
                    <a:pt x="355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76"/>
            <p:cNvSpPr>
              <a:spLocks noEditPoints="1"/>
            </p:cNvSpPr>
            <p:nvPr/>
          </p:nvSpPr>
          <p:spPr bwMode="auto">
            <a:xfrm>
              <a:off x="10091738" y="4238625"/>
              <a:ext cx="1125538" cy="1208088"/>
            </a:xfrm>
            <a:custGeom>
              <a:avLst/>
              <a:gdLst>
                <a:gd name="T0" fmla="*/ 369 w 377"/>
                <a:gd name="T1" fmla="*/ 342 h 405"/>
                <a:gd name="T2" fmla="*/ 273 w 377"/>
                <a:gd name="T3" fmla="*/ 176 h 405"/>
                <a:gd name="T4" fmla="*/ 273 w 377"/>
                <a:gd name="T5" fmla="*/ 70 h 405"/>
                <a:gd name="T6" fmla="*/ 286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6 w 377"/>
                <a:gd name="T13" fmla="*/ 0 h 405"/>
                <a:gd name="T14" fmla="*/ 90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0 w 377"/>
                <a:gd name="T21" fmla="*/ 70 h 405"/>
                <a:gd name="T22" fmla="*/ 103 w 377"/>
                <a:gd name="T23" fmla="*/ 70 h 405"/>
                <a:gd name="T24" fmla="*/ 103 w 377"/>
                <a:gd name="T25" fmla="*/ 176 h 405"/>
                <a:gd name="T26" fmla="*/ 7 w 377"/>
                <a:gd name="T27" fmla="*/ 342 h 405"/>
                <a:gd name="T28" fmla="*/ 7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69 w 377"/>
                <a:gd name="T35" fmla="*/ 384 h 405"/>
                <a:gd name="T36" fmla="*/ 369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4 w 377"/>
                <a:gd name="T45" fmla="*/ 179 h 405"/>
                <a:gd name="T46" fmla="*/ 114 w 377"/>
                <a:gd name="T47" fmla="*/ 58 h 405"/>
                <a:gd name="T48" fmla="*/ 90 w 377"/>
                <a:gd name="T49" fmla="*/ 58 h 405"/>
                <a:gd name="T50" fmla="*/ 69 w 377"/>
                <a:gd name="T51" fmla="*/ 37 h 405"/>
                <a:gd name="T52" fmla="*/ 69 w 377"/>
                <a:gd name="T53" fmla="*/ 32 h 405"/>
                <a:gd name="T54" fmla="*/ 90 w 377"/>
                <a:gd name="T55" fmla="*/ 11 h 405"/>
                <a:gd name="T56" fmla="*/ 286 w 377"/>
                <a:gd name="T57" fmla="*/ 11 h 405"/>
                <a:gd name="T58" fmla="*/ 307 w 377"/>
                <a:gd name="T59" fmla="*/ 32 h 405"/>
                <a:gd name="T60" fmla="*/ 307 w 377"/>
                <a:gd name="T61" fmla="*/ 37 h 405"/>
                <a:gd name="T62" fmla="*/ 286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69" y="342"/>
                  </a:moveTo>
                  <a:cubicBezTo>
                    <a:pt x="273" y="176"/>
                    <a:pt x="273" y="176"/>
                    <a:pt x="273" y="176"/>
                  </a:cubicBezTo>
                  <a:cubicBezTo>
                    <a:pt x="273" y="70"/>
                    <a:pt x="273" y="70"/>
                    <a:pt x="273" y="70"/>
                  </a:cubicBezTo>
                  <a:cubicBezTo>
                    <a:pt x="286" y="70"/>
                    <a:pt x="286" y="70"/>
                    <a:pt x="286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0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7" y="342"/>
                    <a:pt x="7" y="342"/>
                    <a:pt x="7" y="342"/>
                  </a:cubicBezTo>
                  <a:cubicBezTo>
                    <a:pt x="0" y="355"/>
                    <a:pt x="0" y="370"/>
                    <a:pt x="7" y="384"/>
                  </a:cubicBezTo>
                  <a:cubicBezTo>
                    <a:pt x="15" y="397"/>
                    <a:pt x="28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8" y="405"/>
                    <a:pt x="362" y="397"/>
                    <a:pt x="369" y="384"/>
                  </a:cubicBezTo>
                  <a:cubicBezTo>
                    <a:pt x="377" y="370"/>
                    <a:pt x="377" y="355"/>
                    <a:pt x="369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5" y="368"/>
                    <a:pt x="17" y="347"/>
                  </a:cubicBezTo>
                  <a:cubicBezTo>
                    <a:pt x="114" y="179"/>
                    <a:pt x="114" y="179"/>
                    <a:pt x="114" y="179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79" y="58"/>
                    <a:pt x="69" y="49"/>
                    <a:pt x="69" y="37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20"/>
                    <a:pt x="79" y="11"/>
                    <a:pt x="90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98" y="11"/>
                    <a:pt x="307" y="20"/>
                    <a:pt x="307" y="32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07" y="49"/>
                    <a:pt x="298" y="58"/>
                    <a:pt x="286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1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77"/>
            <p:cNvSpPr/>
            <p:nvPr/>
          </p:nvSpPr>
          <p:spPr bwMode="auto">
            <a:xfrm>
              <a:off x="1010602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6 w 366"/>
                <a:gd name="T3" fmla="*/ 45 h 171"/>
                <a:gd name="T4" fmla="*/ 55 w 366"/>
                <a:gd name="T5" fmla="*/ 51 h 171"/>
                <a:gd name="T6" fmla="*/ 12 w 366"/>
                <a:gd name="T7" fmla="*/ 125 h 171"/>
                <a:gd name="T8" fmla="*/ 39 w 366"/>
                <a:gd name="T9" fmla="*/ 171 h 171"/>
                <a:gd name="T10" fmla="*/ 328 w 366"/>
                <a:gd name="T11" fmla="*/ 171 h 171"/>
                <a:gd name="T12" fmla="*/ 355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30" y="16"/>
                    <a:pt x="184" y="39"/>
                    <a:pt x="146" y="45"/>
                  </a:cubicBezTo>
                  <a:cubicBezTo>
                    <a:pt x="115" y="50"/>
                    <a:pt x="85" y="53"/>
                    <a:pt x="55" y="51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0" y="146"/>
                    <a:pt x="15" y="171"/>
                    <a:pt x="39" y="171"/>
                  </a:cubicBezTo>
                  <a:cubicBezTo>
                    <a:pt x="328" y="171"/>
                    <a:pt x="328" y="171"/>
                    <a:pt x="328" y="171"/>
                  </a:cubicBezTo>
                  <a:cubicBezTo>
                    <a:pt x="352" y="171"/>
                    <a:pt x="366" y="146"/>
                    <a:pt x="355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78"/>
            <p:cNvSpPr/>
            <p:nvPr/>
          </p:nvSpPr>
          <p:spPr bwMode="auto">
            <a:xfrm>
              <a:off x="10223500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Oval 79"/>
            <p:cNvSpPr>
              <a:spLocks noChangeArrowheads="1"/>
            </p:cNvSpPr>
            <p:nvPr/>
          </p:nvSpPr>
          <p:spPr bwMode="auto">
            <a:xfrm>
              <a:off x="10620375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Oval 80"/>
            <p:cNvSpPr>
              <a:spLocks noChangeArrowheads="1"/>
            </p:cNvSpPr>
            <p:nvPr/>
          </p:nvSpPr>
          <p:spPr bwMode="auto">
            <a:xfrm>
              <a:off x="10807700" y="5086350"/>
              <a:ext cx="122238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81"/>
            <p:cNvSpPr>
              <a:spLocks noChangeArrowheads="1"/>
            </p:cNvSpPr>
            <p:nvPr/>
          </p:nvSpPr>
          <p:spPr bwMode="auto">
            <a:xfrm>
              <a:off x="10525125" y="4046538"/>
              <a:ext cx="95250" cy="952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82"/>
            <p:cNvSpPr>
              <a:spLocks noChangeArrowheads="1"/>
            </p:cNvSpPr>
            <p:nvPr/>
          </p:nvSpPr>
          <p:spPr bwMode="auto">
            <a:xfrm>
              <a:off x="10702925" y="3933825"/>
              <a:ext cx="111125" cy="1079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83"/>
            <p:cNvSpPr>
              <a:spLocks noChangeArrowheads="1"/>
            </p:cNvSpPr>
            <p:nvPr/>
          </p:nvSpPr>
          <p:spPr bwMode="auto">
            <a:xfrm>
              <a:off x="10590213" y="3709988"/>
              <a:ext cx="125413" cy="1254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10034696" y="314325"/>
            <a:ext cx="1358704" cy="1319366"/>
            <a:chOff x="4795838" y="385763"/>
            <a:chExt cx="3009725" cy="2922587"/>
          </a:xfrm>
        </p:grpSpPr>
        <p:sp>
          <p:nvSpPr>
            <p:cNvPr id="263" name="Oval 91"/>
            <p:cNvSpPr>
              <a:spLocks noChangeArrowheads="1"/>
            </p:cNvSpPr>
            <p:nvPr/>
          </p:nvSpPr>
          <p:spPr bwMode="auto">
            <a:xfrm>
              <a:off x="4816476" y="727075"/>
              <a:ext cx="2555875" cy="2557462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4" name="Freeform 92"/>
            <p:cNvSpPr>
              <a:spLocks noEditPoints="1"/>
            </p:cNvSpPr>
            <p:nvPr/>
          </p:nvSpPr>
          <p:spPr bwMode="auto">
            <a:xfrm>
              <a:off x="4795838" y="703263"/>
              <a:ext cx="2603500" cy="2605087"/>
            </a:xfrm>
            <a:custGeom>
              <a:avLst/>
              <a:gdLst>
                <a:gd name="T0" fmla="*/ 436 w 872"/>
                <a:gd name="T1" fmla="*/ 872 h 872"/>
                <a:gd name="T2" fmla="*/ 0 w 872"/>
                <a:gd name="T3" fmla="*/ 436 h 872"/>
                <a:gd name="T4" fmla="*/ 436 w 872"/>
                <a:gd name="T5" fmla="*/ 0 h 872"/>
                <a:gd name="T6" fmla="*/ 872 w 872"/>
                <a:gd name="T7" fmla="*/ 436 h 872"/>
                <a:gd name="T8" fmla="*/ 436 w 872"/>
                <a:gd name="T9" fmla="*/ 872 h 872"/>
                <a:gd name="T10" fmla="*/ 436 w 872"/>
                <a:gd name="T11" fmla="*/ 16 h 872"/>
                <a:gd name="T12" fmla="*/ 16 w 872"/>
                <a:gd name="T13" fmla="*/ 436 h 872"/>
                <a:gd name="T14" fmla="*/ 436 w 872"/>
                <a:gd name="T15" fmla="*/ 856 h 872"/>
                <a:gd name="T16" fmla="*/ 856 w 872"/>
                <a:gd name="T17" fmla="*/ 436 h 872"/>
                <a:gd name="T18" fmla="*/ 436 w 872"/>
                <a:gd name="T19" fmla="*/ 1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2" h="872">
                  <a:moveTo>
                    <a:pt x="436" y="872"/>
                  </a:moveTo>
                  <a:cubicBezTo>
                    <a:pt x="195" y="872"/>
                    <a:pt x="0" y="676"/>
                    <a:pt x="0" y="436"/>
                  </a:cubicBezTo>
                  <a:cubicBezTo>
                    <a:pt x="0" y="195"/>
                    <a:pt x="195" y="0"/>
                    <a:pt x="436" y="0"/>
                  </a:cubicBezTo>
                  <a:cubicBezTo>
                    <a:pt x="676" y="0"/>
                    <a:pt x="872" y="195"/>
                    <a:pt x="872" y="436"/>
                  </a:cubicBezTo>
                  <a:cubicBezTo>
                    <a:pt x="872" y="676"/>
                    <a:pt x="676" y="872"/>
                    <a:pt x="436" y="872"/>
                  </a:cubicBezTo>
                  <a:close/>
                  <a:moveTo>
                    <a:pt x="436" y="16"/>
                  </a:moveTo>
                  <a:cubicBezTo>
                    <a:pt x="204" y="16"/>
                    <a:pt x="16" y="204"/>
                    <a:pt x="16" y="436"/>
                  </a:cubicBezTo>
                  <a:cubicBezTo>
                    <a:pt x="16" y="667"/>
                    <a:pt x="204" y="856"/>
                    <a:pt x="436" y="856"/>
                  </a:cubicBezTo>
                  <a:cubicBezTo>
                    <a:pt x="667" y="856"/>
                    <a:pt x="856" y="667"/>
                    <a:pt x="856" y="436"/>
                  </a:cubicBezTo>
                  <a:cubicBezTo>
                    <a:pt x="856" y="204"/>
                    <a:pt x="667" y="16"/>
                    <a:pt x="436" y="16"/>
                  </a:cubicBezTo>
                  <a:close/>
                </a:path>
              </a:pathLst>
            </a:custGeom>
            <a:solidFill>
              <a:srgbClr val="5E126B"/>
            </a:solidFill>
            <a:ln w="317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5" name="Freeform 93"/>
            <p:cNvSpPr/>
            <p:nvPr/>
          </p:nvSpPr>
          <p:spPr bwMode="auto">
            <a:xfrm>
              <a:off x="5154613" y="2867025"/>
              <a:ext cx="1882775" cy="417512"/>
            </a:xfrm>
            <a:custGeom>
              <a:avLst/>
              <a:gdLst>
                <a:gd name="T0" fmla="*/ 0 w 631"/>
                <a:gd name="T1" fmla="*/ 0 h 140"/>
                <a:gd name="T2" fmla="*/ 315 w 631"/>
                <a:gd name="T3" fmla="*/ 140 h 140"/>
                <a:gd name="T4" fmla="*/ 631 w 631"/>
                <a:gd name="T5" fmla="*/ 0 h 140"/>
                <a:gd name="T6" fmla="*/ 0 w 631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1" h="140">
                  <a:moveTo>
                    <a:pt x="0" y="0"/>
                  </a:moveTo>
                  <a:cubicBezTo>
                    <a:pt x="78" y="86"/>
                    <a:pt x="190" y="140"/>
                    <a:pt x="315" y="140"/>
                  </a:cubicBezTo>
                  <a:cubicBezTo>
                    <a:pt x="441" y="140"/>
                    <a:pt x="553" y="86"/>
                    <a:pt x="63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" name="Freeform 94"/>
            <p:cNvSpPr>
              <a:spLocks noEditPoints="1"/>
            </p:cNvSpPr>
            <p:nvPr/>
          </p:nvSpPr>
          <p:spPr bwMode="auto">
            <a:xfrm>
              <a:off x="5138738" y="2854325"/>
              <a:ext cx="1914525" cy="442912"/>
            </a:xfrm>
            <a:custGeom>
              <a:avLst/>
              <a:gdLst>
                <a:gd name="T0" fmla="*/ 321 w 641"/>
                <a:gd name="T1" fmla="*/ 148 h 148"/>
                <a:gd name="T2" fmla="*/ 2 w 641"/>
                <a:gd name="T3" fmla="*/ 7 h 148"/>
                <a:gd name="T4" fmla="*/ 1 w 641"/>
                <a:gd name="T5" fmla="*/ 3 h 148"/>
                <a:gd name="T6" fmla="*/ 5 w 641"/>
                <a:gd name="T7" fmla="*/ 0 h 148"/>
                <a:gd name="T8" fmla="*/ 636 w 641"/>
                <a:gd name="T9" fmla="*/ 0 h 148"/>
                <a:gd name="T10" fmla="*/ 640 w 641"/>
                <a:gd name="T11" fmla="*/ 3 h 148"/>
                <a:gd name="T12" fmla="*/ 639 w 641"/>
                <a:gd name="T13" fmla="*/ 7 h 148"/>
                <a:gd name="T14" fmla="*/ 321 w 641"/>
                <a:gd name="T15" fmla="*/ 148 h 148"/>
                <a:gd name="T16" fmla="*/ 14 w 641"/>
                <a:gd name="T17" fmla="*/ 8 h 148"/>
                <a:gd name="T18" fmla="*/ 321 w 641"/>
                <a:gd name="T19" fmla="*/ 140 h 148"/>
                <a:gd name="T20" fmla="*/ 627 w 641"/>
                <a:gd name="T21" fmla="*/ 8 h 148"/>
                <a:gd name="T22" fmla="*/ 14 w 641"/>
                <a:gd name="T23" fmla="*/ 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48">
                  <a:moveTo>
                    <a:pt x="321" y="148"/>
                  </a:moveTo>
                  <a:cubicBezTo>
                    <a:pt x="200" y="148"/>
                    <a:pt x="83" y="97"/>
                    <a:pt x="2" y="7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636" y="0"/>
                    <a:pt x="636" y="0"/>
                    <a:pt x="636" y="0"/>
                  </a:cubicBezTo>
                  <a:cubicBezTo>
                    <a:pt x="638" y="0"/>
                    <a:pt x="640" y="1"/>
                    <a:pt x="640" y="3"/>
                  </a:cubicBezTo>
                  <a:cubicBezTo>
                    <a:pt x="641" y="4"/>
                    <a:pt x="641" y="6"/>
                    <a:pt x="639" y="7"/>
                  </a:cubicBezTo>
                  <a:cubicBezTo>
                    <a:pt x="558" y="97"/>
                    <a:pt x="441" y="148"/>
                    <a:pt x="321" y="148"/>
                  </a:cubicBezTo>
                  <a:close/>
                  <a:moveTo>
                    <a:pt x="14" y="8"/>
                  </a:moveTo>
                  <a:cubicBezTo>
                    <a:pt x="94" y="92"/>
                    <a:pt x="205" y="140"/>
                    <a:pt x="321" y="140"/>
                  </a:cubicBezTo>
                  <a:cubicBezTo>
                    <a:pt x="436" y="140"/>
                    <a:pt x="547" y="92"/>
                    <a:pt x="627" y="8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7" name="Freeform 95"/>
            <p:cNvSpPr/>
            <p:nvPr/>
          </p:nvSpPr>
          <p:spPr bwMode="auto">
            <a:xfrm>
              <a:off x="5514976" y="3036888"/>
              <a:ext cx="165100" cy="179387"/>
            </a:xfrm>
            <a:custGeom>
              <a:avLst/>
              <a:gdLst>
                <a:gd name="T0" fmla="*/ 28 w 55"/>
                <a:gd name="T1" fmla="*/ 0 h 60"/>
                <a:gd name="T2" fmla="*/ 28 w 55"/>
                <a:gd name="T3" fmla="*/ 0 h 60"/>
                <a:gd name="T4" fmla="*/ 0 w 55"/>
                <a:gd name="T5" fmla="*/ 28 h 60"/>
                <a:gd name="T6" fmla="*/ 0 w 55"/>
                <a:gd name="T7" fmla="*/ 36 h 60"/>
                <a:gd name="T8" fmla="*/ 55 w 55"/>
                <a:gd name="T9" fmla="*/ 60 h 60"/>
                <a:gd name="T10" fmla="*/ 55 w 55"/>
                <a:gd name="T11" fmla="*/ 28 h 60"/>
                <a:gd name="T12" fmla="*/ 28 w 55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0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8" y="45"/>
                    <a:pt x="36" y="53"/>
                    <a:pt x="55" y="60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F6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8" name="Freeform 96"/>
            <p:cNvSpPr>
              <a:spLocks noEditPoints="1"/>
            </p:cNvSpPr>
            <p:nvPr/>
          </p:nvSpPr>
          <p:spPr bwMode="auto">
            <a:xfrm>
              <a:off x="5503863" y="3024188"/>
              <a:ext cx="187325" cy="203200"/>
            </a:xfrm>
            <a:custGeom>
              <a:avLst/>
              <a:gdLst>
                <a:gd name="T0" fmla="*/ 59 w 63"/>
                <a:gd name="T1" fmla="*/ 68 h 68"/>
                <a:gd name="T2" fmla="*/ 58 w 63"/>
                <a:gd name="T3" fmla="*/ 67 h 68"/>
                <a:gd name="T4" fmla="*/ 2 w 63"/>
                <a:gd name="T5" fmla="*/ 44 h 68"/>
                <a:gd name="T6" fmla="*/ 0 w 63"/>
                <a:gd name="T7" fmla="*/ 40 h 68"/>
                <a:gd name="T8" fmla="*/ 0 w 63"/>
                <a:gd name="T9" fmla="*/ 32 h 68"/>
                <a:gd name="T10" fmla="*/ 32 w 63"/>
                <a:gd name="T11" fmla="*/ 0 h 68"/>
                <a:gd name="T12" fmla="*/ 32 w 63"/>
                <a:gd name="T13" fmla="*/ 0 h 68"/>
                <a:gd name="T14" fmla="*/ 63 w 63"/>
                <a:gd name="T15" fmla="*/ 32 h 68"/>
                <a:gd name="T16" fmla="*/ 63 w 63"/>
                <a:gd name="T17" fmla="*/ 64 h 68"/>
                <a:gd name="T18" fmla="*/ 62 w 63"/>
                <a:gd name="T19" fmla="*/ 67 h 68"/>
                <a:gd name="T20" fmla="*/ 59 w 63"/>
                <a:gd name="T21" fmla="*/ 68 h 68"/>
                <a:gd name="T22" fmla="*/ 8 w 63"/>
                <a:gd name="T23" fmla="*/ 38 h 68"/>
                <a:gd name="T24" fmla="*/ 55 w 63"/>
                <a:gd name="T25" fmla="*/ 58 h 68"/>
                <a:gd name="T26" fmla="*/ 55 w 63"/>
                <a:gd name="T27" fmla="*/ 32 h 68"/>
                <a:gd name="T28" fmla="*/ 32 w 63"/>
                <a:gd name="T29" fmla="*/ 8 h 68"/>
                <a:gd name="T30" fmla="*/ 8 w 63"/>
                <a:gd name="T31" fmla="*/ 32 h 68"/>
                <a:gd name="T32" fmla="*/ 8 w 63"/>
                <a:gd name="T33" fmla="*/ 3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68">
                  <a:moveTo>
                    <a:pt x="59" y="68"/>
                  </a:moveTo>
                  <a:cubicBezTo>
                    <a:pt x="59" y="68"/>
                    <a:pt x="58" y="68"/>
                    <a:pt x="58" y="67"/>
                  </a:cubicBezTo>
                  <a:cubicBezTo>
                    <a:pt x="39" y="61"/>
                    <a:pt x="20" y="53"/>
                    <a:pt x="2" y="44"/>
                  </a:cubicBezTo>
                  <a:cubicBezTo>
                    <a:pt x="1" y="43"/>
                    <a:pt x="0" y="42"/>
                    <a:pt x="0" y="4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3" y="65"/>
                    <a:pt x="63" y="66"/>
                    <a:pt x="62" y="67"/>
                  </a:cubicBezTo>
                  <a:cubicBezTo>
                    <a:pt x="61" y="67"/>
                    <a:pt x="60" y="68"/>
                    <a:pt x="59" y="68"/>
                  </a:cubicBezTo>
                  <a:close/>
                  <a:moveTo>
                    <a:pt x="8" y="38"/>
                  </a:moveTo>
                  <a:cubicBezTo>
                    <a:pt x="23" y="45"/>
                    <a:pt x="39" y="52"/>
                    <a:pt x="55" y="5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19"/>
                    <a:pt x="45" y="8"/>
                    <a:pt x="32" y="8"/>
                  </a:cubicBezTo>
                  <a:cubicBezTo>
                    <a:pt x="19" y="8"/>
                    <a:pt x="8" y="19"/>
                    <a:pt x="8" y="32"/>
                  </a:cubicBezTo>
                  <a:lnTo>
                    <a:pt x="8" y="38"/>
                  </a:ln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9" name="Freeform 97"/>
            <p:cNvSpPr/>
            <p:nvPr/>
          </p:nvSpPr>
          <p:spPr bwMode="auto">
            <a:xfrm>
              <a:off x="5846763" y="3036888"/>
              <a:ext cx="166688" cy="244475"/>
            </a:xfrm>
            <a:custGeom>
              <a:avLst/>
              <a:gdLst>
                <a:gd name="T0" fmla="*/ 28 w 56"/>
                <a:gd name="T1" fmla="*/ 0 h 82"/>
                <a:gd name="T2" fmla="*/ 0 w 56"/>
                <a:gd name="T3" fmla="*/ 28 h 82"/>
                <a:gd name="T4" fmla="*/ 0 w 56"/>
                <a:gd name="T5" fmla="*/ 75 h 82"/>
                <a:gd name="T6" fmla="*/ 56 w 56"/>
                <a:gd name="T7" fmla="*/ 82 h 82"/>
                <a:gd name="T8" fmla="*/ 56 w 56"/>
                <a:gd name="T9" fmla="*/ 28 h 82"/>
                <a:gd name="T10" fmla="*/ 28 w 56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82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8" y="78"/>
                    <a:pt x="37" y="81"/>
                    <a:pt x="56" y="82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F6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0" name="Freeform 98"/>
            <p:cNvSpPr>
              <a:spLocks noEditPoints="1"/>
            </p:cNvSpPr>
            <p:nvPr/>
          </p:nvSpPr>
          <p:spPr bwMode="auto">
            <a:xfrm>
              <a:off x="5834063" y="3024188"/>
              <a:ext cx="192088" cy="269875"/>
            </a:xfrm>
            <a:custGeom>
              <a:avLst/>
              <a:gdLst>
                <a:gd name="T0" fmla="*/ 60 w 64"/>
                <a:gd name="T1" fmla="*/ 90 h 90"/>
                <a:gd name="T2" fmla="*/ 59 w 64"/>
                <a:gd name="T3" fmla="*/ 90 h 90"/>
                <a:gd name="T4" fmla="*/ 3 w 64"/>
                <a:gd name="T5" fmla="*/ 83 h 90"/>
                <a:gd name="T6" fmla="*/ 0 w 64"/>
                <a:gd name="T7" fmla="*/ 79 h 90"/>
                <a:gd name="T8" fmla="*/ 0 w 64"/>
                <a:gd name="T9" fmla="*/ 32 h 90"/>
                <a:gd name="T10" fmla="*/ 32 w 64"/>
                <a:gd name="T11" fmla="*/ 0 h 90"/>
                <a:gd name="T12" fmla="*/ 64 w 64"/>
                <a:gd name="T13" fmla="*/ 32 h 90"/>
                <a:gd name="T14" fmla="*/ 64 w 64"/>
                <a:gd name="T15" fmla="*/ 86 h 90"/>
                <a:gd name="T16" fmla="*/ 62 w 64"/>
                <a:gd name="T17" fmla="*/ 89 h 90"/>
                <a:gd name="T18" fmla="*/ 60 w 64"/>
                <a:gd name="T19" fmla="*/ 90 h 90"/>
                <a:gd name="T20" fmla="*/ 8 w 64"/>
                <a:gd name="T21" fmla="*/ 75 h 90"/>
                <a:gd name="T22" fmla="*/ 56 w 64"/>
                <a:gd name="T23" fmla="*/ 82 h 90"/>
                <a:gd name="T24" fmla="*/ 56 w 64"/>
                <a:gd name="T25" fmla="*/ 32 h 90"/>
                <a:gd name="T26" fmla="*/ 32 w 64"/>
                <a:gd name="T27" fmla="*/ 8 h 90"/>
                <a:gd name="T28" fmla="*/ 8 w 64"/>
                <a:gd name="T29" fmla="*/ 32 h 90"/>
                <a:gd name="T30" fmla="*/ 8 w 64"/>
                <a:gd name="T31" fmla="*/ 7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90">
                  <a:moveTo>
                    <a:pt x="60" y="90"/>
                  </a:moveTo>
                  <a:cubicBezTo>
                    <a:pt x="59" y="90"/>
                    <a:pt x="59" y="90"/>
                    <a:pt x="59" y="90"/>
                  </a:cubicBezTo>
                  <a:cubicBezTo>
                    <a:pt x="40" y="89"/>
                    <a:pt x="22" y="86"/>
                    <a:pt x="3" y="83"/>
                  </a:cubicBezTo>
                  <a:cubicBezTo>
                    <a:pt x="2" y="82"/>
                    <a:pt x="0" y="81"/>
                    <a:pt x="0" y="7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64" y="87"/>
                    <a:pt x="63" y="88"/>
                    <a:pt x="62" y="89"/>
                  </a:cubicBezTo>
                  <a:cubicBezTo>
                    <a:pt x="62" y="89"/>
                    <a:pt x="61" y="90"/>
                    <a:pt x="60" y="90"/>
                  </a:cubicBezTo>
                  <a:close/>
                  <a:moveTo>
                    <a:pt x="8" y="75"/>
                  </a:moveTo>
                  <a:cubicBezTo>
                    <a:pt x="24" y="78"/>
                    <a:pt x="40" y="80"/>
                    <a:pt x="56" y="8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19"/>
                    <a:pt x="45" y="8"/>
                    <a:pt x="32" y="8"/>
                  </a:cubicBezTo>
                  <a:cubicBezTo>
                    <a:pt x="19" y="8"/>
                    <a:pt x="8" y="19"/>
                    <a:pt x="8" y="32"/>
                  </a:cubicBezTo>
                  <a:lnTo>
                    <a:pt x="8" y="75"/>
                  </a:ln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1" name="Freeform 99"/>
            <p:cNvSpPr/>
            <p:nvPr/>
          </p:nvSpPr>
          <p:spPr bwMode="auto">
            <a:xfrm>
              <a:off x="6178551" y="3036888"/>
              <a:ext cx="166688" cy="244475"/>
            </a:xfrm>
            <a:custGeom>
              <a:avLst/>
              <a:gdLst>
                <a:gd name="T0" fmla="*/ 28 w 56"/>
                <a:gd name="T1" fmla="*/ 0 h 82"/>
                <a:gd name="T2" fmla="*/ 0 w 56"/>
                <a:gd name="T3" fmla="*/ 28 h 82"/>
                <a:gd name="T4" fmla="*/ 0 w 56"/>
                <a:gd name="T5" fmla="*/ 82 h 82"/>
                <a:gd name="T6" fmla="*/ 56 w 56"/>
                <a:gd name="T7" fmla="*/ 75 h 82"/>
                <a:gd name="T8" fmla="*/ 56 w 56"/>
                <a:gd name="T9" fmla="*/ 28 h 82"/>
                <a:gd name="T10" fmla="*/ 28 w 56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82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9" y="81"/>
                    <a:pt x="38" y="78"/>
                    <a:pt x="56" y="75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F6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2" name="Freeform 100"/>
            <p:cNvSpPr>
              <a:spLocks noEditPoints="1"/>
            </p:cNvSpPr>
            <p:nvPr/>
          </p:nvSpPr>
          <p:spPr bwMode="auto">
            <a:xfrm>
              <a:off x="6165851" y="3024188"/>
              <a:ext cx="190500" cy="269875"/>
            </a:xfrm>
            <a:custGeom>
              <a:avLst/>
              <a:gdLst>
                <a:gd name="T0" fmla="*/ 4 w 64"/>
                <a:gd name="T1" fmla="*/ 90 h 90"/>
                <a:gd name="T2" fmla="*/ 2 w 64"/>
                <a:gd name="T3" fmla="*/ 89 h 90"/>
                <a:gd name="T4" fmla="*/ 0 w 64"/>
                <a:gd name="T5" fmla="*/ 86 h 90"/>
                <a:gd name="T6" fmla="*/ 0 w 64"/>
                <a:gd name="T7" fmla="*/ 32 h 90"/>
                <a:gd name="T8" fmla="*/ 32 w 64"/>
                <a:gd name="T9" fmla="*/ 0 h 90"/>
                <a:gd name="T10" fmla="*/ 64 w 64"/>
                <a:gd name="T11" fmla="*/ 32 h 90"/>
                <a:gd name="T12" fmla="*/ 64 w 64"/>
                <a:gd name="T13" fmla="*/ 79 h 90"/>
                <a:gd name="T14" fmla="*/ 61 w 64"/>
                <a:gd name="T15" fmla="*/ 83 h 90"/>
                <a:gd name="T16" fmla="*/ 5 w 64"/>
                <a:gd name="T17" fmla="*/ 90 h 90"/>
                <a:gd name="T18" fmla="*/ 4 w 64"/>
                <a:gd name="T19" fmla="*/ 90 h 90"/>
                <a:gd name="T20" fmla="*/ 32 w 64"/>
                <a:gd name="T21" fmla="*/ 8 h 90"/>
                <a:gd name="T22" fmla="*/ 8 w 64"/>
                <a:gd name="T23" fmla="*/ 32 h 90"/>
                <a:gd name="T24" fmla="*/ 8 w 64"/>
                <a:gd name="T25" fmla="*/ 82 h 90"/>
                <a:gd name="T26" fmla="*/ 56 w 64"/>
                <a:gd name="T27" fmla="*/ 75 h 90"/>
                <a:gd name="T28" fmla="*/ 56 w 64"/>
                <a:gd name="T29" fmla="*/ 32 h 90"/>
                <a:gd name="T30" fmla="*/ 32 w 64"/>
                <a:gd name="T31" fmla="*/ 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90">
                  <a:moveTo>
                    <a:pt x="4" y="90"/>
                  </a:moveTo>
                  <a:cubicBezTo>
                    <a:pt x="3" y="90"/>
                    <a:pt x="2" y="89"/>
                    <a:pt x="2" y="89"/>
                  </a:cubicBezTo>
                  <a:cubicBezTo>
                    <a:pt x="1" y="88"/>
                    <a:pt x="0" y="87"/>
                    <a:pt x="0" y="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81"/>
                    <a:pt x="62" y="82"/>
                    <a:pt x="61" y="83"/>
                  </a:cubicBezTo>
                  <a:cubicBezTo>
                    <a:pt x="42" y="86"/>
                    <a:pt x="24" y="89"/>
                    <a:pt x="5" y="90"/>
                  </a:cubicBezTo>
                  <a:cubicBezTo>
                    <a:pt x="5" y="90"/>
                    <a:pt x="5" y="90"/>
                    <a:pt x="4" y="90"/>
                  </a:cubicBezTo>
                  <a:close/>
                  <a:moveTo>
                    <a:pt x="32" y="8"/>
                  </a:moveTo>
                  <a:cubicBezTo>
                    <a:pt x="19" y="8"/>
                    <a:pt x="8" y="19"/>
                    <a:pt x="8" y="3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24" y="80"/>
                    <a:pt x="40" y="78"/>
                    <a:pt x="56" y="75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19"/>
                    <a:pt x="45" y="8"/>
                    <a:pt x="32" y="8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3" name="Freeform 101"/>
            <p:cNvSpPr/>
            <p:nvPr/>
          </p:nvSpPr>
          <p:spPr bwMode="auto">
            <a:xfrm>
              <a:off x="6511926" y="3036888"/>
              <a:ext cx="165100" cy="179387"/>
            </a:xfrm>
            <a:custGeom>
              <a:avLst/>
              <a:gdLst>
                <a:gd name="T0" fmla="*/ 27 w 55"/>
                <a:gd name="T1" fmla="*/ 0 h 60"/>
                <a:gd name="T2" fmla="*/ 0 w 55"/>
                <a:gd name="T3" fmla="*/ 28 h 60"/>
                <a:gd name="T4" fmla="*/ 0 w 55"/>
                <a:gd name="T5" fmla="*/ 60 h 60"/>
                <a:gd name="T6" fmla="*/ 55 w 55"/>
                <a:gd name="T7" fmla="*/ 36 h 60"/>
                <a:gd name="T8" fmla="*/ 55 w 55"/>
                <a:gd name="T9" fmla="*/ 28 h 60"/>
                <a:gd name="T10" fmla="*/ 27 w 5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60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9" y="53"/>
                    <a:pt x="37" y="45"/>
                    <a:pt x="55" y="36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13"/>
                    <a:pt x="43" y="0"/>
                    <a:pt x="27" y="0"/>
                  </a:cubicBezTo>
                  <a:close/>
                </a:path>
              </a:pathLst>
            </a:custGeom>
            <a:solidFill>
              <a:srgbClr val="F6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4" name="Freeform 102"/>
            <p:cNvSpPr>
              <a:spLocks noEditPoints="1"/>
            </p:cNvSpPr>
            <p:nvPr/>
          </p:nvSpPr>
          <p:spPr bwMode="auto">
            <a:xfrm>
              <a:off x="6500813" y="3024188"/>
              <a:ext cx="187325" cy="203200"/>
            </a:xfrm>
            <a:custGeom>
              <a:avLst/>
              <a:gdLst>
                <a:gd name="T0" fmla="*/ 4 w 63"/>
                <a:gd name="T1" fmla="*/ 68 h 68"/>
                <a:gd name="T2" fmla="*/ 1 w 63"/>
                <a:gd name="T3" fmla="*/ 67 h 68"/>
                <a:gd name="T4" fmla="*/ 0 w 63"/>
                <a:gd name="T5" fmla="*/ 64 h 68"/>
                <a:gd name="T6" fmla="*/ 0 w 63"/>
                <a:gd name="T7" fmla="*/ 32 h 68"/>
                <a:gd name="T8" fmla="*/ 31 w 63"/>
                <a:gd name="T9" fmla="*/ 0 h 68"/>
                <a:gd name="T10" fmla="*/ 63 w 63"/>
                <a:gd name="T11" fmla="*/ 32 h 68"/>
                <a:gd name="T12" fmla="*/ 63 w 63"/>
                <a:gd name="T13" fmla="*/ 40 h 68"/>
                <a:gd name="T14" fmla="*/ 61 w 63"/>
                <a:gd name="T15" fmla="*/ 44 h 68"/>
                <a:gd name="T16" fmla="*/ 5 w 63"/>
                <a:gd name="T17" fmla="*/ 67 h 68"/>
                <a:gd name="T18" fmla="*/ 4 w 63"/>
                <a:gd name="T19" fmla="*/ 68 h 68"/>
                <a:gd name="T20" fmla="*/ 31 w 63"/>
                <a:gd name="T21" fmla="*/ 8 h 68"/>
                <a:gd name="T22" fmla="*/ 8 w 63"/>
                <a:gd name="T23" fmla="*/ 32 h 68"/>
                <a:gd name="T24" fmla="*/ 8 w 63"/>
                <a:gd name="T25" fmla="*/ 58 h 68"/>
                <a:gd name="T26" fmla="*/ 55 w 63"/>
                <a:gd name="T27" fmla="*/ 38 h 68"/>
                <a:gd name="T28" fmla="*/ 55 w 63"/>
                <a:gd name="T29" fmla="*/ 32 h 68"/>
                <a:gd name="T30" fmla="*/ 31 w 63"/>
                <a:gd name="T31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" h="68">
                  <a:moveTo>
                    <a:pt x="4" y="68"/>
                  </a:moveTo>
                  <a:cubicBezTo>
                    <a:pt x="3" y="68"/>
                    <a:pt x="2" y="67"/>
                    <a:pt x="1" y="67"/>
                  </a:cubicBezTo>
                  <a:cubicBezTo>
                    <a:pt x="0" y="66"/>
                    <a:pt x="0" y="65"/>
                    <a:pt x="0" y="6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2"/>
                    <a:pt x="62" y="43"/>
                    <a:pt x="61" y="44"/>
                  </a:cubicBezTo>
                  <a:cubicBezTo>
                    <a:pt x="43" y="53"/>
                    <a:pt x="24" y="61"/>
                    <a:pt x="5" y="67"/>
                  </a:cubicBezTo>
                  <a:cubicBezTo>
                    <a:pt x="5" y="68"/>
                    <a:pt x="4" y="68"/>
                    <a:pt x="4" y="68"/>
                  </a:cubicBezTo>
                  <a:close/>
                  <a:moveTo>
                    <a:pt x="31" y="8"/>
                  </a:moveTo>
                  <a:cubicBezTo>
                    <a:pt x="18" y="8"/>
                    <a:pt x="8" y="19"/>
                    <a:pt x="8" y="32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24" y="52"/>
                    <a:pt x="40" y="45"/>
                    <a:pt x="55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19"/>
                    <a:pt x="44" y="8"/>
                    <a:pt x="31" y="8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5" name="Freeform 103"/>
            <p:cNvSpPr/>
            <p:nvPr/>
          </p:nvSpPr>
          <p:spPr bwMode="auto">
            <a:xfrm>
              <a:off x="5834063" y="2881313"/>
              <a:ext cx="806450" cy="131762"/>
            </a:xfrm>
            <a:custGeom>
              <a:avLst/>
              <a:gdLst>
                <a:gd name="T0" fmla="*/ 108 w 270"/>
                <a:gd name="T1" fmla="*/ 43 h 44"/>
                <a:gd name="T2" fmla="*/ 270 w 270"/>
                <a:gd name="T3" fmla="*/ 0 h 44"/>
                <a:gd name="T4" fmla="*/ 0 w 270"/>
                <a:gd name="T5" fmla="*/ 0 h 44"/>
                <a:gd name="T6" fmla="*/ 108 w 270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" h="44">
                  <a:moveTo>
                    <a:pt x="108" y="43"/>
                  </a:moveTo>
                  <a:cubicBezTo>
                    <a:pt x="164" y="42"/>
                    <a:pt x="220" y="26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20"/>
                    <a:pt x="48" y="44"/>
                    <a:pt x="108" y="43"/>
                  </a:cubicBezTo>
                  <a:close/>
                </a:path>
              </a:pathLst>
            </a:custGeom>
            <a:solidFill>
              <a:srgbClr val="EB8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" name="Freeform 104"/>
            <p:cNvSpPr/>
            <p:nvPr/>
          </p:nvSpPr>
          <p:spPr bwMode="auto">
            <a:xfrm>
              <a:off x="5765801" y="1025525"/>
              <a:ext cx="1535113" cy="1919287"/>
            </a:xfrm>
            <a:custGeom>
              <a:avLst/>
              <a:gdLst>
                <a:gd name="T0" fmla="*/ 171 w 514"/>
                <a:gd name="T1" fmla="*/ 229 h 642"/>
                <a:gd name="T2" fmla="*/ 201 w 514"/>
                <a:gd name="T3" fmla="*/ 253 h 642"/>
                <a:gd name="T4" fmla="*/ 232 w 514"/>
                <a:gd name="T5" fmla="*/ 243 h 642"/>
                <a:gd name="T6" fmla="*/ 317 w 514"/>
                <a:gd name="T7" fmla="*/ 235 h 642"/>
                <a:gd name="T8" fmla="*/ 384 w 514"/>
                <a:gd name="T9" fmla="*/ 353 h 642"/>
                <a:gd name="T10" fmla="*/ 266 w 514"/>
                <a:gd name="T11" fmla="*/ 505 h 642"/>
                <a:gd name="T12" fmla="*/ 50 w 514"/>
                <a:gd name="T13" fmla="*/ 482 h 642"/>
                <a:gd name="T14" fmla="*/ 30 w 514"/>
                <a:gd name="T15" fmla="*/ 456 h 642"/>
                <a:gd name="T16" fmla="*/ 30 w 514"/>
                <a:gd name="T17" fmla="*/ 530 h 642"/>
                <a:gd name="T18" fmla="*/ 5 w 514"/>
                <a:gd name="T19" fmla="*/ 562 h 642"/>
                <a:gd name="T20" fmla="*/ 138 w 514"/>
                <a:gd name="T21" fmla="*/ 640 h 642"/>
                <a:gd name="T22" fmla="*/ 425 w 514"/>
                <a:gd name="T23" fmla="*/ 506 h 642"/>
                <a:gd name="T24" fmla="*/ 508 w 514"/>
                <a:gd name="T25" fmla="*/ 283 h 642"/>
                <a:gd name="T26" fmla="*/ 358 w 514"/>
                <a:gd name="T27" fmla="*/ 0 h 642"/>
                <a:gd name="T28" fmla="*/ 171 w 514"/>
                <a:gd name="T29" fmla="*/ 22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4" h="642">
                  <a:moveTo>
                    <a:pt x="171" y="229"/>
                  </a:moveTo>
                  <a:cubicBezTo>
                    <a:pt x="171" y="229"/>
                    <a:pt x="196" y="250"/>
                    <a:pt x="201" y="253"/>
                  </a:cubicBezTo>
                  <a:cubicBezTo>
                    <a:pt x="211" y="259"/>
                    <a:pt x="215" y="252"/>
                    <a:pt x="232" y="243"/>
                  </a:cubicBezTo>
                  <a:cubicBezTo>
                    <a:pt x="259" y="228"/>
                    <a:pt x="293" y="224"/>
                    <a:pt x="317" y="235"/>
                  </a:cubicBezTo>
                  <a:cubicBezTo>
                    <a:pt x="348" y="249"/>
                    <a:pt x="384" y="300"/>
                    <a:pt x="384" y="353"/>
                  </a:cubicBezTo>
                  <a:cubicBezTo>
                    <a:pt x="384" y="416"/>
                    <a:pt x="353" y="453"/>
                    <a:pt x="266" y="505"/>
                  </a:cubicBezTo>
                  <a:cubicBezTo>
                    <a:pt x="180" y="557"/>
                    <a:pt x="84" y="597"/>
                    <a:pt x="50" y="482"/>
                  </a:cubicBezTo>
                  <a:cubicBezTo>
                    <a:pt x="30" y="456"/>
                    <a:pt x="30" y="456"/>
                    <a:pt x="30" y="456"/>
                  </a:cubicBezTo>
                  <a:cubicBezTo>
                    <a:pt x="30" y="456"/>
                    <a:pt x="48" y="517"/>
                    <a:pt x="30" y="530"/>
                  </a:cubicBezTo>
                  <a:cubicBezTo>
                    <a:pt x="13" y="542"/>
                    <a:pt x="0" y="543"/>
                    <a:pt x="5" y="562"/>
                  </a:cubicBezTo>
                  <a:cubicBezTo>
                    <a:pt x="9" y="579"/>
                    <a:pt x="40" y="642"/>
                    <a:pt x="138" y="640"/>
                  </a:cubicBezTo>
                  <a:cubicBezTo>
                    <a:pt x="244" y="638"/>
                    <a:pt x="352" y="583"/>
                    <a:pt x="425" y="506"/>
                  </a:cubicBezTo>
                  <a:cubicBezTo>
                    <a:pt x="497" y="431"/>
                    <a:pt x="514" y="352"/>
                    <a:pt x="508" y="283"/>
                  </a:cubicBezTo>
                  <a:cubicBezTo>
                    <a:pt x="501" y="215"/>
                    <a:pt x="432" y="68"/>
                    <a:pt x="358" y="0"/>
                  </a:cubicBezTo>
                  <a:lnTo>
                    <a:pt x="171" y="229"/>
                  </a:lnTo>
                  <a:close/>
                </a:path>
              </a:pathLst>
            </a:custGeom>
            <a:solidFill>
              <a:srgbClr val="5FC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7" name="Freeform 105"/>
            <p:cNvSpPr>
              <a:spLocks noEditPoints="1"/>
            </p:cNvSpPr>
            <p:nvPr/>
          </p:nvSpPr>
          <p:spPr bwMode="auto">
            <a:xfrm>
              <a:off x="5754688" y="1014413"/>
              <a:ext cx="1563688" cy="1938337"/>
            </a:xfrm>
            <a:custGeom>
              <a:avLst/>
              <a:gdLst>
                <a:gd name="T0" fmla="*/ 137 w 524"/>
                <a:gd name="T1" fmla="*/ 649 h 649"/>
                <a:gd name="T2" fmla="*/ 5 w 524"/>
                <a:gd name="T3" fmla="*/ 567 h 649"/>
                <a:gd name="T4" fmla="*/ 20 w 524"/>
                <a:gd name="T5" fmla="*/ 538 h 649"/>
                <a:gd name="T6" fmla="*/ 32 w 524"/>
                <a:gd name="T7" fmla="*/ 531 h 649"/>
                <a:gd name="T8" fmla="*/ 30 w 524"/>
                <a:gd name="T9" fmla="*/ 462 h 649"/>
                <a:gd name="T10" fmla="*/ 32 w 524"/>
                <a:gd name="T11" fmla="*/ 457 h 649"/>
                <a:gd name="T12" fmla="*/ 37 w 524"/>
                <a:gd name="T13" fmla="*/ 458 h 649"/>
                <a:gd name="T14" fmla="*/ 57 w 524"/>
                <a:gd name="T15" fmla="*/ 484 h 649"/>
                <a:gd name="T16" fmla="*/ 57 w 524"/>
                <a:gd name="T17" fmla="*/ 485 h 649"/>
                <a:gd name="T18" fmla="*/ 108 w 524"/>
                <a:gd name="T19" fmla="*/ 552 h 649"/>
                <a:gd name="T20" fmla="*/ 268 w 524"/>
                <a:gd name="T21" fmla="*/ 506 h 649"/>
                <a:gd name="T22" fmla="*/ 384 w 524"/>
                <a:gd name="T23" fmla="*/ 357 h 649"/>
                <a:gd name="T24" fmla="*/ 319 w 524"/>
                <a:gd name="T25" fmla="*/ 243 h 649"/>
                <a:gd name="T26" fmla="*/ 237 w 524"/>
                <a:gd name="T27" fmla="*/ 250 h 649"/>
                <a:gd name="T28" fmla="*/ 227 w 524"/>
                <a:gd name="T29" fmla="*/ 256 h 649"/>
                <a:gd name="T30" fmla="*/ 203 w 524"/>
                <a:gd name="T31" fmla="*/ 260 h 649"/>
                <a:gd name="T32" fmla="*/ 173 w 524"/>
                <a:gd name="T33" fmla="*/ 236 h 649"/>
                <a:gd name="T34" fmla="*/ 172 w 524"/>
                <a:gd name="T35" fmla="*/ 230 h 649"/>
                <a:gd name="T36" fmla="*/ 358 w 524"/>
                <a:gd name="T37" fmla="*/ 1 h 649"/>
                <a:gd name="T38" fmla="*/ 361 w 524"/>
                <a:gd name="T39" fmla="*/ 0 h 649"/>
                <a:gd name="T40" fmla="*/ 364 w 524"/>
                <a:gd name="T41" fmla="*/ 1 h 649"/>
                <a:gd name="T42" fmla="*/ 516 w 524"/>
                <a:gd name="T43" fmla="*/ 287 h 649"/>
                <a:gd name="T44" fmla="*/ 432 w 524"/>
                <a:gd name="T45" fmla="*/ 513 h 649"/>
                <a:gd name="T46" fmla="*/ 142 w 524"/>
                <a:gd name="T47" fmla="*/ 648 h 649"/>
                <a:gd name="T48" fmla="*/ 137 w 524"/>
                <a:gd name="T49" fmla="*/ 649 h 649"/>
                <a:gd name="T50" fmla="*/ 43 w 524"/>
                <a:gd name="T51" fmla="*/ 478 h 649"/>
                <a:gd name="T52" fmla="*/ 37 w 524"/>
                <a:gd name="T53" fmla="*/ 537 h 649"/>
                <a:gd name="T54" fmla="*/ 24 w 524"/>
                <a:gd name="T55" fmla="*/ 545 h 649"/>
                <a:gd name="T56" fmla="*/ 13 w 524"/>
                <a:gd name="T57" fmla="*/ 565 h 649"/>
                <a:gd name="T58" fmla="*/ 137 w 524"/>
                <a:gd name="T59" fmla="*/ 641 h 649"/>
                <a:gd name="T60" fmla="*/ 141 w 524"/>
                <a:gd name="T61" fmla="*/ 640 h 649"/>
                <a:gd name="T62" fmla="*/ 426 w 524"/>
                <a:gd name="T63" fmla="*/ 508 h 649"/>
                <a:gd name="T64" fmla="*/ 508 w 524"/>
                <a:gd name="T65" fmla="*/ 288 h 649"/>
                <a:gd name="T66" fmla="*/ 362 w 524"/>
                <a:gd name="T67" fmla="*/ 10 h 649"/>
                <a:gd name="T68" fmla="*/ 181 w 524"/>
                <a:gd name="T69" fmla="*/ 232 h 649"/>
                <a:gd name="T70" fmla="*/ 208 w 524"/>
                <a:gd name="T71" fmla="*/ 253 h 649"/>
                <a:gd name="T72" fmla="*/ 223 w 524"/>
                <a:gd name="T73" fmla="*/ 250 h 649"/>
                <a:gd name="T74" fmla="*/ 234 w 524"/>
                <a:gd name="T75" fmla="*/ 243 h 649"/>
                <a:gd name="T76" fmla="*/ 323 w 524"/>
                <a:gd name="T77" fmla="*/ 235 h 649"/>
                <a:gd name="T78" fmla="*/ 392 w 524"/>
                <a:gd name="T79" fmla="*/ 357 h 649"/>
                <a:gd name="T80" fmla="*/ 272 w 524"/>
                <a:gd name="T81" fmla="*/ 513 h 649"/>
                <a:gd name="T82" fmla="*/ 105 w 524"/>
                <a:gd name="T83" fmla="*/ 559 h 649"/>
                <a:gd name="T84" fmla="*/ 50 w 524"/>
                <a:gd name="T85" fmla="*/ 488 h 649"/>
                <a:gd name="T86" fmla="*/ 43 w 524"/>
                <a:gd name="T87" fmla="*/ 478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24" h="649">
                  <a:moveTo>
                    <a:pt x="137" y="649"/>
                  </a:moveTo>
                  <a:cubicBezTo>
                    <a:pt x="46" y="649"/>
                    <a:pt x="11" y="590"/>
                    <a:pt x="5" y="567"/>
                  </a:cubicBezTo>
                  <a:cubicBezTo>
                    <a:pt x="0" y="550"/>
                    <a:pt x="9" y="545"/>
                    <a:pt x="20" y="538"/>
                  </a:cubicBezTo>
                  <a:cubicBezTo>
                    <a:pt x="24" y="536"/>
                    <a:pt x="28" y="534"/>
                    <a:pt x="32" y="531"/>
                  </a:cubicBezTo>
                  <a:cubicBezTo>
                    <a:pt x="43" y="523"/>
                    <a:pt x="37" y="484"/>
                    <a:pt x="30" y="462"/>
                  </a:cubicBezTo>
                  <a:cubicBezTo>
                    <a:pt x="30" y="460"/>
                    <a:pt x="31" y="458"/>
                    <a:pt x="32" y="457"/>
                  </a:cubicBezTo>
                  <a:cubicBezTo>
                    <a:pt x="34" y="456"/>
                    <a:pt x="36" y="457"/>
                    <a:pt x="37" y="458"/>
                  </a:cubicBezTo>
                  <a:cubicBezTo>
                    <a:pt x="57" y="484"/>
                    <a:pt x="57" y="484"/>
                    <a:pt x="57" y="484"/>
                  </a:cubicBezTo>
                  <a:cubicBezTo>
                    <a:pt x="57" y="484"/>
                    <a:pt x="57" y="485"/>
                    <a:pt x="57" y="485"/>
                  </a:cubicBezTo>
                  <a:cubicBezTo>
                    <a:pt x="68" y="520"/>
                    <a:pt x="85" y="542"/>
                    <a:pt x="108" y="552"/>
                  </a:cubicBezTo>
                  <a:cubicBezTo>
                    <a:pt x="154" y="569"/>
                    <a:pt x="218" y="536"/>
                    <a:pt x="268" y="506"/>
                  </a:cubicBezTo>
                  <a:cubicBezTo>
                    <a:pt x="356" y="453"/>
                    <a:pt x="384" y="417"/>
                    <a:pt x="384" y="357"/>
                  </a:cubicBezTo>
                  <a:cubicBezTo>
                    <a:pt x="384" y="307"/>
                    <a:pt x="350" y="257"/>
                    <a:pt x="319" y="243"/>
                  </a:cubicBezTo>
                  <a:cubicBezTo>
                    <a:pt x="297" y="233"/>
                    <a:pt x="264" y="236"/>
                    <a:pt x="237" y="250"/>
                  </a:cubicBezTo>
                  <a:cubicBezTo>
                    <a:pt x="233" y="253"/>
                    <a:pt x="230" y="255"/>
                    <a:pt x="227" y="256"/>
                  </a:cubicBezTo>
                  <a:cubicBezTo>
                    <a:pt x="219" y="262"/>
                    <a:pt x="212" y="266"/>
                    <a:pt x="203" y="260"/>
                  </a:cubicBezTo>
                  <a:cubicBezTo>
                    <a:pt x="198" y="257"/>
                    <a:pt x="174" y="237"/>
                    <a:pt x="173" y="236"/>
                  </a:cubicBezTo>
                  <a:cubicBezTo>
                    <a:pt x="171" y="234"/>
                    <a:pt x="171" y="232"/>
                    <a:pt x="172" y="230"/>
                  </a:cubicBezTo>
                  <a:cubicBezTo>
                    <a:pt x="358" y="1"/>
                    <a:pt x="358" y="1"/>
                    <a:pt x="358" y="1"/>
                  </a:cubicBezTo>
                  <a:cubicBezTo>
                    <a:pt x="359" y="0"/>
                    <a:pt x="360" y="0"/>
                    <a:pt x="361" y="0"/>
                  </a:cubicBezTo>
                  <a:cubicBezTo>
                    <a:pt x="362" y="0"/>
                    <a:pt x="363" y="0"/>
                    <a:pt x="364" y="1"/>
                  </a:cubicBezTo>
                  <a:cubicBezTo>
                    <a:pt x="443" y="72"/>
                    <a:pt x="509" y="221"/>
                    <a:pt x="516" y="287"/>
                  </a:cubicBezTo>
                  <a:cubicBezTo>
                    <a:pt x="524" y="370"/>
                    <a:pt x="496" y="446"/>
                    <a:pt x="432" y="513"/>
                  </a:cubicBezTo>
                  <a:cubicBezTo>
                    <a:pt x="354" y="595"/>
                    <a:pt x="243" y="646"/>
                    <a:pt x="142" y="648"/>
                  </a:cubicBezTo>
                  <a:cubicBezTo>
                    <a:pt x="140" y="648"/>
                    <a:pt x="139" y="649"/>
                    <a:pt x="137" y="649"/>
                  </a:cubicBezTo>
                  <a:close/>
                  <a:moveTo>
                    <a:pt x="43" y="478"/>
                  </a:moveTo>
                  <a:cubicBezTo>
                    <a:pt x="46" y="498"/>
                    <a:pt x="49" y="528"/>
                    <a:pt x="37" y="537"/>
                  </a:cubicBezTo>
                  <a:cubicBezTo>
                    <a:pt x="32" y="540"/>
                    <a:pt x="28" y="543"/>
                    <a:pt x="24" y="545"/>
                  </a:cubicBezTo>
                  <a:cubicBezTo>
                    <a:pt x="14" y="551"/>
                    <a:pt x="10" y="554"/>
                    <a:pt x="13" y="565"/>
                  </a:cubicBezTo>
                  <a:cubicBezTo>
                    <a:pt x="13" y="566"/>
                    <a:pt x="35" y="641"/>
                    <a:pt x="137" y="641"/>
                  </a:cubicBezTo>
                  <a:cubicBezTo>
                    <a:pt x="139" y="641"/>
                    <a:pt x="140" y="640"/>
                    <a:pt x="141" y="640"/>
                  </a:cubicBezTo>
                  <a:cubicBezTo>
                    <a:pt x="241" y="638"/>
                    <a:pt x="350" y="588"/>
                    <a:pt x="426" y="508"/>
                  </a:cubicBezTo>
                  <a:cubicBezTo>
                    <a:pt x="488" y="442"/>
                    <a:pt x="515" y="368"/>
                    <a:pt x="508" y="288"/>
                  </a:cubicBezTo>
                  <a:cubicBezTo>
                    <a:pt x="501" y="226"/>
                    <a:pt x="437" y="80"/>
                    <a:pt x="362" y="10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89" y="239"/>
                    <a:pt x="204" y="251"/>
                    <a:pt x="208" y="253"/>
                  </a:cubicBezTo>
                  <a:cubicBezTo>
                    <a:pt x="212" y="256"/>
                    <a:pt x="214" y="256"/>
                    <a:pt x="223" y="250"/>
                  </a:cubicBezTo>
                  <a:cubicBezTo>
                    <a:pt x="226" y="248"/>
                    <a:pt x="229" y="246"/>
                    <a:pt x="234" y="243"/>
                  </a:cubicBezTo>
                  <a:cubicBezTo>
                    <a:pt x="262" y="227"/>
                    <a:pt x="298" y="224"/>
                    <a:pt x="323" y="235"/>
                  </a:cubicBezTo>
                  <a:cubicBezTo>
                    <a:pt x="356" y="251"/>
                    <a:pt x="392" y="303"/>
                    <a:pt x="392" y="357"/>
                  </a:cubicBezTo>
                  <a:cubicBezTo>
                    <a:pt x="392" y="420"/>
                    <a:pt x="363" y="458"/>
                    <a:pt x="272" y="513"/>
                  </a:cubicBezTo>
                  <a:cubicBezTo>
                    <a:pt x="220" y="544"/>
                    <a:pt x="154" y="578"/>
                    <a:pt x="105" y="559"/>
                  </a:cubicBezTo>
                  <a:cubicBezTo>
                    <a:pt x="80" y="549"/>
                    <a:pt x="61" y="525"/>
                    <a:pt x="50" y="488"/>
                  </a:cubicBezTo>
                  <a:lnTo>
                    <a:pt x="43" y="478"/>
                  </a:ln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8" name="Freeform 106"/>
            <p:cNvSpPr/>
            <p:nvPr/>
          </p:nvSpPr>
          <p:spPr bwMode="auto">
            <a:xfrm>
              <a:off x="5975351" y="1046163"/>
              <a:ext cx="1312863" cy="1885950"/>
            </a:xfrm>
            <a:custGeom>
              <a:avLst/>
              <a:gdLst>
                <a:gd name="T0" fmla="*/ 434 w 440"/>
                <a:gd name="T1" fmla="*/ 280 h 631"/>
                <a:gd name="T2" fmla="*/ 288 w 440"/>
                <a:gd name="T3" fmla="*/ 0 h 631"/>
                <a:gd name="T4" fmla="*/ 260 w 440"/>
                <a:gd name="T5" fmla="*/ 33 h 631"/>
                <a:gd name="T6" fmla="*/ 402 w 440"/>
                <a:gd name="T7" fmla="*/ 289 h 631"/>
                <a:gd name="T8" fmla="*/ 320 w 440"/>
                <a:gd name="T9" fmla="*/ 496 h 631"/>
                <a:gd name="T10" fmla="*/ 35 w 440"/>
                <a:gd name="T11" fmla="*/ 621 h 631"/>
                <a:gd name="T12" fmla="*/ 0 w 440"/>
                <a:gd name="T13" fmla="*/ 618 h 631"/>
                <a:gd name="T14" fmla="*/ 67 w 440"/>
                <a:gd name="T15" fmla="*/ 630 h 631"/>
                <a:gd name="T16" fmla="*/ 351 w 440"/>
                <a:gd name="T17" fmla="*/ 498 h 631"/>
                <a:gd name="T18" fmla="*/ 434 w 440"/>
                <a:gd name="T19" fmla="*/ 28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631">
                  <a:moveTo>
                    <a:pt x="434" y="280"/>
                  </a:moveTo>
                  <a:cubicBezTo>
                    <a:pt x="427" y="212"/>
                    <a:pt x="362" y="66"/>
                    <a:pt x="288" y="0"/>
                  </a:cubicBezTo>
                  <a:cubicBezTo>
                    <a:pt x="260" y="33"/>
                    <a:pt x="260" y="33"/>
                    <a:pt x="260" y="33"/>
                  </a:cubicBezTo>
                  <a:cubicBezTo>
                    <a:pt x="331" y="98"/>
                    <a:pt x="395" y="228"/>
                    <a:pt x="402" y="289"/>
                  </a:cubicBezTo>
                  <a:cubicBezTo>
                    <a:pt x="408" y="353"/>
                    <a:pt x="391" y="426"/>
                    <a:pt x="320" y="496"/>
                  </a:cubicBezTo>
                  <a:cubicBezTo>
                    <a:pt x="247" y="567"/>
                    <a:pt x="140" y="619"/>
                    <a:pt x="35" y="621"/>
                  </a:cubicBezTo>
                  <a:cubicBezTo>
                    <a:pt x="21" y="621"/>
                    <a:pt x="11" y="619"/>
                    <a:pt x="0" y="618"/>
                  </a:cubicBezTo>
                  <a:cubicBezTo>
                    <a:pt x="18" y="625"/>
                    <a:pt x="39" y="631"/>
                    <a:pt x="67" y="630"/>
                  </a:cubicBezTo>
                  <a:cubicBezTo>
                    <a:pt x="175" y="626"/>
                    <a:pt x="279" y="573"/>
                    <a:pt x="351" y="498"/>
                  </a:cubicBezTo>
                  <a:cubicBezTo>
                    <a:pt x="422" y="424"/>
                    <a:pt x="440" y="347"/>
                    <a:pt x="434" y="280"/>
                  </a:cubicBezTo>
                  <a:close/>
                </a:path>
              </a:pathLst>
            </a:custGeom>
            <a:solidFill>
              <a:srgbClr val="5AB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9" name="Freeform 107"/>
            <p:cNvSpPr/>
            <p:nvPr/>
          </p:nvSpPr>
          <p:spPr bwMode="auto">
            <a:xfrm>
              <a:off x="6291263" y="1038225"/>
              <a:ext cx="665163" cy="752475"/>
            </a:xfrm>
            <a:custGeom>
              <a:avLst/>
              <a:gdLst>
                <a:gd name="T0" fmla="*/ 180 w 223"/>
                <a:gd name="T1" fmla="*/ 0 h 252"/>
                <a:gd name="T2" fmla="*/ 0 w 223"/>
                <a:gd name="T3" fmla="*/ 220 h 252"/>
                <a:gd name="T4" fmla="*/ 27 w 223"/>
                <a:gd name="T5" fmla="*/ 244 h 252"/>
                <a:gd name="T6" fmla="*/ 57 w 223"/>
                <a:gd name="T7" fmla="*/ 233 h 252"/>
                <a:gd name="T8" fmla="*/ 88 w 223"/>
                <a:gd name="T9" fmla="*/ 223 h 252"/>
                <a:gd name="T10" fmla="*/ 95 w 223"/>
                <a:gd name="T11" fmla="*/ 214 h 252"/>
                <a:gd name="T12" fmla="*/ 223 w 223"/>
                <a:gd name="T13" fmla="*/ 49 h 252"/>
                <a:gd name="T14" fmla="*/ 180 w 223"/>
                <a:gd name="T15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252">
                  <a:moveTo>
                    <a:pt x="180" y="0"/>
                  </a:moveTo>
                  <a:cubicBezTo>
                    <a:pt x="0" y="220"/>
                    <a:pt x="0" y="220"/>
                    <a:pt x="0" y="220"/>
                  </a:cubicBezTo>
                  <a:cubicBezTo>
                    <a:pt x="0" y="220"/>
                    <a:pt x="23" y="240"/>
                    <a:pt x="27" y="244"/>
                  </a:cubicBezTo>
                  <a:cubicBezTo>
                    <a:pt x="33" y="252"/>
                    <a:pt x="41" y="242"/>
                    <a:pt x="57" y="233"/>
                  </a:cubicBezTo>
                  <a:cubicBezTo>
                    <a:pt x="67" y="228"/>
                    <a:pt x="78" y="225"/>
                    <a:pt x="88" y="223"/>
                  </a:cubicBezTo>
                  <a:cubicBezTo>
                    <a:pt x="95" y="214"/>
                    <a:pt x="95" y="214"/>
                    <a:pt x="95" y="214"/>
                  </a:cubicBezTo>
                  <a:cubicBezTo>
                    <a:pt x="223" y="49"/>
                    <a:pt x="223" y="49"/>
                    <a:pt x="223" y="49"/>
                  </a:cubicBezTo>
                  <a:cubicBezTo>
                    <a:pt x="209" y="30"/>
                    <a:pt x="195" y="13"/>
                    <a:pt x="180" y="0"/>
                  </a:cubicBezTo>
                  <a:close/>
                </a:path>
              </a:pathLst>
            </a:custGeom>
            <a:solidFill>
              <a:srgbClr val="58A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0" name="Oval 108"/>
            <p:cNvSpPr>
              <a:spLocks noChangeArrowheads="1"/>
            </p:cNvSpPr>
            <p:nvPr/>
          </p:nvSpPr>
          <p:spPr bwMode="auto">
            <a:xfrm>
              <a:off x="6440488" y="1255713"/>
              <a:ext cx="382588" cy="379412"/>
            </a:xfrm>
            <a:prstGeom prst="ellipse">
              <a:avLst/>
            </a:prstGeom>
            <a:solidFill>
              <a:srgbClr val="50A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1" name="Freeform 109"/>
            <p:cNvSpPr/>
            <p:nvPr/>
          </p:nvSpPr>
          <p:spPr bwMode="auto">
            <a:xfrm>
              <a:off x="6607176" y="469900"/>
              <a:ext cx="484188" cy="481012"/>
            </a:xfrm>
            <a:custGeom>
              <a:avLst/>
              <a:gdLst>
                <a:gd name="T0" fmla="*/ 305 w 305"/>
                <a:gd name="T1" fmla="*/ 139 h 303"/>
                <a:gd name="T2" fmla="*/ 128 w 305"/>
                <a:gd name="T3" fmla="*/ 0 h 303"/>
                <a:gd name="T4" fmla="*/ 0 w 305"/>
                <a:gd name="T5" fmla="*/ 166 h 303"/>
                <a:gd name="T6" fmla="*/ 177 w 305"/>
                <a:gd name="T7" fmla="*/ 303 h 303"/>
                <a:gd name="T8" fmla="*/ 305 w 305"/>
                <a:gd name="T9" fmla="*/ 139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3">
                  <a:moveTo>
                    <a:pt x="305" y="139"/>
                  </a:moveTo>
                  <a:lnTo>
                    <a:pt x="128" y="0"/>
                  </a:lnTo>
                  <a:lnTo>
                    <a:pt x="0" y="166"/>
                  </a:lnTo>
                  <a:lnTo>
                    <a:pt x="177" y="303"/>
                  </a:lnTo>
                  <a:lnTo>
                    <a:pt x="305" y="139"/>
                  </a:lnTo>
                  <a:close/>
                </a:path>
              </a:pathLst>
            </a:custGeom>
            <a:solidFill>
              <a:srgbClr val="F6E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2" name="Freeform 110"/>
            <p:cNvSpPr>
              <a:spLocks noEditPoints="1"/>
            </p:cNvSpPr>
            <p:nvPr/>
          </p:nvSpPr>
          <p:spPr bwMode="auto">
            <a:xfrm>
              <a:off x="6596063" y="457200"/>
              <a:ext cx="508000" cy="506412"/>
            </a:xfrm>
            <a:custGeom>
              <a:avLst/>
              <a:gdLst>
                <a:gd name="T0" fmla="*/ 98 w 170"/>
                <a:gd name="T1" fmla="*/ 169 h 169"/>
                <a:gd name="T2" fmla="*/ 96 w 170"/>
                <a:gd name="T3" fmla="*/ 168 h 169"/>
                <a:gd name="T4" fmla="*/ 2 w 170"/>
                <a:gd name="T5" fmla="*/ 95 h 169"/>
                <a:gd name="T6" fmla="*/ 0 w 170"/>
                <a:gd name="T7" fmla="*/ 92 h 169"/>
                <a:gd name="T8" fmla="*/ 1 w 170"/>
                <a:gd name="T9" fmla="*/ 89 h 169"/>
                <a:gd name="T10" fmla="*/ 69 w 170"/>
                <a:gd name="T11" fmla="*/ 2 h 169"/>
                <a:gd name="T12" fmla="*/ 74 w 170"/>
                <a:gd name="T13" fmla="*/ 1 h 169"/>
                <a:gd name="T14" fmla="*/ 169 w 170"/>
                <a:gd name="T15" fmla="*/ 74 h 169"/>
                <a:gd name="T16" fmla="*/ 170 w 170"/>
                <a:gd name="T17" fmla="*/ 77 h 169"/>
                <a:gd name="T18" fmla="*/ 169 w 170"/>
                <a:gd name="T19" fmla="*/ 80 h 169"/>
                <a:gd name="T20" fmla="*/ 102 w 170"/>
                <a:gd name="T21" fmla="*/ 167 h 169"/>
                <a:gd name="T22" fmla="*/ 98 w 170"/>
                <a:gd name="T23" fmla="*/ 169 h 169"/>
                <a:gd name="T24" fmla="*/ 10 w 170"/>
                <a:gd name="T25" fmla="*/ 91 h 169"/>
                <a:gd name="T26" fmla="*/ 98 w 170"/>
                <a:gd name="T27" fmla="*/ 159 h 169"/>
                <a:gd name="T28" fmla="*/ 161 w 170"/>
                <a:gd name="T29" fmla="*/ 78 h 169"/>
                <a:gd name="T30" fmla="*/ 73 w 170"/>
                <a:gd name="T31" fmla="*/ 10 h 169"/>
                <a:gd name="T32" fmla="*/ 10 w 170"/>
                <a:gd name="T33" fmla="*/ 9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0" h="169">
                  <a:moveTo>
                    <a:pt x="98" y="169"/>
                  </a:moveTo>
                  <a:cubicBezTo>
                    <a:pt x="98" y="169"/>
                    <a:pt x="97" y="168"/>
                    <a:pt x="96" y="168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0" y="90"/>
                    <a:pt x="1" y="89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70" y="0"/>
                    <a:pt x="73" y="0"/>
                    <a:pt x="74" y="1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5"/>
                    <a:pt x="170" y="76"/>
                    <a:pt x="170" y="77"/>
                  </a:cubicBezTo>
                  <a:cubicBezTo>
                    <a:pt x="170" y="78"/>
                    <a:pt x="170" y="79"/>
                    <a:pt x="169" y="80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01" y="168"/>
                    <a:pt x="100" y="169"/>
                    <a:pt x="98" y="169"/>
                  </a:cubicBezTo>
                  <a:close/>
                  <a:moveTo>
                    <a:pt x="10" y="91"/>
                  </a:moveTo>
                  <a:cubicBezTo>
                    <a:pt x="98" y="159"/>
                    <a:pt x="98" y="159"/>
                    <a:pt x="98" y="159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73" y="10"/>
                    <a:pt x="73" y="10"/>
                    <a:pt x="73" y="10"/>
                  </a:cubicBezTo>
                  <a:lnTo>
                    <a:pt x="10" y="91"/>
                  </a:ln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3" name="Freeform 111"/>
            <p:cNvSpPr/>
            <p:nvPr/>
          </p:nvSpPr>
          <p:spPr bwMode="auto">
            <a:xfrm>
              <a:off x="6607176" y="469900"/>
              <a:ext cx="484188" cy="481012"/>
            </a:xfrm>
            <a:custGeom>
              <a:avLst/>
              <a:gdLst>
                <a:gd name="T0" fmla="*/ 305 w 305"/>
                <a:gd name="T1" fmla="*/ 139 h 303"/>
                <a:gd name="T2" fmla="*/ 128 w 305"/>
                <a:gd name="T3" fmla="*/ 0 h 303"/>
                <a:gd name="T4" fmla="*/ 0 w 305"/>
                <a:gd name="T5" fmla="*/ 166 h 303"/>
                <a:gd name="T6" fmla="*/ 177 w 305"/>
                <a:gd name="T7" fmla="*/ 303 h 303"/>
                <a:gd name="T8" fmla="*/ 305 w 305"/>
                <a:gd name="T9" fmla="*/ 139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3">
                  <a:moveTo>
                    <a:pt x="305" y="139"/>
                  </a:moveTo>
                  <a:lnTo>
                    <a:pt x="128" y="0"/>
                  </a:lnTo>
                  <a:lnTo>
                    <a:pt x="0" y="166"/>
                  </a:lnTo>
                  <a:lnTo>
                    <a:pt x="177" y="303"/>
                  </a:lnTo>
                  <a:lnTo>
                    <a:pt x="305" y="139"/>
                  </a:lnTo>
                  <a:close/>
                </a:path>
              </a:pathLst>
            </a:custGeom>
            <a:solidFill>
              <a:srgbClr val="F6E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4" name="Freeform 112"/>
            <p:cNvSpPr>
              <a:spLocks noEditPoints="1"/>
            </p:cNvSpPr>
            <p:nvPr/>
          </p:nvSpPr>
          <p:spPr bwMode="auto">
            <a:xfrm>
              <a:off x="6596063" y="457200"/>
              <a:ext cx="508000" cy="506412"/>
            </a:xfrm>
            <a:custGeom>
              <a:avLst/>
              <a:gdLst>
                <a:gd name="T0" fmla="*/ 98 w 170"/>
                <a:gd name="T1" fmla="*/ 169 h 169"/>
                <a:gd name="T2" fmla="*/ 96 w 170"/>
                <a:gd name="T3" fmla="*/ 168 h 169"/>
                <a:gd name="T4" fmla="*/ 2 w 170"/>
                <a:gd name="T5" fmla="*/ 95 h 169"/>
                <a:gd name="T6" fmla="*/ 0 w 170"/>
                <a:gd name="T7" fmla="*/ 92 h 169"/>
                <a:gd name="T8" fmla="*/ 1 w 170"/>
                <a:gd name="T9" fmla="*/ 89 h 169"/>
                <a:gd name="T10" fmla="*/ 69 w 170"/>
                <a:gd name="T11" fmla="*/ 2 h 169"/>
                <a:gd name="T12" fmla="*/ 74 w 170"/>
                <a:gd name="T13" fmla="*/ 1 h 169"/>
                <a:gd name="T14" fmla="*/ 169 w 170"/>
                <a:gd name="T15" fmla="*/ 74 h 169"/>
                <a:gd name="T16" fmla="*/ 170 w 170"/>
                <a:gd name="T17" fmla="*/ 77 h 169"/>
                <a:gd name="T18" fmla="*/ 169 w 170"/>
                <a:gd name="T19" fmla="*/ 80 h 169"/>
                <a:gd name="T20" fmla="*/ 102 w 170"/>
                <a:gd name="T21" fmla="*/ 167 h 169"/>
                <a:gd name="T22" fmla="*/ 98 w 170"/>
                <a:gd name="T23" fmla="*/ 169 h 169"/>
                <a:gd name="T24" fmla="*/ 10 w 170"/>
                <a:gd name="T25" fmla="*/ 91 h 169"/>
                <a:gd name="T26" fmla="*/ 98 w 170"/>
                <a:gd name="T27" fmla="*/ 159 h 169"/>
                <a:gd name="T28" fmla="*/ 161 w 170"/>
                <a:gd name="T29" fmla="*/ 78 h 169"/>
                <a:gd name="T30" fmla="*/ 73 w 170"/>
                <a:gd name="T31" fmla="*/ 10 h 169"/>
                <a:gd name="T32" fmla="*/ 10 w 170"/>
                <a:gd name="T33" fmla="*/ 9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0" h="169">
                  <a:moveTo>
                    <a:pt x="98" y="169"/>
                  </a:moveTo>
                  <a:cubicBezTo>
                    <a:pt x="98" y="169"/>
                    <a:pt x="97" y="168"/>
                    <a:pt x="96" y="168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0" y="90"/>
                    <a:pt x="1" y="89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70" y="0"/>
                    <a:pt x="73" y="0"/>
                    <a:pt x="74" y="1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5"/>
                    <a:pt x="170" y="76"/>
                    <a:pt x="170" y="77"/>
                  </a:cubicBezTo>
                  <a:cubicBezTo>
                    <a:pt x="170" y="78"/>
                    <a:pt x="170" y="79"/>
                    <a:pt x="169" y="80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01" y="168"/>
                    <a:pt x="100" y="169"/>
                    <a:pt x="98" y="169"/>
                  </a:cubicBezTo>
                  <a:close/>
                  <a:moveTo>
                    <a:pt x="10" y="91"/>
                  </a:moveTo>
                  <a:cubicBezTo>
                    <a:pt x="98" y="159"/>
                    <a:pt x="98" y="159"/>
                    <a:pt x="98" y="159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73" y="10"/>
                    <a:pt x="73" y="10"/>
                    <a:pt x="73" y="10"/>
                  </a:cubicBezTo>
                  <a:lnTo>
                    <a:pt x="10" y="91"/>
                  </a:ln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5" name="Freeform 113"/>
            <p:cNvSpPr/>
            <p:nvPr/>
          </p:nvSpPr>
          <p:spPr bwMode="auto">
            <a:xfrm>
              <a:off x="6799263" y="612775"/>
              <a:ext cx="282575" cy="323850"/>
            </a:xfrm>
            <a:custGeom>
              <a:avLst/>
              <a:gdLst>
                <a:gd name="T0" fmla="*/ 178 w 178"/>
                <a:gd name="T1" fmla="*/ 44 h 204"/>
                <a:gd name="T2" fmla="*/ 122 w 178"/>
                <a:gd name="T3" fmla="*/ 0 h 204"/>
                <a:gd name="T4" fmla="*/ 0 w 178"/>
                <a:gd name="T5" fmla="*/ 160 h 204"/>
                <a:gd name="T6" fmla="*/ 54 w 178"/>
                <a:gd name="T7" fmla="*/ 204 h 204"/>
                <a:gd name="T8" fmla="*/ 178 w 178"/>
                <a:gd name="T9" fmla="*/ 4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204">
                  <a:moveTo>
                    <a:pt x="178" y="44"/>
                  </a:moveTo>
                  <a:lnTo>
                    <a:pt x="122" y="0"/>
                  </a:lnTo>
                  <a:lnTo>
                    <a:pt x="0" y="160"/>
                  </a:lnTo>
                  <a:lnTo>
                    <a:pt x="54" y="204"/>
                  </a:lnTo>
                  <a:lnTo>
                    <a:pt x="178" y="44"/>
                  </a:lnTo>
                  <a:close/>
                </a:path>
              </a:pathLst>
            </a:custGeom>
            <a:solidFill>
              <a:srgbClr val="DCD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" name="Freeform 114"/>
            <p:cNvSpPr/>
            <p:nvPr/>
          </p:nvSpPr>
          <p:spPr bwMode="auto">
            <a:xfrm>
              <a:off x="5921376" y="690563"/>
              <a:ext cx="1023938" cy="1111250"/>
            </a:xfrm>
            <a:custGeom>
              <a:avLst/>
              <a:gdLst>
                <a:gd name="T0" fmla="*/ 330 w 343"/>
                <a:gd name="T1" fmla="*/ 87 h 372"/>
                <a:gd name="T2" fmla="*/ 229 w 343"/>
                <a:gd name="T3" fmla="*/ 8 h 372"/>
                <a:gd name="T4" fmla="*/ 197 w 343"/>
                <a:gd name="T5" fmla="*/ 11 h 372"/>
                <a:gd name="T6" fmla="*/ 50 w 343"/>
                <a:gd name="T7" fmla="*/ 200 h 372"/>
                <a:gd name="T8" fmla="*/ 14 w 343"/>
                <a:gd name="T9" fmla="*/ 247 h 372"/>
                <a:gd name="T10" fmla="*/ 0 w 343"/>
                <a:gd name="T11" fmla="*/ 264 h 372"/>
                <a:gd name="T12" fmla="*/ 19 w 343"/>
                <a:gd name="T13" fmla="*/ 279 h 372"/>
                <a:gd name="T14" fmla="*/ 120 w 343"/>
                <a:gd name="T15" fmla="*/ 357 h 372"/>
                <a:gd name="T16" fmla="*/ 139 w 343"/>
                <a:gd name="T17" fmla="*/ 372 h 372"/>
                <a:gd name="T18" fmla="*/ 152 w 343"/>
                <a:gd name="T19" fmla="*/ 355 h 372"/>
                <a:gd name="T20" fmla="*/ 189 w 343"/>
                <a:gd name="T21" fmla="*/ 307 h 372"/>
                <a:gd name="T22" fmla="*/ 336 w 343"/>
                <a:gd name="T23" fmla="*/ 118 h 372"/>
                <a:gd name="T24" fmla="*/ 330 w 343"/>
                <a:gd name="T25" fmla="*/ 8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" h="372">
                  <a:moveTo>
                    <a:pt x="330" y="87"/>
                  </a:moveTo>
                  <a:cubicBezTo>
                    <a:pt x="229" y="8"/>
                    <a:pt x="229" y="8"/>
                    <a:pt x="229" y="8"/>
                  </a:cubicBezTo>
                  <a:cubicBezTo>
                    <a:pt x="219" y="0"/>
                    <a:pt x="204" y="1"/>
                    <a:pt x="197" y="11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19" y="279"/>
                    <a:pt x="19" y="279"/>
                    <a:pt x="19" y="279"/>
                  </a:cubicBezTo>
                  <a:cubicBezTo>
                    <a:pt x="120" y="357"/>
                    <a:pt x="120" y="357"/>
                    <a:pt x="120" y="357"/>
                  </a:cubicBezTo>
                  <a:cubicBezTo>
                    <a:pt x="139" y="372"/>
                    <a:pt x="139" y="372"/>
                    <a:pt x="139" y="372"/>
                  </a:cubicBezTo>
                  <a:cubicBezTo>
                    <a:pt x="152" y="355"/>
                    <a:pt x="152" y="355"/>
                    <a:pt x="152" y="355"/>
                  </a:cubicBezTo>
                  <a:cubicBezTo>
                    <a:pt x="189" y="307"/>
                    <a:pt x="189" y="307"/>
                    <a:pt x="189" y="307"/>
                  </a:cubicBezTo>
                  <a:cubicBezTo>
                    <a:pt x="336" y="118"/>
                    <a:pt x="336" y="118"/>
                    <a:pt x="336" y="118"/>
                  </a:cubicBezTo>
                  <a:cubicBezTo>
                    <a:pt x="343" y="109"/>
                    <a:pt x="341" y="95"/>
                    <a:pt x="330" y="87"/>
                  </a:cubicBezTo>
                  <a:close/>
                </a:path>
              </a:pathLst>
            </a:custGeom>
            <a:solidFill>
              <a:srgbClr val="FF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" name="Freeform 115"/>
            <p:cNvSpPr>
              <a:spLocks noEditPoints="1"/>
            </p:cNvSpPr>
            <p:nvPr/>
          </p:nvSpPr>
          <p:spPr bwMode="auto">
            <a:xfrm>
              <a:off x="5908676" y="684213"/>
              <a:ext cx="1042988" cy="1130300"/>
            </a:xfrm>
            <a:custGeom>
              <a:avLst/>
              <a:gdLst>
                <a:gd name="T0" fmla="*/ 143 w 349"/>
                <a:gd name="T1" fmla="*/ 378 h 378"/>
                <a:gd name="T2" fmla="*/ 141 w 349"/>
                <a:gd name="T3" fmla="*/ 377 h 378"/>
                <a:gd name="T4" fmla="*/ 2 w 349"/>
                <a:gd name="T5" fmla="*/ 269 h 378"/>
                <a:gd name="T6" fmla="*/ 1 w 349"/>
                <a:gd name="T7" fmla="*/ 264 h 378"/>
                <a:gd name="T8" fmla="*/ 198 w 349"/>
                <a:gd name="T9" fmla="*/ 10 h 378"/>
                <a:gd name="T10" fmla="*/ 215 w 349"/>
                <a:gd name="T11" fmla="*/ 1 h 378"/>
                <a:gd name="T12" fmla="*/ 235 w 349"/>
                <a:gd name="T13" fmla="*/ 7 h 378"/>
                <a:gd name="T14" fmla="*/ 337 w 349"/>
                <a:gd name="T15" fmla="*/ 85 h 378"/>
                <a:gd name="T16" fmla="*/ 348 w 349"/>
                <a:gd name="T17" fmla="*/ 103 h 378"/>
                <a:gd name="T18" fmla="*/ 343 w 349"/>
                <a:gd name="T19" fmla="*/ 123 h 378"/>
                <a:gd name="T20" fmla="*/ 146 w 349"/>
                <a:gd name="T21" fmla="*/ 376 h 378"/>
                <a:gd name="T22" fmla="*/ 143 w 349"/>
                <a:gd name="T23" fmla="*/ 378 h 378"/>
                <a:gd name="T24" fmla="*/ 143 w 349"/>
                <a:gd name="T25" fmla="*/ 378 h 378"/>
                <a:gd name="T26" fmla="*/ 10 w 349"/>
                <a:gd name="T27" fmla="*/ 266 h 378"/>
                <a:gd name="T28" fmla="*/ 142 w 349"/>
                <a:gd name="T29" fmla="*/ 368 h 378"/>
                <a:gd name="T30" fmla="*/ 336 w 349"/>
                <a:gd name="T31" fmla="*/ 118 h 378"/>
                <a:gd name="T32" fmla="*/ 340 w 349"/>
                <a:gd name="T33" fmla="*/ 105 h 378"/>
                <a:gd name="T34" fmla="*/ 332 w 349"/>
                <a:gd name="T35" fmla="*/ 92 h 378"/>
                <a:gd name="T36" fmla="*/ 332 w 349"/>
                <a:gd name="T37" fmla="*/ 92 h 378"/>
                <a:gd name="T38" fmla="*/ 231 w 349"/>
                <a:gd name="T39" fmla="*/ 13 h 378"/>
                <a:gd name="T40" fmla="*/ 216 w 349"/>
                <a:gd name="T41" fmla="*/ 9 h 378"/>
                <a:gd name="T42" fmla="*/ 204 w 349"/>
                <a:gd name="T43" fmla="*/ 15 h 378"/>
                <a:gd name="T44" fmla="*/ 10 w 349"/>
                <a:gd name="T45" fmla="*/ 26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9" h="378">
                  <a:moveTo>
                    <a:pt x="143" y="378"/>
                  </a:moveTo>
                  <a:cubicBezTo>
                    <a:pt x="142" y="378"/>
                    <a:pt x="141" y="378"/>
                    <a:pt x="141" y="377"/>
                  </a:cubicBezTo>
                  <a:cubicBezTo>
                    <a:pt x="2" y="269"/>
                    <a:pt x="2" y="269"/>
                    <a:pt x="2" y="269"/>
                  </a:cubicBezTo>
                  <a:cubicBezTo>
                    <a:pt x="0" y="268"/>
                    <a:pt x="0" y="266"/>
                    <a:pt x="1" y="264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202" y="5"/>
                    <a:pt x="208" y="1"/>
                    <a:pt x="215" y="1"/>
                  </a:cubicBezTo>
                  <a:cubicBezTo>
                    <a:pt x="223" y="0"/>
                    <a:pt x="230" y="2"/>
                    <a:pt x="235" y="7"/>
                  </a:cubicBezTo>
                  <a:cubicBezTo>
                    <a:pt x="337" y="85"/>
                    <a:pt x="337" y="85"/>
                    <a:pt x="337" y="85"/>
                  </a:cubicBezTo>
                  <a:cubicBezTo>
                    <a:pt x="343" y="90"/>
                    <a:pt x="347" y="96"/>
                    <a:pt x="348" y="103"/>
                  </a:cubicBezTo>
                  <a:cubicBezTo>
                    <a:pt x="349" y="110"/>
                    <a:pt x="347" y="117"/>
                    <a:pt x="343" y="123"/>
                  </a:cubicBezTo>
                  <a:cubicBezTo>
                    <a:pt x="146" y="376"/>
                    <a:pt x="146" y="376"/>
                    <a:pt x="146" y="376"/>
                  </a:cubicBezTo>
                  <a:cubicBezTo>
                    <a:pt x="145" y="377"/>
                    <a:pt x="145" y="378"/>
                    <a:pt x="143" y="378"/>
                  </a:cubicBezTo>
                  <a:cubicBezTo>
                    <a:pt x="143" y="378"/>
                    <a:pt x="143" y="378"/>
                    <a:pt x="143" y="378"/>
                  </a:cubicBezTo>
                  <a:close/>
                  <a:moveTo>
                    <a:pt x="10" y="266"/>
                  </a:moveTo>
                  <a:cubicBezTo>
                    <a:pt x="142" y="368"/>
                    <a:pt x="142" y="368"/>
                    <a:pt x="142" y="368"/>
                  </a:cubicBezTo>
                  <a:cubicBezTo>
                    <a:pt x="336" y="118"/>
                    <a:pt x="336" y="118"/>
                    <a:pt x="336" y="118"/>
                  </a:cubicBezTo>
                  <a:cubicBezTo>
                    <a:pt x="339" y="114"/>
                    <a:pt x="341" y="109"/>
                    <a:pt x="340" y="105"/>
                  </a:cubicBezTo>
                  <a:cubicBezTo>
                    <a:pt x="339" y="100"/>
                    <a:pt x="336" y="95"/>
                    <a:pt x="332" y="92"/>
                  </a:cubicBezTo>
                  <a:cubicBezTo>
                    <a:pt x="332" y="92"/>
                    <a:pt x="332" y="92"/>
                    <a:pt x="332" y="92"/>
                  </a:cubicBezTo>
                  <a:cubicBezTo>
                    <a:pt x="231" y="13"/>
                    <a:pt x="231" y="13"/>
                    <a:pt x="231" y="13"/>
                  </a:cubicBezTo>
                  <a:cubicBezTo>
                    <a:pt x="226" y="10"/>
                    <a:pt x="221" y="8"/>
                    <a:pt x="216" y="9"/>
                  </a:cubicBezTo>
                  <a:cubicBezTo>
                    <a:pt x="211" y="9"/>
                    <a:pt x="207" y="11"/>
                    <a:pt x="204" y="15"/>
                  </a:cubicBezTo>
                  <a:lnTo>
                    <a:pt x="10" y="266"/>
                  </a:ln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" name="Freeform 116"/>
            <p:cNvSpPr/>
            <p:nvPr/>
          </p:nvSpPr>
          <p:spPr bwMode="auto">
            <a:xfrm>
              <a:off x="6135688" y="839788"/>
              <a:ext cx="796925" cy="944562"/>
            </a:xfrm>
            <a:custGeom>
              <a:avLst/>
              <a:gdLst>
                <a:gd name="T0" fmla="*/ 258 w 267"/>
                <a:gd name="T1" fmla="*/ 69 h 316"/>
                <a:gd name="T2" fmla="*/ 253 w 267"/>
                <a:gd name="T3" fmla="*/ 38 h 316"/>
                <a:gd name="T4" fmla="*/ 205 w 267"/>
                <a:gd name="T5" fmla="*/ 0 h 316"/>
                <a:gd name="T6" fmla="*/ 0 w 267"/>
                <a:gd name="T7" fmla="*/ 265 h 316"/>
                <a:gd name="T8" fmla="*/ 48 w 267"/>
                <a:gd name="T9" fmla="*/ 302 h 316"/>
                <a:gd name="T10" fmla="*/ 66 w 267"/>
                <a:gd name="T11" fmla="*/ 316 h 316"/>
                <a:gd name="T12" fmla="*/ 80 w 267"/>
                <a:gd name="T13" fmla="*/ 299 h 316"/>
                <a:gd name="T14" fmla="*/ 115 w 267"/>
                <a:gd name="T15" fmla="*/ 253 h 316"/>
                <a:gd name="T16" fmla="*/ 258 w 267"/>
                <a:gd name="T17" fmla="*/ 6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316">
                  <a:moveTo>
                    <a:pt x="258" y="69"/>
                  </a:moveTo>
                  <a:cubicBezTo>
                    <a:pt x="266" y="60"/>
                    <a:pt x="267" y="47"/>
                    <a:pt x="253" y="3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48" y="302"/>
                    <a:pt x="48" y="302"/>
                    <a:pt x="48" y="302"/>
                  </a:cubicBezTo>
                  <a:cubicBezTo>
                    <a:pt x="66" y="316"/>
                    <a:pt x="66" y="316"/>
                    <a:pt x="66" y="316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115" y="253"/>
                    <a:pt x="115" y="253"/>
                    <a:pt x="115" y="253"/>
                  </a:cubicBezTo>
                  <a:lnTo>
                    <a:pt x="258" y="69"/>
                  </a:lnTo>
                  <a:close/>
                </a:path>
              </a:pathLst>
            </a:custGeom>
            <a:solidFill>
              <a:srgbClr val="F583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" name="Freeform 117"/>
            <p:cNvSpPr/>
            <p:nvPr/>
          </p:nvSpPr>
          <p:spPr bwMode="auto">
            <a:xfrm>
              <a:off x="5932488" y="1431925"/>
              <a:ext cx="436563" cy="358775"/>
            </a:xfrm>
            <a:custGeom>
              <a:avLst/>
              <a:gdLst>
                <a:gd name="T0" fmla="*/ 275 w 275"/>
                <a:gd name="T1" fmla="*/ 194 h 226"/>
                <a:gd name="T2" fmla="*/ 27 w 275"/>
                <a:gd name="T3" fmla="*/ 0 h 226"/>
                <a:gd name="T4" fmla="*/ 0 w 275"/>
                <a:gd name="T5" fmla="*/ 32 h 226"/>
                <a:gd name="T6" fmla="*/ 251 w 275"/>
                <a:gd name="T7" fmla="*/ 226 h 226"/>
                <a:gd name="T8" fmla="*/ 275 w 275"/>
                <a:gd name="T9" fmla="*/ 19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226">
                  <a:moveTo>
                    <a:pt x="275" y="194"/>
                  </a:moveTo>
                  <a:lnTo>
                    <a:pt x="27" y="0"/>
                  </a:lnTo>
                  <a:lnTo>
                    <a:pt x="0" y="32"/>
                  </a:lnTo>
                  <a:lnTo>
                    <a:pt x="251" y="226"/>
                  </a:lnTo>
                  <a:lnTo>
                    <a:pt x="275" y="194"/>
                  </a:lnTo>
                  <a:close/>
                </a:path>
              </a:pathLst>
            </a:custGeom>
            <a:solidFill>
              <a:srgbClr val="EB7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0" name="Freeform 118"/>
            <p:cNvSpPr/>
            <p:nvPr/>
          </p:nvSpPr>
          <p:spPr bwMode="auto">
            <a:xfrm>
              <a:off x="6772276" y="398463"/>
              <a:ext cx="393700" cy="319087"/>
            </a:xfrm>
            <a:custGeom>
              <a:avLst/>
              <a:gdLst>
                <a:gd name="T0" fmla="*/ 127 w 132"/>
                <a:gd name="T1" fmla="*/ 90 h 107"/>
                <a:gd name="T2" fmla="*/ 16 w 132"/>
                <a:gd name="T3" fmla="*/ 3 h 107"/>
                <a:gd name="T4" fmla="*/ 3 w 132"/>
                <a:gd name="T5" fmla="*/ 5 h 107"/>
                <a:gd name="T6" fmla="*/ 3 w 132"/>
                <a:gd name="T7" fmla="*/ 5 h 107"/>
                <a:gd name="T8" fmla="*/ 4 w 132"/>
                <a:gd name="T9" fmla="*/ 18 h 107"/>
                <a:gd name="T10" fmla="*/ 116 w 132"/>
                <a:gd name="T11" fmla="*/ 104 h 107"/>
                <a:gd name="T12" fmla="*/ 128 w 132"/>
                <a:gd name="T13" fmla="*/ 102 h 107"/>
                <a:gd name="T14" fmla="*/ 128 w 132"/>
                <a:gd name="T15" fmla="*/ 102 h 107"/>
                <a:gd name="T16" fmla="*/ 127 w 132"/>
                <a:gd name="T17" fmla="*/ 9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07">
                  <a:moveTo>
                    <a:pt x="127" y="90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2" y="0"/>
                    <a:pt x="6" y="1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9"/>
                    <a:pt x="0" y="15"/>
                    <a:pt x="4" y="18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120" y="107"/>
                    <a:pt x="125" y="106"/>
                    <a:pt x="128" y="102"/>
                  </a:cubicBezTo>
                  <a:cubicBezTo>
                    <a:pt x="128" y="102"/>
                    <a:pt x="128" y="102"/>
                    <a:pt x="128" y="102"/>
                  </a:cubicBezTo>
                  <a:cubicBezTo>
                    <a:pt x="132" y="98"/>
                    <a:pt x="131" y="93"/>
                    <a:pt x="127" y="90"/>
                  </a:cubicBezTo>
                  <a:close/>
                </a:path>
              </a:pathLst>
            </a:custGeom>
            <a:solidFill>
              <a:srgbClr val="A1D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1" name="Freeform 119"/>
            <p:cNvSpPr>
              <a:spLocks noEditPoints="1"/>
            </p:cNvSpPr>
            <p:nvPr/>
          </p:nvSpPr>
          <p:spPr bwMode="auto">
            <a:xfrm>
              <a:off x="6762751" y="385763"/>
              <a:ext cx="415925" cy="341312"/>
            </a:xfrm>
            <a:custGeom>
              <a:avLst/>
              <a:gdLst>
                <a:gd name="T0" fmla="*/ 124 w 139"/>
                <a:gd name="T1" fmla="*/ 114 h 114"/>
                <a:gd name="T2" fmla="*/ 116 w 139"/>
                <a:gd name="T3" fmla="*/ 111 h 114"/>
                <a:gd name="T4" fmla="*/ 5 w 139"/>
                <a:gd name="T5" fmla="*/ 25 h 114"/>
                <a:gd name="T6" fmla="*/ 0 w 139"/>
                <a:gd name="T7" fmla="*/ 16 h 114"/>
                <a:gd name="T8" fmla="*/ 3 w 139"/>
                <a:gd name="T9" fmla="*/ 7 h 114"/>
                <a:gd name="T10" fmla="*/ 21 w 139"/>
                <a:gd name="T11" fmla="*/ 4 h 114"/>
                <a:gd name="T12" fmla="*/ 132 w 139"/>
                <a:gd name="T13" fmla="*/ 90 h 114"/>
                <a:gd name="T14" fmla="*/ 132 w 139"/>
                <a:gd name="T15" fmla="*/ 90 h 114"/>
                <a:gd name="T16" fmla="*/ 135 w 139"/>
                <a:gd name="T17" fmla="*/ 109 h 114"/>
                <a:gd name="T18" fmla="*/ 124 w 139"/>
                <a:gd name="T19" fmla="*/ 114 h 114"/>
                <a:gd name="T20" fmla="*/ 13 w 139"/>
                <a:gd name="T21" fmla="*/ 9 h 114"/>
                <a:gd name="T22" fmla="*/ 9 w 139"/>
                <a:gd name="T23" fmla="*/ 11 h 114"/>
                <a:gd name="T24" fmla="*/ 8 w 139"/>
                <a:gd name="T25" fmla="*/ 15 h 114"/>
                <a:gd name="T26" fmla="*/ 10 w 139"/>
                <a:gd name="T27" fmla="*/ 19 h 114"/>
                <a:gd name="T28" fmla="*/ 121 w 139"/>
                <a:gd name="T29" fmla="*/ 105 h 114"/>
                <a:gd name="T30" fmla="*/ 128 w 139"/>
                <a:gd name="T31" fmla="*/ 104 h 114"/>
                <a:gd name="T32" fmla="*/ 129 w 139"/>
                <a:gd name="T33" fmla="*/ 100 h 114"/>
                <a:gd name="T34" fmla="*/ 127 w 139"/>
                <a:gd name="T35" fmla="*/ 97 h 114"/>
                <a:gd name="T36" fmla="*/ 16 w 139"/>
                <a:gd name="T37" fmla="*/ 11 h 114"/>
                <a:gd name="T38" fmla="*/ 13 w 139"/>
                <a:gd name="T39" fmla="*/ 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114">
                  <a:moveTo>
                    <a:pt x="124" y="114"/>
                  </a:moveTo>
                  <a:cubicBezTo>
                    <a:pt x="121" y="114"/>
                    <a:pt x="119" y="113"/>
                    <a:pt x="116" y="111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3"/>
                    <a:pt x="0" y="20"/>
                    <a:pt x="0" y="16"/>
                  </a:cubicBezTo>
                  <a:cubicBezTo>
                    <a:pt x="0" y="13"/>
                    <a:pt x="0" y="9"/>
                    <a:pt x="3" y="7"/>
                  </a:cubicBezTo>
                  <a:cubicBezTo>
                    <a:pt x="7" y="1"/>
                    <a:pt x="15" y="0"/>
                    <a:pt x="21" y="4"/>
                  </a:cubicBezTo>
                  <a:cubicBezTo>
                    <a:pt x="132" y="90"/>
                    <a:pt x="132" y="90"/>
                    <a:pt x="132" y="90"/>
                  </a:cubicBezTo>
                  <a:cubicBezTo>
                    <a:pt x="132" y="90"/>
                    <a:pt x="132" y="90"/>
                    <a:pt x="132" y="90"/>
                  </a:cubicBezTo>
                  <a:cubicBezTo>
                    <a:pt x="138" y="95"/>
                    <a:pt x="139" y="103"/>
                    <a:pt x="135" y="109"/>
                  </a:cubicBezTo>
                  <a:cubicBezTo>
                    <a:pt x="132" y="112"/>
                    <a:pt x="128" y="114"/>
                    <a:pt x="124" y="114"/>
                  </a:cubicBezTo>
                  <a:close/>
                  <a:moveTo>
                    <a:pt x="13" y="9"/>
                  </a:moveTo>
                  <a:cubicBezTo>
                    <a:pt x="12" y="9"/>
                    <a:pt x="10" y="10"/>
                    <a:pt x="9" y="11"/>
                  </a:cubicBezTo>
                  <a:cubicBezTo>
                    <a:pt x="8" y="13"/>
                    <a:pt x="8" y="14"/>
                    <a:pt x="8" y="15"/>
                  </a:cubicBezTo>
                  <a:cubicBezTo>
                    <a:pt x="8" y="17"/>
                    <a:pt x="9" y="18"/>
                    <a:pt x="10" y="19"/>
                  </a:cubicBezTo>
                  <a:cubicBezTo>
                    <a:pt x="121" y="105"/>
                    <a:pt x="121" y="105"/>
                    <a:pt x="121" y="105"/>
                  </a:cubicBezTo>
                  <a:cubicBezTo>
                    <a:pt x="123" y="107"/>
                    <a:pt x="127" y="106"/>
                    <a:pt x="128" y="104"/>
                  </a:cubicBezTo>
                  <a:cubicBezTo>
                    <a:pt x="129" y="103"/>
                    <a:pt x="130" y="102"/>
                    <a:pt x="129" y="100"/>
                  </a:cubicBezTo>
                  <a:cubicBezTo>
                    <a:pt x="129" y="99"/>
                    <a:pt x="129" y="98"/>
                    <a:pt x="127" y="97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2" name="Freeform 120"/>
            <p:cNvSpPr/>
            <p:nvPr/>
          </p:nvSpPr>
          <p:spPr bwMode="auto">
            <a:xfrm>
              <a:off x="6270626" y="960438"/>
              <a:ext cx="193675" cy="238125"/>
            </a:xfrm>
            <a:custGeom>
              <a:avLst/>
              <a:gdLst>
                <a:gd name="T0" fmla="*/ 14 w 65"/>
                <a:gd name="T1" fmla="*/ 76 h 80"/>
                <a:gd name="T2" fmla="*/ 63 w 65"/>
                <a:gd name="T3" fmla="*/ 14 h 80"/>
                <a:gd name="T4" fmla="*/ 61 w 65"/>
                <a:gd name="T5" fmla="*/ 3 h 80"/>
                <a:gd name="T6" fmla="*/ 61 w 65"/>
                <a:gd name="T7" fmla="*/ 3 h 80"/>
                <a:gd name="T8" fmla="*/ 51 w 65"/>
                <a:gd name="T9" fmla="*/ 4 h 80"/>
                <a:gd name="T10" fmla="*/ 2 w 65"/>
                <a:gd name="T11" fmla="*/ 67 h 80"/>
                <a:gd name="T12" fmla="*/ 4 w 65"/>
                <a:gd name="T13" fmla="*/ 78 h 80"/>
                <a:gd name="T14" fmla="*/ 4 w 65"/>
                <a:gd name="T15" fmla="*/ 78 h 80"/>
                <a:gd name="T16" fmla="*/ 14 w 65"/>
                <a:gd name="T1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80">
                  <a:moveTo>
                    <a:pt x="14" y="76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5" y="11"/>
                    <a:pt x="65" y="6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0"/>
                    <a:pt x="53" y="1"/>
                    <a:pt x="51" y="4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0" y="70"/>
                    <a:pt x="0" y="75"/>
                    <a:pt x="4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7" y="80"/>
                    <a:pt x="12" y="80"/>
                    <a:pt x="14" y="7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3" name="Freeform 121"/>
            <p:cNvSpPr/>
            <p:nvPr/>
          </p:nvSpPr>
          <p:spPr bwMode="auto">
            <a:xfrm>
              <a:off x="6467476" y="812800"/>
              <a:ext cx="112713" cy="128587"/>
            </a:xfrm>
            <a:custGeom>
              <a:avLst/>
              <a:gdLst>
                <a:gd name="T0" fmla="*/ 15 w 38"/>
                <a:gd name="T1" fmla="*/ 39 h 43"/>
                <a:gd name="T2" fmla="*/ 35 w 38"/>
                <a:gd name="T3" fmla="*/ 13 h 43"/>
                <a:gd name="T4" fmla="*/ 34 w 38"/>
                <a:gd name="T5" fmla="*/ 2 h 43"/>
                <a:gd name="T6" fmla="*/ 34 w 38"/>
                <a:gd name="T7" fmla="*/ 2 h 43"/>
                <a:gd name="T8" fmla="*/ 23 w 38"/>
                <a:gd name="T9" fmla="*/ 4 h 43"/>
                <a:gd name="T10" fmla="*/ 3 w 38"/>
                <a:gd name="T11" fmla="*/ 30 h 43"/>
                <a:gd name="T12" fmla="*/ 4 w 38"/>
                <a:gd name="T13" fmla="*/ 41 h 43"/>
                <a:gd name="T14" fmla="*/ 4 w 38"/>
                <a:gd name="T15" fmla="*/ 41 h 43"/>
                <a:gd name="T16" fmla="*/ 15 w 38"/>
                <a:gd name="T17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43">
                  <a:moveTo>
                    <a:pt x="15" y="39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8" y="10"/>
                    <a:pt x="37" y="5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0"/>
                    <a:pt x="26" y="0"/>
                    <a:pt x="23" y="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33"/>
                    <a:pt x="1" y="38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8" y="43"/>
                    <a:pt x="12" y="43"/>
                    <a:pt x="15" y="39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4" name="Freeform 122"/>
            <p:cNvSpPr/>
            <p:nvPr/>
          </p:nvSpPr>
          <p:spPr bwMode="auto">
            <a:xfrm>
              <a:off x="6616701" y="598488"/>
              <a:ext cx="393700" cy="319087"/>
            </a:xfrm>
            <a:custGeom>
              <a:avLst/>
              <a:gdLst>
                <a:gd name="T0" fmla="*/ 127 w 132"/>
                <a:gd name="T1" fmla="*/ 89 h 107"/>
                <a:gd name="T2" fmla="*/ 16 w 132"/>
                <a:gd name="T3" fmla="*/ 3 h 107"/>
                <a:gd name="T4" fmla="*/ 3 w 132"/>
                <a:gd name="T5" fmla="*/ 5 h 107"/>
                <a:gd name="T6" fmla="*/ 3 w 132"/>
                <a:gd name="T7" fmla="*/ 5 h 107"/>
                <a:gd name="T8" fmla="*/ 5 w 132"/>
                <a:gd name="T9" fmla="*/ 18 h 107"/>
                <a:gd name="T10" fmla="*/ 116 w 132"/>
                <a:gd name="T11" fmla="*/ 104 h 107"/>
                <a:gd name="T12" fmla="*/ 129 w 132"/>
                <a:gd name="T13" fmla="*/ 102 h 107"/>
                <a:gd name="T14" fmla="*/ 129 w 132"/>
                <a:gd name="T15" fmla="*/ 102 h 107"/>
                <a:gd name="T16" fmla="*/ 127 w 132"/>
                <a:gd name="T17" fmla="*/ 8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07">
                  <a:moveTo>
                    <a:pt x="127" y="89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2" y="0"/>
                    <a:pt x="6" y="1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9"/>
                    <a:pt x="1" y="14"/>
                    <a:pt x="5" y="18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120" y="107"/>
                    <a:pt x="126" y="106"/>
                    <a:pt x="129" y="102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132" y="98"/>
                    <a:pt x="131" y="92"/>
                    <a:pt x="127" y="89"/>
                  </a:cubicBezTo>
                  <a:close/>
                </a:path>
              </a:pathLst>
            </a:custGeom>
            <a:solidFill>
              <a:srgbClr val="A1D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5" name="Freeform 123"/>
            <p:cNvSpPr>
              <a:spLocks noEditPoints="1"/>
            </p:cNvSpPr>
            <p:nvPr/>
          </p:nvSpPr>
          <p:spPr bwMode="auto">
            <a:xfrm>
              <a:off x="6607176" y="588963"/>
              <a:ext cx="415925" cy="338137"/>
            </a:xfrm>
            <a:custGeom>
              <a:avLst/>
              <a:gdLst>
                <a:gd name="T0" fmla="*/ 125 w 139"/>
                <a:gd name="T1" fmla="*/ 113 h 113"/>
                <a:gd name="T2" fmla="*/ 116 w 139"/>
                <a:gd name="T3" fmla="*/ 110 h 113"/>
                <a:gd name="T4" fmla="*/ 5 w 139"/>
                <a:gd name="T5" fmla="*/ 24 h 113"/>
                <a:gd name="T6" fmla="*/ 0 w 139"/>
                <a:gd name="T7" fmla="*/ 15 h 113"/>
                <a:gd name="T8" fmla="*/ 3 w 139"/>
                <a:gd name="T9" fmla="*/ 5 h 113"/>
                <a:gd name="T10" fmla="*/ 12 w 139"/>
                <a:gd name="T11" fmla="*/ 0 h 113"/>
                <a:gd name="T12" fmla="*/ 21 w 139"/>
                <a:gd name="T13" fmla="*/ 3 h 113"/>
                <a:gd name="T14" fmla="*/ 133 w 139"/>
                <a:gd name="T15" fmla="*/ 89 h 113"/>
                <a:gd name="T16" fmla="*/ 133 w 139"/>
                <a:gd name="T17" fmla="*/ 89 h 113"/>
                <a:gd name="T18" fmla="*/ 135 w 139"/>
                <a:gd name="T19" fmla="*/ 108 h 113"/>
                <a:gd name="T20" fmla="*/ 125 w 139"/>
                <a:gd name="T21" fmla="*/ 113 h 113"/>
                <a:gd name="T22" fmla="*/ 13 w 139"/>
                <a:gd name="T23" fmla="*/ 8 h 113"/>
                <a:gd name="T24" fmla="*/ 13 w 139"/>
                <a:gd name="T25" fmla="*/ 8 h 113"/>
                <a:gd name="T26" fmla="*/ 9 w 139"/>
                <a:gd name="T27" fmla="*/ 10 h 113"/>
                <a:gd name="T28" fmla="*/ 8 w 139"/>
                <a:gd name="T29" fmla="*/ 14 h 113"/>
                <a:gd name="T30" fmla="*/ 10 w 139"/>
                <a:gd name="T31" fmla="*/ 17 h 113"/>
                <a:gd name="T32" fmla="*/ 121 w 139"/>
                <a:gd name="T33" fmla="*/ 104 h 113"/>
                <a:gd name="T34" fmla="*/ 129 w 139"/>
                <a:gd name="T35" fmla="*/ 103 h 113"/>
                <a:gd name="T36" fmla="*/ 128 w 139"/>
                <a:gd name="T37" fmla="*/ 95 h 113"/>
                <a:gd name="T38" fmla="*/ 128 w 139"/>
                <a:gd name="T39" fmla="*/ 95 h 113"/>
                <a:gd name="T40" fmla="*/ 17 w 139"/>
                <a:gd name="T41" fmla="*/ 9 h 113"/>
                <a:gd name="T42" fmla="*/ 13 w 139"/>
                <a:gd name="T43" fmla="*/ 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13">
                  <a:moveTo>
                    <a:pt x="125" y="113"/>
                  </a:moveTo>
                  <a:cubicBezTo>
                    <a:pt x="122" y="113"/>
                    <a:pt x="119" y="112"/>
                    <a:pt x="116" y="110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2"/>
                    <a:pt x="1" y="18"/>
                    <a:pt x="0" y="15"/>
                  </a:cubicBezTo>
                  <a:cubicBezTo>
                    <a:pt x="0" y="11"/>
                    <a:pt x="1" y="8"/>
                    <a:pt x="3" y="5"/>
                  </a:cubicBezTo>
                  <a:cubicBezTo>
                    <a:pt x="5" y="2"/>
                    <a:pt x="8" y="1"/>
                    <a:pt x="12" y="0"/>
                  </a:cubicBezTo>
                  <a:cubicBezTo>
                    <a:pt x="15" y="0"/>
                    <a:pt x="19" y="1"/>
                    <a:pt x="21" y="3"/>
                  </a:cubicBezTo>
                  <a:cubicBezTo>
                    <a:pt x="133" y="89"/>
                    <a:pt x="133" y="89"/>
                    <a:pt x="133" y="89"/>
                  </a:cubicBezTo>
                  <a:cubicBezTo>
                    <a:pt x="133" y="89"/>
                    <a:pt x="133" y="89"/>
                    <a:pt x="133" y="89"/>
                  </a:cubicBezTo>
                  <a:cubicBezTo>
                    <a:pt x="138" y="94"/>
                    <a:pt x="139" y="102"/>
                    <a:pt x="135" y="108"/>
                  </a:cubicBezTo>
                  <a:cubicBezTo>
                    <a:pt x="132" y="111"/>
                    <a:pt x="128" y="113"/>
                    <a:pt x="125" y="113"/>
                  </a:cubicBezTo>
                  <a:close/>
                  <a:moveTo>
                    <a:pt x="13" y="8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1" y="8"/>
                    <a:pt x="10" y="9"/>
                    <a:pt x="9" y="10"/>
                  </a:cubicBezTo>
                  <a:cubicBezTo>
                    <a:pt x="8" y="11"/>
                    <a:pt x="8" y="13"/>
                    <a:pt x="8" y="14"/>
                  </a:cubicBezTo>
                  <a:cubicBezTo>
                    <a:pt x="8" y="15"/>
                    <a:pt x="9" y="17"/>
                    <a:pt x="10" y="17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4" y="105"/>
                    <a:pt x="127" y="105"/>
                    <a:pt x="129" y="103"/>
                  </a:cubicBezTo>
                  <a:cubicBezTo>
                    <a:pt x="130" y="100"/>
                    <a:pt x="130" y="97"/>
                    <a:pt x="128" y="95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8"/>
                    <a:pt x="15" y="8"/>
                    <a:pt x="13" y="8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6" name="Freeform 124"/>
            <p:cNvSpPr/>
            <p:nvPr/>
          </p:nvSpPr>
          <p:spPr bwMode="auto">
            <a:xfrm>
              <a:off x="5921376" y="1722438"/>
              <a:ext cx="152400" cy="179387"/>
            </a:xfrm>
            <a:custGeom>
              <a:avLst/>
              <a:gdLst>
                <a:gd name="T0" fmla="*/ 14 w 51"/>
                <a:gd name="T1" fmla="*/ 56 h 60"/>
                <a:gd name="T2" fmla="*/ 48 w 51"/>
                <a:gd name="T3" fmla="*/ 12 h 60"/>
                <a:gd name="T4" fmla="*/ 47 w 51"/>
                <a:gd name="T5" fmla="*/ 2 h 60"/>
                <a:gd name="T6" fmla="*/ 47 w 51"/>
                <a:gd name="T7" fmla="*/ 2 h 60"/>
                <a:gd name="T8" fmla="*/ 37 w 51"/>
                <a:gd name="T9" fmla="*/ 4 h 60"/>
                <a:gd name="T10" fmla="*/ 3 w 51"/>
                <a:gd name="T11" fmla="*/ 48 h 60"/>
                <a:gd name="T12" fmla="*/ 4 w 51"/>
                <a:gd name="T13" fmla="*/ 58 h 60"/>
                <a:gd name="T14" fmla="*/ 4 w 51"/>
                <a:gd name="T15" fmla="*/ 58 h 60"/>
                <a:gd name="T16" fmla="*/ 14 w 5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60">
                  <a:moveTo>
                    <a:pt x="14" y="5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51" y="9"/>
                    <a:pt x="50" y="5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4" y="0"/>
                    <a:pt x="39" y="0"/>
                    <a:pt x="37" y="4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0" y="51"/>
                    <a:pt x="1" y="55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7" y="60"/>
                    <a:pt x="11" y="59"/>
                    <a:pt x="14" y="56"/>
                  </a:cubicBezTo>
                  <a:close/>
                </a:path>
              </a:pathLst>
            </a:custGeom>
            <a:solidFill>
              <a:srgbClr val="FF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" name="Freeform 125"/>
            <p:cNvSpPr>
              <a:spLocks noEditPoints="1"/>
            </p:cNvSpPr>
            <p:nvPr/>
          </p:nvSpPr>
          <p:spPr bwMode="auto">
            <a:xfrm>
              <a:off x="5908676" y="1706563"/>
              <a:ext cx="176213" cy="203200"/>
            </a:xfrm>
            <a:custGeom>
              <a:avLst/>
              <a:gdLst>
                <a:gd name="T0" fmla="*/ 12 w 59"/>
                <a:gd name="T1" fmla="*/ 68 h 68"/>
                <a:gd name="T2" fmla="*/ 6 w 59"/>
                <a:gd name="T3" fmla="*/ 66 h 68"/>
                <a:gd name="T4" fmla="*/ 4 w 59"/>
                <a:gd name="T5" fmla="*/ 50 h 68"/>
                <a:gd name="T6" fmla="*/ 38 w 59"/>
                <a:gd name="T7" fmla="*/ 6 h 68"/>
                <a:gd name="T8" fmla="*/ 53 w 59"/>
                <a:gd name="T9" fmla="*/ 4 h 68"/>
                <a:gd name="T10" fmla="*/ 55 w 59"/>
                <a:gd name="T11" fmla="*/ 20 h 68"/>
                <a:gd name="T12" fmla="*/ 21 w 59"/>
                <a:gd name="T13" fmla="*/ 64 h 68"/>
                <a:gd name="T14" fmla="*/ 14 w 59"/>
                <a:gd name="T15" fmla="*/ 68 h 68"/>
                <a:gd name="T16" fmla="*/ 12 w 59"/>
                <a:gd name="T17" fmla="*/ 68 h 68"/>
                <a:gd name="T18" fmla="*/ 47 w 59"/>
                <a:gd name="T19" fmla="*/ 10 h 68"/>
                <a:gd name="T20" fmla="*/ 44 w 59"/>
                <a:gd name="T21" fmla="*/ 11 h 68"/>
                <a:gd name="T22" fmla="*/ 10 w 59"/>
                <a:gd name="T23" fmla="*/ 55 h 68"/>
                <a:gd name="T24" fmla="*/ 11 w 59"/>
                <a:gd name="T25" fmla="*/ 59 h 68"/>
                <a:gd name="T26" fmla="*/ 13 w 59"/>
                <a:gd name="T27" fmla="*/ 60 h 68"/>
                <a:gd name="T28" fmla="*/ 15 w 59"/>
                <a:gd name="T29" fmla="*/ 59 h 68"/>
                <a:gd name="T30" fmla="*/ 15 w 59"/>
                <a:gd name="T31" fmla="*/ 59 h 68"/>
                <a:gd name="T32" fmla="*/ 49 w 59"/>
                <a:gd name="T33" fmla="*/ 15 h 68"/>
                <a:gd name="T34" fmla="*/ 50 w 59"/>
                <a:gd name="T35" fmla="*/ 12 h 68"/>
                <a:gd name="T36" fmla="*/ 48 w 59"/>
                <a:gd name="T37" fmla="*/ 10 h 68"/>
                <a:gd name="T38" fmla="*/ 47 w 59"/>
                <a:gd name="T39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" h="68">
                  <a:moveTo>
                    <a:pt x="12" y="68"/>
                  </a:moveTo>
                  <a:cubicBezTo>
                    <a:pt x="10" y="68"/>
                    <a:pt x="8" y="67"/>
                    <a:pt x="6" y="66"/>
                  </a:cubicBezTo>
                  <a:cubicBezTo>
                    <a:pt x="1" y="62"/>
                    <a:pt x="0" y="55"/>
                    <a:pt x="4" y="5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42" y="1"/>
                    <a:pt x="49" y="0"/>
                    <a:pt x="53" y="4"/>
                  </a:cubicBezTo>
                  <a:cubicBezTo>
                    <a:pt x="58" y="8"/>
                    <a:pt x="59" y="15"/>
                    <a:pt x="55" y="20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19" y="66"/>
                    <a:pt x="17" y="68"/>
                    <a:pt x="14" y="68"/>
                  </a:cubicBezTo>
                  <a:cubicBezTo>
                    <a:pt x="13" y="68"/>
                    <a:pt x="13" y="68"/>
                    <a:pt x="12" y="68"/>
                  </a:cubicBezTo>
                  <a:close/>
                  <a:moveTo>
                    <a:pt x="47" y="10"/>
                  </a:moveTo>
                  <a:cubicBezTo>
                    <a:pt x="46" y="10"/>
                    <a:pt x="45" y="10"/>
                    <a:pt x="44" y="11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9" y="57"/>
                    <a:pt x="9" y="58"/>
                    <a:pt x="11" y="59"/>
                  </a:cubicBezTo>
                  <a:cubicBezTo>
                    <a:pt x="11" y="60"/>
                    <a:pt x="12" y="60"/>
                    <a:pt x="13" y="60"/>
                  </a:cubicBezTo>
                  <a:cubicBezTo>
                    <a:pt x="13" y="60"/>
                    <a:pt x="14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9" y="14"/>
                    <a:pt x="50" y="13"/>
                    <a:pt x="50" y="12"/>
                  </a:cubicBezTo>
                  <a:cubicBezTo>
                    <a:pt x="49" y="12"/>
                    <a:pt x="49" y="11"/>
                    <a:pt x="48" y="10"/>
                  </a:cubicBezTo>
                  <a:cubicBezTo>
                    <a:pt x="48" y="10"/>
                    <a:pt x="47" y="10"/>
                    <a:pt x="47" y="10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8" name="Freeform 126"/>
            <p:cNvSpPr/>
            <p:nvPr/>
          </p:nvSpPr>
          <p:spPr bwMode="auto">
            <a:xfrm>
              <a:off x="6111876" y="1817688"/>
              <a:ext cx="60325" cy="212725"/>
            </a:xfrm>
            <a:custGeom>
              <a:avLst/>
              <a:gdLst>
                <a:gd name="T0" fmla="*/ 14 w 20"/>
                <a:gd name="T1" fmla="*/ 64 h 71"/>
                <a:gd name="T2" fmla="*/ 20 w 20"/>
                <a:gd name="T3" fmla="*/ 8 h 71"/>
                <a:gd name="T4" fmla="*/ 13 w 20"/>
                <a:gd name="T5" fmla="*/ 1 h 71"/>
                <a:gd name="T6" fmla="*/ 13 w 20"/>
                <a:gd name="T7" fmla="*/ 1 h 71"/>
                <a:gd name="T8" fmla="*/ 6 w 20"/>
                <a:gd name="T9" fmla="*/ 7 h 71"/>
                <a:gd name="T10" fmla="*/ 1 w 20"/>
                <a:gd name="T11" fmla="*/ 63 h 71"/>
                <a:gd name="T12" fmla="*/ 7 w 20"/>
                <a:gd name="T13" fmla="*/ 70 h 71"/>
                <a:gd name="T14" fmla="*/ 7 w 20"/>
                <a:gd name="T15" fmla="*/ 70 h 71"/>
                <a:gd name="T16" fmla="*/ 14 w 20"/>
                <a:gd name="T17" fmla="*/ 6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1">
                  <a:moveTo>
                    <a:pt x="14" y="64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0" y="5"/>
                    <a:pt x="17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0"/>
                    <a:pt x="6" y="3"/>
                    <a:pt x="6" y="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7"/>
                    <a:pt x="3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11" y="71"/>
                    <a:pt x="14" y="68"/>
                    <a:pt x="14" y="64"/>
                  </a:cubicBezTo>
                  <a:close/>
                </a:path>
              </a:pathLst>
            </a:custGeom>
            <a:solidFill>
              <a:srgbClr val="FF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9" name="Freeform 127"/>
            <p:cNvSpPr>
              <a:spLocks noEditPoints="1"/>
            </p:cNvSpPr>
            <p:nvPr/>
          </p:nvSpPr>
          <p:spPr bwMode="auto">
            <a:xfrm>
              <a:off x="6100763" y="1808163"/>
              <a:ext cx="82550" cy="230187"/>
            </a:xfrm>
            <a:custGeom>
              <a:avLst/>
              <a:gdLst>
                <a:gd name="T0" fmla="*/ 12 w 28"/>
                <a:gd name="T1" fmla="*/ 77 h 77"/>
                <a:gd name="T2" fmla="*/ 10 w 28"/>
                <a:gd name="T3" fmla="*/ 77 h 77"/>
                <a:gd name="T4" fmla="*/ 3 w 28"/>
                <a:gd name="T5" fmla="*/ 74 h 77"/>
                <a:gd name="T6" fmla="*/ 1 w 28"/>
                <a:gd name="T7" fmla="*/ 65 h 77"/>
                <a:gd name="T8" fmla="*/ 6 w 28"/>
                <a:gd name="T9" fmla="*/ 10 h 77"/>
                <a:gd name="T10" fmla="*/ 10 w 28"/>
                <a:gd name="T11" fmla="*/ 2 h 77"/>
                <a:gd name="T12" fmla="*/ 18 w 28"/>
                <a:gd name="T13" fmla="*/ 0 h 77"/>
                <a:gd name="T14" fmla="*/ 28 w 28"/>
                <a:gd name="T15" fmla="*/ 12 h 77"/>
                <a:gd name="T16" fmla="*/ 22 w 28"/>
                <a:gd name="T17" fmla="*/ 68 h 77"/>
                <a:gd name="T18" fmla="*/ 22 w 28"/>
                <a:gd name="T19" fmla="*/ 68 h 77"/>
                <a:gd name="T20" fmla="*/ 19 w 28"/>
                <a:gd name="T21" fmla="*/ 75 h 77"/>
                <a:gd name="T22" fmla="*/ 12 w 28"/>
                <a:gd name="T23" fmla="*/ 77 h 77"/>
                <a:gd name="T24" fmla="*/ 17 w 28"/>
                <a:gd name="T25" fmla="*/ 8 h 77"/>
                <a:gd name="T26" fmla="*/ 15 w 28"/>
                <a:gd name="T27" fmla="*/ 8 h 77"/>
                <a:gd name="T28" fmla="*/ 14 w 28"/>
                <a:gd name="T29" fmla="*/ 10 h 77"/>
                <a:gd name="T30" fmla="*/ 9 w 28"/>
                <a:gd name="T31" fmla="*/ 66 h 77"/>
                <a:gd name="T32" fmla="*/ 9 w 28"/>
                <a:gd name="T33" fmla="*/ 68 h 77"/>
                <a:gd name="T34" fmla="*/ 11 w 28"/>
                <a:gd name="T35" fmla="*/ 69 h 77"/>
                <a:gd name="T36" fmla="*/ 13 w 28"/>
                <a:gd name="T37" fmla="*/ 69 h 77"/>
                <a:gd name="T38" fmla="*/ 14 w 28"/>
                <a:gd name="T39" fmla="*/ 67 h 77"/>
                <a:gd name="T40" fmla="*/ 14 w 28"/>
                <a:gd name="T41" fmla="*/ 67 h 77"/>
                <a:gd name="T42" fmla="*/ 20 w 28"/>
                <a:gd name="T43" fmla="*/ 11 h 77"/>
                <a:gd name="T44" fmla="*/ 17 w 28"/>
                <a:gd name="T45" fmla="*/ 8 h 77"/>
                <a:gd name="T46" fmla="*/ 17 w 28"/>
                <a:gd name="T47" fmla="*/ 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77">
                  <a:moveTo>
                    <a:pt x="12" y="77"/>
                  </a:moveTo>
                  <a:cubicBezTo>
                    <a:pt x="11" y="77"/>
                    <a:pt x="11" y="77"/>
                    <a:pt x="10" y="77"/>
                  </a:cubicBezTo>
                  <a:cubicBezTo>
                    <a:pt x="8" y="77"/>
                    <a:pt x="5" y="76"/>
                    <a:pt x="3" y="74"/>
                  </a:cubicBezTo>
                  <a:cubicBezTo>
                    <a:pt x="1" y="71"/>
                    <a:pt x="0" y="68"/>
                    <a:pt x="1" y="6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7" y="4"/>
                    <a:pt x="10" y="2"/>
                  </a:cubicBezTo>
                  <a:cubicBezTo>
                    <a:pt x="12" y="0"/>
                    <a:pt x="15" y="0"/>
                    <a:pt x="18" y="0"/>
                  </a:cubicBezTo>
                  <a:cubicBezTo>
                    <a:pt x="24" y="0"/>
                    <a:pt x="28" y="6"/>
                    <a:pt x="28" y="12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70"/>
                    <a:pt x="21" y="73"/>
                    <a:pt x="19" y="75"/>
                  </a:cubicBezTo>
                  <a:cubicBezTo>
                    <a:pt x="17" y="77"/>
                    <a:pt x="14" y="77"/>
                    <a:pt x="12" y="77"/>
                  </a:cubicBezTo>
                  <a:close/>
                  <a:moveTo>
                    <a:pt x="17" y="8"/>
                  </a:moveTo>
                  <a:cubicBezTo>
                    <a:pt x="16" y="8"/>
                    <a:pt x="15" y="8"/>
                    <a:pt x="15" y="8"/>
                  </a:cubicBezTo>
                  <a:cubicBezTo>
                    <a:pt x="14" y="9"/>
                    <a:pt x="14" y="10"/>
                    <a:pt x="14" y="10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8" y="67"/>
                    <a:pt x="9" y="68"/>
                    <a:pt x="9" y="68"/>
                  </a:cubicBezTo>
                  <a:cubicBezTo>
                    <a:pt x="10" y="69"/>
                    <a:pt x="10" y="69"/>
                    <a:pt x="11" y="69"/>
                  </a:cubicBezTo>
                  <a:cubicBezTo>
                    <a:pt x="12" y="70"/>
                    <a:pt x="13" y="69"/>
                    <a:pt x="13" y="69"/>
                  </a:cubicBezTo>
                  <a:cubicBezTo>
                    <a:pt x="14" y="68"/>
                    <a:pt x="14" y="68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9"/>
                    <a:pt x="19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0" name="Freeform 128"/>
            <p:cNvSpPr/>
            <p:nvPr/>
          </p:nvSpPr>
          <p:spPr bwMode="auto">
            <a:xfrm>
              <a:off x="5751513" y="1647825"/>
              <a:ext cx="203200" cy="103187"/>
            </a:xfrm>
            <a:custGeom>
              <a:avLst/>
              <a:gdLst>
                <a:gd name="T0" fmla="*/ 5 w 68"/>
                <a:gd name="T1" fmla="*/ 20 h 35"/>
                <a:gd name="T2" fmla="*/ 58 w 68"/>
                <a:gd name="T3" fmla="*/ 1 h 35"/>
                <a:gd name="T4" fmla="*/ 67 w 68"/>
                <a:gd name="T5" fmla="*/ 5 h 35"/>
                <a:gd name="T6" fmla="*/ 67 w 68"/>
                <a:gd name="T7" fmla="*/ 5 h 35"/>
                <a:gd name="T8" fmla="*/ 63 w 68"/>
                <a:gd name="T9" fmla="*/ 14 h 35"/>
                <a:gd name="T10" fmla="*/ 10 w 68"/>
                <a:gd name="T11" fmla="*/ 33 h 35"/>
                <a:gd name="T12" fmla="*/ 1 w 68"/>
                <a:gd name="T13" fmla="*/ 29 h 35"/>
                <a:gd name="T14" fmla="*/ 1 w 68"/>
                <a:gd name="T15" fmla="*/ 29 h 35"/>
                <a:gd name="T16" fmla="*/ 5 w 68"/>
                <a:gd name="T1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5">
                  <a:moveTo>
                    <a:pt x="5" y="20"/>
                  </a:moveTo>
                  <a:cubicBezTo>
                    <a:pt x="58" y="1"/>
                    <a:pt x="58" y="1"/>
                    <a:pt x="58" y="1"/>
                  </a:cubicBezTo>
                  <a:cubicBezTo>
                    <a:pt x="61" y="0"/>
                    <a:pt x="65" y="2"/>
                    <a:pt x="67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8" y="9"/>
                    <a:pt x="66" y="13"/>
                    <a:pt x="63" y="1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6" y="35"/>
                    <a:pt x="2" y="33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5"/>
                    <a:pt x="2" y="21"/>
                    <a:pt x="5" y="20"/>
                  </a:cubicBezTo>
                  <a:close/>
                </a:path>
              </a:pathLst>
            </a:custGeom>
            <a:solidFill>
              <a:srgbClr val="FF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1" name="Freeform 129"/>
            <p:cNvSpPr>
              <a:spLocks noEditPoints="1"/>
            </p:cNvSpPr>
            <p:nvPr/>
          </p:nvSpPr>
          <p:spPr bwMode="auto">
            <a:xfrm>
              <a:off x="5738813" y="1631950"/>
              <a:ext cx="230188" cy="128587"/>
            </a:xfrm>
            <a:custGeom>
              <a:avLst/>
              <a:gdLst>
                <a:gd name="T0" fmla="*/ 12 w 77"/>
                <a:gd name="T1" fmla="*/ 43 h 43"/>
                <a:gd name="T2" fmla="*/ 1 w 77"/>
                <a:gd name="T3" fmla="*/ 35 h 43"/>
                <a:gd name="T4" fmla="*/ 2 w 77"/>
                <a:gd name="T5" fmla="*/ 27 h 43"/>
                <a:gd name="T6" fmla="*/ 8 w 77"/>
                <a:gd name="T7" fmla="*/ 21 h 43"/>
                <a:gd name="T8" fmla="*/ 61 w 77"/>
                <a:gd name="T9" fmla="*/ 2 h 43"/>
                <a:gd name="T10" fmla="*/ 75 w 77"/>
                <a:gd name="T11" fmla="*/ 9 h 43"/>
                <a:gd name="T12" fmla="*/ 68 w 77"/>
                <a:gd name="T13" fmla="*/ 23 h 43"/>
                <a:gd name="T14" fmla="*/ 15 w 77"/>
                <a:gd name="T15" fmla="*/ 42 h 43"/>
                <a:gd name="T16" fmla="*/ 12 w 77"/>
                <a:gd name="T17" fmla="*/ 43 h 43"/>
                <a:gd name="T18" fmla="*/ 64 w 77"/>
                <a:gd name="T19" fmla="*/ 10 h 43"/>
                <a:gd name="T20" fmla="*/ 63 w 77"/>
                <a:gd name="T21" fmla="*/ 10 h 43"/>
                <a:gd name="T22" fmla="*/ 11 w 77"/>
                <a:gd name="T23" fmla="*/ 29 h 43"/>
                <a:gd name="T24" fmla="*/ 11 w 77"/>
                <a:gd name="T25" fmla="*/ 29 h 43"/>
                <a:gd name="T26" fmla="*/ 9 w 77"/>
                <a:gd name="T27" fmla="*/ 30 h 43"/>
                <a:gd name="T28" fmla="*/ 9 w 77"/>
                <a:gd name="T29" fmla="*/ 33 h 43"/>
                <a:gd name="T30" fmla="*/ 13 w 77"/>
                <a:gd name="T31" fmla="*/ 34 h 43"/>
                <a:gd name="T32" fmla="*/ 65 w 77"/>
                <a:gd name="T33" fmla="*/ 16 h 43"/>
                <a:gd name="T34" fmla="*/ 67 w 77"/>
                <a:gd name="T35" fmla="*/ 12 h 43"/>
                <a:gd name="T36" fmla="*/ 64 w 77"/>
                <a:gd name="T37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43">
                  <a:moveTo>
                    <a:pt x="12" y="43"/>
                  </a:moveTo>
                  <a:cubicBezTo>
                    <a:pt x="7" y="43"/>
                    <a:pt x="3" y="40"/>
                    <a:pt x="1" y="35"/>
                  </a:cubicBezTo>
                  <a:cubicBezTo>
                    <a:pt x="0" y="33"/>
                    <a:pt x="0" y="30"/>
                    <a:pt x="2" y="27"/>
                  </a:cubicBezTo>
                  <a:cubicBezTo>
                    <a:pt x="3" y="24"/>
                    <a:pt x="5" y="22"/>
                    <a:pt x="8" y="21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6" y="0"/>
                    <a:pt x="73" y="3"/>
                    <a:pt x="75" y="9"/>
                  </a:cubicBezTo>
                  <a:cubicBezTo>
                    <a:pt x="77" y="15"/>
                    <a:pt x="74" y="21"/>
                    <a:pt x="68" y="23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2"/>
                    <a:pt x="13" y="43"/>
                    <a:pt x="12" y="43"/>
                  </a:cubicBezTo>
                  <a:close/>
                  <a:moveTo>
                    <a:pt x="64" y="10"/>
                  </a:moveTo>
                  <a:cubicBezTo>
                    <a:pt x="64" y="10"/>
                    <a:pt x="64" y="10"/>
                    <a:pt x="63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0" y="29"/>
                    <a:pt x="9" y="30"/>
                    <a:pt x="9" y="30"/>
                  </a:cubicBezTo>
                  <a:cubicBezTo>
                    <a:pt x="8" y="31"/>
                    <a:pt x="8" y="32"/>
                    <a:pt x="9" y="33"/>
                  </a:cubicBezTo>
                  <a:cubicBezTo>
                    <a:pt x="9" y="34"/>
                    <a:pt x="11" y="35"/>
                    <a:pt x="13" y="3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7" y="15"/>
                    <a:pt x="68" y="13"/>
                    <a:pt x="67" y="12"/>
                  </a:cubicBezTo>
                  <a:cubicBezTo>
                    <a:pt x="67" y="11"/>
                    <a:pt x="65" y="10"/>
                    <a:pt x="64" y="10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2" name="Freeform 130"/>
            <p:cNvSpPr/>
            <p:nvPr/>
          </p:nvSpPr>
          <p:spPr bwMode="auto">
            <a:xfrm>
              <a:off x="5819776" y="1449388"/>
              <a:ext cx="555625" cy="476250"/>
            </a:xfrm>
            <a:custGeom>
              <a:avLst/>
              <a:gdLst>
                <a:gd name="T0" fmla="*/ 22 w 186"/>
                <a:gd name="T1" fmla="*/ 0 h 159"/>
                <a:gd name="T2" fmla="*/ 13 w 186"/>
                <a:gd name="T3" fmla="*/ 11 h 159"/>
                <a:gd name="T4" fmla="*/ 19 w 186"/>
                <a:gd name="T5" fmla="*/ 66 h 159"/>
                <a:gd name="T6" fmla="*/ 122 w 186"/>
                <a:gd name="T7" fmla="*/ 146 h 159"/>
                <a:gd name="T8" fmla="*/ 177 w 186"/>
                <a:gd name="T9" fmla="*/ 138 h 159"/>
                <a:gd name="T10" fmla="*/ 186 w 186"/>
                <a:gd name="T11" fmla="*/ 127 h 159"/>
                <a:gd name="T12" fmla="*/ 22 w 186"/>
                <a:gd name="T1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59">
                  <a:moveTo>
                    <a:pt x="22" y="0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0" y="29"/>
                    <a:pt x="2" y="53"/>
                    <a:pt x="19" y="66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39" y="159"/>
                    <a:pt x="164" y="156"/>
                    <a:pt x="177" y="138"/>
                  </a:cubicBezTo>
                  <a:cubicBezTo>
                    <a:pt x="186" y="127"/>
                    <a:pt x="186" y="127"/>
                    <a:pt x="186" y="12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6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3" name="Freeform 131"/>
            <p:cNvSpPr>
              <a:spLocks noEditPoints="1"/>
            </p:cNvSpPr>
            <p:nvPr/>
          </p:nvSpPr>
          <p:spPr bwMode="auto">
            <a:xfrm>
              <a:off x="5805488" y="1438275"/>
              <a:ext cx="581025" cy="484187"/>
            </a:xfrm>
            <a:custGeom>
              <a:avLst/>
              <a:gdLst>
                <a:gd name="T0" fmla="*/ 150 w 195"/>
                <a:gd name="T1" fmla="*/ 162 h 162"/>
                <a:gd name="T2" fmla="*/ 125 w 195"/>
                <a:gd name="T3" fmla="*/ 154 h 162"/>
                <a:gd name="T4" fmla="*/ 22 w 195"/>
                <a:gd name="T5" fmla="*/ 73 h 162"/>
                <a:gd name="T6" fmla="*/ 15 w 195"/>
                <a:gd name="T7" fmla="*/ 13 h 162"/>
                <a:gd name="T8" fmla="*/ 24 w 195"/>
                <a:gd name="T9" fmla="*/ 2 h 162"/>
                <a:gd name="T10" fmla="*/ 27 w 195"/>
                <a:gd name="T11" fmla="*/ 0 h 162"/>
                <a:gd name="T12" fmla="*/ 30 w 195"/>
                <a:gd name="T13" fmla="*/ 1 h 162"/>
                <a:gd name="T14" fmla="*/ 193 w 195"/>
                <a:gd name="T15" fmla="*/ 128 h 162"/>
                <a:gd name="T16" fmla="*/ 195 w 195"/>
                <a:gd name="T17" fmla="*/ 131 h 162"/>
                <a:gd name="T18" fmla="*/ 194 w 195"/>
                <a:gd name="T19" fmla="*/ 134 h 162"/>
                <a:gd name="T20" fmla="*/ 185 w 195"/>
                <a:gd name="T21" fmla="*/ 145 h 162"/>
                <a:gd name="T22" fmla="*/ 150 w 195"/>
                <a:gd name="T23" fmla="*/ 162 h 162"/>
                <a:gd name="T24" fmla="*/ 28 w 195"/>
                <a:gd name="T25" fmla="*/ 10 h 162"/>
                <a:gd name="T26" fmla="*/ 21 w 195"/>
                <a:gd name="T27" fmla="*/ 18 h 162"/>
                <a:gd name="T28" fmla="*/ 27 w 195"/>
                <a:gd name="T29" fmla="*/ 67 h 162"/>
                <a:gd name="T30" fmla="*/ 130 w 195"/>
                <a:gd name="T31" fmla="*/ 147 h 162"/>
                <a:gd name="T32" fmla="*/ 179 w 195"/>
                <a:gd name="T33" fmla="*/ 140 h 162"/>
                <a:gd name="T34" fmla="*/ 185 w 195"/>
                <a:gd name="T35" fmla="*/ 132 h 162"/>
                <a:gd name="T36" fmla="*/ 28 w 195"/>
                <a:gd name="T37" fmla="*/ 1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5" h="162">
                  <a:moveTo>
                    <a:pt x="150" y="162"/>
                  </a:moveTo>
                  <a:cubicBezTo>
                    <a:pt x="141" y="162"/>
                    <a:pt x="132" y="159"/>
                    <a:pt x="125" y="154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3" y="59"/>
                    <a:pt x="0" y="32"/>
                    <a:pt x="15" y="1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194" y="129"/>
                    <a:pt x="195" y="129"/>
                    <a:pt x="195" y="131"/>
                  </a:cubicBezTo>
                  <a:cubicBezTo>
                    <a:pt x="195" y="132"/>
                    <a:pt x="195" y="133"/>
                    <a:pt x="194" y="134"/>
                  </a:cubicBezTo>
                  <a:cubicBezTo>
                    <a:pt x="185" y="145"/>
                    <a:pt x="185" y="145"/>
                    <a:pt x="185" y="145"/>
                  </a:cubicBezTo>
                  <a:cubicBezTo>
                    <a:pt x="176" y="156"/>
                    <a:pt x="163" y="162"/>
                    <a:pt x="150" y="162"/>
                  </a:cubicBezTo>
                  <a:close/>
                  <a:moveTo>
                    <a:pt x="28" y="10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9" y="33"/>
                    <a:pt x="12" y="56"/>
                    <a:pt x="27" y="6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45" y="159"/>
                    <a:pt x="167" y="156"/>
                    <a:pt x="179" y="140"/>
                  </a:cubicBezTo>
                  <a:cubicBezTo>
                    <a:pt x="185" y="132"/>
                    <a:pt x="185" y="132"/>
                    <a:pt x="185" y="132"/>
                  </a:cubicBezTo>
                  <a:lnTo>
                    <a:pt x="28" y="10"/>
                  </a:ln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4" name="Freeform 132"/>
            <p:cNvSpPr/>
            <p:nvPr/>
          </p:nvSpPr>
          <p:spPr bwMode="auto">
            <a:xfrm>
              <a:off x="5283201" y="1952625"/>
              <a:ext cx="736600" cy="555625"/>
            </a:xfrm>
            <a:custGeom>
              <a:avLst/>
              <a:gdLst>
                <a:gd name="T0" fmla="*/ 233 w 247"/>
                <a:gd name="T1" fmla="*/ 184 h 186"/>
                <a:gd name="T2" fmla="*/ 3 w 247"/>
                <a:gd name="T3" fmla="*/ 18 h 186"/>
                <a:gd name="T4" fmla="*/ 2 w 247"/>
                <a:gd name="T5" fmla="*/ 9 h 186"/>
                <a:gd name="T6" fmla="*/ 6 w 247"/>
                <a:gd name="T7" fmla="*/ 4 h 186"/>
                <a:gd name="T8" fmla="*/ 14 w 247"/>
                <a:gd name="T9" fmla="*/ 2 h 186"/>
                <a:gd name="T10" fmla="*/ 244 w 247"/>
                <a:gd name="T11" fmla="*/ 169 h 186"/>
                <a:gd name="T12" fmla="*/ 246 w 247"/>
                <a:gd name="T13" fmla="*/ 177 h 186"/>
                <a:gd name="T14" fmla="*/ 242 w 247"/>
                <a:gd name="T15" fmla="*/ 183 h 186"/>
                <a:gd name="T16" fmla="*/ 233 w 247"/>
                <a:gd name="T17" fmla="*/ 18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186">
                  <a:moveTo>
                    <a:pt x="233" y="184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0" y="16"/>
                    <a:pt x="0" y="12"/>
                    <a:pt x="2" y="9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1"/>
                    <a:pt x="11" y="0"/>
                    <a:pt x="14" y="2"/>
                  </a:cubicBezTo>
                  <a:cubicBezTo>
                    <a:pt x="244" y="169"/>
                    <a:pt x="244" y="169"/>
                    <a:pt x="244" y="169"/>
                  </a:cubicBezTo>
                  <a:cubicBezTo>
                    <a:pt x="247" y="171"/>
                    <a:pt x="247" y="174"/>
                    <a:pt x="246" y="177"/>
                  </a:cubicBezTo>
                  <a:cubicBezTo>
                    <a:pt x="242" y="183"/>
                    <a:pt x="242" y="183"/>
                    <a:pt x="242" y="183"/>
                  </a:cubicBezTo>
                  <a:cubicBezTo>
                    <a:pt x="240" y="185"/>
                    <a:pt x="236" y="186"/>
                    <a:pt x="233" y="184"/>
                  </a:cubicBezTo>
                  <a:close/>
                </a:path>
              </a:pathLst>
            </a:custGeom>
            <a:solidFill>
              <a:srgbClr val="A1D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5" name="Freeform 133"/>
            <p:cNvSpPr>
              <a:spLocks noEditPoints="1"/>
            </p:cNvSpPr>
            <p:nvPr/>
          </p:nvSpPr>
          <p:spPr bwMode="auto">
            <a:xfrm>
              <a:off x="5267326" y="1939925"/>
              <a:ext cx="765175" cy="576262"/>
            </a:xfrm>
            <a:custGeom>
              <a:avLst/>
              <a:gdLst>
                <a:gd name="T0" fmla="*/ 242 w 256"/>
                <a:gd name="T1" fmla="*/ 193 h 193"/>
                <a:gd name="T2" fmla="*/ 236 w 256"/>
                <a:gd name="T3" fmla="*/ 191 h 193"/>
                <a:gd name="T4" fmla="*/ 6 w 256"/>
                <a:gd name="T5" fmla="*/ 25 h 193"/>
                <a:gd name="T6" fmla="*/ 3 w 256"/>
                <a:gd name="T7" fmla="*/ 11 h 193"/>
                <a:gd name="T8" fmla="*/ 7 w 256"/>
                <a:gd name="T9" fmla="*/ 5 h 193"/>
                <a:gd name="T10" fmla="*/ 21 w 256"/>
                <a:gd name="T11" fmla="*/ 3 h 193"/>
                <a:gd name="T12" fmla="*/ 251 w 256"/>
                <a:gd name="T13" fmla="*/ 169 h 193"/>
                <a:gd name="T14" fmla="*/ 256 w 256"/>
                <a:gd name="T15" fmla="*/ 176 h 193"/>
                <a:gd name="T16" fmla="*/ 254 w 256"/>
                <a:gd name="T17" fmla="*/ 183 h 193"/>
                <a:gd name="T18" fmla="*/ 250 w 256"/>
                <a:gd name="T19" fmla="*/ 189 h 193"/>
                <a:gd name="T20" fmla="*/ 243 w 256"/>
                <a:gd name="T21" fmla="*/ 193 h 193"/>
                <a:gd name="T22" fmla="*/ 242 w 256"/>
                <a:gd name="T23" fmla="*/ 193 h 193"/>
                <a:gd name="T24" fmla="*/ 16 w 256"/>
                <a:gd name="T25" fmla="*/ 9 h 193"/>
                <a:gd name="T26" fmla="*/ 14 w 256"/>
                <a:gd name="T27" fmla="*/ 10 h 193"/>
                <a:gd name="T28" fmla="*/ 10 w 256"/>
                <a:gd name="T29" fmla="*/ 16 h 193"/>
                <a:gd name="T30" fmla="*/ 10 w 256"/>
                <a:gd name="T31" fmla="*/ 19 h 193"/>
                <a:gd name="T32" fmla="*/ 240 w 256"/>
                <a:gd name="T33" fmla="*/ 185 h 193"/>
                <a:gd name="T34" fmla="*/ 240 w 256"/>
                <a:gd name="T35" fmla="*/ 185 h 193"/>
                <a:gd name="T36" fmla="*/ 242 w 256"/>
                <a:gd name="T37" fmla="*/ 185 h 193"/>
                <a:gd name="T38" fmla="*/ 243 w 256"/>
                <a:gd name="T39" fmla="*/ 184 h 193"/>
                <a:gd name="T40" fmla="*/ 247 w 256"/>
                <a:gd name="T41" fmla="*/ 179 h 193"/>
                <a:gd name="T42" fmla="*/ 248 w 256"/>
                <a:gd name="T43" fmla="*/ 177 h 193"/>
                <a:gd name="T44" fmla="*/ 247 w 256"/>
                <a:gd name="T45" fmla="*/ 176 h 193"/>
                <a:gd name="T46" fmla="*/ 17 w 256"/>
                <a:gd name="T47" fmla="*/ 10 h 193"/>
                <a:gd name="T48" fmla="*/ 16 w 256"/>
                <a:gd name="T49" fmla="*/ 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6" h="193">
                  <a:moveTo>
                    <a:pt x="242" y="193"/>
                  </a:moveTo>
                  <a:cubicBezTo>
                    <a:pt x="239" y="193"/>
                    <a:pt x="237" y="193"/>
                    <a:pt x="236" y="19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" y="22"/>
                    <a:pt x="0" y="15"/>
                    <a:pt x="3" y="1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1" y="1"/>
                    <a:pt x="17" y="0"/>
                    <a:pt x="21" y="3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54" y="171"/>
                    <a:pt x="255" y="173"/>
                    <a:pt x="256" y="176"/>
                  </a:cubicBezTo>
                  <a:cubicBezTo>
                    <a:pt x="256" y="179"/>
                    <a:pt x="255" y="181"/>
                    <a:pt x="254" y="183"/>
                  </a:cubicBezTo>
                  <a:cubicBezTo>
                    <a:pt x="250" y="189"/>
                    <a:pt x="250" y="189"/>
                    <a:pt x="250" y="189"/>
                  </a:cubicBezTo>
                  <a:cubicBezTo>
                    <a:pt x="248" y="191"/>
                    <a:pt x="246" y="193"/>
                    <a:pt x="243" y="193"/>
                  </a:cubicBezTo>
                  <a:cubicBezTo>
                    <a:pt x="243" y="193"/>
                    <a:pt x="242" y="193"/>
                    <a:pt x="242" y="193"/>
                  </a:cubicBezTo>
                  <a:close/>
                  <a:moveTo>
                    <a:pt x="16" y="9"/>
                  </a:moveTo>
                  <a:cubicBezTo>
                    <a:pt x="15" y="9"/>
                    <a:pt x="14" y="10"/>
                    <a:pt x="14" y="1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7"/>
                    <a:pt x="9" y="18"/>
                    <a:pt x="10" y="19"/>
                  </a:cubicBezTo>
                  <a:cubicBezTo>
                    <a:pt x="240" y="185"/>
                    <a:pt x="240" y="185"/>
                    <a:pt x="240" y="185"/>
                  </a:cubicBezTo>
                  <a:cubicBezTo>
                    <a:pt x="240" y="185"/>
                    <a:pt x="240" y="185"/>
                    <a:pt x="240" y="185"/>
                  </a:cubicBezTo>
                  <a:cubicBezTo>
                    <a:pt x="241" y="185"/>
                    <a:pt x="242" y="185"/>
                    <a:pt x="242" y="185"/>
                  </a:cubicBezTo>
                  <a:cubicBezTo>
                    <a:pt x="242" y="185"/>
                    <a:pt x="243" y="185"/>
                    <a:pt x="243" y="184"/>
                  </a:cubicBezTo>
                  <a:cubicBezTo>
                    <a:pt x="247" y="179"/>
                    <a:pt x="247" y="179"/>
                    <a:pt x="247" y="179"/>
                  </a:cubicBezTo>
                  <a:cubicBezTo>
                    <a:pt x="248" y="178"/>
                    <a:pt x="248" y="178"/>
                    <a:pt x="248" y="177"/>
                  </a:cubicBezTo>
                  <a:cubicBezTo>
                    <a:pt x="248" y="177"/>
                    <a:pt x="247" y="176"/>
                    <a:pt x="247" y="176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9"/>
                    <a:pt x="16" y="9"/>
                    <a:pt x="16" y="9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6" name="Freeform 134"/>
            <p:cNvSpPr/>
            <p:nvPr/>
          </p:nvSpPr>
          <p:spPr bwMode="auto">
            <a:xfrm>
              <a:off x="5270501" y="1901825"/>
              <a:ext cx="803275" cy="600075"/>
            </a:xfrm>
            <a:custGeom>
              <a:avLst/>
              <a:gdLst>
                <a:gd name="T0" fmla="*/ 254 w 269"/>
                <a:gd name="T1" fmla="*/ 199 h 201"/>
                <a:gd name="T2" fmla="*/ 4 w 269"/>
                <a:gd name="T3" fmla="*/ 18 h 201"/>
                <a:gd name="T4" fmla="*/ 2 w 269"/>
                <a:gd name="T5" fmla="*/ 9 h 201"/>
                <a:gd name="T6" fmla="*/ 6 w 269"/>
                <a:gd name="T7" fmla="*/ 4 h 201"/>
                <a:gd name="T8" fmla="*/ 15 w 269"/>
                <a:gd name="T9" fmla="*/ 2 h 201"/>
                <a:gd name="T10" fmla="*/ 266 w 269"/>
                <a:gd name="T11" fmla="*/ 183 h 201"/>
                <a:gd name="T12" fmla="*/ 267 w 269"/>
                <a:gd name="T13" fmla="*/ 192 h 201"/>
                <a:gd name="T14" fmla="*/ 263 w 269"/>
                <a:gd name="T15" fmla="*/ 197 h 201"/>
                <a:gd name="T16" fmla="*/ 254 w 269"/>
                <a:gd name="T17" fmla="*/ 19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201">
                  <a:moveTo>
                    <a:pt x="254" y="19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1" y="16"/>
                    <a:pt x="0" y="12"/>
                    <a:pt x="2" y="9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1"/>
                    <a:pt x="12" y="0"/>
                    <a:pt x="15" y="2"/>
                  </a:cubicBezTo>
                  <a:cubicBezTo>
                    <a:pt x="266" y="183"/>
                    <a:pt x="266" y="183"/>
                    <a:pt x="266" y="183"/>
                  </a:cubicBezTo>
                  <a:cubicBezTo>
                    <a:pt x="268" y="185"/>
                    <a:pt x="269" y="189"/>
                    <a:pt x="267" y="192"/>
                  </a:cubicBezTo>
                  <a:cubicBezTo>
                    <a:pt x="263" y="197"/>
                    <a:pt x="263" y="197"/>
                    <a:pt x="263" y="197"/>
                  </a:cubicBezTo>
                  <a:cubicBezTo>
                    <a:pt x="261" y="200"/>
                    <a:pt x="257" y="201"/>
                    <a:pt x="254" y="199"/>
                  </a:cubicBezTo>
                  <a:close/>
                </a:path>
              </a:pathLst>
            </a:custGeom>
            <a:solidFill>
              <a:srgbClr val="F6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" name="Freeform 135"/>
            <p:cNvSpPr>
              <a:spLocks noEditPoints="1"/>
            </p:cNvSpPr>
            <p:nvPr/>
          </p:nvSpPr>
          <p:spPr bwMode="auto">
            <a:xfrm>
              <a:off x="5259388" y="1889125"/>
              <a:ext cx="822325" cy="622300"/>
            </a:xfrm>
            <a:custGeom>
              <a:avLst/>
              <a:gdLst>
                <a:gd name="T0" fmla="*/ 262 w 276"/>
                <a:gd name="T1" fmla="*/ 208 h 208"/>
                <a:gd name="T2" fmla="*/ 256 w 276"/>
                <a:gd name="T3" fmla="*/ 206 h 208"/>
                <a:gd name="T4" fmla="*/ 256 w 276"/>
                <a:gd name="T5" fmla="*/ 206 h 208"/>
                <a:gd name="T6" fmla="*/ 5 w 276"/>
                <a:gd name="T7" fmla="*/ 25 h 208"/>
                <a:gd name="T8" fmla="*/ 3 w 276"/>
                <a:gd name="T9" fmla="*/ 10 h 208"/>
                <a:gd name="T10" fmla="*/ 7 w 276"/>
                <a:gd name="T11" fmla="*/ 5 h 208"/>
                <a:gd name="T12" fmla="*/ 21 w 276"/>
                <a:gd name="T13" fmla="*/ 3 h 208"/>
                <a:gd name="T14" fmla="*/ 272 w 276"/>
                <a:gd name="T15" fmla="*/ 184 h 208"/>
                <a:gd name="T16" fmla="*/ 276 w 276"/>
                <a:gd name="T17" fmla="*/ 191 h 208"/>
                <a:gd name="T18" fmla="*/ 274 w 276"/>
                <a:gd name="T19" fmla="*/ 199 h 208"/>
                <a:gd name="T20" fmla="*/ 270 w 276"/>
                <a:gd name="T21" fmla="*/ 204 h 208"/>
                <a:gd name="T22" fmla="*/ 264 w 276"/>
                <a:gd name="T23" fmla="*/ 208 h 208"/>
                <a:gd name="T24" fmla="*/ 262 w 276"/>
                <a:gd name="T25" fmla="*/ 208 h 208"/>
                <a:gd name="T26" fmla="*/ 261 w 276"/>
                <a:gd name="T27" fmla="*/ 200 h 208"/>
                <a:gd name="T28" fmla="*/ 262 w 276"/>
                <a:gd name="T29" fmla="*/ 200 h 208"/>
                <a:gd name="T30" fmla="*/ 264 w 276"/>
                <a:gd name="T31" fmla="*/ 199 h 208"/>
                <a:gd name="T32" fmla="*/ 268 w 276"/>
                <a:gd name="T33" fmla="*/ 194 h 208"/>
                <a:gd name="T34" fmla="*/ 268 w 276"/>
                <a:gd name="T35" fmla="*/ 192 h 208"/>
                <a:gd name="T36" fmla="*/ 267 w 276"/>
                <a:gd name="T37" fmla="*/ 191 h 208"/>
                <a:gd name="T38" fmla="*/ 16 w 276"/>
                <a:gd name="T39" fmla="*/ 9 h 208"/>
                <a:gd name="T40" fmla="*/ 13 w 276"/>
                <a:gd name="T41" fmla="*/ 10 h 208"/>
                <a:gd name="T42" fmla="*/ 9 w 276"/>
                <a:gd name="T43" fmla="*/ 15 h 208"/>
                <a:gd name="T44" fmla="*/ 10 w 276"/>
                <a:gd name="T45" fmla="*/ 18 h 208"/>
                <a:gd name="T46" fmla="*/ 261 w 276"/>
                <a:gd name="T47" fmla="*/ 20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6" h="208">
                  <a:moveTo>
                    <a:pt x="262" y="208"/>
                  </a:moveTo>
                  <a:cubicBezTo>
                    <a:pt x="260" y="208"/>
                    <a:pt x="258" y="207"/>
                    <a:pt x="256" y="206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1" y="22"/>
                    <a:pt x="0" y="15"/>
                    <a:pt x="3" y="1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1"/>
                    <a:pt x="16" y="0"/>
                    <a:pt x="21" y="3"/>
                  </a:cubicBezTo>
                  <a:cubicBezTo>
                    <a:pt x="272" y="184"/>
                    <a:pt x="272" y="184"/>
                    <a:pt x="272" y="184"/>
                  </a:cubicBezTo>
                  <a:cubicBezTo>
                    <a:pt x="274" y="186"/>
                    <a:pt x="276" y="188"/>
                    <a:pt x="276" y="191"/>
                  </a:cubicBezTo>
                  <a:cubicBezTo>
                    <a:pt x="276" y="194"/>
                    <a:pt x="276" y="196"/>
                    <a:pt x="274" y="199"/>
                  </a:cubicBezTo>
                  <a:cubicBezTo>
                    <a:pt x="270" y="204"/>
                    <a:pt x="270" y="204"/>
                    <a:pt x="270" y="204"/>
                  </a:cubicBezTo>
                  <a:cubicBezTo>
                    <a:pt x="269" y="206"/>
                    <a:pt x="266" y="207"/>
                    <a:pt x="264" y="208"/>
                  </a:cubicBezTo>
                  <a:cubicBezTo>
                    <a:pt x="263" y="208"/>
                    <a:pt x="263" y="208"/>
                    <a:pt x="262" y="208"/>
                  </a:cubicBezTo>
                  <a:close/>
                  <a:moveTo>
                    <a:pt x="261" y="200"/>
                  </a:moveTo>
                  <a:cubicBezTo>
                    <a:pt x="261" y="200"/>
                    <a:pt x="262" y="200"/>
                    <a:pt x="262" y="200"/>
                  </a:cubicBezTo>
                  <a:cubicBezTo>
                    <a:pt x="263" y="200"/>
                    <a:pt x="264" y="199"/>
                    <a:pt x="264" y="199"/>
                  </a:cubicBezTo>
                  <a:cubicBezTo>
                    <a:pt x="268" y="194"/>
                    <a:pt x="268" y="194"/>
                    <a:pt x="268" y="194"/>
                  </a:cubicBezTo>
                  <a:cubicBezTo>
                    <a:pt x="268" y="193"/>
                    <a:pt x="268" y="193"/>
                    <a:pt x="268" y="192"/>
                  </a:cubicBezTo>
                  <a:cubicBezTo>
                    <a:pt x="268" y="192"/>
                    <a:pt x="268" y="191"/>
                    <a:pt x="267" y="191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4" y="9"/>
                    <a:pt x="13" y="1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8"/>
                    <a:pt x="10" y="18"/>
                  </a:cubicBezTo>
                  <a:cubicBezTo>
                    <a:pt x="261" y="200"/>
                    <a:pt x="261" y="200"/>
                    <a:pt x="261" y="200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" name="Freeform 136"/>
            <p:cNvSpPr/>
            <p:nvPr/>
          </p:nvSpPr>
          <p:spPr bwMode="auto">
            <a:xfrm>
              <a:off x="5172076" y="2262188"/>
              <a:ext cx="587375" cy="446087"/>
            </a:xfrm>
            <a:custGeom>
              <a:avLst/>
              <a:gdLst>
                <a:gd name="T0" fmla="*/ 182 w 197"/>
                <a:gd name="T1" fmla="*/ 148 h 149"/>
                <a:gd name="T2" fmla="*/ 4 w 197"/>
                <a:gd name="T3" fmla="*/ 19 h 149"/>
                <a:gd name="T4" fmla="*/ 2 w 197"/>
                <a:gd name="T5" fmla="*/ 11 h 149"/>
                <a:gd name="T6" fmla="*/ 8 w 197"/>
                <a:gd name="T7" fmla="*/ 3 h 149"/>
                <a:gd name="T8" fmla="*/ 16 w 197"/>
                <a:gd name="T9" fmla="*/ 2 h 149"/>
                <a:gd name="T10" fmla="*/ 194 w 197"/>
                <a:gd name="T11" fmla="*/ 130 h 149"/>
                <a:gd name="T12" fmla="*/ 195 w 197"/>
                <a:gd name="T13" fmla="*/ 138 h 149"/>
                <a:gd name="T14" fmla="*/ 190 w 197"/>
                <a:gd name="T15" fmla="*/ 146 h 149"/>
                <a:gd name="T16" fmla="*/ 182 w 197"/>
                <a:gd name="T1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149">
                  <a:moveTo>
                    <a:pt x="182" y="148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7"/>
                    <a:pt x="0" y="14"/>
                    <a:pt x="2" y="1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0"/>
                    <a:pt x="14" y="0"/>
                    <a:pt x="16" y="2"/>
                  </a:cubicBezTo>
                  <a:cubicBezTo>
                    <a:pt x="194" y="130"/>
                    <a:pt x="194" y="130"/>
                    <a:pt x="194" y="130"/>
                  </a:cubicBezTo>
                  <a:cubicBezTo>
                    <a:pt x="197" y="132"/>
                    <a:pt x="197" y="136"/>
                    <a:pt x="195" y="138"/>
                  </a:cubicBezTo>
                  <a:cubicBezTo>
                    <a:pt x="190" y="146"/>
                    <a:pt x="190" y="146"/>
                    <a:pt x="190" y="146"/>
                  </a:cubicBezTo>
                  <a:cubicBezTo>
                    <a:pt x="188" y="149"/>
                    <a:pt x="184" y="149"/>
                    <a:pt x="182" y="148"/>
                  </a:cubicBezTo>
                  <a:close/>
                </a:path>
              </a:pathLst>
            </a:custGeom>
            <a:solidFill>
              <a:srgbClr val="A1D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" name="Freeform 137"/>
            <p:cNvSpPr>
              <a:spLocks noEditPoints="1"/>
            </p:cNvSpPr>
            <p:nvPr/>
          </p:nvSpPr>
          <p:spPr bwMode="auto">
            <a:xfrm>
              <a:off x="5159376" y="2247900"/>
              <a:ext cx="612775" cy="471487"/>
            </a:xfrm>
            <a:custGeom>
              <a:avLst/>
              <a:gdLst>
                <a:gd name="T0" fmla="*/ 189 w 205"/>
                <a:gd name="T1" fmla="*/ 158 h 158"/>
                <a:gd name="T2" fmla="*/ 183 w 205"/>
                <a:gd name="T3" fmla="*/ 156 h 158"/>
                <a:gd name="T4" fmla="*/ 183 w 205"/>
                <a:gd name="T5" fmla="*/ 156 h 158"/>
                <a:gd name="T6" fmla="*/ 5 w 205"/>
                <a:gd name="T7" fmla="*/ 27 h 158"/>
                <a:gd name="T8" fmla="*/ 3 w 205"/>
                <a:gd name="T9" fmla="*/ 14 h 158"/>
                <a:gd name="T10" fmla="*/ 9 w 205"/>
                <a:gd name="T11" fmla="*/ 5 h 158"/>
                <a:gd name="T12" fmla="*/ 23 w 205"/>
                <a:gd name="T13" fmla="*/ 3 h 158"/>
                <a:gd name="T14" fmla="*/ 201 w 205"/>
                <a:gd name="T15" fmla="*/ 132 h 158"/>
                <a:gd name="T16" fmla="*/ 204 w 205"/>
                <a:gd name="T17" fmla="*/ 138 h 158"/>
                <a:gd name="T18" fmla="*/ 203 w 205"/>
                <a:gd name="T19" fmla="*/ 145 h 158"/>
                <a:gd name="T20" fmla="*/ 197 w 205"/>
                <a:gd name="T21" fmla="*/ 154 h 158"/>
                <a:gd name="T22" fmla="*/ 189 w 205"/>
                <a:gd name="T23" fmla="*/ 158 h 158"/>
                <a:gd name="T24" fmla="*/ 188 w 205"/>
                <a:gd name="T25" fmla="*/ 149 h 158"/>
                <a:gd name="T26" fmla="*/ 190 w 205"/>
                <a:gd name="T27" fmla="*/ 149 h 158"/>
                <a:gd name="T28" fmla="*/ 196 w 205"/>
                <a:gd name="T29" fmla="*/ 141 h 158"/>
                <a:gd name="T30" fmla="*/ 197 w 205"/>
                <a:gd name="T31" fmla="*/ 139 h 158"/>
                <a:gd name="T32" fmla="*/ 196 w 205"/>
                <a:gd name="T33" fmla="*/ 138 h 158"/>
                <a:gd name="T34" fmla="*/ 18 w 205"/>
                <a:gd name="T35" fmla="*/ 10 h 158"/>
                <a:gd name="T36" fmla="*/ 15 w 205"/>
                <a:gd name="T37" fmla="*/ 10 h 158"/>
                <a:gd name="T38" fmla="*/ 10 w 205"/>
                <a:gd name="T39" fmla="*/ 18 h 158"/>
                <a:gd name="T40" fmla="*/ 10 w 205"/>
                <a:gd name="T41" fmla="*/ 21 h 158"/>
                <a:gd name="T42" fmla="*/ 188 w 205"/>
                <a:gd name="T43" fmla="*/ 14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5" h="158">
                  <a:moveTo>
                    <a:pt x="189" y="158"/>
                  </a:moveTo>
                  <a:cubicBezTo>
                    <a:pt x="187" y="158"/>
                    <a:pt x="185" y="157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1" y="24"/>
                    <a:pt x="0" y="18"/>
                    <a:pt x="3" y="1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2" y="1"/>
                    <a:pt x="18" y="0"/>
                    <a:pt x="23" y="3"/>
                  </a:cubicBezTo>
                  <a:cubicBezTo>
                    <a:pt x="201" y="132"/>
                    <a:pt x="201" y="132"/>
                    <a:pt x="201" y="132"/>
                  </a:cubicBezTo>
                  <a:cubicBezTo>
                    <a:pt x="203" y="133"/>
                    <a:pt x="204" y="136"/>
                    <a:pt x="204" y="138"/>
                  </a:cubicBezTo>
                  <a:cubicBezTo>
                    <a:pt x="205" y="141"/>
                    <a:pt x="204" y="143"/>
                    <a:pt x="203" y="145"/>
                  </a:cubicBezTo>
                  <a:cubicBezTo>
                    <a:pt x="197" y="154"/>
                    <a:pt x="197" y="154"/>
                    <a:pt x="197" y="154"/>
                  </a:cubicBezTo>
                  <a:cubicBezTo>
                    <a:pt x="195" y="156"/>
                    <a:pt x="192" y="158"/>
                    <a:pt x="189" y="158"/>
                  </a:cubicBezTo>
                  <a:close/>
                  <a:moveTo>
                    <a:pt x="188" y="149"/>
                  </a:moveTo>
                  <a:cubicBezTo>
                    <a:pt x="189" y="150"/>
                    <a:pt x="190" y="150"/>
                    <a:pt x="190" y="149"/>
                  </a:cubicBezTo>
                  <a:cubicBezTo>
                    <a:pt x="196" y="141"/>
                    <a:pt x="196" y="141"/>
                    <a:pt x="196" y="141"/>
                  </a:cubicBezTo>
                  <a:cubicBezTo>
                    <a:pt x="197" y="140"/>
                    <a:pt x="197" y="140"/>
                    <a:pt x="197" y="139"/>
                  </a:cubicBezTo>
                  <a:cubicBezTo>
                    <a:pt x="197" y="139"/>
                    <a:pt x="196" y="139"/>
                    <a:pt x="196" y="138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9"/>
                    <a:pt x="16" y="9"/>
                    <a:pt x="15" y="1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9"/>
                    <a:pt x="9" y="20"/>
                    <a:pt x="10" y="21"/>
                  </a:cubicBezTo>
                  <a:lnTo>
                    <a:pt x="188" y="149"/>
                  </a:ln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0" name="Freeform 138"/>
            <p:cNvSpPr/>
            <p:nvPr/>
          </p:nvSpPr>
          <p:spPr bwMode="auto">
            <a:xfrm>
              <a:off x="5168901" y="2125663"/>
              <a:ext cx="708025" cy="566737"/>
            </a:xfrm>
            <a:custGeom>
              <a:avLst/>
              <a:gdLst>
                <a:gd name="T0" fmla="*/ 201 w 237"/>
                <a:gd name="T1" fmla="*/ 187 h 190"/>
                <a:gd name="T2" fmla="*/ 5 w 237"/>
                <a:gd name="T3" fmla="*/ 45 h 190"/>
                <a:gd name="T4" fmla="*/ 3 w 237"/>
                <a:gd name="T5" fmla="*/ 32 h 190"/>
                <a:gd name="T6" fmla="*/ 22 w 237"/>
                <a:gd name="T7" fmla="*/ 5 h 190"/>
                <a:gd name="T8" fmla="*/ 36 w 237"/>
                <a:gd name="T9" fmla="*/ 3 h 190"/>
                <a:gd name="T10" fmla="*/ 232 w 237"/>
                <a:gd name="T11" fmla="*/ 145 h 190"/>
                <a:gd name="T12" fmla="*/ 234 w 237"/>
                <a:gd name="T13" fmla="*/ 158 h 190"/>
                <a:gd name="T14" fmla="*/ 215 w 237"/>
                <a:gd name="T15" fmla="*/ 185 h 190"/>
                <a:gd name="T16" fmla="*/ 201 w 237"/>
                <a:gd name="T17" fmla="*/ 18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190">
                  <a:moveTo>
                    <a:pt x="201" y="187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1" y="42"/>
                    <a:pt x="0" y="36"/>
                    <a:pt x="3" y="3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5" y="1"/>
                    <a:pt x="31" y="0"/>
                    <a:pt x="36" y="3"/>
                  </a:cubicBezTo>
                  <a:cubicBezTo>
                    <a:pt x="232" y="145"/>
                    <a:pt x="232" y="145"/>
                    <a:pt x="232" y="145"/>
                  </a:cubicBezTo>
                  <a:cubicBezTo>
                    <a:pt x="236" y="148"/>
                    <a:pt x="237" y="154"/>
                    <a:pt x="234" y="158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2" y="189"/>
                    <a:pt x="206" y="190"/>
                    <a:pt x="201" y="187"/>
                  </a:cubicBezTo>
                  <a:close/>
                </a:path>
              </a:pathLst>
            </a:custGeom>
            <a:solidFill>
              <a:srgbClr val="F6E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1" name="Freeform 139"/>
            <p:cNvSpPr>
              <a:spLocks noEditPoints="1"/>
            </p:cNvSpPr>
            <p:nvPr/>
          </p:nvSpPr>
          <p:spPr bwMode="auto">
            <a:xfrm>
              <a:off x="5154613" y="2109788"/>
              <a:ext cx="730250" cy="592137"/>
            </a:xfrm>
            <a:custGeom>
              <a:avLst/>
              <a:gdLst>
                <a:gd name="T0" fmla="*/ 212 w 245"/>
                <a:gd name="T1" fmla="*/ 198 h 198"/>
                <a:gd name="T2" fmla="*/ 204 w 245"/>
                <a:gd name="T3" fmla="*/ 195 h 198"/>
                <a:gd name="T4" fmla="*/ 204 w 245"/>
                <a:gd name="T5" fmla="*/ 195 h 198"/>
                <a:gd name="T6" fmla="*/ 8 w 245"/>
                <a:gd name="T7" fmla="*/ 53 h 198"/>
                <a:gd name="T8" fmla="*/ 5 w 245"/>
                <a:gd name="T9" fmla="*/ 34 h 198"/>
                <a:gd name="T10" fmla="*/ 24 w 245"/>
                <a:gd name="T11" fmla="*/ 8 h 198"/>
                <a:gd name="T12" fmla="*/ 43 w 245"/>
                <a:gd name="T13" fmla="*/ 5 h 198"/>
                <a:gd name="T14" fmla="*/ 239 w 245"/>
                <a:gd name="T15" fmla="*/ 146 h 198"/>
                <a:gd name="T16" fmla="*/ 245 w 245"/>
                <a:gd name="T17" fmla="*/ 155 h 198"/>
                <a:gd name="T18" fmla="*/ 242 w 245"/>
                <a:gd name="T19" fmla="*/ 165 h 198"/>
                <a:gd name="T20" fmla="*/ 223 w 245"/>
                <a:gd name="T21" fmla="*/ 192 h 198"/>
                <a:gd name="T22" fmla="*/ 212 w 245"/>
                <a:gd name="T23" fmla="*/ 198 h 198"/>
                <a:gd name="T24" fmla="*/ 209 w 245"/>
                <a:gd name="T25" fmla="*/ 189 h 198"/>
                <a:gd name="T26" fmla="*/ 216 w 245"/>
                <a:gd name="T27" fmla="*/ 187 h 198"/>
                <a:gd name="T28" fmla="*/ 236 w 245"/>
                <a:gd name="T29" fmla="*/ 160 h 198"/>
                <a:gd name="T30" fmla="*/ 237 w 245"/>
                <a:gd name="T31" fmla="*/ 156 h 198"/>
                <a:gd name="T32" fmla="*/ 235 w 245"/>
                <a:gd name="T33" fmla="*/ 153 h 198"/>
                <a:gd name="T34" fmla="*/ 38 w 245"/>
                <a:gd name="T35" fmla="*/ 11 h 198"/>
                <a:gd name="T36" fmla="*/ 31 w 245"/>
                <a:gd name="T37" fmla="*/ 12 h 198"/>
                <a:gd name="T38" fmla="*/ 11 w 245"/>
                <a:gd name="T39" fmla="*/ 39 h 198"/>
                <a:gd name="T40" fmla="*/ 12 w 245"/>
                <a:gd name="T41" fmla="*/ 47 h 198"/>
                <a:gd name="T42" fmla="*/ 209 w 245"/>
                <a:gd name="T43" fmla="*/ 18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5" h="198">
                  <a:moveTo>
                    <a:pt x="212" y="198"/>
                  </a:moveTo>
                  <a:cubicBezTo>
                    <a:pt x="209" y="198"/>
                    <a:pt x="206" y="197"/>
                    <a:pt x="204" y="195"/>
                  </a:cubicBezTo>
                  <a:cubicBezTo>
                    <a:pt x="204" y="195"/>
                    <a:pt x="204" y="195"/>
                    <a:pt x="204" y="195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2" y="49"/>
                    <a:pt x="0" y="40"/>
                    <a:pt x="5" y="3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9" y="2"/>
                    <a:pt x="37" y="0"/>
                    <a:pt x="43" y="5"/>
                  </a:cubicBezTo>
                  <a:cubicBezTo>
                    <a:pt x="239" y="146"/>
                    <a:pt x="239" y="146"/>
                    <a:pt x="239" y="146"/>
                  </a:cubicBezTo>
                  <a:cubicBezTo>
                    <a:pt x="242" y="148"/>
                    <a:pt x="244" y="152"/>
                    <a:pt x="245" y="155"/>
                  </a:cubicBezTo>
                  <a:cubicBezTo>
                    <a:pt x="245" y="159"/>
                    <a:pt x="244" y="162"/>
                    <a:pt x="242" y="165"/>
                  </a:cubicBezTo>
                  <a:cubicBezTo>
                    <a:pt x="223" y="192"/>
                    <a:pt x="223" y="192"/>
                    <a:pt x="223" y="192"/>
                  </a:cubicBezTo>
                  <a:cubicBezTo>
                    <a:pt x="220" y="196"/>
                    <a:pt x="216" y="198"/>
                    <a:pt x="212" y="198"/>
                  </a:cubicBezTo>
                  <a:close/>
                  <a:moveTo>
                    <a:pt x="209" y="189"/>
                  </a:moveTo>
                  <a:cubicBezTo>
                    <a:pt x="211" y="190"/>
                    <a:pt x="215" y="190"/>
                    <a:pt x="216" y="187"/>
                  </a:cubicBezTo>
                  <a:cubicBezTo>
                    <a:pt x="236" y="160"/>
                    <a:pt x="236" y="160"/>
                    <a:pt x="236" y="160"/>
                  </a:cubicBezTo>
                  <a:cubicBezTo>
                    <a:pt x="237" y="159"/>
                    <a:pt x="237" y="158"/>
                    <a:pt x="237" y="156"/>
                  </a:cubicBezTo>
                  <a:cubicBezTo>
                    <a:pt x="236" y="155"/>
                    <a:pt x="236" y="154"/>
                    <a:pt x="235" y="153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6" y="9"/>
                    <a:pt x="32" y="10"/>
                    <a:pt x="31" y="1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42"/>
                    <a:pt x="10" y="45"/>
                    <a:pt x="12" y="47"/>
                  </a:cubicBezTo>
                  <a:lnTo>
                    <a:pt x="209" y="189"/>
                  </a:ln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2" name="Freeform 140"/>
            <p:cNvSpPr/>
            <p:nvPr/>
          </p:nvSpPr>
          <p:spPr bwMode="auto">
            <a:xfrm>
              <a:off x="5500688" y="2382838"/>
              <a:ext cx="488950" cy="373062"/>
            </a:xfrm>
            <a:custGeom>
              <a:avLst/>
              <a:gdLst>
                <a:gd name="T0" fmla="*/ 148 w 164"/>
                <a:gd name="T1" fmla="*/ 122 h 125"/>
                <a:gd name="T2" fmla="*/ 4 w 164"/>
                <a:gd name="T3" fmla="*/ 18 h 125"/>
                <a:gd name="T4" fmla="*/ 2 w 164"/>
                <a:gd name="T5" fmla="*/ 7 h 125"/>
                <a:gd name="T6" fmla="*/ 4 w 164"/>
                <a:gd name="T7" fmla="*/ 5 h 125"/>
                <a:gd name="T8" fmla="*/ 15 w 164"/>
                <a:gd name="T9" fmla="*/ 3 h 125"/>
                <a:gd name="T10" fmla="*/ 160 w 164"/>
                <a:gd name="T11" fmla="*/ 107 h 125"/>
                <a:gd name="T12" fmla="*/ 161 w 164"/>
                <a:gd name="T13" fmla="*/ 119 h 125"/>
                <a:gd name="T14" fmla="*/ 160 w 164"/>
                <a:gd name="T15" fmla="*/ 120 h 125"/>
                <a:gd name="T16" fmla="*/ 148 w 164"/>
                <a:gd name="T17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25">
                  <a:moveTo>
                    <a:pt x="148" y="122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1" y="16"/>
                    <a:pt x="0" y="10"/>
                    <a:pt x="2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1"/>
                    <a:pt x="12" y="0"/>
                    <a:pt x="15" y="3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3" y="110"/>
                    <a:pt x="164" y="115"/>
                    <a:pt x="161" y="119"/>
                  </a:cubicBezTo>
                  <a:cubicBezTo>
                    <a:pt x="160" y="120"/>
                    <a:pt x="160" y="120"/>
                    <a:pt x="160" y="120"/>
                  </a:cubicBezTo>
                  <a:cubicBezTo>
                    <a:pt x="157" y="124"/>
                    <a:pt x="152" y="125"/>
                    <a:pt x="148" y="12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3" name="Freeform 141"/>
            <p:cNvSpPr>
              <a:spLocks noEditPoints="1"/>
            </p:cNvSpPr>
            <p:nvPr/>
          </p:nvSpPr>
          <p:spPr bwMode="auto">
            <a:xfrm>
              <a:off x="5494338" y="2379663"/>
              <a:ext cx="498475" cy="379412"/>
            </a:xfrm>
            <a:custGeom>
              <a:avLst/>
              <a:gdLst>
                <a:gd name="T0" fmla="*/ 155 w 167"/>
                <a:gd name="T1" fmla="*/ 127 h 127"/>
                <a:gd name="T2" fmla="*/ 149 w 167"/>
                <a:gd name="T3" fmla="*/ 125 h 127"/>
                <a:gd name="T4" fmla="*/ 149 w 167"/>
                <a:gd name="T5" fmla="*/ 125 h 127"/>
                <a:gd name="T6" fmla="*/ 5 w 167"/>
                <a:gd name="T7" fmla="*/ 21 h 127"/>
                <a:gd name="T8" fmla="*/ 3 w 167"/>
                <a:gd name="T9" fmla="*/ 6 h 127"/>
                <a:gd name="T10" fmla="*/ 4 w 167"/>
                <a:gd name="T11" fmla="*/ 5 h 127"/>
                <a:gd name="T12" fmla="*/ 11 w 167"/>
                <a:gd name="T13" fmla="*/ 0 h 127"/>
                <a:gd name="T14" fmla="*/ 19 w 167"/>
                <a:gd name="T15" fmla="*/ 2 h 127"/>
                <a:gd name="T16" fmla="*/ 163 w 167"/>
                <a:gd name="T17" fmla="*/ 106 h 127"/>
                <a:gd name="T18" fmla="*/ 167 w 167"/>
                <a:gd name="T19" fmla="*/ 113 h 127"/>
                <a:gd name="T20" fmla="*/ 165 w 167"/>
                <a:gd name="T21" fmla="*/ 121 h 127"/>
                <a:gd name="T22" fmla="*/ 164 w 167"/>
                <a:gd name="T23" fmla="*/ 123 h 127"/>
                <a:gd name="T24" fmla="*/ 155 w 167"/>
                <a:gd name="T25" fmla="*/ 127 h 127"/>
                <a:gd name="T26" fmla="*/ 152 w 167"/>
                <a:gd name="T27" fmla="*/ 122 h 127"/>
                <a:gd name="T28" fmla="*/ 160 w 167"/>
                <a:gd name="T29" fmla="*/ 120 h 127"/>
                <a:gd name="T30" fmla="*/ 162 w 167"/>
                <a:gd name="T31" fmla="*/ 118 h 127"/>
                <a:gd name="T32" fmla="*/ 163 w 167"/>
                <a:gd name="T33" fmla="*/ 114 h 127"/>
                <a:gd name="T34" fmla="*/ 160 w 167"/>
                <a:gd name="T35" fmla="*/ 110 h 127"/>
                <a:gd name="T36" fmla="*/ 16 w 167"/>
                <a:gd name="T37" fmla="*/ 5 h 127"/>
                <a:gd name="T38" fmla="*/ 7 w 167"/>
                <a:gd name="T39" fmla="*/ 7 h 127"/>
                <a:gd name="T40" fmla="*/ 6 w 167"/>
                <a:gd name="T41" fmla="*/ 9 h 127"/>
                <a:gd name="T42" fmla="*/ 8 w 167"/>
                <a:gd name="T43" fmla="*/ 18 h 127"/>
                <a:gd name="T44" fmla="*/ 152 w 167"/>
                <a:gd name="T45" fmla="*/ 12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127">
                  <a:moveTo>
                    <a:pt x="155" y="127"/>
                  </a:moveTo>
                  <a:cubicBezTo>
                    <a:pt x="153" y="127"/>
                    <a:pt x="151" y="126"/>
                    <a:pt x="149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8"/>
                    <a:pt x="0" y="11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2"/>
                    <a:pt x="8" y="1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5" y="108"/>
                    <a:pt x="166" y="110"/>
                    <a:pt x="167" y="113"/>
                  </a:cubicBezTo>
                  <a:cubicBezTo>
                    <a:pt x="167" y="116"/>
                    <a:pt x="167" y="119"/>
                    <a:pt x="165" y="121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2" y="125"/>
                    <a:pt x="159" y="127"/>
                    <a:pt x="155" y="127"/>
                  </a:cubicBezTo>
                  <a:close/>
                  <a:moveTo>
                    <a:pt x="152" y="122"/>
                  </a:moveTo>
                  <a:cubicBezTo>
                    <a:pt x="154" y="124"/>
                    <a:pt x="158" y="123"/>
                    <a:pt x="160" y="120"/>
                  </a:cubicBezTo>
                  <a:cubicBezTo>
                    <a:pt x="162" y="118"/>
                    <a:pt x="162" y="118"/>
                    <a:pt x="162" y="118"/>
                  </a:cubicBezTo>
                  <a:cubicBezTo>
                    <a:pt x="163" y="117"/>
                    <a:pt x="163" y="115"/>
                    <a:pt x="163" y="114"/>
                  </a:cubicBezTo>
                  <a:cubicBezTo>
                    <a:pt x="163" y="112"/>
                    <a:pt x="162" y="111"/>
                    <a:pt x="160" y="11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3" y="3"/>
                    <a:pt x="9" y="4"/>
                    <a:pt x="7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4" y="12"/>
                    <a:pt x="5" y="16"/>
                    <a:pt x="8" y="18"/>
                  </a:cubicBezTo>
                  <a:lnTo>
                    <a:pt x="152" y="122"/>
                  </a:ln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4" name="Freeform 142"/>
            <p:cNvSpPr/>
            <p:nvPr/>
          </p:nvSpPr>
          <p:spPr bwMode="auto">
            <a:xfrm>
              <a:off x="5518151" y="2403475"/>
              <a:ext cx="23813" cy="23812"/>
            </a:xfrm>
            <a:custGeom>
              <a:avLst/>
              <a:gdLst>
                <a:gd name="T0" fmla="*/ 7 w 8"/>
                <a:gd name="T1" fmla="*/ 6 h 8"/>
                <a:gd name="T2" fmla="*/ 2 w 8"/>
                <a:gd name="T3" fmla="*/ 7 h 8"/>
                <a:gd name="T4" fmla="*/ 1 w 8"/>
                <a:gd name="T5" fmla="*/ 2 h 8"/>
                <a:gd name="T6" fmla="*/ 6 w 8"/>
                <a:gd name="T7" fmla="*/ 1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4" y="8"/>
                    <a:pt x="2" y="7"/>
                  </a:cubicBezTo>
                  <a:cubicBezTo>
                    <a:pt x="1" y="6"/>
                    <a:pt x="0" y="3"/>
                    <a:pt x="1" y="2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8" y="2"/>
                    <a:pt x="8" y="4"/>
                    <a:pt x="7" y="6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5" name="Oval 143"/>
            <p:cNvSpPr>
              <a:spLocks noChangeArrowheads="1"/>
            </p:cNvSpPr>
            <p:nvPr/>
          </p:nvSpPr>
          <p:spPr bwMode="auto">
            <a:xfrm>
              <a:off x="5884863" y="2668588"/>
              <a:ext cx="196850" cy="198437"/>
            </a:xfrm>
            <a:prstGeom prst="ellipse">
              <a:avLst/>
            </a:prstGeom>
            <a:solidFill>
              <a:srgbClr val="50A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6" name="Oval 144"/>
            <p:cNvSpPr>
              <a:spLocks noChangeArrowheads="1"/>
            </p:cNvSpPr>
            <p:nvPr/>
          </p:nvSpPr>
          <p:spPr bwMode="auto">
            <a:xfrm>
              <a:off x="5867401" y="2636838"/>
              <a:ext cx="200025" cy="200025"/>
            </a:xfrm>
            <a:prstGeom prst="ellipse">
              <a:avLst/>
            </a:prstGeom>
            <a:solidFill>
              <a:srgbClr val="F2E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" name="Freeform 145"/>
            <p:cNvSpPr>
              <a:spLocks noEditPoints="1"/>
            </p:cNvSpPr>
            <p:nvPr/>
          </p:nvSpPr>
          <p:spPr bwMode="auto">
            <a:xfrm>
              <a:off x="5861051" y="2630488"/>
              <a:ext cx="212725" cy="212725"/>
            </a:xfrm>
            <a:custGeom>
              <a:avLst/>
              <a:gdLst>
                <a:gd name="T0" fmla="*/ 36 w 71"/>
                <a:gd name="T1" fmla="*/ 71 h 71"/>
                <a:gd name="T2" fmla="*/ 0 w 71"/>
                <a:gd name="T3" fmla="*/ 36 h 71"/>
                <a:gd name="T4" fmla="*/ 36 w 71"/>
                <a:gd name="T5" fmla="*/ 0 h 71"/>
                <a:gd name="T6" fmla="*/ 71 w 71"/>
                <a:gd name="T7" fmla="*/ 36 h 71"/>
                <a:gd name="T8" fmla="*/ 36 w 71"/>
                <a:gd name="T9" fmla="*/ 71 h 71"/>
                <a:gd name="T10" fmla="*/ 36 w 71"/>
                <a:gd name="T11" fmla="*/ 4 h 71"/>
                <a:gd name="T12" fmla="*/ 4 w 71"/>
                <a:gd name="T13" fmla="*/ 36 h 71"/>
                <a:gd name="T14" fmla="*/ 36 w 71"/>
                <a:gd name="T15" fmla="*/ 67 h 71"/>
                <a:gd name="T16" fmla="*/ 67 w 71"/>
                <a:gd name="T17" fmla="*/ 36 h 71"/>
                <a:gd name="T18" fmla="*/ 36 w 71"/>
                <a:gd name="T19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71">
                  <a:moveTo>
                    <a:pt x="36" y="71"/>
                  </a:moveTo>
                  <a:cubicBezTo>
                    <a:pt x="16" y="71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5" y="0"/>
                    <a:pt x="71" y="16"/>
                    <a:pt x="71" y="36"/>
                  </a:cubicBezTo>
                  <a:cubicBezTo>
                    <a:pt x="71" y="55"/>
                    <a:pt x="55" y="71"/>
                    <a:pt x="36" y="71"/>
                  </a:cubicBezTo>
                  <a:close/>
                  <a:moveTo>
                    <a:pt x="36" y="4"/>
                  </a:moveTo>
                  <a:cubicBezTo>
                    <a:pt x="18" y="4"/>
                    <a:pt x="4" y="18"/>
                    <a:pt x="4" y="36"/>
                  </a:cubicBezTo>
                  <a:cubicBezTo>
                    <a:pt x="4" y="53"/>
                    <a:pt x="18" y="67"/>
                    <a:pt x="36" y="67"/>
                  </a:cubicBezTo>
                  <a:cubicBezTo>
                    <a:pt x="53" y="67"/>
                    <a:pt x="67" y="53"/>
                    <a:pt x="67" y="36"/>
                  </a:cubicBezTo>
                  <a:cubicBezTo>
                    <a:pt x="67" y="18"/>
                    <a:pt x="53" y="4"/>
                    <a:pt x="36" y="4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8" name="Oval 146"/>
            <p:cNvSpPr>
              <a:spLocks noChangeArrowheads="1"/>
            </p:cNvSpPr>
            <p:nvPr/>
          </p:nvSpPr>
          <p:spPr bwMode="auto">
            <a:xfrm>
              <a:off x="5918201" y="2687638"/>
              <a:ext cx="98425" cy="98425"/>
            </a:xfrm>
            <a:prstGeom prst="ellipse">
              <a:avLst/>
            </a:prstGeom>
            <a:solidFill>
              <a:srgbClr val="B7E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9" name="Freeform 147"/>
            <p:cNvSpPr>
              <a:spLocks noEditPoints="1"/>
            </p:cNvSpPr>
            <p:nvPr/>
          </p:nvSpPr>
          <p:spPr bwMode="auto">
            <a:xfrm>
              <a:off x="5911851" y="2681288"/>
              <a:ext cx="111125" cy="111125"/>
            </a:xfrm>
            <a:custGeom>
              <a:avLst/>
              <a:gdLst>
                <a:gd name="T0" fmla="*/ 19 w 37"/>
                <a:gd name="T1" fmla="*/ 37 h 37"/>
                <a:gd name="T2" fmla="*/ 0 w 37"/>
                <a:gd name="T3" fmla="*/ 19 h 37"/>
                <a:gd name="T4" fmla="*/ 19 w 37"/>
                <a:gd name="T5" fmla="*/ 0 h 37"/>
                <a:gd name="T6" fmla="*/ 37 w 37"/>
                <a:gd name="T7" fmla="*/ 19 h 37"/>
                <a:gd name="T8" fmla="*/ 19 w 37"/>
                <a:gd name="T9" fmla="*/ 37 h 37"/>
                <a:gd name="T10" fmla="*/ 19 w 37"/>
                <a:gd name="T11" fmla="*/ 4 h 37"/>
                <a:gd name="T12" fmla="*/ 4 w 37"/>
                <a:gd name="T13" fmla="*/ 19 h 37"/>
                <a:gd name="T14" fmla="*/ 19 w 37"/>
                <a:gd name="T15" fmla="*/ 33 h 37"/>
                <a:gd name="T16" fmla="*/ 33 w 37"/>
                <a:gd name="T17" fmla="*/ 19 h 37"/>
                <a:gd name="T18" fmla="*/ 19 w 37"/>
                <a:gd name="T1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19" y="37"/>
                  </a:moveTo>
                  <a:cubicBezTo>
                    <a:pt x="8" y="37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7" y="8"/>
                    <a:pt x="37" y="19"/>
                  </a:cubicBezTo>
                  <a:cubicBezTo>
                    <a:pt x="37" y="29"/>
                    <a:pt x="29" y="37"/>
                    <a:pt x="19" y="37"/>
                  </a:cubicBezTo>
                  <a:close/>
                  <a:moveTo>
                    <a:pt x="19" y="4"/>
                  </a:moveTo>
                  <a:cubicBezTo>
                    <a:pt x="10" y="4"/>
                    <a:pt x="4" y="11"/>
                    <a:pt x="4" y="19"/>
                  </a:cubicBezTo>
                  <a:cubicBezTo>
                    <a:pt x="4" y="27"/>
                    <a:pt x="10" y="33"/>
                    <a:pt x="19" y="33"/>
                  </a:cubicBezTo>
                  <a:cubicBezTo>
                    <a:pt x="27" y="33"/>
                    <a:pt x="33" y="27"/>
                    <a:pt x="33" y="19"/>
                  </a:cubicBezTo>
                  <a:cubicBezTo>
                    <a:pt x="33" y="11"/>
                    <a:pt x="27" y="4"/>
                    <a:pt x="19" y="4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0" name="Freeform 148"/>
            <p:cNvSpPr/>
            <p:nvPr/>
          </p:nvSpPr>
          <p:spPr bwMode="auto">
            <a:xfrm>
              <a:off x="5935663" y="2708275"/>
              <a:ext cx="39688" cy="34925"/>
            </a:xfrm>
            <a:custGeom>
              <a:avLst/>
              <a:gdLst>
                <a:gd name="T0" fmla="*/ 2 w 13"/>
                <a:gd name="T1" fmla="*/ 12 h 12"/>
                <a:gd name="T2" fmla="*/ 0 w 13"/>
                <a:gd name="T3" fmla="*/ 10 h 12"/>
                <a:gd name="T4" fmla="*/ 11 w 13"/>
                <a:gd name="T5" fmla="*/ 0 h 12"/>
                <a:gd name="T6" fmla="*/ 13 w 13"/>
                <a:gd name="T7" fmla="*/ 2 h 12"/>
                <a:gd name="T8" fmla="*/ 11 w 13"/>
                <a:gd name="T9" fmla="*/ 4 h 12"/>
                <a:gd name="T10" fmla="*/ 4 w 13"/>
                <a:gd name="T11" fmla="*/ 10 h 12"/>
                <a:gd name="T12" fmla="*/ 2 w 1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2" y="12"/>
                  </a:moveTo>
                  <a:cubicBezTo>
                    <a:pt x="1" y="12"/>
                    <a:pt x="0" y="11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2" y="0"/>
                    <a:pt x="13" y="0"/>
                    <a:pt x="13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7" y="4"/>
                    <a:pt x="4" y="6"/>
                    <a:pt x="4" y="10"/>
                  </a:cubicBezTo>
                  <a:cubicBezTo>
                    <a:pt x="4" y="11"/>
                    <a:pt x="4" y="12"/>
                    <a:pt x="2" y="12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1" name="Oval 149"/>
            <p:cNvSpPr>
              <a:spLocks noChangeArrowheads="1"/>
            </p:cNvSpPr>
            <p:nvPr/>
          </p:nvSpPr>
          <p:spPr bwMode="auto">
            <a:xfrm>
              <a:off x="6396038" y="1214438"/>
              <a:ext cx="379413" cy="382587"/>
            </a:xfrm>
            <a:prstGeom prst="ellipse">
              <a:avLst/>
            </a:prstGeom>
            <a:solidFill>
              <a:srgbClr val="F2E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2" name="Freeform 150"/>
            <p:cNvSpPr>
              <a:spLocks noEditPoints="1"/>
            </p:cNvSpPr>
            <p:nvPr/>
          </p:nvSpPr>
          <p:spPr bwMode="auto">
            <a:xfrm>
              <a:off x="6383338" y="1201738"/>
              <a:ext cx="403225" cy="406400"/>
            </a:xfrm>
            <a:custGeom>
              <a:avLst/>
              <a:gdLst>
                <a:gd name="T0" fmla="*/ 67 w 135"/>
                <a:gd name="T1" fmla="*/ 136 h 136"/>
                <a:gd name="T2" fmla="*/ 0 w 135"/>
                <a:gd name="T3" fmla="*/ 68 h 136"/>
                <a:gd name="T4" fmla="*/ 67 w 135"/>
                <a:gd name="T5" fmla="*/ 0 h 136"/>
                <a:gd name="T6" fmla="*/ 135 w 135"/>
                <a:gd name="T7" fmla="*/ 68 h 136"/>
                <a:gd name="T8" fmla="*/ 67 w 135"/>
                <a:gd name="T9" fmla="*/ 136 h 136"/>
                <a:gd name="T10" fmla="*/ 67 w 135"/>
                <a:gd name="T11" fmla="*/ 8 h 136"/>
                <a:gd name="T12" fmla="*/ 8 w 135"/>
                <a:gd name="T13" fmla="*/ 68 h 136"/>
                <a:gd name="T14" fmla="*/ 67 w 135"/>
                <a:gd name="T15" fmla="*/ 128 h 136"/>
                <a:gd name="T16" fmla="*/ 127 w 135"/>
                <a:gd name="T17" fmla="*/ 68 h 136"/>
                <a:gd name="T18" fmla="*/ 67 w 135"/>
                <a:gd name="T19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136"/>
                  </a:moveTo>
                  <a:cubicBezTo>
                    <a:pt x="30" y="136"/>
                    <a:pt x="0" y="105"/>
                    <a:pt x="0" y="68"/>
                  </a:cubicBezTo>
                  <a:cubicBezTo>
                    <a:pt x="0" y="31"/>
                    <a:pt x="30" y="0"/>
                    <a:pt x="67" y="0"/>
                  </a:cubicBezTo>
                  <a:cubicBezTo>
                    <a:pt x="105" y="0"/>
                    <a:pt x="135" y="31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lose/>
                  <a:moveTo>
                    <a:pt x="67" y="8"/>
                  </a:moveTo>
                  <a:cubicBezTo>
                    <a:pt x="34" y="8"/>
                    <a:pt x="8" y="35"/>
                    <a:pt x="8" y="68"/>
                  </a:cubicBezTo>
                  <a:cubicBezTo>
                    <a:pt x="8" y="101"/>
                    <a:pt x="34" y="128"/>
                    <a:pt x="67" y="128"/>
                  </a:cubicBezTo>
                  <a:cubicBezTo>
                    <a:pt x="100" y="128"/>
                    <a:pt x="127" y="101"/>
                    <a:pt x="127" y="68"/>
                  </a:cubicBezTo>
                  <a:cubicBezTo>
                    <a:pt x="127" y="35"/>
                    <a:pt x="100" y="8"/>
                    <a:pt x="67" y="8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3" name="Oval 151"/>
            <p:cNvSpPr>
              <a:spLocks noChangeArrowheads="1"/>
            </p:cNvSpPr>
            <p:nvPr/>
          </p:nvSpPr>
          <p:spPr bwMode="auto">
            <a:xfrm>
              <a:off x="6488113" y="1309688"/>
              <a:ext cx="192088" cy="190500"/>
            </a:xfrm>
            <a:prstGeom prst="ellipse">
              <a:avLst/>
            </a:prstGeom>
            <a:solidFill>
              <a:srgbClr val="B7E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4" name="Freeform 152"/>
            <p:cNvSpPr>
              <a:spLocks noEditPoints="1"/>
            </p:cNvSpPr>
            <p:nvPr/>
          </p:nvSpPr>
          <p:spPr bwMode="auto">
            <a:xfrm>
              <a:off x="6477001" y="1296988"/>
              <a:ext cx="214313" cy="2159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2"/>
                    <a:pt x="21" y="64"/>
                    <a:pt x="36" y="64"/>
                  </a:cubicBezTo>
                  <a:cubicBezTo>
                    <a:pt x="52" y="64"/>
                    <a:pt x="64" y="52"/>
                    <a:pt x="64" y="36"/>
                  </a:cubicBezTo>
                  <a:cubicBezTo>
                    <a:pt x="64" y="21"/>
                    <a:pt x="52" y="8"/>
                    <a:pt x="36" y="8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5" name="Freeform 153"/>
            <p:cNvSpPr/>
            <p:nvPr/>
          </p:nvSpPr>
          <p:spPr bwMode="auto">
            <a:xfrm>
              <a:off x="6527801" y="1344613"/>
              <a:ext cx="68263" cy="73025"/>
            </a:xfrm>
            <a:custGeom>
              <a:avLst/>
              <a:gdLst>
                <a:gd name="T0" fmla="*/ 4 w 23"/>
                <a:gd name="T1" fmla="*/ 24 h 24"/>
                <a:gd name="T2" fmla="*/ 0 w 23"/>
                <a:gd name="T3" fmla="*/ 20 h 24"/>
                <a:gd name="T4" fmla="*/ 19 w 23"/>
                <a:gd name="T5" fmla="*/ 0 h 24"/>
                <a:gd name="T6" fmla="*/ 23 w 23"/>
                <a:gd name="T7" fmla="*/ 4 h 24"/>
                <a:gd name="T8" fmla="*/ 19 w 23"/>
                <a:gd name="T9" fmla="*/ 8 h 24"/>
                <a:gd name="T10" fmla="*/ 8 w 23"/>
                <a:gd name="T11" fmla="*/ 20 h 24"/>
                <a:gd name="T12" fmla="*/ 4 w 2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4">
                  <a:moveTo>
                    <a:pt x="4" y="24"/>
                  </a:moveTo>
                  <a:cubicBezTo>
                    <a:pt x="1" y="24"/>
                    <a:pt x="0" y="22"/>
                    <a:pt x="0" y="20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7"/>
                    <a:pt x="21" y="8"/>
                    <a:pt x="19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6" name="Freeform 154"/>
            <p:cNvSpPr/>
            <p:nvPr/>
          </p:nvSpPr>
          <p:spPr bwMode="auto">
            <a:xfrm>
              <a:off x="7556596" y="999087"/>
              <a:ext cx="248967" cy="245135"/>
            </a:xfrm>
            <a:custGeom>
              <a:avLst/>
              <a:gdLst>
                <a:gd name="T0" fmla="*/ 45 w 69"/>
                <a:gd name="T1" fmla="*/ 40 h 68"/>
                <a:gd name="T2" fmla="*/ 69 w 69"/>
                <a:gd name="T3" fmla="*/ 34 h 68"/>
                <a:gd name="T4" fmla="*/ 45 w 69"/>
                <a:gd name="T5" fmla="*/ 28 h 68"/>
                <a:gd name="T6" fmla="*/ 45 w 69"/>
                <a:gd name="T7" fmla="*/ 28 h 68"/>
                <a:gd name="T8" fmla="*/ 45 w 69"/>
                <a:gd name="T9" fmla="*/ 28 h 68"/>
                <a:gd name="T10" fmla="*/ 40 w 69"/>
                <a:gd name="T11" fmla="*/ 24 h 68"/>
                <a:gd name="T12" fmla="*/ 34 w 69"/>
                <a:gd name="T13" fmla="*/ 0 h 68"/>
                <a:gd name="T14" fmla="*/ 28 w 69"/>
                <a:gd name="T15" fmla="*/ 24 h 68"/>
                <a:gd name="T16" fmla="*/ 28 w 69"/>
                <a:gd name="T17" fmla="*/ 24 h 68"/>
                <a:gd name="T18" fmla="*/ 28 w 69"/>
                <a:gd name="T19" fmla="*/ 24 h 68"/>
                <a:gd name="T20" fmla="*/ 24 w 69"/>
                <a:gd name="T21" fmla="*/ 28 h 68"/>
                <a:gd name="T22" fmla="*/ 24 w 69"/>
                <a:gd name="T23" fmla="*/ 28 h 68"/>
                <a:gd name="T24" fmla="*/ 24 w 69"/>
                <a:gd name="T25" fmla="*/ 28 h 68"/>
                <a:gd name="T26" fmla="*/ 0 w 69"/>
                <a:gd name="T27" fmla="*/ 34 h 68"/>
                <a:gd name="T28" fmla="*/ 24 w 69"/>
                <a:gd name="T29" fmla="*/ 40 h 68"/>
                <a:gd name="T30" fmla="*/ 28 w 69"/>
                <a:gd name="T31" fmla="*/ 45 h 68"/>
                <a:gd name="T32" fmla="*/ 28 w 69"/>
                <a:gd name="T33" fmla="*/ 45 h 68"/>
                <a:gd name="T34" fmla="*/ 28 w 69"/>
                <a:gd name="T35" fmla="*/ 45 h 68"/>
                <a:gd name="T36" fmla="*/ 34 w 69"/>
                <a:gd name="T37" fmla="*/ 68 h 68"/>
                <a:gd name="T38" fmla="*/ 40 w 69"/>
                <a:gd name="T39" fmla="*/ 45 h 68"/>
                <a:gd name="T40" fmla="*/ 45 w 69"/>
                <a:gd name="T41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68">
                  <a:moveTo>
                    <a:pt x="45" y="40"/>
                  </a:moveTo>
                  <a:cubicBezTo>
                    <a:pt x="69" y="34"/>
                    <a:pt x="69" y="34"/>
                    <a:pt x="69" y="3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3" y="28"/>
                    <a:pt x="41" y="26"/>
                    <a:pt x="40" y="2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6"/>
                    <a:pt x="26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1"/>
                    <a:pt x="28" y="42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2"/>
                    <a:pt x="43" y="41"/>
                    <a:pt x="45" y="40"/>
                  </a:cubicBezTo>
                  <a:close/>
                </a:path>
              </a:pathLst>
            </a:custGeom>
            <a:solidFill>
              <a:srgbClr val="FF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" name="Freeform 155"/>
            <p:cNvSpPr/>
            <p:nvPr/>
          </p:nvSpPr>
          <p:spPr bwMode="auto">
            <a:xfrm>
              <a:off x="6551994" y="1905386"/>
              <a:ext cx="186563" cy="186554"/>
            </a:xfrm>
            <a:custGeom>
              <a:avLst/>
              <a:gdLst>
                <a:gd name="T0" fmla="*/ 25 w 39"/>
                <a:gd name="T1" fmla="*/ 23 h 39"/>
                <a:gd name="T2" fmla="*/ 39 w 39"/>
                <a:gd name="T3" fmla="*/ 19 h 39"/>
                <a:gd name="T4" fmla="*/ 25 w 39"/>
                <a:gd name="T5" fmla="*/ 16 h 39"/>
                <a:gd name="T6" fmla="*/ 25 w 39"/>
                <a:gd name="T7" fmla="*/ 16 h 39"/>
                <a:gd name="T8" fmla="*/ 25 w 39"/>
                <a:gd name="T9" fmla="*/ 16 h 39"/>
                <a:gd name="T10" fmla="*/ 23 w 39"/>
                <a:gd name="T11" fmla="*/ 13 h 39"/>
                <a:gd name="T12" fmla="*/ 19 w 39"/>
                <a:gd name="T13" fmla="*/ 0 h 39"/>
                <a:gd name="T14" fmla="*/ 16 w 39"/>
                <a:gd name="T15" fmla="*/ 13 h 39"/>
                <a:gd name="T16" fmla="*/ 16 w 39"/>
                <a:gd name="T17" fmla="*/ 13 h 39"/>
                <a:gd name="T18" fmla="*/ 16 w 39"/>
                <a:gd name="T19" fmla="*/ 13 h 39"/>
                <a:gd name="T20" fmla="*/ 13 w 39"/>
                <a:gd name="T21" fmla="*/ 16 h 39"/>
                <a:gd name="T22" fmla="*/ 13 w 39"/>
                <a:gd name="T23" fmla="*/ 16 h 39"/>
                <a:gd name="T24" fmla="*/ 13 w 39"/>
                <a:gd name="T25" fmla="*/ 16 h 39"/>
                <a:gd name="T26" fmla="*/ 0 w 39"/>
                <a:gd name="T27" fmla="*/ 19 h 39"/>
                <a:gd name="T28" fmla="*/ 13 w 39"/>
                <a:gd name="T29" fmla="*/ 23 h 39"/>
                <a:gd name="T30" fmla="*/ 16 w 39"/>
                <a:gd name="T31" fmla="*/ 25 h 39"/>
                <a:gd name="T32" fmla="*/ 16 w 39"/>
                <a:gd name="T33" fmla="*/ 25 h 39"/>
                <a:gd name="T34" fmla="*/ 16 w 39"/>
                <a:gd name="T35" fmla="*/ 25 h 39"/>
                <a:gd name="T36" fmla="*/ 19 w 39"/>
                <a:gd name="T37" fmla="*/ 39 h 39"/>
                <a:gd name="T38" fmla="*/ 23 w 39"/>
                <a:gd name="T39" fmla="*/ 25 h 39"/>
                <a:gd name="T40" fmla="*/ 25 w 39"/>
                <a:gd name="T4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25" y="23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5"/>
                    <a:pt x="23" y="14"/>
                    <a:pt x="23" y="1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4"/>
                    <a:pt x="14" y="15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4" y="23"/>
                    <a:pt x="15" y="24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4"/>
                    <a:pt x="24" y="23"/>
                    <a:pt x="25" y="23"/>
                  </a:cubicBezTo>
                  <a:close/>
                </a:path>
              </a:pathLst>
            </a:custGeom>
            <a:solidFill>
              <a:srgbClr val="FF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" name="Freeform 156"/>
            <p:cNvSpPr/>
            <p:nvPr/>
          </p:nvSpPr>
          <p:spPr bwMode="auto">
            <a:xfrm>
              <a:off x="7127792" y="953538"/>
              <a:ext cx="189079" cy="191599"/>
            </a:xfrm>
            <a:custGeom>
              <a:avLst/>
              <a:gdLst>
                <a:gd name="T0" fmla="*/ 26 w 40"/>
                <a:gd name="T1" fmla="*/ 24 h 40"/>
                <a:gd name="T2" fmla="*/ 40 w 40"/>
                <a:gd name="T3" fmla="*/ 20 h 40"/>
                <a:gd name="T4" fmla="*/ 26 w 40"/>
                <a:gd name="T5" fmla="*/ 17 h 40"/>
                <a:gd name="T6" fmla="*/ 26 w 40"/>
                <a:gd name="T7" fmla="*/ 17 h 40"/>
                <a:gd name="T8" fmla="*/ 26 w 40"/>
                <a:gd name="T9" fmla="*/ 17 h 40"/>
                <a:gd name="T10" fmla="*/ 24 w 40"/>
                <a:gd name="T11" fmla="*/ 14 h 40"/>
                <a:gd name="T12" fmla="*/ 20 w 40"/>
                <a:gd name="T13" fmla="*/ 0 h 40"/>
                <a:gd name="T14" fmla="*/ 17 w 40"/>
                <a:gd name="T15" fmla="*/ 14 h 40"/>
                <a:gd name="T16" fmla="*/ 17 w 40"/>
                <a:gd name="T17" fmla="*/ 14 h 40"/>
                <a:gd name="T18" fmla="*/ 17 w 40"/>
                <a:gd name="T19" fmla="*/ 14 h 40"/>
                <a:gd name="T20" fmla="*/ 14 w 40"/>
                <a:gd name="T21" fmla="*/ 17 h 40"/>
                <a:gd name="T22" fmla="*/ 14 w 40"/>
                <a:gd name="T23" fmla="*/ 17 h 40"/>
                <a:gd name="T24" fmla="*/ 14 w 40"/>
                <a:gd name="T25" fmla="*/ 17 h 40"/>
                <a:gd name="T26" fmla="*/ 0 w 40"/>
                <a:gd name="T27" fmla="*/ 20 h 40"/>
                <a:gd name="T28" fmla="*/ 14 w 40"/>
                <a:gd name="T29" fmla="*/ 24 h 40"/>
                <a:gd name="T30" fmla="*/ 17 w 40"/>
                <a:gd name="T31" fmla="*/ 26 h 40"/>
                <a:gd name="T32" fmla="*/ 17 w 40"/>
                <a:gd name="T33" fmla="*/ 26 h 40"/>
                <a:gd name="T34" fmla="*/ 17 w 40"/>
                <a:gd name="T35" fmla="*/ 26 h 40"/>
                <a:gd name="T36" fmla="*/ 20 w 40"/>
                <a:gd name="T37" fmla="*/ 40 h 40"/>
                <a:gd name="T38" fmla="*/ 24 w 40"/>
                <a:gd name="T39" fmla="*/ 26 h 40"/>
                <a:gd name="T40" fmla="*/ 26 w 40"/>
                <a:gd name="T41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0">
                  <a:moveTo>
                    <a:pt x="26" y="24"/>
                  </a:moveTo>
                  <a:cubicBezTo>
                    <a:pt x="40" y="20"/>
                    <a:pt x="40" y="20"/>
                    <a:pt x="40" y="20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6"/>
                    <a:pt x="24" y="15"/>
                    <a:pt x="24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4"/>
                    <a:pt x="16" y="25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5" y="24"/>
                    <a:pt x="26" y="24"/>
                  </a:cubicBezTo>
                  <a:close/>
                </a:path>
              </a:pathLst>
            </a:custGeom>
            <a:solidFill>
              <a:srgbClr val="FF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9" name="Freeform 157"/>
            <p:cNvSpPr/>
            <p:nvPr/>
          </p:nvSpPr>
          <p:spPr bwMode="auto">
            <a:xfrm>
              <a:off x="5824844" y="878619"/>
              <a:ext cx="189079" cy="191599"/>
            </a:xfrm>
            <a:custGeom>
              <a:avLst/>
              <a:gdLst>
                <a:gd name="T0" fmla="*/ 26 w 40"/>
                <a:gd name="T1" fmla="*/ 24 h 40"/>
                <a:gd name="T2" fmla="*/ 40 w 40"/>
                <a:gd name="T3" fmla="*/ 20 h 40"/>
                <a:gd name="T4" fmla="*/ 26 w 40"/>
                <a:gd name="T5" fmla="*/ 17 h 40"/>
                <a:gd name="T6" fmla="*/ 26 w 40"/>
                <a:gd name="T7" fmla="*/ 17 h 40"/>
                <a:gd name="T8" fmla="*/ 26 w 40"/>
                <a:gd name="T9" fmla="*/ 17 h 40"/>
                <a:gd name="T10" fmla="*/ 24 w 40"/>
                <a:gd name="T11" fmla="*/ 14 h 40"/>
                <a:gd name="T12" fmla="*/ 20 w 40"/>
                <a:gd name="T13" fmla="*/ 0 h 40"/>
                <a:gd name="T14" fmla="*/ 17 w 40"/>
                <a:gd name="T15" fmla="*/ 14 h 40"/>
                <a:gd name="T16" fmla="*/ 17 w 40"/>
                <a:gd name="T17" fmla="*/ 14 h 40"/>
                <a:gd name="T18" fmla="*/ 17 w 40"/>
                <a:gd name="T19" fmla="*/ 14 h 40"/>
                <a:gd name="T20" fmla="*/ 14 w 40"/>
                <a:gd name="T21" fmla="*/ 17 h 40"/>
                <a:gd name="T22" fmla="*/ 14 w 40"/>
                <a:gd name="T23" fmla="*/ 17 h 40"/>
                <a:gd name="T24" fmla="*/ 14 w 40"/>
                <a:gd name="T25" fmla="*/ 17 h 40"/>
                <a:gd name="T26" fmla="*/ 0 w 40"/>
                <a:gd name="T27" fmla="*/ 20 h 40"/>
                <a:gd name="T28" fmla="*/ 14 w 40"/>
                <a:gd name="T29" fmla="*/ 24 h 40"/>
                <a:gd name="T30" fmla="*/ 17 w 40"/>
                <a:gd name="T31" fmla="*/ 26 h 40"/>
                <a:gd name="T32" fmla="*/ 17 w 40"/>
                <a:gd name="T33" fmla="*/ 26 h 40"/>
                <a:gd name="T34" fmla="*/ 17 w 40"/>
                <a:gd name="T35" fmla="*/ 26 h 40"/>
                <a:gd name="T36" fmla="*/ 20 w 40"/>
                <a:gd name="T37" fmla="*/ 40 h 40"/>
                <a:gd name="T38" fmla="*/ 24 w 40"/>
                <a:gd name="T39" fmla="*/ 26 h 40"/>
                <a:gd name="T40" fmla="*/ 26 w 40"/>
                <a:gd name="T41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0">
                  <a:moveTo>
                    <a:pt x="26" y="24"/>
                  </a:moveTo>
                  <a:cubicBezTo>
                    <a:pt x="40" y="20"/>
                    <a:pt x="40" y="20"/>
                    <a:pt x="40" y="20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6"/>
                    <a:pt x="24" y="15"/>
                    <a:pt x="24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4"/>
                    <a:pt x="16" y="25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5" y="24"/>
                    <a:pt x="26" y="24"/>
                  </a:cubicBezTo>
                  <a:close/>
                </a:path>
              </a:pathLst>
            </a:custGeom>
            <a:solidFill>
              <a:srgbClr val="FF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0" name="Freeform 158"/>
            <p:cNvSpPr/>
            <p:nvPr/>
          </p:nvSpPr>
          <p:spPr bwMode="auto">
            <a:xfrm>
              <a:off x="7511173" y="1631950"/>
              <a:ext cx="189079" cy="191599"/>
            </a:xfrm>
            <a:custGeom>
              <a:avLst/>
              <a:gdLst>
                <a:gd name="T0" fmla="*/ 26 w 40"/>
                <a:gd name="T1" fmla="*/ 23 h 40"/>
                <a:gd name="T2" fmla="*/ 40 w 40"/>
                <a:gd name="T3" fmla="*/ 20 h 40"/>
                <a:gd name="T4" fmla="*/ 26 w 40"/>
                <a:gd name="T5" fmla="*/ 16 h 40"/>
                <a:gd name="T6" fmla="*/ 26 w 40"/>
                <a:gd name="T7" fmla="*/ 16 h 40"/>
                <a:gd name="T8" fmla="*/ 26 w 40"/>
                <a:gd name="T9" fmla="*/ 16 h 40"/>
                <a:gd name="T10" fmla="*/ 24 w 40"/>
                <a:gd name="T11" fmla="*/ 14 h 40"/>
                <a:gd name="T12" fmla="*/ 20 w 40"/>
                <a:gd name="T13" fmla="*/ 0 h 40"/>
                <a:gd name="T14" fmla="*/ 17 w 40"/>
                <a:gd name="T15" fmla="*/ 14 h 40"/>
                <a:gd name="T16" fmla="*/ 17 w 40"/>
                <a:gd name="T17" fmla="*/ 14 h 40"/>
                <a:gd name="T18" fmla="*/ 17 w 40"/>
                <a:gd name="T19" fmla="*/ 14 h 40"/>
                <a:gd name="T20" fmla="*/ 14 w 40"/>
                <a:gd name="T21" fmla="*/ 16 h 40"/>
                <a:gd name="T22" fmla="*/ 14 w 40"/>
                <a:gd name="T23" fmla="*/ 16 h 40"/>
                <a:gd name="T24" fmla="*/ 14 w 40"/>
                <a:gd name="T25" fmla="*/ 16 h 40"/>
                <a:gd name="T26" fmla="*/ 0 w 40"/>
                <a:gd name="T27" fmla="*/ 20 h 40"/>
                <a:gd name="T28" fmla="*/ 14 w 40"/>
                <a:gd name="T29" fmla="*/ 23 h 40"/>
                <a:gd name="T30" fmla="*/ 17 w 40"/>
                <a:gd name="T31" fmla="*/ 26 h 40"/>
                <a:gd name="T32" fmla="*/ 17 w 40"/>
                <a:gd name="T33" fmla="*/ 26 h 40"/>
                <a:gd name="T34" fmla="*/ 17 w 40"/>
                <a:gd name="T35" fmla="*/ 26 h 40"/>
                <a:gd name="T36" fmla="*/ 20 w 40"/>
                <a:gd name="T37" fmla="*/ 40 h 40"/>
                <a:gd name="T38" fmla="*/ 24 w 40"/>
                <a:gd name="T39" fmla="*/ 26 h 40"/>
                <a:gd name="T40" fmla="*/ 26 w 40"/>
                <a:gd name="T41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0">
                  <a:moveTo>
                    <a:pt x="26" y="23"/>
                  </a:moveTo>
                  <a:cubicBezTo>
                    <a:pt x="40" y="20"/>
                    <a:pt x="40" y="20"/>
                    <a:pt x="40" y="20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6"/>
                    <a:pt x="24" y="15"/>
                    <a:pt x="24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5"/>
                    <a:pt x="15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4"/>
                    <a:pt x="16" y="25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5" y="24"/>
                    <a:pt x="26" y="23"/>
                  </a:cubicBezTo>
                  <a:close/>
                </a:path>
              </a:pathLst>
            </a:custGeom>
            <a:solidFill>
              <a:srgbClr val="FF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3" name="组合 332"/>
          <p:cNvGrpSpPr/>
          <p:nvPr/>
        </p:nvGrpSpPr>
        <p:grpSpPr>
          <a:xfrm>
            <a:off x="10149230" y="2663421"/>
            <a:ext cx="672671" cy="1037943"/>
            <a:chOff x="10091738" y="3709988"/>
            <a:chExt cx="1125538" cy="1736725"/>
          </a:xfrm>
        </p:grpSpPr>
        <p:sp>
          <p:nvSpPr>
            <p:cNvPr id="334" name="Freeform 75"/>
            <p:cNvSpPr/>
            <p:nvPr/>
          </p:nvSpPr>
          <p:spPr bwMode="auto">
            <a:xfrm>
              <a:off x="10106025" y="4270375"/>
              <a:ext cx="1092200" cy="1141413"/>
            </a:xfrm>
            <a:custGeom>
              <a:avLst/>
              <a:gdLst>
                <a:gd name="T0" fmla="*/ 355 w 366"/>
                <a:gd name="T1" fmla="*/ 336 h 382"/>
                <a:gd name="T2" fmla="*/ 257 w 366"/>
                <a:gd name="T3" fmla="*/ 168 h 382"/>
                <a:gd name="T4" fmla="*/ 257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2 w 366"/>
                <a:gd name="T27" fmla="*/ 336 h 382"/>
                <a:gd name="T28" fmla="*/ 39 w 366"/>
                <a:gd name="T29" fmla="*/ 382 h 382"/>
                <a:gd name="T30" fmla="*/ 328 w 366"/>
                <a:gd name="T31" fmla="*/ 382 h 382"/>
                <a:gd name="T32" fmla="*/ 355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5" y="336"/>
                  </a:moveTo>
                  <a:cubicBezTo>
                    <a:pt x="257" y="168"/>
                    <a:pt x="257" y="168"/>
                    <a:pt x="257" y="168"/>
                  </a:cubicBezTo>
                  <a:cubicBezTo>
                    <a:pt x="257" y="47"/>
                    <a:pt x="257" y="47"/>
                    <a:pt x="257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3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3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4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4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2" y="336"/>
                    <a:pt x="12" y="336"/>
                    <a:pt x="12" y="336"/>
                  </a:cubicBezTo>
                  <a:cubicBezTo>
                    <a:pt x="0" y="357"/>
                    <a:pt x="15" y="382"/>
                    <a:pt x="39" y="382"/>
                  </a:cubicBezTo>
                  <a:cubicBezTo>
                    <a:pt x="328" y="382"/>
                    <a:pt x="328" y="382"/>
                    <a:pt x="328" y="382"/>
                  </a:cubicBezTo>
                  <a:cubicBezTo>
                    <a:pt x="352" y="382"/>
                    <a:pt x="366" y="357"/>
                    <a:pt x="355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0091738" y="4238625"/>
              <a:ext cx="1125538" cy="1208088"/>
            </a:xfrm>
            <a:custGeom>
              <a:avLst/>
              <a:gdLst>
                <a:gd name="T0" fmla="*/ 369 w 377"/>
                <a:gd name="T1" fmla="*/ 342 h 405"/>
                <a:gd name="T2" fmla="*/ 273 w 377"/>
                <a:gd name="T3" fmla="*/ 176 h 405"/>
                <a:gd name="T4" fmla="*/ 273 w 377"/>
                <a:gd name="T5" fmla="*/ 70 h 405"/>
                <a:gd name="T6" fmla="*/ 286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6 w 377"/>
                <a:gd name="T13" fmla="*/ 0 h 405"/>
                <a:gd name="T14" fmla="*/ 90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0 w 377"/>
                <a:gd name="T21" fmla="*/ 70 h 405"/>
                <a:gd name="T22" fmla="*/ 103 w 377"/>
                <a:gd name="T23" fmla="*/ 70 h 405"/>
                <a:gd name="T24" fmla="*/ 103 w 377"/>
                <a:gd name="T25" fmla="*/ 176 h 405"/>
                <a:gd name="T26" fmla="*/ 7 w 377"/>
                <a:gd name="T27" fmla="*/ 342 h 405"/>
                <a:gd name="T28" fmla="*/ 7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69 w 377"/>
                <a:gd name="T35" fmla="*/ 384 h 405"/>
                <a:gd name="T36" fmla="*/ 369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4 w 377"/>
                <a:gd name="T45" fmla="*/ 179 h 405"/>
                <a:gd name="T46" fmla="*/ 114 w 377"/>
                <a:gd name="T47" fmla="*/ 58 h 405"/>
                <a:gd name="T48" fmla="*/ 90 w 377"/>
                <a:gd name="T49" fmla="*/ 58 h 405"/>
                <a:gd name="T50" fmla="*/ 69 w 377"/>
                <a:gd name="T51" fmla="*/ 37 h 405"/>
                <a:gd name="T52" fmla="*/ 69 w 377"/>
                <a:gd name="T53" fmla="*/ 32 h 405"/>
                <a:gd name="T54" fmla="*/ 90 w 377"/>
                <a:gd name="T55" fmla="*/ 11 h 405"/>
                <a:gd name="T56" fmla="*/ 286 w 377"/>
                <a:gd name="T57" fmla="*/ 11 h 405"/>
                <a:gd name="T58" fmla="*/ 307 w 377"/>
                <a:gd name="T59" fmla="*/ 32 h 405"/>
                <a:gd name="T60" fmla="*/ 307 w 377"/>
                <a:gd name="T61" fmla="*/ 37 h 405"/>
                <a:gd name="T62" fmla="*/ 286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69" y="342"/>
                  </a:moveTo>
                  <a:cubicBezTo>
                    <a:pt x="273" y="176"/>
                    <a:pt x="273" y="176"/>
                    <a:pt x="273" y="176"/>
                  </a:cubicBezTo>
                  <a:cubicBezTo>
                    <a:pt x="273" y="70"/>
                    <a:pt x="273" y="70"/>
                    <a:pt x="273" y="70"/>
                  </a:cubicBezTo>
                  <a:cubicBezTo>
                    <a:pt x="286" y="70"/>
                    <a:pt x="286" y="70"/>
                    <a:pt x="286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0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7" y="342"/>
                    <a:pt x="7" y="342"/>
                    <a:pt x="7" y="342"/>
                  </a:cubicBezTo>
                  <a:cubicBezTo>
                    <a:pt x="0" y="355"/>
                    <a:pt x="0" y="370"/>
                    <a:pt x="7" y="384"/>
                  </a:cubicBezTo>
                  <a:cubicBezTo>
                    <a:pt x="15" y="397"/>
                    <a:pt x="28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8" y="405"/>
                    <a:pt x="362" y="397"/>
                    <a:pt x="369" y="384"/>
                  </a:cubicBezTo>
                  <a:cubicBezTo>
                    <a:pt x="377" y="370"/>
                    <a:pt x="377" y="355"/>
                    <a:pt x="369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5" y="368"/>
                    <a:pt x="17" y="347"/>
                  </a:cubicBezTo>
                  <a:cubicBezTo>
                    <a:pt x="114" y="179"/>
                    <a:pt x="114" y="179"/>
                    <a:pt x="114" y="179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79" y="58"/>
                    <a:pt x="69" y="49"/>
                    <a:pt x="69" y="37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20"/>
                    <a:pt x="79" y="11"/>
                    <a:pt x="90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98" y="11"/>
                    <a:pt x="307" y="20"/>
                    <a:pt x="307" y="32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07" y="49"/>
                    <a:pt x="298" y="58"/>
                    <a:pt x="286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1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010602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6 w 366"/>
                <a:gd name="T3" fmla="*/ 45 h 171"/>
                <a:gd name="T4" fmla="*/ 55 w 366"/>
                <a:gd name="T5" fmla="*/ 51 h 171"/>
                <a:gd name="T6" fmla="*/ 12 w 366"/>
                <a:gd name="T7" fmla="*/ 125 h 171"/>
                <a:gd name="T8" fmla="*/ 39 w 366"/>
                <a:gd name="T9" fmla="*/ 171 h 171"/>
                <a:gd name="T10" fmla="*/ 328 w 366"/>
                <a:gd name="T11" fmla="*/ 171 h 171"/>
                <a:gd name="T12" fmla="*/ 355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30" y="16"/>
                    <a:pt x="184" y="39"/>
                    <a:pt x="146" y="45"/>
                  </a:cubicBezTo>
                  <a:cubicBezTo>
                    <a:pt x="115" y="50"/>
                    <a:pt x="85" y="53"/>
                    <a:pt x="55" y="51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0" y="146"/>
                    <a:pt x="15" y="171"/>
                    <a:pt x="39" y="171"/>
                  </a:cubicBezTo>
                  <a:cubicBezTo>
                    <a:pt x="328" y="171"/>
                    <a:pt x="328" y="171"/>
                    <a:pt x="328" y="171"/>
                  </a:cubicBezTo>
                  <a:cubicBezTo>
                    <a:pt x="352" y="171"/>
                    <a:pt x="366" y="146"/>
                    <a:pt x="355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0223500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" name="Oval 79"/>
            <p:cNvSpPr>
              <a:spLocks noChangeArrowheads="1"/>
            </p:cNvSpPr>
            <p:nvPr/>
          </p:nvSpPr>
          <p:spPr bwMode="auto">
            <a:xfrm>
              <a:off x="10620375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" name="Oval 80"/>
            <p:cNvSpPr>
              <a:spLocks noChangeArrowheads="1"/>
            </p:cNvSpPr>
            <p:nvPr/>
          </p:nvSpPr>
          <p:spPr bwMode="auto">
            <a:xfrm>
              <a:off x="10807700" y="5086350"/>
              <a:ext cx="122238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" name="Oval 81"/>
            <p:cNvSpPr>
              <a:spLocks noChangeArrowheads="1"/>
            </p:cNvSpPr>
            <p:nvPr/>
          </p:nvSpPr>
          <p:spPr bwMode="auto">
            <a:xfrm>
              <a:off x="10525125" y="4046538"/>
              <a:ext cx="95250" cy="952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1" name="Oval 82"/>
            <p:cNvSpPr>
              <a:spLocks noChangeArrowheads="1"/>
            </p:cNvSpPr>
            <p:nvPr/>
          </p:nvSpPr>
          <p:spPr bwMode="auto">
            <a:xfrm>
              <a:off x="10702925" y="3933825"/>
              <a:ext cx="111125" cy="1079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2" name="Oval 83"/>
            <p:cNvSpPr>
              <a:spLocks noChangeArrowheads="1"/>
            </p:cNvSpPr>
            <p:nvPr/>
          </p:nvSpPr>
          <p:spPr bwMode="auto">
            <a:xfrm>
              <a:off x="10590213" y="3709988"/>
              <a:ext cx="125413" cy="1254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1690464" y="2983806"/>
            <a:ext cx="1432913" cy="1441812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1519582" y="2873444"/>
            <a:ext cx="576725" cy="662165"/>
          </a:xfrm>
          <a:custGeom>
            <a:avLst/>
            <a:gdLst>
              <a:gd name="T0" fmla="*/ 162 w 162"/>
              <a:gd name="T1" fmla="*/ 0 h 185"/>
              <a:gd name="T2" fmla="*/ 96 w 162"/>
              <a:gd name="T3" fmla="*/ 14 h 185"/>
              <a:gd name="T4" fmla="*/ 102 w 162"/>
              <a:gd name="T5" fmla="*/ 25 h 185"/>
              <a:gd name="T6" fmla="*/ 1 w 162"/>
              <a:gd name="T7" fmla="*/ 178 h 185"/>
              <a:gd name="T8" fmla="*/ 5 w 162"/>
              <a:gd name="T9" fmla="*/ 185 h 185"/>
              <a:gd name="T10" fmla="*/ 7 w 162"/>
              <a:gd name="T11" fmla="*/ 185 h 185"/>
              <a:gd name="T12" fmla="*/ 13 w 162"/>
              <a:gd name="T13" fmla="*/ 180 h 185"/>
              <a:gd name="T14" fmla="*/ 107 w 162"/>
              <a:gd name="T15" fmla="*/ 36 h 185"/>
              <a:gd name="T16" fmla="*/ 112 w 162"/>
              <a:gd name="T17" fmla="*/ 45 h 185"/>
              <a:gd name="T18" fmla="*/ 162 w 162"/>
              <a:gd name="T19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162" y="0"/>
                </a:moveTo>
                <a:cubicBezTo>
                  <a:pt x="96" y="14"/>
                  <a:pt x="96" y="14"/>
                  <a:pt x="96" y="14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51" y="62"/>
                  <a:pt x="14" y="117"/>
                  <a:pt x="1" y="178"/>
                </a:cubicBezTo>
                <a:cubicBezTo>
                  <a:pt x="0" y="181"/>
                  <a:pt x="2" y="184"/>
                  <a:pt x="5" y="185"/>
                </a:cubicBezTo>
                <a:cubicBezTo>
                  <a:pt x="6" y="185"/>
                  <a:pt x="6" y="185"/>
                  <a:pt x="7" y="185"/>
                </a:cubicBezTo>
                <a:cubicBezTo>
                  <a:pt x="10" y="185"/>
                  <a:pt x="12" y="183"/>
                  <a:pt x="13" y="180"/>
                </a:cubicBezTo>
                <a:cubicBezTo>
                  <a:pt x="25" y="123"/>
                  <a:pt x="59" y="71"/>
                  <a:pt x="107" y="36"/>
                </a:cubicBezTo>
                <a:cubicBezTo>
                  <a:pt x="112" y="45"/>
                  <a:pt x="112" y="45"/>
                  <a:pt x="112" y="45"/>
                </a:cubicBezTo>
                <a:lnTo>
                  <a:pt x="16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1975266" y="3270389"/>
            <a:ext cx="863308" cy="8686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10"/>
          <p:cNvSpPr>
            <a:spLocks noEditPoints="1"/>
          </p:cNvSpPr>
          <p:nvPr/>
        </p:nvSpPr>
        <p:spPr bwMode="auto">
          <a:xfrm>
            <a:off x="9068626" y="2983806"/>
            <a:ext cx="1432913" cy="1441812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11"/>
          <p:cNvSpPr/>
          <p:nvPr/>
        </p:nvSpPr>
        <p:spPr bwMode="auto">
          <a:xfrm>
            <a:off x="10095694" y="3873812"/>
            <a:ext cx="576725" cy="662165"/>
          </a:xfrm>
          <a:custGeom>
            <a:avLst/>
            <a:gdLst>
              <a:gd name="T0" fmla="*/ 0 w 162"/>
              <a:gd name="T1" fmla="*/ 185 h 185"/>
              <a:gd name="T2" fmla="*/ 66 w 162"/>
              <a:gd name="T3" fmla="*/ 171 h 185"/>
              <a:gd name="T4" fmla="*/ 60 w 162"/>
              <a:gd name="T5" fmla="*/ 160 h 185"/>
              <a:gd name="T6" fmla="*/ 161 w 162"/>
              <a:gd name="T7" fmla="*/ 8 h 185"/>
              <a:gd name="T8" fmla="*/ 156 w 162"/>
              <a:gd name="T9" fmla="*/ 0 h 185"/>
              <a:gd name="T10" fmla="*/ 155 w 162"/>
              <a:gd name="T11" fmla="*/ 0 h 185"/>
              <a:gd name="T12" fmla="*/ 149 w 162"/>
              <a:gd name="T13" fmla="*/ 5 h 185"/>
              <a:gd name="T14" fmla="*/ 54 w 162"/>
              <a:gd name="T15" fmla="*/ 149 h 185"/>
              <a:gd name="T16" fmla="*/ 50 w 162"/>
              <a:gd name="T17" fmla="*/ 140 h 185"/>
              <a:gd name="T18" fmla="*/ 0 w 162"/>
              <a:gd name="T19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0" y="185"/>
                </a:moveTo>
                <a:cubicBezTo>
                  <a:pt x="66" y="171"/>
                  <a:pt x="66" y="171"/>
                  <a:pt x="66" y="171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111" y="124"/>
                  <a:pt x="147" y="69"/>
                  <a:pt x="161" y="8"/>
                </a:cubicBezTo>
                <a:cubicBezTo>
                  <a:pt x="162" y="4"/>
                  <a:pt x="159" y="1"/>
                  <a:pt x="156" y="0"/>
                </a:cubicBezTo>
                <a:cubicBezTo>
                  <a:pt x="156" y="0"/>
                  <a:pt x="155" y="0"/>
                  <a:pt x="155" y="0"/>
                </a:cubicBezTo>
                <a:cubicBezTo>
                  <a:pt x="152" y="0"/>
                  <a:pt x="150" y="2"/>
                  <a:pt x="149" y="5"/>
                </a:cubicBezTo>
                <a:cubicBezTo>
                  <a:pt x="136" y="63"/>
                  <a:pt x="102" y="114"/>
                  <a:pt x="54" y="149"/>
                </a:cubicBezTo>
                <a:cubicBezTo>
                  <a:pt x="50" y="140"/>
                  <a:pt x="50" y="140"/>
                  <a:pt x="50" y="140"/>
                </a:cubicBezTo>
                <a:lnTo>
                  <a:pt x="0" y="1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9353429" y="3270389"/>
            <a:ext cx="863308" cy="86864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166097" y="2983806"/>
            <a:ext cx="1432913" cy="1441812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3450899" y="3270389"/>
            <a:ext cx="863308" cy="8686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15"/>
          <p:cNvSpPr>
            <a:spLocks noEditPoints="1"/>
          </p:cNvSpPr>
          <p:nvPr/>
        </p:nvSpPr>
        <p:spPr bwMode="auto">
          <a:xfrm>
            <a:off x="4641729" y="2983806"/>
            <a:ext cx="1432913" cy="1441812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16"/>
          <p:cNvSpPr>
            <a:spLocks noChangeArrowheads="1"/>
          </p:cNvSpPr>
          <p:nvPr/>
        </p:nvSpPr>
        <p:spPr bwMode="auto">
          <a:xfrm>
            <a:off x="4926531" y="3270389"/>
            <a:ext cx="863308" cy="8686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17"/>
          <p:cNvSpPr>
            <a:spLocks noEditPoints="1"/>
          </p:cNvSpPr>
          <p:nvPr/>
        </p:nvSpPr>
        <p:spPr bwMode="auto">
          <a:xfrm>
            <a:off x="6117362" y="2983806"/>
            <a:ext cx="1432913" cy="1441812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Oval 18"/>
          <p:cNvSpPr>
            <a:spLocks noChangeArrowheads="1"/>
          </p:cNvSpPr>
          <p:nvPr/>
        </p:nvSpPr>
        <p:spPr bwMode="auto">
          <a:xfrm>
            <a:off x="6402163" y="3270389"/>
            <a:ext cx="863308" cy="8686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19"/>
          <p:cNvSpPr>
            <a:spLocks noEditPoints="1"/>
          </p:cNvSpPr>
          <p:nvPr/>
        </p:nvSpPr>
        <p:spPr bwMode="auto">
          <a:xfrm>
            <a:off x="7592993" y="2983806"/>
            <a:ext cx="1432913" cy="1441812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20"/>
          <p:cNvSpPr>
            <a:spLocks noChangeArrowheads="1"/>
          </p:cNvSpPr>
          <p:nvPr/>
        </p:nvSpPr>
        <p:spPr bwMode="auto">
          <a:xfrm>
            <a:off x="7877795" y="3270389"/>
            <a:ext cx="863308" cy="8686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21"/>
          <p:cNvSpPr>
            <a:spLocks noEditPoints="1"/>
          </p:cNvSpPr>
          <p:nvPr/>
        </p:nvSpPr>
        <p:spPr bwMode="auto">
          <a:xfrm>
            <a:off x="9620431" y="3542729"/>
            <a:ext cx="320403" cy="327523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22"/>
          <p:cNvSpPr>
            <a:spLocks noEditPoints="1"/>
          </p:cNvSpPr>
          <p:nvPr/>
        </p:nvSpPr>
        <p:spPr bwMode="auto">
          <a:xfrm>
            <a:off x="2231588" y="3535609"/>
            <a:ext cx="350664" cy="338203"/>
          </a:xfrm>
          <a:custGeom>
            <a:avLst/>
            <a:gdLst>
              <a:gd name="T0" fmla="*/ 59 w 98"/>
              <a:gd name="T1" fmla="*/ 0 h 94"/>
              <a:gd name="T2" fmla="*/ 70 w 98"/>
              <a:gd name="T3" fmla="*/ 11 h 94"/>
              <a:gd name="T4" fmla="*/ 79 w 98"/>
              <a:gd name="T5" fmla="*/ 14 h 94"/>
              <a:gd name="T6" fmla="*/ 98 w 98"/>
              <a:gd name="T7" fmla="*/ 34 h 94"/>
              <a:gd name="T8" fmla="*/ 92 w 98"/>
              <a:gd name="T9" fmla="*/ 89 h 94"/>
              <a:gd name="T10" fmla="*/ 19 w 98"/>
              <a:gd name="T11" fmla="*/ 94 h 94"/>
              <a:gd name="T12" fmla="*/ 5 w 98"/>
              <a:gd name="T13" fmla="*/ 88 h 94"/>
              <a:gd name="T14" fmla="*/ 0 w 98"/>
              <a:gd name="T15" fmla="*/ 34 h 94"/>
              <a:gd name="T16" fmla="*/ 19 w 98"/>
              <a:gd name="T17" fmla="*/ 14 h 94"/>
              <a:gd name="T18" fmla="*/ 27 w 98"/>
              <a:gd name="T19" fmla="*/ 11 h 94"/>
              <a:gd name="T20" fmla="*/ 38 w 98"/>
              <a:gd name="T21" fmla="*/ 0 h 94"/>
              <a:gd name="T22" fmla="*/ 69 w 98"/>
              <a:gd name="T23" fmla="*/ 22 h 94"/>
              <a:gd name="T24" fmla="*/ 68 w 98"/>
              <a:gd name="T25" fmla="*/ 22 h 94"/>
              <a:gd name="T26" fmla="*/ 29 w 98"/>
              <a:gd name="T27" fmla="*/ 22 h 94"/>
              <a:gd name="T28" fmla="*/ 11 w 98"/>
              <a:gd name="T29" fmla="*/ 25 h 94"/>
              <a:gd name="T30" fmla="*/ 7 w 98"/>
              <a:gd name="T31" fmla="*/ 34 h 94"/>
              <a:gd name="T32" fmla="*/ 18 w 98"/>
              <a:gd name="T33" fmla="*/ 52 h 94"/>
              <a:gd name="T34" fmla="*/ 20 w 98"/>
              <a:gd name="T35" fmla="*/ 43 h 94"/>
              <a:gd name="T36" fmla="*/ 37 w 98"/>
              <a:gd name="T37" fmla="*/ 43 h 94"/>
              <a:gd name="T38" fmla="*/ 39 w 98"/>
              <a:gd name="T39" fmla="*/ 45 h 94"/>
              <a:gd name="T40" fmla="*/ 59 w 98"/>
              <a:gd name="T41" fmla="*/ 52 h 94"/>
              <a:gd name="T42" fmla="*/ 61 w 98"/>
              <a:gd name="T43" fmla="*/ 43 h 94"/>
              <a:gd name="T44" fmla="*/ 77 w 98"/>
              <a:gd name="T45" fmla="*/ 43 h 94"/>
              <a:gd name="T46" fmla="*/ 80 w 98"/>
              <a:gd name="T47" fmla="*/ 45 h 94"/>
              <a:gd name="T48" fmla="*/ 91 w 98"/>
              <a:gd name="T49" fmla="*/ 52 h 94"/>
              <a:gd name="T50" fmla="*/ 87 w 98"/>
              <a:gd name="T51" fmla="*/ 25 h 94"/>
              <a:gd name="T52" fmla="*/ 69 w 98"/>
              <a:gd name="T53" fmla="*/ 22 h 94"/>
              <a:gd name="T54" fmla="*/ 32 w 98"/>
              <a:gd name="T55" fmla="*/ 14 h 94"/>
              <a:gd name="T56" fmla="*/ 66 w 98"/>
              <a:gd name="T57" fmla="*/ 11 h 94"/>
              <a:gd name="T58" fmla="*/ 59 w 98"/>
              <a:gd name="T59" fmla="*/ 4 h 94"/>
              <a:gd name="T60" fmla="*/ 34 w 98"/>
              <a:gd name="T61" fmla="*/ 6 h 94"/>
              <a:gd name="T62" fmla="*/ 32 w 98"/>
              <a:gd name="T63" fmla="*/ 14 h 94"/>
              <a:gd name="T64" fmla="*/ 7 w 98"/>
              <a:gd name="T65" fmla="*/ 57 h 94"/>
              <a:gd name="T66" fmla="*/ 11 w 98"/>
              <a:gd name="T67" fmla="*/ 83 h 94"/>
              <a:gd name="T68" fmla="*/ 19 w 98"/>
              <a:gd name="T69" fmla="*/ 87 h 94"/>
              <a:gd name="T70" fmla="*/ 87 w 98"/>
              <a:gd name="T71" fmla="*/ 83 h 94"/>
              <a:gd name="T72" fmla="*/ 91 w 98"/>
              <a:gd name="T73" fmla="*/ 57 h 94"/>
              <a:gd name="T74" fmla="*/ 80 w 98"/>
              <a:gd name="T75" fmla="*/ 63 h 94"/>
              <a:gd name="T76" fmla="*/ 77 w 98"/>
              <a:gd name="T77" fmla="*/ 66 h 94"/>
              <a:gd name="T78" fmla="*/ 59 w 98"/>
              <a:gd name="T79" fmla="*/ 63 h 94"/>
              <a:gd name="T80" fmla="*/ 59 w 98"/>
              <a:gd name="T81" fmla="*/ 57 h 94"/>
              <a:gd name="T82" fmla="*/ 39 w 98"/>
              <a:gd name="T83" fmla="*/ 63 h 94"/>
              <a:gd name="T84" fmla="*/ 36 w 98"/>
              <a:gd name="T85" fmla="*/ 66 h 94"/>
              <a:gd name="T86" fmla="*/ 18 w 98"/>
              <a:gd name="T87" fmla="*/ 63 h 94"/>
              <a:gd name="T88" fmla="*/ 18 w 98"/>
              <a:gd name="T89" fmla="*/ 57 h 94"/>
              <a:gd name="T90" fmla="*/ 34 w 98"/>
              <a:gd name="T91" fmla="*/ 48 h 94"/>
              <a:gd name="T92" fmla="*/ 23 w 98"/>
              <a:gd name="T93" fmla="*/ 48 h 94"/>
              <a:gd name="T94" fmla="*/ 23 w 98"/>
              <a:gd name="T95" fmla="*/ 54 h 94"/>
              <a:gd name="T96" fmla="*/ 23 w 98"/>
              <a:gd name="T97" fmla="*/ 61 h 94"/>
              <a:gd name="T98" fmla="*/ 34 w 98"/>
              <a:gd name="T99" fmla="*/ 54 h 94"/>
              <a:gd name="T100" fmla="*/ 34 w 98"/>
              <a:gd name="T101" fmla="*/ 54 h 94"/>
              <a:gd name="T102" fmla="*/ 75 w 98"/>
              <a:gd name="T103" fmla="*/ 48 h 94"/>
              <a:gd name="T104" fmla="*/ 64 w 98"/>
              <a:gd name="T105" fmla="*/ 48 h 94"/>
              <a:gd name="T106" fmla="*/ 64 w 98"/>
              <a:gd name="T107" fmla="*/ 54 h 94"/>
              <a:gd name="T108" fmla="*/ 64 w 98"/>
              <a:gd name="T109" fmla="*/ 61 h 94"/>
              <a:gd name="T110" fmla="*/ 75 w 98"/>
              <a:gd name="T111" fmla="*/ 54 h 94"/>
              <a:gd name="T112" fmla="*/ 75 w 98"/>
              <a:gd name="T113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8" h="94">
                <a:moveTo>
                  <a:pt x="38" y="0"/>
                </a:move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5" y="1"/>
                  <a:pt x="67" y="3"/>
                </a:cubicBezTo>
                <a:cubicBezTo>
                  <a:pt x="69" y="5"/>
                  <a:pt x="70" y="8"/>
                  <a:pt x="70" y="11"/>
                </a:cubicBezTo>
                <a:cubicBezTo>
                  <a:pt x="70" y="14"/>
                  <a:pt x="70" y="14"/>
                  <a:pt x="70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84" y="14"/>
                  <a:pt x="89" y="16"/>
                  <a:pt x="92" y="20"/>
                </a:cubicBezTo>
                <a:cubicBezTo>
                  <a:pt x="96" y="24"/>
                  <a:pt x="98" y="28"/>
                  <a:pt x="98" y="34"/>
                </a:cubicBezTo>
                <a:cubicBezTo>
                  <a:pt x="98" y="75"/>
                  <a:pt x="98" y="75"/>
                  <a:pt x="98" y="75"/>
                </a:cubicBezTo>
                <a:cubicBezTo>
                  <a:pt x="98" y="80"/>
                  <a:pt x="96" y="85"/>
                  <a:pt x="92" y="89"/>
                </a:cubicBezTo>
                <a:cubicBezTo>
                  <a:pt x="89" y="92"/>
                  <a:pt x="84" y="94"/>
                  <a:pt x="79" y="94"/>
                </a:cubicBezTo>
                <a:cubicBezTo>
                  <a:pt x="19" y="94"/>
                  <a:pt x="19" y="94"/>
                  <a:pt x="19" y="94"/>
                </a:cubicBezTo>
                <a:cubicBezTo>
                  <a:pt x="14" y="94"/>
                  <a:pt x="9" y="92"/>
                  <a:pt x="5" y="89"/>
                </a:cubicBezTo>
                <a:cubicBezTo>
                  <a:pt x="5" y="88"/>
                  <a:pt x="5" y="88"/>
                  <a:pt x="5" y="88"/>
                </a:cubicBezTo>
                <a:cubicBezTo>
                  <a:pt x="2" y="85"/>
                  <a:pt x="0" y="80"/>
                  <a:pt x="0" y="7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8"/>
                  <a:pt x="2" y="24"/>
                  <a:pt x="5" y="20"/>
                </a:cubicBezTo>
                <a:cubicBezTo>
                  <a:pt x="9" y="16"/>
                  <a:pt x="14" y="14"/>
                  <a:pt x="19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8"/>
                  <a:pt x="29" y="5"/>
                  <a:pt x="31" y="3"/>
                </a:cubicBezTo>
                <a:cubicBezTo>
                  <a:pt x="33" y="1"/>
                  <a:pt x="35" y="0"/>
                  <a:pt x="38" y="0"/>
                </a:cubicBezTo>
                <a:close/>
                <a:moveTo>
                  <a:pt x="69" y="22"/>
                </a:moveTo>
                <a:cubicBezTo>
                  <a:pt x="69" y="22"/>
                  <a:pt x="69" y="22"/>
                  <a:pt x="69" y="22"/>
                </a:cubicBezTo>
                <a:cubicBezTo>
                  <a:pt x="68" y="22"/>
                  <a:pt x="68" y="22"/>
                  <a:pt x="68" y="22"/>
                </a:cubicBezTo>
                <a:cubicBezTo>
                  <a:pt x="68" y="22"/>
                  <a:pt x="68" y="22"/>
                  <a:pt x="68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6" y="22"/>
                  <a:pt x="13" y="23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9" y="28"/>
                  <a:pt x="7" y="31"/>
                  <a:pt x="7" y="34"/>
                </a:cubicBezTo>
                <a:cubicBezTo>
                  <a:pt x="7" y="52"/>
                  <a:pt x="7" y="52"/>
                  <a:pt x="7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4"/>
                  <a:pt x="19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37" y="43"/>
                  <a:pt x="37" y="43"/>
                  <a:pt x="37" y="43"/>
                </a:cubicBezTo>
                <a:cubicBezTo>
                  <a:pt x="38" y="43"/>
                  <a:pt x="39" y="44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52"/>
                  <a:pt x="39" y="52"/>
                  <a:pt x="3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4"/>
                  <a:pt x="60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77" y="43"/>
                  <a:pt x="77" y="43"/>
                  <a:pt x="77" y="43"/>
                </a:cubicBezTo>
                <a:cubicBezTo>
                  <a:pt x="79" y="43"/>
                  <a:pt x="80" y="44"/>
                  <a:pt x="80" y="45"/>
                </a:cubicBezTo>
                <a:cubicBezTo>
                  <a:pt x="80" y="45"/>
                  <a:pt x="80" y="45"/>
                  <a:pt x="80" y="45"/>
                </a:cubicBezTo>
                <a:cubicBezTo>
                  <a:pt x="80" y="52"/>
                  <a:pt x="80" y="52"/>
                  <a:pt x="80" y="52"/>
                </a:cubicBezTo>
                <a:cubicBezTo>
                  <a:pt x="91" y="52"/>
                  <a:pt x="91" y="52"/>
                  <a:pt x="91" y="52"/>
                </a:cubicBezTo>
                <a:cubicBezTo>
                  <a:pt x="91" y="34"/>
                  <a:pt x="91" y="34"/>
                  <a:pt x="91" y="34"/>
                </a:cubicBezTo>
                <a:cubicBezTo>
                  <a:pt x="91" y="31"/>
                  <a:pt x="89" y="28"/>
                  <a:pt x="87" y="25"/>
                </a:cubicBezTo>
                <a:cubicBezTo>
                  <a:pt x="85" y="23"/>
                  <a:pt x="82" y="22"/>
                  <a:pt x="79" y="22"/>
                </a:cubicBezTo>
                <a:cubicBezTo>
                  <a:pt x="69" y="22"/>
                  <a:pt x="69" y="22"/>
                  <a:pt x="69" y="22"/>
                </a:cubicBezTo>
                <a:close/>
                <a:moveTo>
                  <a:pt x="32" y="14"/>
                </a:moveTo>
                <a:cubicBezTo>
                  <a:pt x="32" y="14"/>
                  <a:pt x="32" y="14"/>
                  <a:pt x="32" y="14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9"/>
                  <a:pt x="65" y="7"/>
                  <a:pt x="64" y="6"/>
                </a:cubicBezTo>
                <a:cubicBezTo>
                  <a:pt x="63" y="5"/>
                  <a:pt x="61" y="4"/>
                  <a:pt x="5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7" y="4"/>
                  <a:pt x="35" y="5"/>
                  <a:pt x="34" y="6"/>
                </a:cubicBezTo>
                <a:cubicBezTo>
                  <a:pt x="33" y="7"/>
                  <a:pt x="32" y="9"/>
                  <a:pt x="32" y="11"/>
                </a:cubicBezTo>
                <a:cubicBezTo>
                  <a:pt x="32" y="14"/>
                  <a:pt x="32" y="14"/>
                  <a:pt x="32" y="14"/>
                </a:cubicBezTo>
                <a:close/>
                <a:moveTo>
                  <a:pt x="7" y="57"/>
                </a:moveTo>
                <a:cubicBezTo>
                  <a:pt x="7" y="57"/>
                  <a:pt x="7" y="57"/>
                  <a:pt x="7" y="57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8"/>
                  <a:pt x="8" y="81"/>
                  <a:pt x="11" y="83"/>
                </a:cubicBezTo>
                <a:cubicBezTo>
                  <a:pt x="11" y="83"/>
                  <a:pt x="11" y="83"/>
                  <a:pt x="11" y="83"/>
                </a:cubicBezTo>
                <a:cubicBezTo>
                  <a:pt x="13" y="85"/>
                  <a:pt x="16" y="87"/>
                  <a:pt x="19" y="87"/>
                </a:cubicBezTo>
                <a:cubicBezTo>
                  <a:pt x="79" y="87"/>
                  <a:pt x="79" y="87"/>
                  <a:pt x="79" y="87"/>
                </a:cubicBezTo>
                <a:cubicBezTo>
                  <a:pt x="82" y="87"/>
                  <a:pt x="85" y="85"/>
                  <a:pt x="87" y="83"/>
                </a:cubicBezTo>
                <a:cubicBezTo>
                  <a:pt x="89" y="81"/>
                  <a:pt x="91" y="78"/>
                  <a:pt x="91" y="75"/>
                </a:cubicBezTo>
                <a:cubicBezTo>
                  <a:pt x="91" y="57"/>
                  <a:pt x="91" y="57"/>
                  <a:pt x="91" y="57"/>
                </a:cubicBezTo>
                <a:cubicBezTo>
                  <a:pt x="80" y="57"/>
                  <a:pt x="80" y="57"/>
                  <a:pt x="80" y="57"/>
                </a:cubicBezTo>
                <a:cubicBezTo>
                  <a:pt x="80" y="63"/>
                  <a:pt x="80" y="63"/>
                  <a:pt x="80" y="63"/>
                </a:cubicBezTo>
                <a:cubicBezTo>
                  <a:pt x="80" y="65"/>
                  <a:pt x="79" y="66"/>
                  <a:pt x="77" y="66"/>
                </a:cubicBezTo>
                <a:cubicBezTo>
                  <a:pt x="77" y="66"/>
                  <a:pt x="77" y="66"/>
                  <a:pt x="77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0" y="66"/>
                  <a:pt x="59" y="65"/>
                  <a:pt x="59" y="63"/>
                </a:cubicBezTo>
                <a:cubicBezTo>
                  <a:pt x="59" y="63"/>
                  <a:pt x="59" y="63"/>
                  <a:pt x="59" y="63"/>
                </a:cubicBezTo>
                <a:cubicBezTo>
                  <a:pt x="59" y="57"/>
                  <a:pt x="59" y="57"/>
                  <a:pt x="5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65"/>
                  <a:pt x="38" y="66"/>
                  <a:pt x="37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19" y="66"/>
                  <a:pt x="18" y="65"/>
                  <a:pt x="18" y="63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7"/>
                  <a:pt x="7" y="57"/>
                  <a:pt x="7" y="57"/>
                </a:cubicBezTo>
                <a:close/>
                <a:moveTo>
                  <a:pt x="34" y="48"/>
                </a:moveTo>
                <a:cubicBezTo>
                  <a:pt x="34" y="48"/>
                  <a:pt x="34" y="48"/>
                  <a:pt x="34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61"/>
                  <a:pt x="23" y="61"/>
                  <a:pt x="23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48"/>
                  <a:pt x="34" y="48"/>
                  <a:pt x="34" y="48"/>
                </a:cubicBezTo>
                <a:close/>
                <a:moveTo>
                  <a:pt x="75" y="48"/>
                </a:moveTo>
                <a:cubicBezTo>
                  <a:pt x="75" y="48"/>
                  <a:pt x="75" y="48"/>
                  <a:pt x="75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61"/>
                  <a:pt x="64" y="61"/>
                  <a:pt x="64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48"/>
                  <a:pt x="75" y="48"/>
                  <a:pt x="75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23"/>
          <p:cNvSpPr>
            <a:spLocks noEditPoints="1"/>
          </p:cNvSpPr>
          <p:nvPr/>
        </p:nvSpPr>
        <p:spPr bwMode="auto">
          <a:xfrm>
            <a:off x="8162597" y="3532049"/>
            <a:ext cx="288363" cy="345323"/>
          </a:xfrm>
          <a:custGeom>
            <a:avLst/>
            <a:gdLst>
              <a:gd name="T0" fmla="*/ 72 w 81"/>
              <a:gd name="T1" fmla="*/ 1 h 96"/>
              <a:gd name="T2" fmla="*/ 70 w 81"/>
              <a:gd name="T3" fmla="*/ 7 h 96"/>
              <a:gd name="T4" fmla="*/ 81 w 81"/>
              <a:gd name="T5" fmla="*/ 36 h 96"/>
              <a:gd name="T6" fmla="*/ 68 w 81"/>
              <a:gd name="T7" fmla="*/ 68 h 96"/>
              <a:gd name="T8" fmla="*/ 54 w 81"/>
              <a:gd name="T9" fmla="*/ 78 h 96"/>
              <a:gd name="T10" fmla="*/ 40 w 81"/>
              <a:gd name="T11" fmla="*/ 81 h 96"/>
              <a:gd name="T12" fmla="*/ 55 w 81"/>
              <a:gd name="T13" fmla="*/ 88 h 96"/>
              <a:gd name="T14" fmla="*/ 55 w 81"/>
              <a:gd name="T15" fmla="*/ 96 h 96"/>
              <a:gd name="T16" fmla="*/ 37 w 81"/>
              <a:gd name="T17" fmla="*/ 96 h 96"/>
              <a:gd name="T18" fmla="*/ 18 w 81"/>
              <a:gd name="T19" fmla="*/ 96 h 96"/>
              <a:gd name="T20" fmla="*/ 18 w 81"/>
              <a:gd name="T21" fmla="*/ 88 h 96"/>
              <a:gd name="T22" fmla="*/ 33 w 81"/>
              <a:gd name="T23" fmla="*/ 81 h 96"/>
              <a:gd name="T24" fmla="*/ 20 w 81"/>
              <a:gd name="T25" fmla="*/ 78 h 96"/>
              <a:gd name="T26" fmla="*/ 7 w 81"/>
              <a:gd name="T27" fmla="*/ 69 h 96"/>
              <a:gd name="T28" fmla="*/ 1 w 81"/>
              <a:gd name="T29" fmla="*/ 72 h 96"/>
              <a:gd name="T30" fmla="*/ 10 w 81"/>
              <a:gd name="T31" fmla="*/ 60 h 96"/>
              <a:gd name="T32" fmla="*/ 11 w 81"/>
              <a:gd name="T33" fmla="*/ 11 h 96"/>
              <a:gd name="T34" fmla="*/ 37 w 81"/>
              <a:gd name="T35" fmla="*/ 0 h 96"/>
              <a:gd name="T36" fmla="*/ 65 w 81"/>
              <a:gd name="T37" fmla="*/ 5 h 96"/>
              <a:gd name="T38" fmla="*/ 65 w 81"/>
              <a:gd name="T39" fmla="*/ 5 h 96"/>
              <a:gd name="T40" fmla="*/ 69 w 81"/>
              <a:gd name="T41" fmla="*/ 1 h 96"/>
              <a:gd name="T42" fmla="*/ 67 w 81"/>
              <a:gd name="T43" fmla="*/ 10 h 96"/>
              <a:gd name="T44" fmla="*/ 73 w 81"/>
              <a:gd name="T45" fmla="*/ 36 h 96"/>
              <a:gd name="T46" fmla="*/ 62 w 81"/>
              <a:gd name="T47" fmla="*/ 62 h 96"/>
              <a:gd name="T48" fmla="*/ 13 w 81"/>
              <a:gd name="T49" fmla="*/ 64 h 96"/>
              <a:gd name="T50" fmla="*/ 21 w 81"/>
              <a:gd name="T51" fmla="*/ 73 h 96"/>
              <a:gd name="T52" fmla="*/ 52 w 81"/>
              <a:gd name="T53" fmla="*/ 73 h 96"/>
              <a:gd name="T54" fmla="*/ 65 w 81"/>
              <a:gd name="T55" fmla="*/ 65 h 96"/>
              <a:gd name="T56" fmla="*/ 65 w 81"/>
              <a:gd name="T57" fmla="*/ 65 h 96"/>
              <a:gd name="T58" fmla="*/ 77 w 81"/>
              <a:gd name="T59" fmla="*/ 36 h 96"/>
              <a:gd name="T60" fmla="*/ 67 w 81"/>
              <a:gd name="T61" fmla="*/ 10 h 96"/>
              <a:gd name="T62" fmla="*/ 57 w 81"/>
              <a:gd name="T63" fmla="*/ 16 h 96"/>
              <a:gd name="T64" fmla="*/ 16 w 81"/>
              <a:gd name="T65" fmla="*/ 16 h 96"/>
              <a:gd name="T66" fmla="*/ 16 w 81"/>
              <a:gd name="T67" fmla="*/ 57 h 96"/>
              <a:gd name="T68" fmla="*/ 57 w 81"/>
              <a:gd name="T69" fmla="*/ 57 h 96"/>
              <a:gd name="T70" fmla="*/ 65 w 81"/>
              <a:gd name="T71" fmla="*/ 36 h 96"/>
              <a:gd name="T72" fmla="*/ 57 w 81"/>
              <a:gd name="T73" fmla="*/ 1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" h="96">
                <a:moveTo>
                  <a:pt x="69" y="1"/>
                </a:moveTo>
                <a:cubicBezTo>
                  <a:pt x="70" y="0"/>
                  <a:pt x="71" y="0"/>
                  <a:pt x="72" y="1"/>
                </a:cubicBezTo>
                <a:cubicBezTo>
                  <a:pt x="73" y="2"/>
                  <a:pt x="73" y="3"/>
                  <a:pt x="72" y="4"/>
                </a:cubicBezTo>
                <a:cubicBezTo>
                  <a:pt x="70" y="7"/>
                  <a:pt x="70" y="7"/>
                  <a:pt x="70" y="7"/>
                </a:cubicBezTo>
                <a:cubicBezTo>
                  <a:pt x="73" y="10"/>
                  <a:pt x="76" y="15"/>
                  <a:pt x="78" y="19"/>
                </a:cubicBezTo>
                <a:cubicBezTo>
                  <a:pt x="80" y="25"/>
                  <a:pt x="81" y="30"/>
                  <a:pt x="81" y="36"/>
                </a:cubicBezTo>
                <a:cubicBezTo>
                  <a:pt x="81" y="42"/>
                  <a:pt x="80" y="48"/>
                  <a:pt x="78" y="53"/>
                </a:cubicBezTo>
                <a:cubicBezTo>
                  <a:pt x="76" y="59"/>
                  <a:pt x="72" y="64"/>
                  <a:pt x="68" y="68"/>
                </a:cubicBezTo>
                <a:cubicBezTo>
                  <a:pt x="64" y="72"/>
                  <a:pt x="59" y="75"/>
                  <a:pt x="54" y="78"/>
                </a:cubicBezTo>
                <a:cubicBezTo>
                  <a:pt x="54" y="78"/>
                  <a:pt x="54" y="78"/>
                  <a:pt x="54" y="78"/>
                </a:cubicBezTo>
                <a:cubicBezTo>
                  <a:pt x="49" y="79"/>
                  <a:pt x="45" y="80"/>
                  <a:pt x="40" y="81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8"/>
                  <a:pt x="40" y="88"/>
                  <a:pt x="40" y="88"/>
                </a:cubicBezTo>
                <a:cubicBezTo>
                  <a:pt x="55" y="88"/>
                  <a:pt x="55" y="88"/>
                  <a:pt x="55" y="88"/>
                </a:cubicBezTo>
                <a:cubicBezTo>
                  <a:pt x="57" y="88"/>
                  <a:pt x="59" y="90"/>
                  <a:pt x="59" y="92"/>
                </a:cubicBezTo>
                <a:cubicBezTo>
                  <a:pt x="59" y="94"/>
                  <a:pt x="57" y="96"/>
                  <a:pt x="55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6" y="96"/>
                  <a:pt x="15" y="94"/>
                  <a:pt x="15" y="92"/>
                </a:cubicBezTo>
                <a:cubicBezTo>
                  <a:pt x="15" y="90"/>
                  <a:pt x="16" y="88"/>
                  <a:pt x="18" y="88"/>
                </a:cubicBezTo>
                <a:cubicBezTo>
                  <a:pt x="33" y="88"/>
                  <a:pt x="33" y="88"/>
                  <a:pt x="33" y="88"/>
                </a:cubicBezTo>
                <a:cubicBezTo>
                  <a:pt x="33" y="81"/>
                  <a:pt x="33" y="81"/>
                  <a:pt x="33" y="81"/>
                </a:cubicBezTo>
                <a:cubicBezTo>
                  <a:pt x="33" y="81"/>
                  <a:pt x="33" y="81"/>
                  <a:pt x="33" y="81"/>
                </a:cubicBezTo>
                <a:cubicBezTo>
                  <a:pt x="28" y="80"/>
                  <a:pt x="24" y="79"/>
                  <a:pt x="20" y="78"/>
                </a:cubicBezTo>
                <a:cubicBezTo>
                  <a:pt x="20" y="78"/>
                  <a:pt x="20" y="78"/>
                  <a:pt x="20" y="78"/>
                </a:cubicBezTo>
                <a:cubicBezTo>
                  <a:pt x="15" y="76"/>
                  <a:pt x="11" y="73"/>
                  <a:pt x="7" y="69"/>
                </a:cubicBezTo>
                <a:cubicBezTo>
                  <a:pt x="5" y="72"/>
                  <a:pt x="5" y="72"/>
                  <a:pt x="5" y="72"/>
                </a:cubicBezTo>
                <a:cubicBezTo>
                  <a:pt x="4" y="73"/>
                  <a:pt x="2" y="73"/>
                  <a:pt x="1" y="72"/>
                </a:cubicBezTo>
                <a:cubicBezTo>
                  <a:pt x="0" y="71"/>
                  <a:pt x="0" y="69"/>
                  <a:pt x="1" y="69"/>
                </a:cubicBezTo>
                <a:cubicBezTo>
                  <a:pt x="10" y="60"/>
                  <a:pt x="10" y="60"/>
                  <a:pt x="10" y="60"/>
                </a:cubicBezTo>
                <a:cubicBezTo>
                  <a:pt x="4" y="54"/>
                  <a:pt x="1" y="46"/>
                  <a:pt x="1" y="36"/>
                </a:cubicBezTo>
                <a:cubicBezTo>
                  <a:pt x="1" y="26"/>
                  <a:pt x="5" y="17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8" y="4"/>
                  <a:pt x="27" y="0"/>
                  <a:pt x="37" y="0"/>
                </a:cubicBezTo>
                <a:cubicBezTo>
                  <a:pt x="46" y="0"/>
                  <a:pt x="54" y="4"/>
                  <a:pt x="61" y="9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9" y="1"/>
                  <a:pt x="69" y="1"/>
                  <a:pt x="69" y="1"/>
                </a:cubicBezTo>
                <a:close/>
                <a:moveTo>
                  <a:pt x="67" y="10"/>
                </a:moveTo>
                <a:cubicBezTo>
                  <a:pt x="67" y="10"/>
                  <a:pt x="67" y="10"/>
                  <a:pt x="67" y="10"/>
                </a:cubicBezTo>
                <a:cubicBezTo>
                  <a:pt x="64" y="12"/>
                  <a:pt x="64" y="12"/>
                  <a:pt x="64" y="12"/>
                </a:cubicBezTo>
                <a:cubicBezTo>
                  <a:pt x="69" y="19"/>
                  <a:pt x="73" y="27"/>
                  <a:pt x="73" y="36"/>
                </a:cubicBezTo>
                <a:cubicBezTo>
                  <a:pt x="73" y="46"/>
                  <a:pt x="69" y="55"/>
                  <a:pt x="62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56" y="69"/>
                  <a:pt x="47" y="73"/>
                  <a:pt x="37" y="73"/>
                </a:cubicBezTo>
                <a:cubicBezTo>
                  <a:pt x="28" y="73"/>
                  <a:pt x="19" y="69"/>
                  <a:pt x="13" y="64"/>
                </a:cubicBezTo>
                <a:cubicBezTo>
                  <a:pt x="10" y="66"/>
                  <a:pt x="10" y="66"/>
                  <a:pt x="10" y="66"/>
                </a:cubicBezTo>
                <a:cubicBezTo>
                  <a:pt x="13" y="69"/>
                  <a:pt x="17" y="72"/>
                  <a:pt x="21" y="73"/>
                </a:cubicBezTo>
                <a:cubicBezTo>
                  <a:pt x="26" y="75"/>
                  <a:pt x="31" y="76"/>
                  <a:pt x="37" y="76"/>
                </a:cubicBezTo>
                <a:cubicBezTo>
                  <a:pt x="42" y="76"/>
                  <a:pt x="47" y="75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7" y="71"/>
                  <a:pt x="61" y="68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9" y="61"/>
                  <a:pt x="72" y="57"/>
                  <a:pt x="74" y="52"/>
                </a:cubicBezTo>
                <a:cubicBezTo>
                  <a:pt x="76" y="47"/>
                  <a:pt x="77" y="42"/>
                  <a:pt x="77" y="36"/>
                </a:cubicBezTo>
                <a:cubicBezTo>
                  <a:pt x="77" y="31"/>
                  <a:pt x="76" y="26"/>
                  <a:pt x="74" y="21"/>
                </a:cubicBezTo>
                <a:cubicBezTo>
                  <a:pt x="72" y="17"/>
                  <a:pt x="69" y="13"/>
                  <a:pt x="67" y="10"/>
                </a:cubicBezTo>
                <a:close/>
                <a:moveTo>
                  <a:pt x="57" y="16"/>
                </a:moveTo>
                <a:cubicBezTo>
                  <a:pt x="57" y="16"/>
                  <a:pt x="57" y="16"/>
                  <a:pt x="57" y="16"/>
                </a:cubicBezTo>
                <a:cubicBezTo>
                  <a:pt x="52" y="11"/>
                  <a:pt x="45" y="8"/>
                  <a:pt x="37" y="8"/>
                </a:cubicBezTo>
                <a:cubicBezTo>
                  <a:pt x="29" y="8"/>
                  <a:pt x="22" y="11"/>
                  <a:pt x="16" y="16"/>
                </a:cubicBezTo>
                <a:cubicBezTo>
                  <a:pt x="11" y="21"/>
                  <a:pt x="8" y="28"/>
                  <a:pt x="8" y="36"/>
                </a:cubicBezTo>
                <a:cubicBezTo>
                  <a:pt x="8" y="44"/>
                  <a:pt x="11" y="51"/>
                  <a:pt x="16" y="57"/>
                </a:cubicBezTo>
                <a:cubicBezTo>
                  <a:pt x="22" y="62"/>
                  <a:pt x="29" y="65"/>
                  <a:pt x="37" y="65"/>
                </a:cubicBezTo>
                <a:cubicBezTo>
                  <a:pt x="44" y="65"/>
                  <a:pt x="52" y="62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62" y="51"/>
                  <a:pt x="65" y="44"/>
                  <a:pt x="65" y="36"/>
                </a:cubicBezTo>
                <a:cubicBezTo>
                  <a:pt x="65" y="28"/>
                  <a:pt x="62" y="21"/>
                  <a:pt x="57" y="16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6"/>
                  <a:pt x="57" y="16"/>
                  <a:pt x="5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24"/>
          <p:cNvSpPr>
            <a:spLocks noEditPoints="1"/>
          </p:cNvSpPr>
          <p:nvPr/>
        </p:nvSpPr>
        <p:spPr bwMode="auto">
          <a:xfrm>
            <a:off x="3707220" y="3539169"/>
            <a:ext cx="350664" cy="331083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25"/>
          <p:cNvSpPr>
            <a:spLocks noEditPoints="1"/>
          </p:cNvSpPr>
          <p:nvPr/>
        </p:nvSpPr>
        <p:spPr bwMode="auto">
          <a:xfrm>
            <a:off x="5182852" y="3528489"/>
            <a:ext cx="350664" cy="352443"/>
          </a:xfrm>
          <a:custGeom>
            <a:avLst/>
            <a:gdLst>
              <a:gd name="T0" fmla="*/ 62 w 98"/>
              <a:gd name="T1" fmla="*/ 39 h 98"/>
              <a:gd name="T2" fmla="*/ 51 w 98"/>
              <a:gd name="T3" fmla="*/ 43 h 98"/>
              <a:gd name="T4" fmla="*/ 58 w 98"/>
              <a:gd name="T5" fmla="*/ 41 h 98"/>
              <a:gd name="T6" fmla="*/ 56 w 98"/>
              <a:gd name="T7" fmla="*/ 44 h 98"/>
              <a:gd name="T8" fmla="*/ 40 w 98"/>
              <a:gd name="T9" fmla="*/ 50 h 98"/>
              <a:gd name="T10" fmla="*/ 40 w 98"/>
              <a:gd name="T11" fmla="*/ 37 h 98"/>
              <a:gd name="T12" fmla="*/ 39 w 98"/>
              <a:gd name="T13" fmla="*/ 42 h 98"/>
              <a:gd name="T14" fmla="*/ 41 w 98"/>
              <a:gd name="T15" fmla="*/ 44 h 98"/>
              <a:gd name="T16" fmla="*/ 94 w 98"/>
              <a:gd name="T17" fmla="*/ 0 h 98"/>
              <a:gd name="T18" fmla="*/ 3 w 98"/>
              <a:gd name="T19" fmla="*/ 98 h 98"/>
              <a:gd name="T20" fmla="*/ 91 w 98"/>
              <a:gd name="T21" fmla="*/ 91 h 98"/>
              <a:gd name="T22" fmla="*/ 91 w 98"/>
              <a:gd name="T23" fmla="*/ 91 h 98"/>
              <a:gd name="T24" fmla="*/ 15 w 98"/>
              <a:gd name="T25" fmla="*/ 7 h 98"/>
              <a:gd name="T26" fmla="*/ 35 w 98"/>
              <a:gd name="T27" fmla="*/ 7 h 98"/>
              <a:gd name="T28" fmla="*/ 55 w 98"/>
              <a:gd name="T29" fmla="*/ 7 h 98"/>
              <a:gd name="T30" fmla="*/ 76 w 98"/>
              <a:gd name="T31" fmla="*/ 7 h 98"/>
              <a:gd name="T32" fmla="*/ 91 w 98"/>
              <a:gd name="T33" fmla="*/ 7 h 98"/>
              <a:gd name="T34" fmla="*/ 80 w 98"/>
              <a:gd name="T35" fmla="*/ 48 h 98"/>
              <a:gd name="T36" fmla="*/ 71 w 98"/>
              <a:gd name="T37" fmla="*/ 39 h 98"/>
              <a:gd name="T38" fmla="*/ 75 w 98"/>
              <a:gd name="T39" fmla="*/ 41 h 98"/>
              <a:gd name="T40" fmla="*/ 74 w 98"/>
              <a:gd name="T41" fmla="*/ 44 h 98"/>
              <a:gd name="T42" fmla="*/ 75 w 98"/>
              <a:gd name="T43" fmla="*/ 67 h 98"/>
              <a:gd name="T44" fmla="*/ 80 w 98"/>
              <a:gd name="T45" fmla="*/ 56 h 98"/>
              <a:gd name="T46" fmla="*/ 71 w 98"/>
              <a:gd name="T47" fmla="*/ 65 h 98"/>
              <a:gd name="T48" fmla="*/ 77 w 98"/>
              <a:gd name="T49" fmla="*/ 60 h 98"/>
              <a:gd name="T50" fmla="*/ 74 w 98"/>
              <a:gd name="T51" fmla="*/ 59 h 98"/>
              <a:gd name="T52" fmla="*/ 45 w 98"/>
              <a:gd name="T53" fmla="*/ 82 h 98"/>
              <a:gd name="T54" fmla="*/ 36 w 98"/>
              <a:gd name="T55" fmla="*/ 73 h 98"/>
              <a:gd name="T56" fmla="*/ 39 w 98"/>
              <a:gd name="T57" fmla="*/ 76 h 98"/>
              <a:gd name="T58" fmla="*/ 41 w 98"/>
              <a:gd name="T59" fmla="*/ 79 h 98"/>
              <a:gd name="T60" fmla="*/ 39 w 98"/>
              <a:gd name="T61" fmla="*/ 76 h 98"/>
              <a:gd name="T62" fmla="*/ 27 w 98"/>
              <a:gd name="T63" fmla="*/ 65 h 98"/>
              <a:gd name="T64" fmla="*/ 18 w 98"/>
              <a:gd name="T65" fmla="*/ 56 h 98"/>
              <a:gd name="T66" fmla="*/ 21 w 98"/>
              <a:gd name="T67" fmla="*/ 59 h 98"/>
              <a:gd name="T68" fmla="*/ 24 w 98"/>
              <a:gd name="T69" fmla="*/ 62 h 98"/>
              <a:gd name="T70" fmla="*/ 21 w 98"/>
              <a:gd name="T71" fmla="*/ 59 h 98"/>
              <a:gd name="T72" fmla="*/ 27 w 98"/>
              <a:gd name="T73" fmla="*/ 82 h 98"/>
              <a:gd name="T74" fmla="*/ 18 w 98"/>
              <a:gd name="T75" fmla="*/ 73 h 98"/>
              <a:gd name="T76" fmla="*/ 21 w 98"/>
              <a:gd name="T77" fmla="*/ 76 h 98"/>
              <a:gd name="T78" fmla="*/ 24 w 98"/>
              <a:gd name="T79" fmla="*/ 79 h 98"/>
              <a:gd name="T80" fmla="*/ 21 w 98"/>
              <a:gd name="T81" fmla="*/ 76 h 98"/>
              <a:gd name="T82" fmla="*/ 62 w 98"/>
              <a:gd name="T83" fmla="*/ 65 h 98"/>
              <a:gd name="T84" fmla="*/ 53 w 98"/>
              <a:gd name="T85" fmla="*/ 56 h 98"/>
              <a:gd name="T86" fmla="*/ 56 w 98"/>
              <a:gd name="T87" fmla="*/ 59 h 98"/>
              <a:gd name="T88" fmla="*/ 59 w 98"/>
              <a:gd name="T89" fmla="*/ 62 h 98"/>
              <a:gd name="T90" fmla="*/ 53 w 98"/>
              <a:gd name="T91" fmla="*/ 82 h 98"/>
              <a:gd name="T92" fmla="*/ 64 w 98"/>
              <a:gd name="T93" fmla="*/ 77 h 98"/>
              <a:gd name="T94" fmla="*/ 53 w 98"/>
              <a:gd name="T95" fmla="*/ 73 h 98"/>
              <a:gd name="T96" fmla="*/ 56 w 98"/>
              <a:gd name="T97" fmla="*/ 76 h 98"/>
              <a:gd name="T98" fmla="*/ 58 w 98"/>
              <a:gd name="T99" fmla="*/ 79 h 98"/>
              <a:gd name="T100" fmla="*/ 36 w 98"/>
              <a:gd name="T101" fmla="*/ 65 h 98"/>
              <a:gd name="T102" fmla="*/ 45 w 98"/>
              <a:gd name="T103" fmla="*/ 56 h 98"/>
              <a:gd name="T104" fmla="*/ 36 w 98"/>
              <a:gd name="T105" fmla="*/ 65 h 98"/>
              <a:gd name="T106" fmla="*/ 41 w 98"/>
              <a:gd name="T107" fmla="*/ 59 h 98"/>
              <a:gd name="T108" fmla="*/ 40 w 98"/>
              <a:gd name="T109" fmla="*/ 6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8" h="98">
                <a:moveTo>
                  <a:pt x="53" y="48"/>
                </a:moveTo>
                <a:cubicBezTo>
                  <a:pt x="54" y="49"/>
                  <a:pt x="56" y="50"/>
                  <a:pt x="58" y="50"/>
                </a:cubicBezTo>
                <a:cubicBezTo>
                  <a:pt x="59" y="50"/>
                  <a:pt x="61" y="49"/>
                  <a:pt x="62" y="48"/>
                </a:cubicBezTo>
                <a:cubicBezTo>
                  <a:pt x="63" y="46"/>
                  <a:pt x="64" y="45"/>
                  <a:pt x="64" y="43"/>
                </a:cubicBezTo>
                <a:cubicBezTo>
                  <a:pt x="64" y="41"/>
                  <a:pt x="63" y="40"/>
                  <a:pt x="62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1" y="37"/>
                  <a:pt x="59" y="37"/>
                  <a:pt x="58" y="37"/>
                </a:cubicBezTo>
                <a:cubicBezTo>
                  <a:pt x="56" y="37"/>
                  <a:pt x="54" y="37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2" y="40"/>
                  <a:pt x="51" y="41"/>
                  <a:pt x="51" y="43"/>
                </a:cubicBezTo>
                <a:cubicBezTo>
                  <a:pt x="51" y="45"/>
                  <a:pt x="52" y="46"/>
                  <a:pt x="53" y="48"/>
                </a:cubicBezTo>
                <a:cubicBezTo>
                  <a:pt x="53" y="48"/>
                  <a:pt x="53" y="48"/>
                  <a:pt x="53" y="48"/>
                </a:cubicBezTo>
                <a:close/>
                <a:moveTo>
                  <a:pt x="56" y="42"/>
                </a:moveTo>
                <a:cubicBezTo>
                  <a:pt x="56" y="42"/>
                  <a:pt x="56" y="42"/>
                  <a:pt x="56" y="42"/>
                </a:cubicBezTo>
                <a:cubicBezTo>
                  <a:pt x="57" y="41"/>
                  <a:pt x="57" y="41"/>
                  <a:pt x="58" y="41"/>
                </a:cubicBezTo>
                <a:cubicBezTo>
                  <a:pt x="58" y="41"/>
                  <a:pt x="59" y="41"/>
                  <a:pt x="59" y="42"/>
                </a:cubicBezTo>
                <a:cubicBezTo>
                  <a:pt x="59" y="42"/>
                  <a:pt x="59" y="43"/>
                  <a:pt x="59" y="43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45"/>
                  <a:pt x="58" y="45"/>
                  <a:pt x="58" y="45"/>
                </a:cubicBezTo>
                <a:cubicBezTo>
                  <a:pt x="57" y="45"/>
                  <a:pt x="57" y="45"/>
                  <a:pt x="56" y="44"/>
                </a:cubicBezTo>
                <a:cubicBezTo>
                  <a:pt x="56" y="44"/>
                  <a:pt x="56" y="44"/>
                  <a:pt x="56" y="43"/>
                </a:cubicBezTo>
                <a:cubicBezTo>
                  <a:pt x="56" y="43"/>
                  <a:pt x="56" y="42"/>
                  <a:pt x="56" y="42"/>
                </a:cubicBezTo>
                <a:close/>
                <a:moveTo>
                  <a:pt x="36" y="48"/>
                </a:moveTo>
                <a:cubicBezTo>
                  <a:pt x="36" y="48"/>
                  <a:pt x="36" y="48"/>
                  <a:pt x="36" y="48"/>
                </a:cubicBezTo>
                <a:cubicBezTo>
                  <a:pt x="37" y="49"/>
                  <a:pt x="38" y="50"/>
                  <a:pt x="40" y="50"/>
                </a:cubicBezTo>
                <a:cubicBezTo>
                  <a:pt x="42" y="50"/>
                  <a:pt x="43" y="49"/>
                  <a:pt x="45" y="48"/>
                </a:cubicBezTo>
                <a:cubicBezTo>
                  <a:pt x="46" y="46"/>
                  <a:pt x="47" y="45"/>
                  <a:pt x="47" y="43"/>
                </a:cubicBezTo>
                <a:cubicBezTo>
                  <a:pt x="47" y="41"/>
                  <a:pt x="46" y="40"/>
                  <a:pt x="45" y="39"/>
                </a:cubicBezTo>
                <a:cubicBezTo>
                  <a:pt x="45" y="39"/>
                  <a:pt x="45" y="39"/>
                  <a:pt x="45" y="39"/>
                </a:cubicBezTo>
                <a:cubicBezTo>
                  <a:pt x="43" y="37"/>
                  <a:pt x="42" y="37"/>
                  <a:pt x="40" y="37"/>
                </a:cubicBezTo>
                <a:cubicBezTo>
                  <a:pt x="38" y="37"/>
                  <a:pt x="37" y="37"/>
                  <a:pt x="36" y="39"/>
                </a:cubicBezTo>
                <a:cubicBezTo>
                  <a:pt x="34" y="40"/>
                  <a:pt x="34" y="41"/>
                  <a:pt x="34" y="43"/>
                </a:cubicBezTo>
                <a:cubicBezTo>
                  <a:pt x="34" y="45"/>
                  <a:pt x="34" y="46"/>
                  <a:pt x="36" y="48"/>
                </a:cubicBezTo>
                <a:close/>
                <a:moveTo>
                  <a:pt x="39" y="42"/>
                </a:moveTo>
                <a:cubicBezTo>
                  <a:pt x="39" y="42"/>
                  <a:pt x="39" y="42"/>
                  <a:pt x="39" y="42"/>
                </a:cubicBezTo>
                <a:cubicBezTo>
                  <a:pt x="39" y="41"/>
                  <a:pt x="40" y="41"/>
                  <a:pt x="40" y="41"/>
                </a:cubicBezTo>
                <a:cubicBezTo>
                  <a:pt x="41" y="41"/>
                  <a:pt x="41" y="41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2" y="42"/>
                  <a:pt x="42" y="43"/>
                  <a:pt x="42" y="43"/>
                </a:cubicBezTo>
                <a:cubicBezTo>
                  <a:pt x="42" y="44"/>
                  <a:pt x="42" y="44"/>
                  <a:pt x="41" y="44"/>
                </a:cubicBezTo>
                <a:cubicBezTo>
                  <a:pt x="41" y="45"/>
                  <a:pt x="41" y="45"/>
                  <a:pt x="40" y="45"/>
                </a:cubicBezTo>
                <a:cubicBezTo>
                  <a:pt x="40" y="45"/>
                  <a:pt x="39" y="45"/>
                  <a:pt x="39" y="44"/>
                </a:cubicBezTo>
                <a:cubicBezTo>
                  <a:pt x="38" y="44"/>
                  <a:pt x="38" y="44"/>
                  <a:pt x="38" y="43"/>
                </a:cubicBezTo>
                <a:cubicBezTo>
                  <a:pt x="38" y="43"/>
                  <a:pt x="38" y="42"/>
                  <a:pt x="39" y="42"/>
                </a:cubicBezTo>
                <a:close/>
                <a:moveTo>
                  <a:pt x="94" y="0"/>
                </a:moveTo>
                <a:cubicBezTo>
                  <a:pt x="94" y="0"/>
                  <a:pt x="94" y="0"/>
                  <a:pt x="94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7"/>
                  <a:pt x="1" y="98"/>
                  <a:pt x="3" y="98"/>
                </a:cubicBezTo>
                <a:cubicBezTo>
                  <a:pt x="94" y="98"/>
                  <a:pt x="94" y="98"/>
                  <a:pt x="94" y="98"/>
                </a:cubicBezTo>
                <a:cubicBezTo>
                  <a:pt x="96" y="98"/>
                  <a:pt x="98" y="97"/>
                  <a:pt x="98" y="94"/>
                </a:cubicBezTo>
                <a:cubicBezTo>
                  <a:pt x="98" y="4"/>
                  <a:pt x="98" y="4"/>
                  <a:pt x="98" y="4"/>
                </a:cubicBezTo>
                <a:cubicBezTo>
                  <a:pt x="98" y="1"/>
                  <a:pt x="96" y="0"/>
                  <a:pt x="94" y="0"/>
                </a:cubicBezTo>
                <a:close/>
                <a:moveTo>
                  <a:pt x="91" y="91"/>
                </a:moveTo>
                <a:cubicBezTo>
                  <a:pt x="91" y="91"/>
                  <a:pt x="91" y="91"/>
                  <a:pt x="91" y="91"/>
                </a:cubicBezTo>
                <a:cubicBezTo>
                  <a:pt x="7" y="91"/>
                  <a:pt x="7" y="91"/>
                  <a:pt x="7" y="91"/>
                </a:cubicBezTo>
                <a:cubicBezTo>
                  <a:pt x="7" y="29"/>
                  <a:pt x="7" y="29"/>
                  <a:pt x="7" y="29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91"/>
                  <a:pt x="91" y="91"/>
                  <a:pt x="91" y="91"/>
                </a:cubicBezTo>
                <a:close/>
                <a:moveTo>
                  <a:pt x="91" y="25"/>
                </a:moveTo>
                <a:cubicBezTo>
                  <a:pt x="91" y="25"/>
                  <a:pt x="91" y="25"/>
                  <a:pt x="91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7"/>
                  <a:pt x="7" y="7"/>
                  <a:pt x="7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5"/>
                  <a:pt x="16" y="17"/>
                  <a:pt x="18" y="17"/>
                </a:cubicBezTo>
                <a:cubicBezTo>
                  <a:pt x="20" y="17"/>
                  <a:pt x="22" y="15"/>
                  <a:pt x="22" y="13"/>
                </a:cubicBezTo>
                <a:cubicBezTo>
                  <a:pt x="22" y="7"/>
                  <a:pt x="22" y="7"/>
                  <a:pt x="22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5"/>
                  <a:pt x="37" y="17"/>
                  <a:pt x="39" y="17"/>
                </a:cubicBezTo>
                <a:cubicBezTo>
                  <a:pt x="41" y="17"/>
                  <a:pt x="42" y="15"/>
                  <a:pt x="42" y="13"/>
                </a:cubicBezTo>
                <a:cubicBezTo>
                  <a:pt x="42" y="7"/>
                  <a:pt x="42" y="7"/>
                  <a:pt x="42" y="7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5"/>
                  <a:pt x="57" y="17"/>
                  <a:pt x="59" y="17"/>
                </a:cubicBezTo>
                <a:cubicBezTo>
                  <a:pt x="61" y="17"/>
                  <a:pt x="63" y="15"/>
                  <a:pt x="63" y="13"/>
                </a:cubicBezTo>
                <a:cubicBezTo>
                  <a:pt x="63" y="7"/>
                  <a:pt x="63" y="7"/>
                  <a:pt x="63" y="7"/>
                </a:cubicBezTo>
                <a:cubicBezTo>
                  <a:pt x="76" y="7"/>
                  <a:pt x="76" y="7"/>
                  <a:pt x="76" y="7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5"/>
                  <a:pt x="77" y="17"/>
                  <a:pt x="79" y="17"/>
                </a:cubicBezTo>
                <a:cubicBezTo>
                  <a:pt x="81" y="17"/>
                  <a:pt x="83" y="15"/>
                  <a:pt x="83" y="13"/>
                </a:cubicBezTo>
                <a:cubicBezTo>
                  <a:pt x="83" y="7"/>
                  <a:pt x="83" y="7"/>
                  <a:pt x="83" y="7"/>
                </a:cubicBezTo>
                <a:cubicBezTo>
                  <a:pt x="91" y="7"/>
                  <a:pt x="91" y="7"/>
                  <a:pt x="91" y="7"/>
                </a:cubicBezTo>
                <a:cubicBezTo>
                  <a:pt x="91" y="25"/>
                  <a:pt x="91" y="25"/>
                  <a:pt x="91" y="25"/>
                </a:cubicBezTo>
                <a:close/>
                <a:moveTo>
                  <a:pt x="71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2" y="49"/>
                  <a:pt x="73" y="50"/>
                  <a:pt x="75" y="50"/>
                </a:cubicBezTo>
                <a:cubicBezTo>
                  <a:pt x="77" y="50"/>
                  <a:pt x="78" y="49"/>
                  <a:pt x="80" y="48"/>
                </a:cubicBezTo>
                <a:cubicBezTo>
                  <a:pt x="81" y="46"/>
                  <a:pt x="82" y="45"/>
                  <a:pt x="82" y="43"/>
                </a:cubicBezTo>
                <a:cubicBezTo>
                  <a:pt x="82" y="41"/>
                  <a:pt x="81" y="40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78" y="37"/>
                  <a:pt x="77" y="37"/>
                  <a:pt x="75" y="37"/>
                </a:cubicBezTo>
                <a:cubicBezTo>
                  <a:pt x="73" y="37"/>
                  <a:pt x="72" y="37"/>
                  <a:pt x="71" y="39"/>
                </a:cubicBezTo>
                <a:cubicBezTo>
                  <a:pt x="69" y="40"/>
                  <a:pt x="69" y="41"/>
                  <a:pt x="69" y="43"/>
                </a:cubicBezTo>
                <a:cubicBezTo>
                  <a:pt x="69" y="45"/>
                  <a:pt x="69" y="46"/>
                  <a:pt x="71" y="48"/>
                </a:cubicBezTo>
                <a:close/>
                <a:moveTo>
                  <a:pt x="74" y="42"/>
                </a:moveTo>
                <a:cubicBezTo>
                  <a:pt x="74" y="42"/>
                  <a:pt x="74" y="42"/>
                  <a:pt x="74" y="42"/>
                </a:cubicBezTo>
                <a:cubicBezTo>
                  <a:pt x="74" y="41"/>
                  <a:pt x="75" y="41"/>
                  <a:pt x="75" y="41"/>
                </a:cubicBezTo>
                <a:cubicBezTo>
                  <a:pt x="76" y="41"/>
                  <a:pt x="76" y="41"/>
                  <a:pt x="76" y="42"/>
                </a:cubicBezTo>
                <a:cubicBezTo>
                  <a:pt x="77" y="42"/>
                  <a:pt x="77" y="43"/>
                  <a:pt x="77" y="43"/>
                </a:cubicBezTo>
                <a:cubicBezTo>
                  <a:pt x="77" y="44"/>
                  <a:pt x="77" y="44"/>
                  <a:pt x="76" y="44"/>
                </a:cubicBezTo>
                <a:cubicBezTo>
                  <a:pt x="76" y="45"/>
                  <a:pt x="76" y="45"/>
                  <a:pt x="75" y="45"/>
                </a:cubicBezTo>
                <a:cubicBezTo>
                  <a:pt x="75" y="45"/>
                  <a:pt x="74" y="45"/>
                  <a:pt x="74" y="44"/>
                </a:cubicBezTo>
                <a:cubicBezTo>
                  <a:pt x="73" y="44"/>
                  <a:pt x="73" y="44"/>
                  <a:pt x="73" y="43"/>
                </a:cubicBezTo>
                <a:cubicBezTo>
                  <a:pt x="73" y="43"/>
                  <a:pt x="73" y="42"/>
                  <a:pt x="74" y="42"/>
                </a:cubicBezTo>
                <a:close/>
                <a:moveTo>
                  <a:pt x="71" y="65"/>
                </a:moveTo>
                <a:cubicBezTo>
                  <a:pt x="71" y="65"/>
                  <a:pt x="71" y="65"/>
                  <a:pt x="71" y="65"/>
                </a:cubicBezTo>
                <a:cubicBezTo>
                  <a:pt x="72" y="66"/>
                  <a:pt x="73" y="67"/>
                  <a:pt x="75" y="67"/>
                </a:cubicBezTo>
                <a:cubicBezTo>
                  <a:pt x="77" y="67"/>
                  <a:pt x="78" y="66"/>
                  <a:pt x="80" y="65"/>
                </a:cubicBezTo>
                <a:cubicBezTo>
                  <a:pt x="80" y="65"/>
                  <a:pt x="80" y="65"/>
                  <a:pt x="80" y="65"/>
                </a:cubicBezTo>
                <a:cubicBezTo>
                  <a:pt x="81" y="64"/>
                  <a:pt x="82" y="62"/>
                  <a:pt x="82" y="60"/>
                </a:cubicBezTo>
                <a:cubicBezTo>
                  <a:pt x="82" y="59"/>
                  <a:pt x="81" y="57"/>
                  <a:pt x="80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78" y="54"/>
                  <a:pt x="77" y="54"/>
                  <a:pt x="75" y="54"/>
                </a:cubicBezTo>
                <a:cubicBezTo>
                  <a:pt x="73" y="54"/>
                  <a:pt x="72" y="54"/>
                  <a:pt x="71" y="56"/>
                </a:cubicBezTo>
                <a:cubicBezTo>
                  <a:pt x="69" y="57"/>
                  <a:pt x="69" y="59"/>
                  <a:pt x="69" y="60"/>
                </a:cubicBezTo>
                <a:cubicBezTo>
                  <a:pt x="69" y="62"/>
                  <a:pt x="69" y="64"/>
                  <a:pt x="71" y="65"/>
                </a:cubicBezTo>
                <a:cubicBezTo>
                  <a:pt x="71" y="65"/>
                  <a:pt x="71" y="65"/>
                  <a:pt x="71" y="65"/>
                </a:cubicBezTo>
                <a:close/>
                <a:moveTo>
                  <a:pt x="74" y="59"/>
                </a:moveTo>
                <a:cubicBezTo>
                  <a:pt x="74" y="59"/>
                  <a:pt x="74" y="59"/>
                  <a:pt x="74" y="59"/>
                </a:cubicBezTo>
                <a:cubicBezTo>
                  <a:pt x="74" y="59"/>
                  <a:pt x="75" y="58"/>
                  <a:pt x="75" y="58"/>
                </a:cubicBezTo>
                <a:cubicBezTo>
                  <a:pt x="76" y="58"/>
                  <a:pt x="76" y="59"/>
                  <a:pt x="76" y="59"/>
                </a:cubicBezTo>
                <a:cubicBezTo>
                  <a:pt x="77" y="59"/>
                  <a:pt x="77" y="60"/>
                  <a:pt x="77" y="60"/>
                </a:cubicBezTo>
                <a:cubicBezTo>
                  <a:pt x="77" y="61"/>
                  <a:pt x="77" y="61"/>
                  <a:pt x="76" y="62"/>
                </a:cubicBezTo>
                <a:cubicBezTo>
                  <a:pt x="76" y="62"/>
                  <a:pt x="76" y="62"/>
                  <a:pt x="75" y="62"/>
                </a:cubicBezTo>
                <a:cubicBezTo>
                  <a:pt x="75" y="62"/>
                  <a:pt x="74" y="62"/>
                  <a:pt x="74" y="62"/>
                </a:cubicBezTo>
                <a:cubicBezTo>
                  <a:pt x="73" y="61"/>
                  <a:pt x="73" y="61"/>
                  <a:pt x="73" y="60"/>
                </a:cubicBezTo>
                <a:cubicBezTo>
                  <a:pt x="73" y="60"/>
                  <a:pt x="73" y="59"/>
                  <a:pt x="74" y="59"/>
                </a:cubicBezTo>
                <a:close/>
                <a:moveTo>
                  <a:pt x="36" y="82"/>
                </a:moveTo>
                <a:cubicBezTo>
                  <a:pt x="36" y="82"/>
                  <a:pt x="36" y="82"/>
                  <a:pt x="36" y="82"/>
                </a:cubicBezTo>
                <a:cubicBezTo>
                  <a:pt x="37" y="83"/>
                  <a:pt x="38" y="84"/>
                  <a:pt x="40" y="84"/>
                </a:cubicBezTo>
                <a:cubicBezTo>
                  <a:pt x="42" y="84"/>
                  <a:pt x="43" y="83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6" y="81"/>
                  <a:pt x="47" y="79"/>
                  <a:pt x="47" y="77"/>
                </a:cubicBezTo>
                <a:cubicBezTo>
                  <a:pt x="47" y="76"/>
                  <a:pt x="46" y="74"/>
                  <a:pt x="45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3" y="72"/>
                  <a:pt x="42" y="71"/>
                  <a:pt x="40" y="71"/>
                </a:cubicBezTo>
                <a:cubicBezTo>
                  <a:pt x="38" y="71"/>
                  <a:pt x="37" y="72"/>
                  <a:pt x="36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34" y="74"/>
                  <a:pt x="34" y="76"/>
                  <a:pt x="34" y="77"/>
                </a:cubicBezTo>
                <a:cubicBezTo>
                  <a:pt x="34" y="79"/>
                  <a:pt x="34" y="81"/>
                  <a:pt x="36" y="82"/>
                </a:cubicBezTo>
                <a:close/>
                <a:moveTo>
                  <a:pt x="39" y="76"/>
                </a:moveTo>
                <a:cubicBezTo>
                  <a:pt x="39" y="76"/>
                  <a:pt x="39" y="76"/>
                  <a:pt x="39" y="76"/>
                </a:cubicBezTo>
                <a:cubicBezTo>
                  <a:pt x="39" y="76"/>
                  <a:pt x="40" y="75"/>
                  <a:pt x="40" y="75"/>
                </a:cubicBezTo>
                <a:cubicBezTo>
                  <a:pt x="41" y="75"/>
                  <a:pt x="41" y="76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6"/>
                  <a:pt x="42" y="77"/>
                  <a:pt x="42" y="77"/>
                </a:cubicBezTo>
                <a:cubicBezTo>
                  <a:pt x="42" y="78"/>
                  <a:pt x="42" y="78"/>
                  <a:pt x="41" y="79"/>
                </a:cubicBezTo>
                <a:cubicBezTo>
                  <a:pt x="41" y="79"/>
                  <a:pt x="41" y="79"/>
                  <a:pt x="41" y="79"/>
                </a:cubicBezTo>
                <a:cubicBezTo>
                  <a:pt x="41" y="79"/>
                  <a:pt x="41" y="79"/>
                  <a:pt x="40" y="79"/>
                </a:cubicBezTo>
                <a:cubicBezTo>
                  <a:pt x="40" y="79"/>
                  <a:pt x="39" y="79"/>
                  <a:pt x="39" y="79"/>
                </a:cubicBezTo>
                <a:cubicBezTo>
                  <a:pt x="38" y="78"/>
                  <a:pt x="38" y="78"/>
                  <a:pt x="38" y="77"/>
                </a:cubicBezTo>
                <a:cubicBezTo>
                  <a:pt x="38" y="77"/>
                  <a:pt x="38" y="76"/>
                  <a:pt x="39" y="76"/>
                </a:cubicBezTo>
                <a:close/>
                <a:moveTo>
                  <a:pt x="18" y="65"/>
                </a:moveTo>
                <a:cubicBezTo>
                  <a:pt x="18" y="65"/>
                  <a:pt x="18" y="65"/>
                  <a:pt x="18" y="65"/>
                </a:cubicBezTo>
                <a:cubicBezTo>
                  <a:pt x="19" y="66"/>
                  <a:pt x="21" y="67"/>
                  <a:pt x="23" y="67"/>
                </a:cubicBezTo>
                <a:cubicBezTo>
                  <a:pt x="24" y="67"/>
                  <a:pt x="26" y="66"/>
                  <a:pt x="27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8" y="64"/>
                  <a:pt x="29" y="62"/>
                  <a:pt x="29" y="60"/>
                </a:cubicBezTo>
                <a:cubicBezTo>
                  <a:pt x="29" y="59"/>
                  <a:pt x="28" y="57"/>
                  <a:pt x="2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6" y="54"/>
                  <a:pt x="24" y="54"/>
                  <a:pt x="23" y="54"/>
                </a:cubicBezTo>
                <a:cubicBezTo>
                  <a:pt x="21" y="54"/>
                  <a:pt x="19" y="54"/>
                  <a:pt x="18" y="56"/>
                </a:cubicBezTo>
                <a:cubicBezTo>
                  <a:pt x="17" y="57"/>
                  <a:pt x="16" y="59"/>
                  <a:pt x="16" y="60"/>
                </a:cubicBezTo>
                <a:cubicBezTo>
                  <a:pt x="16" y="62"/>
                  <a:pt x="17" y="64"/>
                  <a:pt x="18" y="65"/>
                </a:cubicBezTo>
                <a:cubicBezTo>
                  <a:pt x="18" y="65"/>
                  <a:pt x="18" y="65"/>
                  <a:pt x="18" y="65"/>
                </a:cubicBezTo>
                <a:close/>
                <a:moveTo>
                  <a:pt x="21" y="59"/>
                </a:moveTo>
                <a:cubicBezTo>
                  <a:pt x="21" y="59"/>
                  <a:pt x="21" y="59"/>
                  <a:pt x="21" y="59"/>
                </a:cubicBezTo>
                <a:cubicBezTo>
                  <a:pt x="21" y="59"/>
                  <a:pt x="21" y="59"/>
                  <a:pt x="21" y="59"/>
                </a:cubicBezTo>
                <a:cubicBezTo>
                  <a:pt x="22" y="59"/>
                  <a:pt x="22" y="58"/>
                  <a:pt x="23" y="58"/>
                </a:cubicBezTo>
                <a:cubicBezTo>
                  <a:pt x="23" y="58"/>
                  <a:pt x="24" y="59"/>
                  <a:pt x="24" y="59"/>
                </a:cubicBezTo>
                <a:cubicBezTo>
                  <a:pt x="24" y="59"/>
                  <a:pt x="25" y="60"/>
                  <a:pt x="25" y="60"/>
                </a:cubicBezTo>
                <a:cubicBezTo>
                  <a:pt x="25" y="61"/>
                  <a:pt x="24" y="61"/>
                  <a:pt x="24" y="62"/>
                </a:cubicBezTo>
                <a:cubicBezTo>
                  <a:pt x="24" y="62"/>
                  <a:pt x="23" y="62"/>
                  <a:pt x="23" y="62"/>
                </a:cubicBezTo>
                <a:cubicBezTo>
                  <a:pt x="22" y="62"/>
                  <a:pt x="22" y="62"/>
                  <a:pt x="21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61"/>
                  <a:pt x="21" y="61"/>
                  <a:pt x="21" y="60"/>
                </a:cubicBezTo>
                <a:cubicBezTo>
                  <a:pt x="21" y="60"/>
                  <a:pt x="21" y="59"/>
                  <a:pt x="21" y="59"/>
                </a:cubicBezTo>
                <a:close/>
                <a:moveTo>
                  <a:pt x="18" y="82"/>
                </a:moveTo>
                <a:cubicBezTo>
                  <a:pt x="18" y="82"/>
                  <a:pt x="18" y="82"/>
                  <a:pt x="18" y="82"/>
                </a:cubicBezTo>
                <a:cubicBezTo>
                  <a:pt x="19" y="83"/>
                  <a:pt x="21" y="84"/>
                  <a:pt x="23" y="84"/>
                </a:cubicBezTo>
                <a:cubicBezTo>
                  <a:pt x="24" y="84"/>
                  <a:pt x="26" y="83"/>
                  <a:pt x="27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28" y="81"/>
                  <a:pt x="29" y="79"/>
                  <a:pt x="29" y="77"/>
                </a:cubicBezTo>
                <a:cubicBezTo>
                  <a:pt x="29" y="76"/>
                  <a:pt x="28" y="74"/>
                  <a:pt x="27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6" y="72"/>
                  <a:pt x="24" y="71"/>
                  <a:pt x="23" y="71"/>
                </a:cubicBezTo>
                <a:cubicBezTo>
                  <a:pt x="21" y="71"/>
                  <a:pt x="19" y="72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7" y="74"/>
                  <a:pt x="16" y="76"/>
                  <a:pt x="16" y="77"/>
                </a:cubicBezTo>
                <a:cubicBezTo>
                  <a:pt x="16" y="79"/>
                  <a:pt x="17" y="81"/>
                  <a:pt x="18" y="82"/>
                </a:cubicBezTo>
                <a:close/>
                <a:moveTo>
                  <a:pt x="21" y="76"/>
                </a:moveTo>
                <a:cubicBezTo>
                  <a:pt x="21" y="76"/>
                  <a:pt x="21" y="76"/>
                  <a:pt x="21" y="76"/>
                </a:cubicBezTo>
                <a:cubicBezTo>
                  <a:pt x="21" y="76"/>
                  <a:pt x="21" y="76"/>
                  <a:pt x="21" y="76"/>
                </a:cubicBezTo>
                <a:cubicBezTo>
                  <a:pt x="22" y="76"/>
                  <a:pt x="22" y="75"/>
                  <a:pt x="23" y="75"/>
                </a:cubicBezTo>
                <a:cubicBezTo>
                  <a:pt x="23" y="75"/>
                  <a:pt x="24" y="76"/>
                  <a:pt x="24" y="76"/>
                </a:cubicBezTo>
                <a:cubicBezTo>
                  <a:pt x="24" y="76"/>
                  <a:pt x="25" y="77"/>
                  <a:pt x="25" y="77"/>
                </a:cubicBezTo>
                <a:cubicBezTo>
                  <a:pt x="25" y="78"/>
                  <a:pt x="24" y="78"/>
                  <a:pt x="24" y="79"/>
                </a:cubicBezTo>
                <a:cubicBezTo>
                  <a:pt x="24" y="79"/>
                  <a:pt x="23" y="79"/>
                  <a:pt x="23" y="79"/>
                </a:cubicBezTo>
                <a:cubicBezTo>
                  <a:pt x="22" y="79"/>
                  <a:pt x="22" y="79"/>
                  <a:pt x="21" y="79"/>
                </a:cubicBezTo>
                <a:cubicBezTo>
                  <a:pt x="21" y="79"/>
                  <a:pt x="21" y="79"/>
                  <a:pt x="21" y="79"/>
                </a:cubicBezTo>
                <a:cubicBezTo>
                  <a:pt x="21" y="78"/>
                  <a:pt x="21" y="78"/>
                  <a:pt x="21" y="77"/>
                </a:cubicBezTo>
                <a:cubicBezTo>
                  <a:pt x="21" y="77"/>
                  <a:pt x="21" y="76"/>
                  <a:pt x="21" y="76"/>
                </a:cubicBezTo>
                <a:close/>
                <a:moveTo>
                  <a:pt x="53" y="65"/>
                </a:moveTo>
                <a:cubicBezTo>
                  <a:pt x="53" y="65"/>
                  <a:pt x="53" y="65"/>
                  <a:pt x="53" y="65"/>
                </a:cubicBezTo>
                <a:cubicBezTo>
                  <a:pt x="54" y="66"/>
                  <a:pt x="56" y="67"/>
                  <a:pt x="58" y="67"/>
                </a:cubicBezTo>
                <a:cubicBezTo>
                  <a:pt x="59" y="67"/>
                  <a:pt x="61" y="66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3" y="64"/>
                  <a:pt x="64" y="62"/>
                  <a:pt x="64" y="60"/>
                </a:cubicBezTo>
                <a:cubicBezTo>
                  <a:pt x="64" y="59"/>
                  <a:pt x="63" y="57"/>
                  <a:pt x="62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1" y="54"/>
                  <a:pt x="59" y="54"/>
                  <a:pt x="58" y="54"/>
                </a:cubicBezTo>
                <a:cubicBezTo>
                  <a:pt x="56" y="54"/>
                  <a:pt x="54" y="54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7"/>
                  <a:pt x="51" y="59"/>
                  <a:pt x="51" y="60"/>
                </a:cubicBezTo>
                <a:cubicBezTo>
                  <a:pt x="51" y="62"/>
                  <a:pt x="52" y="64"/>
                  <a:pt x="53" y="65"/>
                </a:cubicBezTo>
                <a:cubicBezTo>
                  <a:pt x="53" y="65"/>
                  <a:pt x="53" y="65"/>
                  <a:pt x="53" y="65"/>
                </a:cubicBezTo>
                <a:close/>
                <a:moveTo>
                  <a:pt x="56" y="59"/>
                </a:moveTo>
                <a:cubicBezTo>
                  <a:pt x="56" y="59"/>
                  <a:pt x="56" y="59"/>
                  <a:pt x="56" y="59"/>
                </a:cubicBezTo>
                <a:cubicBezTo>
                  <a:pt x="57" y="59"/>
                  <a:pt x="57" y="58"/>
                  <a:pt x="58" y="58"/>
                </a:cubicBezTo>
                <a:cubicBezTo>
                  <a:pt x="58" y="58"/>
                  <a:pt x="59" y="59"/>
                  <a:pt x="59" y="59"/>
                </a:cubicBezTo>
                <a:cubicBezTo>
                  <a:pt x="59" y="59"/>
                  <a:pt x="59" y="60"/>
                  <a:pt x="59" y="60"/>
                </a:cubicBezTo>
                <a:cubicBezTo>
                  <a:pt x="59" y="61"/>
                  <a:pt x="59" y="61"/>
                  <a:pt x="59" y="62"/>
                </a:cubicBezTo>
                <a:cubicBezTo>
                  <a:pt x="59" y="62"/>
                  <a:pt x="58" y="62"/>
                  <a:pt x="58" y="62"/>
                </a:cubicBezTo>
                <a:cubicBezTo>
                  <a:pt x="57" y="62"/>
                  <a:pt x="57" y="62"/>
                  <a:pt x="56" y="62"/>
                </a:cubicBezTo>
                <a:cubicBezTo>
                  <a:pt x="56" y="61"/>
                  <a:pt x="56" y="61"/>
                  <a:pt x="56" y="60"/>
                </a:cubicBezTo>
                <a:cubicBezTo>
                  <a:pt x="56" y="60"/>
                  <a:pt x="56" y="59"/>
                  <a:pt x="56" y="59"/>
                </a:cubicBezTo>
                <a:close/>
                <a:moveTo>
                  <a:pt x="53" y="82"/>
                </a:moveTo>
                <a:cubicBezTo>
                  <a:pt x="53" y="82"/>
                  <a:pt x="53" y="82"/>
                  <a:pt x="53" y="82"/>
                </a:cubicBezTo>
                <a:cubicBezTo>
                  <a:pt x="54" y="83"/>
                  <a:pt x="56" y="84"/>
                  <a:pt x="58" y="84"/>
                </a:cubicBezTo>
                <a:cubicBezTo>
                  <a:pt x="59" y="84"/>
                  <a:pt x="61" y="83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63" y="81"/>
                  <a:pt x="64" y="79"/>
                  <a:pt x="64" y="77"/>
                </a:cubicBezTo>
                <a:cubicBezTo>
                  <a:pt x="64" y="76"/>
                  <a:pt x="63" y="74"/>
                  <a:pt x="62" y="73"/>
                </a:cubicBezTo>
                <a:cubicBezTo>
                  <a:pt x="62" y="73"/>
                  <a:pt x="62" y="73"/>
                  <a:pt x="62" y="73"/>
                </a:cubicBezTo>
                <a:cubicBezTo>
                  <a:pt x="61" y="72"/>
                  <a:pt x="59" y="71"/>
                  <a:pt x="58" y="71"/>
                </a:cubicBezTo>
                <a:cubicBezTo>
                  <a:pt x="56" y="71"/>
                  <a:pt x="54" y="72"/>
                  <a:pt x="53" y="73"/>
                </a:cubicBezTo>
                <a:cubicBezTo>
                  <a:pt x="53" y="73"/>
                  <a:pt x="53" y="73"/>
                  <a:pt x="53" y="73"/>
                </a:cubicBezTo>
                <a:cubicBezTo>
                  <a:pt x="52" y="74"/>
                  <a:pt x="51" y="76"/>
                  <a:pt x="51" y="77"/>
                </a:cubicBezTo>
                <a:cubicBezTo>
                  <a:pt x="51" y="79"/>
                  <a:pt x="52" y="81"/>
                  <a:pt x="53" y="82"/>
                </a:cubicBezTo>
                <a:cubicBezTo>
                  <a:pt x="53" y="82"/>
                  <a:pt x="53" y="82"/>
                  <a:pt x="53" y="82"/>
                </a:cubicBezTo>
                <a:close/>
                <a:moveTo>
                  <a:pt x="56" y="76"/>
                </a:moveTo>
                <a:cubicBezTo>
                  <a:pt x="56" y="76"/>
                  <a:pt x="56" y="76"/>
                  <a:pt x="56" y="76"/>
                </a:cubicBezTo>
                <a:cubicBezTo>
                  <a:pt x="57" y="76"/>
                  <a:pt x="57" y="75"/>
                  <a:pt x="58" y="75"/>
                </a:cubicBezTo>
                <a:cubicBezTo>
                  <a:pt x="58" y="75"/>
                  <a:pt x="59" y="76"/>
                  <a:pt x="59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59" y="78"/>
                  <a:pt x="59" y="79"/>
                </a:cubicBezTo>
                <a:cubicBezTo>
                  <a:pt x="59" y="79"/>
                  <a:pt x="58" y="79"/>
                  <a:pt x="58" y="79"/>
                </a:cubicBezTo>
                <a:cubicBezTo>
                  <a:pt x="57" y="79"/>
                  <a:pt x="57" y="79"/>
                  <a:pt x="56" y="79"/>
                </a:cubicBezTo>
                <a:cubicBezTo>
                  <a:pt x="56" y="78"/>
                  <a:pt x="56" y="78"/>
                  <a:pt x="56" y="77"/>
                </a:cubicBezTo>
                <a:cubicBezTo>
                  <a:pt x="56" y="77"/>
                  <a:pt x="56" y="76"/>
                  <a:pt x="56" y="76"/>
                </a:cubicBezTo>
                <a:close/>
                <a:moveTo>
                  <a:pt x="36" y="65"/>
                </a:moveTo>
                <a:cubicBezTo>
                  <a:pt x="36" y="65"/>
                  <a:pt x="36" y="65"/>
                  <a:pt x="36" y="65"/>
                </a:cubicBezTo>
                <a:cubicBezTo>
                  <a:pt x="37" y="66"/>
                  <a:pt x="38" y="67"/>
                  <a:pt x="40" y="67"/>
                </a:cubicBezTo>
                <a:cubicBezTo>
                  <a:pt x="42" y="67"/>
                  <a:pt x="43" y="66"/>
                  <a:pt x="45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6" y="64"/>
                  <a:pt x="47" y="62"/>
                  <a:pt x="47" y="60"/>
                </a:cubicBezTo>
                <a:cubicBezTo>
                  <a:pt x="47" y="59"/>
                  <a:pt x="46" y="57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3" y="54"/>
                  <a:pt x="42" y="54"/>
                  <a:pt x="40" y="54"/>
                </a:cubicBezTo>
                <a:cubicBezTo>
                  <a:pt x="38" y="54"/>
                  <a:pt x="37" y="54"/>
                  <a:pt x="36" y="56"/>
                </a:cubicBezTo>
                <a:cubicBezTo>
                  <a:pt x="34" y="57"/>
                  <a:pt x="34" y="59"/>
                  <a:pt x="34" y="60"/>
                </a:cubicBezTo>
                <a:cubicBezTo>
                  <a:pt x="34" y="62"/>
                  <a:pt x="34" y="64"/>
                  <a:pt x="36" y="65"/>
                </a:cubicBezTo>
                <a:cubicBezTo>
                  <a:pt x="36" y="65"/>
                  <a:pt x="36" y="65"/>
                  <a:pt x="36" y="65"/>
                </a:cubicBezTo>
                <a:close/>
                <a:moveTo>
                  <a:pt x="39" y="59"/>
                </a:move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40" y="58"/>
                  <a:pt x="40" y="58"/>
                </a:cubicBezTo>
                <a:cubicBezTo>
                  <a:pt x="41" y="58"/>
                  <a:pt x="41" y="59"/>
                  <a:pt x="41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42" y="59"/>
                  <a:pt x="42" y="60"/>
                  <a:pt x="42" y="60"/>
                </a:cubicBezTo>
                <a:cubicBezTo>
                  <a:pt x="42" y="61"/>
                  <a:pt x="42" y="61"/>
                  <a:pt x="41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1" y="62"/>
                  <a:pt x="41" y="62"/>
                  <a:pt x="40" y="62"/>
                </a:cubicBezTo>
                <a:cubicBezTo>
                  <a:pt x="40" y="62"/>
                  <a:pt x="39" y="62"/>
                  <a:pt x="39" y="62"/>
                </a:cubicBezTo>
                <a:cubicBezTo>
                  <a:pt x="38" y="61"/>
                  <a:pt x="38" y="61"/>
                  <a:pt x="38" y="60"/>
                </a:cubicBezTo>
                <a:cubicBezTo>
                  <a:pt x="38" y="60"/>
                  <a:pt x="38" y="59"/>
                  <a:pt x="39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Freeform 26"/>
          <p:cNvSpPr>
            <a:spLocks noEditPoints="1"/>
          </p:cNvSpPr>
          <p:nvPr/>
        </p:nvSpPr>
        <p:spPr bwMode="auto">
          <a:xfrm>
            <a:off x="6644245" y="3514249"/>
            <a:ext cx="379144" cy="380923"/>
          </a:xfrm>
          <a:custGeom>
            <a:avLst/>
            <a:gdLst>
              <a:gd name="T0" fmla="*/ 83 w 106"/>
              <a:gd name="T1" fmla="*/ 53 h 106"/>
              <a:gd name="T2" fmla="*/ 104 w 106"/>
              <a:gd name="T3" fmla="*/ 22 h 106"/>
              <a:gd name="T4" fmla="*/ 72 w 106"/>
              <a:gd name="T5" fmla="*/ 4 h 106"/>
              <a:gd name="T6" fmla="*/ 31 w 106"/>
              <a:gd name="T7" fmla="*/ 2 h 106"/>
              <a:gd name="T8" fmla="*/ 2 w 106"/>
              <a:gd name="T9" fmla="*/ 26 h 106"/>
              <a:gd name="T10" fmla="*/ 23 w 106"/>
              <a:gd name="T11" fmla="*/ 53 h 106"/>
              <a:gd name="T12" fmla="*/ 1 w 106"/>
              <a:gd name="T13" fmla="*/ 77 h 106"/>
              <a:gd name="T14" fmla="*/ 5 w 106"/>
              <a:gd name="T15" fmla="*/ 105 h 106"/>
              <a:gd name="T16" fmla="*/ 32 w 106"/>
              <a:gd name="T17" fmla="*/ 104 h 106"/>
              <a:gd name="T18" fmla="*/ 74 w 106"/>
              <a:gd name="T19" fmla="*/ 104 h 106"/>
              <a:gd name="T20" fmla="*/ 80 w 106"/>
              <a:gd name="T21" fmla="*/ 104 h 106"/>
              <a:gd name="T22" fmla="*/ 104 w 106"/>
              <a:gd name="T23" fmla="*/ 75 h 106"/>
              <a:gd name="T24" fmla="*/ 77 w 106"/>
              <a:gd name="T25" fmla="*/ 9 h 106"/>
              <a:gd name="T26" fmla="*/ 96 w 106"/>
              <a:gd name="T27" fmla="*/ 24 h 106"/>
              <a:gd name="T28" fmla="*/ 90 w 106"/>
              <a:gd name="T29" fmla="*/ 36 h 106"/>
              <a:gd name="T30" fmla="*/ 85 w 106"/>
              <a:gd name="T31" fmla="*/ 31 h 106"/>
              <a:gd name="T32" fmla="*/ 85 w 106"/>
              <a:gd name="T33" fmla="*/ 31 h 106"/>
              <a:gd name="T34" fmla="*/ 75 w 106"/>
              <a:gd name="T35" fmla="*/ 21 h 106"/>
              <a:gd name="T36" fmla="*/ 75 w 106"/>
              <a:gd name="T37" fmla="*/ 21 h 106"/>
              <a:gd name="T38" fmla="*/ 75 w 106"/>
              <a:gd name="T39" fmla="*/ 21 h 106"/>
              <a:gd name="T40" fmla="*/ 75 w 106"/>
              <a:gd name="T41" fmla="*/ 20 h 106"/>
              <a:gd name="T42" fmla="*/ 77 w 106"/>
              <a:gd name="T43" fmla="*/ 9 h 106"/>
              <a:gd name="T44" fmla="*/ 80 w 106"/>
              <a:gd name="T45" fmla="*/ 33 h 106"/>
              <a:gd name="T46" fmla="*/ 15 w 106"/>
              <a:gd name="T47" fmla="*/ 84 h 106"/>
              <a:gd name="T48" fmla="*/ 80 w 106"/>
              <a:gd name="T49" fmla="*/ 33 h 106"/>
              <a:gd name="T50" fmla="*/ 10 w 106"/>
              <a:gd name="T51" fmla="*/ 29 h 106"/>
              <a:gd name="T52" fmla="*/ 32 w 106"/>
              <a:gd name="T53" fmla="*/ 14 h 106"/>
              <a:gd name="T54" fmla="*/ 25 w 106"/>
              <a:gd name="T55" fmla="*/ 24 h 106"/>
              <a:gd name="T56" fmla="*/ 35 w 106"/>
              <a:gd name="T57" fmla="*/ 17 h 106"/>
              <a:gd name="T58" fmla="*/ 37 w 106"/>
              <a:gd name="T59" fmla="*/ 26 h 106"/>
              <a:gd name="T60" fmla="*/ 41 w 106"/>
              <a:gd name="T61" fmla="*/ 29 h 106"/>
              <a:gd name="T62" fmla="*/ 47 w 106"/>
              <a:gd name="T63" fmla="*/ 29 h 106"/>
              <a:gd name="T64" fmla="*/ 10 w 106"/>
              <a:gd name="T65" fmla="*/ 29 h 106"/>
              <a:gd name="T66" fmla="*/ 67 w 106"/>
              <a:gd name="T67" fmla="*/ 19 h 106"/>
              <a:gd name="T68" fmla="*/ 12 w 106"/>
              <a:gd name="T69" fmla="*/ 80 h 106"/>
              <a:gd name="T70" fmla="*/ 67 w 106"/>
              <a:gd name="T71" fmla="*/ 19 h 106"/>
              <a:gd name="T72" fmla="*/ 8 w 106"/>
              <a:gd name="T73" fmla="*/ 98 h 106"/>
              <a:gd name="T74" fmla="*/ 22 w 106"/>
              <a:gd name="T75" fmla="*/ 98 h 106"/>
              <a:gd name="T76" fmla="*/ 28 w 106"/>
              <a:gd name="T77" fmla="*/ 97 h 106"/>
              <a:gd name="T78" fmla="*/ 25 w 106"/>
              <a:gd name="T79" fmla="*/ 94 h 106"/>
              <a:gd name="T80" fmla="*/ 86 w 106"/>
              <a:gd name="T81" fmla="*/ 39 h 106"/>
              <a:gd name="T82" fmla="*/ 77 w 106"/>
              <a:gd name="T83" fmla="*/ 96 h 106"/>
              <a:gd name="T84" fmla="*/ 59 w 106"/>
              <a:gd name="T85" fmla="*/ 77 h 106"/>
              <a:gd name="T86" fmla="*/ 81 w 106"/>
              <a:gd name="T87" fmla="*/ 62 h 106"/>
              <a:gd name="T88" fmla="*/ 77 w 106"/>
              <a:gd name="T89" fmla="*/ 69 h 106"/>
              <a:gd name="T90" fmla="*/ 84 w 106"/>
              <a:gd name="T91" fmla="*/ 66 h 106"/>
              <a:gd name="T92" fmla="*/ 83 w 106"/>
              <a:gd name="T93" fmla="*/ 78 h 106"/>
              <a:gd name="T94" fmla="*/ 86 w 106"/>
              <a:gd name="T95" fmla="*/ 81 h 106"/>
              <a:gd name="T96" fmla="*/ 96 w 106"/>
              <a:gd name="T97" fmla="*/ 7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" h="106">
                <a:moveTo>
                  <a:pt x="104" y="75"/>
                </a:moveTo>
                <a:cubicBezTo>
                  <a:pt x="83" y="53"/>
                  <a:pt x="83" y="53"/>
                  <a:pt x="83" y="53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5" y="31"/>
                  <a:pt x="106" y="27"/>
                  <a:pt x="104" y="22"/>
                </a:cubicBezTo>
                <a:cubicBezTo>
                  <a:pt x="102" y="17"/>
                  <a:pt x="92" y="9"/>
                  <a:pt x="87" y="4"/>
                </a:cubicBezTo>
                <a:cubicBezTo>
                  <a:pt x="83" y="0"/>
                  <a:pt x="76" y="0"/>
                  <a:pt x="72" y="4"/>
                </a:cubicBezTo>
                <a:cubicBezTo>
                  <a:pt x="52" y="23"/>
                  <a:pt x="52" y="23"/>
                  <a:pt x="52" y="23"/>
                </a:cubicBezTo>
                <a:cubicBezTo>
                  <a:pt x="31" y="2"/>
                  <a:pt x="31" y="2"/>
                  <a:pt x="31" y="2"/>
                </a:cubicBezTo>
                <a:cubicBezTo>
                  <a:pt x="30" y="1"/>
                  <a:pt x="27" y="1"/>
                  <a:pt x="26" y="2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8"/>
                  <a:pt x="0" y="30"/>
                  <a:pt x="2" y="31"/>
                </a:cubicBezTo>
                <a:cubicBezTo>
                  <a:pt x="23" y="53"/>
                  <a:pt x="23" y="53"/>
                  <a:pt x="23" y="53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5"/>
                  <a:pt x="1" y="76"/>
                  <a:pt x="1" y="77"/>
                </a:cubicBezTo>
                <a:cubicBezTo>
                  <a:pt x="1" y="85"/>
                  <a:pt x="1" y="93"/>
                  <a:pt x="1" y="101"/>
                </a:cubicBezTo>
                <a:cubicBezTo>
                  <a:pt x="1" y="103"/>
                  <a:pt x="2" y="105"/>
                  <a:pt x="5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30" y="105"/>
                  <a:pt x="31" y="105"/>
                  <a:pt x="32" y="104"/>
                </a:cubicBezTo>
                <a:cubicBezTo>
                  <a:pt x="53" y="83"/>
                  <a:pt x="53" y="83"/>
                  <a:pt x="53" y="83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6" y="106"/>
                  <a:pt x="78" y="106"/>
                  <a:pt x="80" y="104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5" y="79"/>
                  <a:pt x="105" y="76"/>
                  <a:pt x="104" y="75"/>
                </a:cubicBezTo>
                <a:close/>
                <a:moveTo>
                  <a:pt x="77" y="9"/>
                </a:moveTo>
                <a:cubicBezTo>
                  <a:pt x="77" y="9"/>
                  <a:pt x="77" y="9"/>
                  <a:pt x="77" y="9"/>
                </a:cubicBezTo>
                <a:cubicBezTo>
                  <a:pt x="78" y="8"/>
                  <a:pt x="80" y="8"/>
                  <a:pt x="82" y="9"/>
                </a:cubicBezTo>
                <a:cubicBezTo>
                  <a:pt x="87" y="14"/>
                  <a:pt x="92" y="19"/>
                  <a:pt x="96" y="24"/>
                </a:cubicBezTo>
                <a:cubicBezTo>
                  <a:pt x="98" y="26"/>
                  <a:pt x="98" y="28"/>
                  <a:pt x="96" y="29"/>
                </a:cubicBezTo>
                <a:cubicBezTo>
                  <a:pt x="90" y="36"/>
                  <a:pt x="90" y="36"/>
                  <a:pt x="90" y="36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0"/>
                  <a:pt x="75" y="20"/>
                  <a:pt x="75" y="20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9"/>
                  <a:pt x="77" y="9"/>
                  <a:pt x="77" y="9"/>
                </a:cubicBezTo>
                <a:close/>
                <a:moveTo>
                  <a:pt x="80" y="33"/>
                </a:moveTo>
                <a:cubicBezTo>
                  <a:pt x="80" y="33"/>
                  <a:pt x="80" y="33"/>
                  <a:pt x="80" y="33"/>
                </a:cubicBezTo>
                <a:cubicBezTo>
                  <a:pt x="61" y="52"/>
                  <a:pt x="42" y="72"/>
                  <a:pt x="22" y="91"/>
                </a:cubicBezTo>
                <a:cubicBezTo>
                  <a:pt x="15" y="84"/>
                  <a:pt x="15" y="84"/>
                  <a:pt x="15" y="84"/>
                </a:cubicBezTo>
                <a:cubicBezTo>
                  <a:pt x="73" y="25"/>
                  <a:pt x="73" y="25"/>
                  <a:pt x="73" y="25"/>
                </a:cubicBezTo>
                <a:cubicBezTo>
                  <a:pt x="76" y="28"/>
                  <a:pt x="78" y="30"/>
                  <a:pt x="80" y="33"/>
                </a:cubicBezTo>
                <a:close/>
                <a:moveTo>
                  <a:pt x="10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29" y="10"/>
                  <a:pt x="29" y="10"/>
                  <a:pt x="29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3"/>
                  <a:pt x="25" y="24"/>
                </a:cubicBezTo>
                <a:cubicBezTo>
                  <a:pt x="26" y="24"/>
                  <a:pt x="28" y="24"/>
                  <a:pt x="29" y="24"/>
                </a:cubicBezTo>
                <a:cubicBezTo>
                  <a:pt x="35" y="17"/>
                  <a:pt x="35" y="17"/>
                  <a:pt x="35" y="17"/>
                </a:cubicBezTo>
                <a:cubicBezTo>
                  <a:pt x="41" y="22"/>
                  <a:pt x="41" y="22"/>
                  <a:pt x="41" y="22"/>
                </a:cubicBezTo>
                <a:cubicBezTo>
                  <a:pt x="37" y="26"/>
                  <a:pt x="37" y="26"/>
                  <a:pt x="37" y="26"/>
                </a:cubicBezTo>
                <a:cubicBezTo>
                  <a:pt x="36" y="27"/>
                  <a:pt x="36" y="28"/>
                  <a:pt x="37" y="29"/>
                </a:cubicBezTo>
                <a:cubicBezTo>
                  <a:pt x="38" y="30"/>
                  <a:pt x="40" y="30"/>
                  <a:pt x="41" y="29"/>
                </a:cubicBezTo>
                <a:cubicBezTo>
                  <a:pt x="44" y="26"/>
                  <a:pt x="44" y="26"/>
                  <a:pt x="44" y="26"/>
                </a:cubicBezTo>
                <a:cubicBezTo>
                  <a:pt x="47" y="29"/>
                  <a:pt x="47" y="29"/>
                  <a:pt x="47" y="29"/>
                </a:cubicBezTo>
                <a:cubicBezTo>
                  <a:pt x="29" y="47"/>
                  <a:pt x="29" y="47"/>
                  <a:pt x="29" y="47"/>
                </a:cubicBezTo>
                <a:cubicBezTo>
                  <a:pt x="10" y="29"/>
                  <a:pt x="10" y="29"/>
                  <a:pt x="10" y="29"/>
                </a:cubicBezTo>
                <a:close/>
                <a:moveTo>
                  <a:pt x="67" y="19"/>
                </a:moveTo>
                <a:cubicBezTo>
                  <a:pt x="67" y="19"/>
                  <a:pt x="67" y="19"/>
                  <a:pt x="67" y="19"/>
                </a:cubicBezTo>
                <a:cubicBezTo>
                  <a:pt x="70" y="22"/>
                  <a:pt x="70" y="22"/>
                  <a:pt x="70" y="22"/>
                </a:cubicBezTo>
                <a:cubicBezTo>
                  <a:pt x="12" y="80"/>
                  <a:pt x="12" y="80"/>
                  <a:pt x="12" y="80"/>
                </a:cubicBezTo>
                <a:cubicBezTo>
                  <a:pt x="9" y="78"/>
                  <a:pt x="9" y="78"/>
                  <a:pt x="9" y="78"/>
                </a:cubicBezTo>
                <a:cubicBezTo>
                  <a:pt x="67" y="19"/>
                  <a:pt x="67" y="19"/>
                  <a:pt x="67" y="19"/>
                </a:cubicBezTo>
                <a:close/>
                <a:moveTo>
                  <a:pt x="8" y="98"/>
                </a:moveTo>
                <a:cubicBezTo>
                  <a:pt x="8" y="98"/>
                  <a:pt x="8" y="98"/>
                  <a:pt x="8" y="98"/>
                </a:cubicBezTo>
                <a:cubicBezTo>
                  <a:pt x="8" y="84"/>
                  <a:pt x="8" y="84"/>
                  <a:pt x="8" y="84"/>
                </a:cubicBezTo>
                <a:cubicBezTo>
                  <a:pt x="22" y="98"/>
                  <a:pt x="22" y="98"/>
                  <a:pt x="22" y="98"/>
                </a:cubicBezTo>
                <a:cubicBezTo>
                  <a:pt x="8" y="98"/>
                  <a:pt x="8" y="98"/>
                  <a:pt x="8" y="98"/>
                </a:cubicBezTo>
                <a:close/>
                <a:moveTo>
                  <a:pt x="28" y="97"/>
                </a:moveTo>
                <a:cubicBezTo>
                  <a:pt x="28" y="97"/>
                  <a:pt x="28" y="97"/>
                  <a:pt x="28" y="97"/>
                </a:cubicBezTo>
                <a:cubicBezTo>
                  <a:pt x="25" y="94"/>
                  <a:pt x="25" y="94"/>
                  <a:pt x="25" y="94"/>
                </a:cubicBezTo>
                <a:cubicBezTo>
                  <a:pt x="45" y="75"/>
                  <a:pt x="64" y="55"/>
                  <a:pt x="84" y="36"/>
                </a:cubicBezTo>
                <a:cubicBezTo>
                  <a:pt x="86" y="39"/>
                  <a:pt x="86" y="39"/>
                  <a:pt x="86" y="39"/>
                </a:cubicBezTo>
                <a:cubicBezTo>
                  <a:pt x="28" y="97"/>
                  <a:pt x="28" y="97"/>
                  <a:pt x="28" y="97"/>
                </a:cubicBezTo>
                <a:close/>
                <a:moveTo>
                  <a:pt x="77" y="96"/>
                </a:moveTo>
                <a:cubicBezTo>
                  <a:pt x="77" y="96"/>
                  <a:pt x="77" y="96"/>
                  <a:pt x="77" y="96"/>
                </a:cubicBezTo>
                <a:cubicBezTo>
                  <a:pt x="59" y="77"/>
                  <a:pt x="59" y="77"/>
                  <a:pt x="59" y="77"/>
                </a:cubicBezTo>
                <a:cubicBezTo>
                  <a:pt x="77" y="59"/>
                  <a:pt x="77" y="59"/>
                  <a:pt x="77" y="59"/>
                </a:cubicBezTo>
                <a:cubicBezTo>
                  <a:pt x="81" y="62"/>
                  <a:pt x="81" y="62"/>
                  <a:pt x="81" y="62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67"/>
                  <a:pt x="77" y="68"/>
                  <a:pt x="77" y="69"/>
                </a:cubicBezTo>
                <a:cubicBezTo>
                  <a:pt x="78" y="70"/>
                  <a:pt x="80" y="70"/>
                  <a:pt x="81" y="69"/>
                </a:cubicBezTo>
                <a:cubicBezTo>
                  <a:pt x="84" y="66"/>
                  <a:pt x="84" y="66"/>
                  <a:pt x="84" y="66"/>
                </a:cubicBezTo>
                <a:cubicBezTo>
                  <a:pt x="89" y="71"/>
                  <a:pt x="89" y="71"/>
                  <a:pt x="89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82" y="78"/>
                  <a:pt x="82" y="80"/>
                  <a:pt x="83" y="81"/>
                </a:cubicBezTo>
                <a:cubicBezTo>
                  <a:pt x="84" y="82"/>
                  <a:pt x="85" y="82"/>
                  <a:pt x="86" y="81"/>
                </a:cubicBezTo>
                <a:cubicBezTo>
                  <a:pt x="93" y="74"/>
                  <a:pt x="93" y="74"/>
                  <a:pt x="93" y="74"/>
                </a:cubicBezTo>
                <a:cubicBezTo>
                  <a:pt x="96" y="77"/>
                  <a:pt x="96" y="77"/>
                  <a:pt x="96" y="77"/>
                </a:cubicBezTo>
                <a:cubicBezTo>
                  <a:pt x="77" y="96"/>
                  <a:pt x="77" y="96"/>
                  <a:pt x="77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1458721" y="5164243"/>
            <a:ext cx="1896396" cy="8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designed.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2406920" y="4579098"/>
            <a:ext cx="0" cy="48913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4409987" y="5164243"/>
            <a:ext cx="1896396" cy="8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designed.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5358187" y="4579098"/>
            <a:ext cx="0" cy="48913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7376707" y="5164243"/>
            <a:ext cx="1896396" cy="8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designed.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8324907" y="4579098"/>
            <a:ext cx="0" cy="48913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3882552" y="2336814"/>
            <a:ext cx="0" cy="48913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934354" y="1316766"/>
            <a:ext cx="1896396" cy="8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designed.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6818792" y="2336814"/>
            <a:ext cx="0" cy="48913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5870594" y="1316766"/>
            <a:ext cx="1896396" cy="8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designed.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9775352" y="2336814"/>
            <a:ext cx="0" cy="48913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24"/>
          <p:cNvSpPr>
            <a:spLocks noChangeArrowheads="1"/>
          </p:cNvSpPr>
          <p:nvPr/>
        </p:nvSpPr>
        <p:spPr bwMode="auto">
          <a:xfrm>
            <a:off x="8827154" y="1316766"/>
            <a:ext cx="1896396" cy="8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designed.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68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6522588" y="3033875"/>
            <a:ext cx="437901" cy="1152128"/>
            <a:chOff x="2457450" y="777875"/>
            <a:chExt cx="1811338" cy="4765675"/>
          </a:xfrm>
          <a:solidFill>
            <a:schemeClr val="accent3"/>
          </a:solidFill>
        </p:grpSpPr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2997200" y="777875"/>
              <a:ext cx="731838" cy="7302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7"/>
            <p:cNvSpPr/>
            <p:nvPr/>
          </p:nvSpPr>
          <p:spPr bwMode="auto">
            <a:xfrm>
              <a:off x="2457450" y="1590675"/>
              <a:ext cx="1811338" cy="3952875"/>
            </a:xfrm>
            <a:custGeom>
              <a:avLst/>
              <a:gdLst>
                <a:gd name="T0" fmla="*/ 483 w 483"/>
                <a:gd name="T1" fmla="*/ 47 h 1054"/>
                <a:gd name="T2" fmla="*/ 432 w 483"/>
                <a:gd name="T3" fmla="*/ 0 h 1054"/>
                <a:gd name="T4" fmla="*/ 364 w 483"/>
                <a:gd name="T5" fmla="*/ 0 h 1054"/>
                <a:gd name="T6" fmla="*/ 312 w 483"/>
                <a:gd name="T7" fmla="*/ 0 h 1054"/>
                <a:gd name="T8" fmla="*/ 279 w 483"/>
                <a:gd name="T9" fmla="*/ 156 h 1054"/>
                <a:gd name="T10" fmla="*/ 252 w 483"/>
                <a:gd name="T11" fmla="*/ 69 h 1054"/>
                <a:gd name="T12" fmla="*/ 267 w 483"/>
                <a:gd name="T13" fmla="*/ 49 h 1054"/>
                <a:gd name="T14" fmla="*/ 242 w 483"/>
                <a:gd name="T15" fmla="*/ 21 h 1054"/>
                <a:gd name="T16" fmla="*/ 214 w 483"/>
                <a:gd name="T17" fmla="*/ 47 h 1054"/>
                <a:gd name="T18" fmla="*/ 230 w 483"/>
                <a:gd name="T19" fmla="*/ 69 h 1054"/>
                <a:gd name="T20" fmla="*/ 207 w 483"/>
                <a:gd name="T21" fmla="*/ 156 h 1054"/>
                <a:gd name="T22" fmla="*/ 170 w 483"/>
                <a:gd name="T23" fmla="*/ 0 h 1054"/>
                <a:gd name="T24" fmla="*/ 119 w 483"/>
                <a:gd name="T25" fmla="*/ 0 h 1054"/>
                <a:gd name="T26" fmla="*/ 52 w 483"/>
                <a:gd name="T27" fmla="*/ 0 h 1054"/>
                <a:gd name="T28" fmla="*/ 0 w 483"/>
                <a:gd name="T29" fmla="*/ 47 h 1054"/>
                <a:gd name="T30" fmla="*/ 0 w 483"/>
                <a:gd name="T31" fmla="*/ 47 h 1054"/>
                <a:gd name="T32" fmla="*/ 0 w 483"/>
                <a:gd name="T33" fmla="*/ 495 h 1054"/>
                <a:gd name="T34" fmla="*/ 0 w 483"/>
                <a:gd name="T35" fmla="*/ 495 h 1054"/>
                <a:gd name="T36" fmla="*/ 0 w 483"/>
                <a:gd name="T37" fmla="*/ 495 h 1054"/>
                <a:gd name="T38" fmla="*/ 42 w 483"/>
                <a:gd name="T39" fmla="*/ 536 h 1054"/>
                <a:gd name="T40" fmla="*/ 84 w 483"/>
                <a:gd name="T41" fmla="*/ 495 h 1054"/>
                <a:gd name="T42" fmla="*/ 84 w 483"/>
                <a:gd name="T43" fmla="*/ 495 h 1054"/>
                <a:gd name="T44" fmla="*/ 84 w 483"/>
                <a:gd name="T45" fmla="*/ 165 h 1054"/>
                <a:gd name="T46" fmla="*/ 119 w 483"/>
                <a:gd name="T47" fmla="*/ 165 h 1054"/>
                <a:gd name="T48" fmla="*/ 119 w 483"/>
                <a:gd name="T49" fmla="*/ 512 h 1054"/>
                <a:gd name="T50" fmla="*/ 119 w 483"/>
                <a:gd name="T51" fmla="*/ 1003 h 1054"/>
                <a:gd name="T52" fmla="*/ 170 w 483"/>
                <a:gd name="T53" fmla="*/ 1054 h 1054"/>
                <a:gd name="T54" fmla="*/ 222 w 483"/>
                <a:gd name="T55" fmla="*/ 1003 h 1054"/>
                <a:gd name="T56" fmla="*/ 222 w 483"/>
                <a:gd name="T57" fmla="*/ 512 h 1054"/>
                <a:gd name="T58" fmla="*/ 261 w 483"/>
                <a:gd name="T59" fmla="*/ 512 h 1054"/>
                <a:gd name="T60" fmla="*/ 261 w 483"/>
                <a:gd name="T61" fmla="*/ 1003 h 1054"/>
                <a:gd name="T62" fmla="*/ 313 w 483"/>
                <a:gd name="T63" fmla="*/ 1054 h 1054"/>
                <a:gd name="T64" fmla="*/ 364 w 483"/>
                <a:gd name="T65" fmla="*/ 1003 h 1054"/>
                <a:gd name="T66" fmla="*/ 364 w 483"/>
                <a:gd name="T67" fmla="*/ 512 h 1054"/>
                <a:gd name="T68" fmla="*/ 364 w 483"/>
                <a:gd name="T69" fmla="*/ 165 h 1054"/>
                <a:gd name="T70" fmla="*/ 399 w 483"/>
                <a:gd name="T71" fmla="*/ 165 h 1054"/>
                <a:gd name="T72" fmla="*/ 399 w 483"/>
                <a:gd name="T73" fmla="*/ 495 h 1054"/>
                <a:gd name="T74" fmla="*/ 399 w 483"/>
                <a:gd name="T75" fmla="*/ 495 h 1054"/>
                <a:gd name="T76" fmla="*/ 399 w 483"/>
                <a:gd name="T77" fmla="*/ 495 h 1054"/>
                <a:gd name="T78" fmla="*/ 441 w 483"/>
                <a:gd name="T79" fmla="*/ 536 h 1054"/>
                <a:gd name="T80" fmla="*/ 483 w 483"/>
                <a:gd name="T81" fmla="*/ 495 h 1054"/>
                <a:gd name="T82" fmla="*/ 483 w 483"/>
                <a:gd name="T83" fmla="*/ 495 h 1054"/>
                <a:gd name="T84" fmla="*/ 483 w 483"/>
                <a:gd name="T85" fmla="*/ 47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3" h="1054">
                  <a:moveTo>
                    <a:pt x="483" y="47"/>
                  </a:moveTo>
                  <a:cubicBezTo>
                    <a:pt x="480" y="20"/>
                    <a:pt x="458" y="0"/>
                    <a:pt x="43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01" y="123"/>
                    <a:pt x="279" y="156"/>
                    <a:pt x="279" y="156"/>
                  </a:cubicBezTo>
                  <a:cubicBezTo>
                    <a:pt x="252" y="69"/>
                    <a:pt x="252" y="69"/>
                    <a:pt x="252" y="69"/>
                  </a:cubicBezTo>
                  <a:cubicBezTo>
                    <a:pt x="267" y="49"/>
                    <a:pt x="267" y="49"/>
                    <a:pt x="267" y="49"/>
                  </a:cubicBezTo>
                  <a:cubicBezTo>
                    <a:pt x="242" y="21"/>
                    <a:pt x="242" y="21"/>
                    <a:pt x="242" y="21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230" y="69"/>
                    <a:pt x="230" y="69"/>
                    <a:pt x="230" y="69"/>
                  </a:cubicBezTo>
                  <a:cubicBezTo>
                    <a:pt x="207" y="156"/>
                    <a:pt x="207" y="156"/>
                    <a:pt x="207" y="156"/>
                  </a:cubicBezTo>
                  <a:cubicBezTo>
                    <a:pt x="185" y="132"/>
                    <a:pt x="174" y="39"/>
                    <a:pt x="17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5" y="0"/>
                    <a:pt x="3" y="20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0" y="518"/>
                    <a:pt x="19" y="536"/>
                    <a:pt x="42" y="536"/>
                  </a:cubicBezTo>
                  <a:cubicBezTo>
                    <a:pt x="65" y="536"/>
                    <a:pt x="84" y="518"/>
                    <a:pt x="84" y="495"/>
                  </a:cubicBezTo>
                  <a:cubicBezTo>
                    <a:pt x="84" y="495"/>
                    <a:pt x="84" y="495"/>
                    <a:pt x="84" y="495"/>
                  </a:cubicBezTo>
                  <a:cubicBezTo>
                    <a:pt x="84" y="165"/>
                    <a:pt x="84" y="165"/>
                    <a:pt x="84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512"/>
                    <a:pt x="119" y="512"/>
                    <a:pt x="119" y="512"/>
                  </a:cubicBezTo>
                  <a:cubicBezTo>
                    <a:pt x="119" y="1003"/>
                    <a:pt x="119" y="1003"/>
                    <a:pt x="119" y="1003"/>
                  </a:cubicBezTo>
                  <a:cubicBezTo>
                    <a:pt x="119" y="1031"/>
                    <a:pt x="142" y="1054"/>
                    <a:pt x="170" y="1054"/>
                  </a:cubicBezTo>
                  <a:cubicBezTo>
                    <a:pt x="199" y="1054"/>
                    <a:pt x="222" y="1031"/>
                    <a:pt x="222" y="1003"/>
                  </a:cubicBezTo>
                  <a:cubicBezTo>
                    <a:pt x="222" y="512"/>
                    <a:pt x="222" y="512"/>
                    <a:pt x="222" y="512"/>
                  </a:cubicBezTo>
                  <a:cubicBezTo>
                    <a:pt x="261" y="512"/>
                    <a:pt x="261" y="512"/>
                    <a:pt x="261" y="512"/>
                  </a:cubicBezTo>
                  <a:cubicBezTo>
                    <a:pt x="261" y="1003"/>
                    <a:pt x="261" y="1003"/>
                    <a:pt x="261" y="1003"/>
                  </a:cubicBezTo>
                  <a:cubicBezTo>
                    <a:pt x="261" y="1031"/>
                    <a:pt x="284" y="1054"/>
                    <a:pt x="313" y="1054"/>
                  </a:cubicBezTo>
                  <a:cubicBezTo>
                    <a:pt x="341" y="1054"/>
                    <a:pt x="364" y="1031"/>
                    <a:pt x="364" y="1003"/>
                  </a:cubicBezTo>
                  <a:cubicBezTo>
                    <a:pt x="364" y="512"/>
                    <a:pt x="364" y="512"/>
                    <a:pt x="364" y="512"/>
                  </a:cubicBezTo>
                  <a:cubicBezTo>
                    <a:pt x="364" y="165"/>
                    <a:pt x="364" y="165"/>
                    <a:pt x="364" y="165"/>
                  </a:cubicBezTo>
                  <a:cubicBezTo>
                    <a:pt x="399" y="165"/>
                    <a:pt x="399" y="165"/>
                    <a:pt x="399" y="165"/>
                  </a:cubicBezTo>
                  <a:cubicBezTo>
                    <a:pt x="399" y="495"/>
                    <a:pt x="399" y="495"/>
                    <a:pt x="399" y="495"/>
                  </a:cubicBezTo>
                  <a:cubicBezTo>
                    <a:pt x="399" y="495"/>
                    <a:pt x="399" y="495"/>
                    <a:pt x="399" y="495"/>
                  </a:cubicBezTo>
                  <a:cubicBezTo>
                    <a:pt x="399" y="495"/>
                    <a:pt x="399" y="495"/>
                    <a:pt x="399" y="495"/>
                  </a:cubicBezTo>
                  <a:cubicBezTo>
                    <a:pt x="399" y="518"/>
                    <a:pt x="418" y="536"/>
                    <a:pt x="441" y="536"/>
                  </a:cubicBezTo>
                  <a:cubicBezTo>
                    <a:pt x="465" y="536"/>
                    <a:pt x="483" y="518"/>
                    <a:pt x="483" y="495"/>
                  </a:cubicBezTo>
                  <a:cubicBezTo>
                    <a:pt x="483" y="495"/>
                    <a:pt x="483" y="495"/>
                    <a:pt x="483" y="495"/>
                  </a:cubicBezTo>
                  <a:cubicBezTo>
                    <a:pt x="483" y="47"/>
                    <a:pt x="483" y="47"/>
                    <a:pt x="48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225162" y="2946949"/>
            <a:ext cx="437901" cy="1152128"/>
            <a:chOff x="2457450" y="777875"/>
            <a:chExt cx="1811338" cy="4765675"/>
          </a:xfrm>
          <a:solidFill>
            <a:schemeClr val="accent2"/>
          </a:solidFill>
        </p:grpSpPr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2997200" y="777875"/>
              <a:ext cx="731838" cy="7302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7"/>
            <p:cNvSpPr/>
            <p:nvPr/>
          </p:nvSpPr>
          <p:spPr bwMode="auto">
            <a:xfrm>
              <a:off x="2457450" y="1590675"/>
              <a:ext cx="1811338" cy="3952875"/>
            </a:xfrm>
            <a:custGeom>
              <a:avLst/>
              <a:gdLst>
                <a:gd name="T0" fmla="*/ 483 w 483"/>
                <a:gd name="T1" fmla="*/ 47 h 1054"/>
                <a:gd name="T2" fmla="*/ 432 w 483"/>
                <a:gd name="T3" fmla="*/ 0 h 1054"/>
                <a:gd name="T4" fmla="*/ 364 w 483"/>
                <a:gd name="T5" fmla="*/ 0 h 1054"/>
                <a:gd name="T6" fmla="*/ 312 w 483"/>
                <a:gd name="T7" fmla="*/ 0 h 1054"/>
                <a:gd name="T8" fmla="*/ 279 w 483"/>
                <a:gd name="T9" fmla="*/ 156 h 1054"/>
                <a:gd name="T10" fmla="*/ 252 w 483"/>
                <a:gd name="T11" fmla="*/ 69 h 1054"/>
                <a:gd name="T12" fmla="*/ 267 w 483"/>
                <a:gd name="T13" fmla="*/ 49 h 1054"/>
                <a:gd name="T14" fmla="*/ 242 w 483"/>
                <a:gd name="T15" fmla="*/ 21 h 1054"/>
                <a:gd name="T16" fmla="*/ 214 w 483"/>
                <a:gd name="T17" fmla="*/ 47 h 1054"/>
                <a:gd name="T18" fmla="*/ 230 w 483"/>
                <a:gd name="T19" fmla="*/ 69 h 1054"/>
                <a:gd name="T20" fmla="*/ 207 w 483"/>
                <a:gd name="T21" fmla="*/ 156 h 1054"/>
                <a:gd name="T22" fmla="*/ 170 w 483"/>
                <a:gd name="T23" fmla="*/ 0 h 1054"/>
                <a:gd name="T24" fmla="*/ 119 w 483"/>
                <a:gd name="T25" fmla="*/ 0 h 1054"/>
                <a:gd name="T26" fmla="*/ 52 w 483"/>
                <a:gd name="T27" fmla="*/ 0 h 1054"/>
                <a:gd name="T28" fmla="*/ 0 w 483"/>
                <a:gd name="T29" fmla="*/ 47 h 1054"/>
                <a:gd name="T30" fmla="*/ 0 w 483"/>
                <a:gd name="T31" fmla="*/ 47 h 1054"/>
                <a:gd name="T32" fmla="*/ 0 w 483"/>
                <a:gd name="T33" fmla="*/ 495 h 1054"/>
                <a:gd name="T34" fmla="*/ 0 w 483"/>
                <a:gd name="T35" fmla="*/ 495 h 1054"/>
                <a:gd name="T36" fmla="*/ 0 w 483"/>
                <a:gd name="T37" fmla="*/ 495 h 1054"/>
                <a:gd name="T38" fmla="*/ 42 w 483"/>
                <a:gd name="T39" fmla="*/ 536 h 1054"/>
                <a:gd name="T40" fmla="*/ 84 w 483"/>
                <a:gd name="T41" fmla="*/ 495 h 1054"/>
                <a:gd name="T42" fmla="*/ 84 w 483"/>
                <a:gd name="T43" fmla="*/ 495 h 1054"/>
                <a:gd name="T44" fmla="*/ 84 w 483"/>
                <a:gd name="T45" fmla="*/ 165 h 1054"/>
                <a:gd name="T46" fmla="*/ 119 w 483"/>
                <a:gd name="T47" fmla="*/ 165 h 1054"/>
                <a:gd name="T48" fmla="*/ 119 w 483"/>
                <a:gd name="T49" fmla="*/ 512 h 1054"/>
                <a:gd name="T50" fmla="*/ 119 w 483"/>
                <a:gd name="T51" fmla="*/ 1003 h 1054"/>
                <a:gd name="T52" fmla="*/ 170 w 483"/>
                <a:gd name="T53" fmla="*/ 1054 h 1054"/>
                <a:gd name="T54" fmla="*/ 222 w 483"/>
                <a:gd name="T55" fmla="*/ 1003 h 1054"/>
                <a:gd name="T56" fmla="*/ 222 w 483"/>
                <a:gd name="T57" fmla="*/ 512 h 1054"/>
                <a:gd name="T58" fmla="*/ 261 w 483"/>
                <a:gd name="T59" fmla="*/ 512 h 1054"/>
                <a:gd name="T60" fmla="*/ 261 w 483"/>
                <a:gd name="T61" fmla="*/ 1003 h 1054"/>
                <a:gd name="T62" fmla="*/ 313 w 483"/>
                <a:gd name="T63" fmla="*/ 1054 h 1054"/>
                <a:gd name="T64" fmla="*/ 364 w 483"/>
                <a:gd name="T65" fmla="*/ 1003 h 1054"/>
                <a:gd name="T66" fmla="*/ 364 w 483"/>
                <a:gd name="T67" fmla="*/ 512 h 1054"/>
                <a:gd name="T68" fmla="*/ 364 w 483"/>
                <a:gd name="T69" fmla="*/ 165 h 1054"/>
                <a:gd name="T70" fmla="*/ 399 w 483"/>
                <a:gd name="T71" fmla="*/ 165 h 1054"/>
                <a:gd name="T72" fmla="*/ 399 w 483"/>
                <a:gd name="T73" fmla="*/ 495 h 1054"/>
                <a:gd name="T74" fmla="*/ 399 w 483"/>
                <a:gd name="T75" fmla="*/ 495 h 1054"/>
                <a:gd name="T76" fmla="*/ 399 w 483"/>
                <a:gd name="T77" fmla="*/ 495 h 1054"/>
                <a:gd name="T78" fmla="*/ 441 w 483"/>
                <a:gd name="T79" fmla="*/ 536 h 1054"/>
                <a:gd name="T80" fmla="*/ 483 w 483"/>
                <a:gd name="T81" fmla="*/ 495 h 1054"/>
                <a:gd name="T82" fmla="*/ 483 w 483"/>
                <a:gd name="T83" fmla="*/ 495 h 1054"/>
                <a:gd name="T84" fmla="*/ 483 w 483"/>
                <a:gd name="T85" fmla="*/ 47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3" h="1054">
                  <a:moveTo>
                    <a:pt x="483" y="47"/>
                  </a:moveTo>
                  <a:cubicBezTo>
                    <a:pt x="480" y="20"/>
                    <a:pt x="458" y="0"/>
                    <a:pt x="43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01" y="123"/>
                    <a:pt x="279" y="156"/>
                    <a:pt x="279" y="156"/>
                  </a:cubicBezTo>
                  <a:cubicBezTo>
                    <a:pt x="252" y="69"/>
                    <a:pt x="252" y="69"/>
                    <a:pt x="252" y="69"/>
                  </a:cubicBezTo>
                  <a:cubicBezTo>
                    <a:pt x="267" y="49"/>
                    <a:pt x="267" y="49"/>
                    <a:pt x="267" y="49"/>
                  </a:cubicBezTo>
                  <a:cubicBezTo>
                    <a:pt x="242" y="21"/>
                    <a:pt x="242" y="21"/>
                    <a:pt x="242" y="21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230" y="69"/>
                    <a:pt x="230" y="69"/>
                    <a:pt x="230" y="69"/>
                  </a:cubicBezTo>
                  <a:cubicBezTo>
                    <a:pt x="207" y="156"/>
                    <a:pt x="207" y="156"/>
                    <a:pt x="207" y="156"/>
                  </a:cubicBezTo>
                  <a:cubicBezTo>
                    <a:pt x="185" y="132"/>
                    <a:pt x="174" y="39"/>
                    <a:pt x="17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5" y="0"/>
                    <a:pt x="3" y="20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0" y="518"/>
                    <a:pt x="19" y="536"/>
                    <a:pt x="42" y="536"/>
                  </a:cubicBezTo>
                  <a:cubicBezTo>
                    <a:pt x="65" y="536"/>
                    <a:pt x="84" y="518"/>
                    <a:pt x="84" y="495"/>
                  </a:cubicBezTo>
                  <a:cubicBezTo>
                    <a:pt x="84" y="495"/>
                    <a:pt x="84" y="495"/>
                    <a:pt x="84" y="495"/>
                  </a:cubicBezTo>
                  <a:cubicBezTo>
                    <a:pt x="84" y="165"/>
                    <a:pt x="84" y="165"/>
                    <a:pt x="84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512"/>
                    <a:pt x="119" y="512"/>
                    <a:pt x="119" y="512"/>
                  </a:cubicBezTo>
                  <a:cubicBezTo>
                    <a:pt x="119" y="1003"/>
                    <a:pt x="119" y="1003"/>
                    <a:pt x="119" y="1003"/>
                  </a:cubicBezTo>
                  <a:cubicBezTo>
                    <a:pt x="119" y="1031"/>
                    <a:pt x="142" y="1054"/>
                    <a:pt x="170" y="1054"/>
                  </a:cubicBezTo>
                  <a:cubicBezTo>
                    <a:pt x="199" y="1054"/>
                    <a:pt x="222" y="1031"/>
                    <a:pt x="222" y="1003"/>
                  </a:cubicBezTo>
                  <a:cubicBezTo>
                    <a:pt x="222" y="512"/>
                    <a:pt x="222" y="512"/>
                    <a:pt x="222" y="512"/>
                  </a:cubicBezTo>
                  <a:cubicBezTo>
                    <a:pt x="261" y="512"/>
                    <a:pt x="261" y="512"/>
                    <a:pt x="261" y="512"/>
                  </a:cubicBezTo>
                  <a:cubicBezTo>
                    <a:pt x="261" y="1003"/>
                    <a:pt x="261" y="1003"/>
                    <a:pt x="261" y="1003"/>
                  </a:cubicBezTo>
                  <a:cubicBezTo>
                    <a:pt x="261" y="1031"/>
                    <a:pt x="284" y="1054"/>
                    <a:pt x="313" y="1054"/>
                  </a:cubicBezTo>
                  <a:cubicBezTo>
                    <a:pt x="341" y="1054"/>
                    <a:pt x="364" y="1031"/>
                    <a:pt x="364" y="1003"/>
                  </a:cubicBezTo>
                  <a:cubicBezTo>
                    <a:pt x="364" y="512"/>
                    <a:pt x="364" y="512"/>
                    <a:pt x="364" y="512"/>
                  </a:cubicBezTo>
                  <a:cubicBezTo>
                    <a:pt x="364" y="165"/>
                    <a:pt x="364" y="165"/>
                    <a:pt x="364" y="165"/>
                  </a:cubicBezTo>
                  <a:cubicBezTo>
                    <a:pt x="399" y="165"/>
                    <a:pt x="399" y="165"/>
                    <a:pt x="399" y="165"/>
                  </a:cubicBezTo>
                  <a:cubicBezTo>
                    <a:pt x="399" y="495"/>
                    <a:pt x="399" y="495"/>
                    <a:pt x="399" y="495"/>
                  </a:cubicBezTo>
                  <a:cubicBezTo>
                    <a:pt x="399" y="495"/>
                    <a:pt x="399" y="495"/>
                    <a:pt x="399" y="495"/>
                  </a:cubicBezTo>
                  <a:cubicBezTo>
                    <a:pt x="399" y="495"/>
                    <a:pt x="399" y="495"/>
                    <a:pt x="399" y="495"/>
                  </a:cubicBezTo>
                  <a:cubicBezTo>
                    <a:pt x="399" y="518"/>
                    <a:pt x="418" y="536"/>
                    <a:pt x="441" y="536"/>
                  </a:cubicBezTo>
                  <a:cubicBezTo>
                    <a:pt x="465" y="536"/>
                    <a:pt x="483" y="518"/>
                    <a:pt x="483" y="495"/>
                  </a:cubicBezTo>
                  <a:cubicBezTo>
                    <a:pt x="483" y="495"/>
                    <a:pt x="483" y="495"/>
                    <a:pt x="483" y="495"/>
                  </a:cubicBezTo>
                  <a:cubicBezTo>
                    <a:pt x="483" y="47"/>
                    <a:pt x="483" y="47"/>
                    <a:pt x="48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Freeform 8"/>
          <p:cNvSpPr/>
          <p:nvPr/>
        </p:nvSpPr>
        <p:spPr bwMode="auto">
          <a:xfrm>
            <a:off x="4215693" y="2278644"/>
            <a:ext cx="3754267" cy="3307589"/>
          </a:xfrm>
          <a:custGeom>
            <a:avLst/>
            <a:gdLst>
              <a:gd name="T0" fmla="*/ 243 w 1370"/>
              <a:gd name="T1" fmla="*/ 0 h 1207"/>
              <a:gd name="T2" fmla="*/ 0 w 1370"/>
              <a:gd name="T3" fmla="*/ 523 h 1207"/>
              <a:gd name="T4" fmla="*/ 685 w 1370"/>
              <a:gd name="T5" fmla="*/ 1207 h 1207"/>
              <a:gd name="T6" fmla="*/ 1370 w 1370"/>
              <a:gd name="T7" fmla="*/ 523 h 1207"/>
              <a:gd name="T8" fmla="*/ 1127 w 1370"/>
              <a:gd name="T9" fmla="*/ 0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0" h="1207">
                <a:moveTo>
                  <a:pt x="243" y="0"/>
                </a:moveTo>
                <a:cubicBezTo>
                  <a:pt x="94" y="125"/>
                  <a:pt x="0" y="313"/>
                  <a:pt x="0" y="523"/>
                </a:cubicBezTo>
                <a:cubicBezTo>
                  <a:pt x="0" y="901"/>
                  <a:pt x="307" y="1207"/>
                  <a:pt x="685" y="1207"/>
                </a:cubicBezTo>
                <a:cubicBezTo>
                  <a:pt x="1063" y="1207"/>
                  <a:pt x="1370" y="901"/>
                  <a:pt x="1370" y="523"/>
                </a:cubicBezTo>
                <a:cubicBezTo>
                  <a:pt x="1370" y="313"/>
                  <a:pt x="1276" y="125"/>
                  <a:pt x="1127" y="0"/>
                </a:cubicBez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Oval 56"/>
          <p:cNvSpPr>
            <a:spLocks noChangeArrowheads="1"/>
          </p:cNvSpPr>
          <p:nvPr/>
        </p:nvSpPr>
        <p:spPr bwMode="auto">
          <a:xfrm>
            <a:off x="4463819" y="2138352"/>
            <a:ext cx="578272" cy="5782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Oval 57"/>
          <p:cNvSpPr>
            <a:spLocks noChangeArrowheads="1"/>
          </p:cNvSpPr>
          <p:nvPr/>
        </p:nvSpPr>
        <p:spPr bwMode="auto">
          <a:xfrm>
            <a:off x="3926557" y="3298006"/>
            <a:ext cx="578272" cy="580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Oval 58"/>
          <p:cNvSpPr>
            <a:spLocks noChangeArrowheads="1"/>
          </p:cNvSpPr>
          <p:nvPr/>
        </p:nvSpPr>
        <p:spPr bwMode="auto">
          <a:xfrm>
            <a:off x="4318848" y="4481503"/>
            <a:ext cx="578272" cy="5782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Oval 59"/>
          <p:cNvSpPr>
            <a:spLocks noChangeArrowheads="1"/>
          </p:cNvSpPr>
          <p:nvPr/>
        </p:nvSpPr>
        <p:spPr bwMode="auto">
          <a:xfrm>
            <a:off x="7108612" y="2138352"/>
            <a:ext cx="580949" cy="5782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Oval 60"/>
          <p:cNvSpPr>
            <a:spLocks noChangeArrowheads="1"/>
          </p:cNvSpPr>
          <p:nvPr/>
        </p:nvSpPr>
        <p:spPr bwMode="auto">
          <a:xfrm>
            <a:off x="7679486" y="3298006"/>
            <a:ext cx="580949" cy="5809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Oval 61"/>
          <p:cNvSpPr>
            <a:spLocks noChangeArrowheads="1"/>
          </p:cNvSpPr>
          <p:nvPr/>
        </p:nvSpPr>
        <p:spPr bwMode="auto">
          <a:xfrm>
            <a:off x="7290648" y="4481503"/>
            <a:ext cx="578272" cy="5782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7969960" y="1983265"/>
            <a:ext cx="3065787" cy="8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69" name="Rectangle 24"/>
          <p:cNvSpPr>
            <a:spLocks noChangeArrowheads="1"/>
          </p:cNvSpPr>
          <p:nvPr/>
        </p:nvSpPr>
        <p:spPr bwMode="auto">
          <a:xfrm>
            <a:off x="8496267" y="3144257"/>
            <a:ext cx="3065787" cy="8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8175103" y="4328255"/>
            <a:ext cx="3065787" cy="8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998293" y="1983265"/>
            <a:ext cx="3198537" cy="8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470229" y="3144257"/>
            <a:ext cx="3198537" cy="8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73" name="Rectangle 24"/>
          <p:cNvSpPr>
            <a:spLocks noChangeArrowheads="1"/>
          </p:cNvSpPr>
          <p:nvPr/>
        </p:nvSpPr>
        <p:spPr bwMode="auto">
          <a:xfrm>
            <a:off x="828637" y="4326415"/>
            <a:ext cx="3198537" cy="8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74" name="Rectangle 5"/>
          <p:cNvSpPr>
            <a:spLocks noChangeArrowheads="1"/>
          </p:cNvSpPr>
          <p:nvPr/>
        </p:nvSpPr>
        <p:spPr bwMode="auto">
          <a:xfrm>
            <a:off x="5793483" y="3874853"/>
            <a:ext cx="598688" cy="610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Rectangle 6"/>
          <p:cNvSpPr>
            <a:spLocks noChangeArrowheads="1"/>
          </p:cNvSpPr>
          <p:nvPr/>
        </p:nvSpPr>
        <p:spPr bwMode="auto">
          <a:xfrm>
            <a:off x="5144771" y="4121835"/>
            <a:ext cx="598685" cy="363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sz="14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6442193" y="4208496"/>
            <a:ext cx="598691" cy="276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sz="14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665051" y="2672136"/>
            <a:ext cx="855549" cy="1124264"/>
            <a:chOff x="4225925" y="1973263"/>
            <a:chExt cx="687388" cy="903287"/>
          </a:xfrm>
          <a:solidFill>
            <a:schemeClr val="accent1"/>
          </a:solidFill>
        </p:grpSpPr>
        <p:sp>
          <p:nvSpPr>
            <p:cNvPr id="78" name="Oval 12"/>
            <p:cNvSpPr>
              <a:spLocks noChangeArrowheads="1"/>
            </p:cNvSpPr>
            <p:nvPr/>
          </p:nvSpPr>
          <p:spPr bwMode="auto">
            <a:xfrm>
              <a:off x="4500563" y="1989138"/>
              <a:ext cx="138113" cy="1349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13"/>
            <p:cNvSpPr/>
            <p:nvPr/>
          </p:nvSpPr>
          <p:spPr bwMode="auto">
            <a:xfrm>
              <a:off x="4225925" y="1973263"/>
              <a:ext cx="687388" cy="903287"/>
            </a:xfrm>
            <a:custGeom>
              <a:avLst/>
              <a:gdLst>
                <a:gd name="T0" fmla="*/ 963 w 975"/>
                <a:gd name="T1" fmla="*/ 14 h 1279"/>
                <a:gd name="T2" fmla="*/ 918 w 975"/>
                <a:gd name="T3" fmla="*/ 13 h 1279"/>
                <a:gd name="T4" fmla="*/ 678 w 975"/>
                <a:gd name="T5" fmla="*/ 235 h 1279"/>
                <a:gd name="T6" fmla="*/ 678 w 975"/>
                <a:gd name="T7" fmla="*/ 235 h 1279"/>
                <a:gd name="T8" fmla="*/ 609 w 975"/>
                <a:gd name="T9" fmla="*/ 235 h 1279"/>
                <a:gd name="T10" fmla="*/ 558 w 975"/>
                <a:gd name="T11" fmla="*/ 235 h 1279"/>
                <a:gd name="T12" fmla="*/ 524 w 975"/>
                <a:gd name="T13" fmla="*/ 389 h 1279"/>
                <a:gd name="T14" fmla="*/ 498 w 975"/>
                <a:gd name="T15" fmla="*/ 303 h 1279"/>
                <a:gd name="T16" fmla="*/ 513 w 975"/>
                <a:gd name="T17" fmla="*/ 283 h 1279"/>
                <a:gd name="T18" fmla="*/ 488 w 975"/>
                <a:gd name="T19" fmla="*/ 255 h 1279"/>
                <a:gd name="T20" fmla="*/ 460 w 975"/>
                <a:gd name="T21" fmla="*/ 281 h 1279"/>
                <a:gd name="T22" fmla="*/ 477 w 975"/>
                <a:gd name="T23" fmla="*/ 303 h 1279"/>
                <a:gd name="T24" fmla="*/ 453 w 975"/>
                <a:gd name="T25" fmla="*/ 389 h 1279"/>
                <a:gd name="T26" fmla="*/ 417 w 975"/>
                <a:gd name="T27" fmla="*/ 235 h 1279"/>
                <a:gd name="T28" fmla="*/ 366 w 975"/>
                <a:gd name="T29" fmla="*/ 235 h 1279"/>
                <a:gd name="T30" fmla="*/ 298 w 975"/>
                <a:gd name="T31" fmla="*/ 235 h 1279"/>
                <a:gd name="T32" fmla="*/ 298 w 975"/>
                <a:gd name="T33" fmla="*/ 235 h 1279"/>
                <a:gd name="T34" fmla="*/ 56 w 975"/>
                <a:gd name="T35" fmla="*/ 13 h 1279"/>
                <a:gd name="T36" fmla="*/ 12 w 975"/>
                <a:gd name="T37" fmla="*/ 14 h 1279"/>
                <a:gd name="T38" fmla="*/ 13 w 975"/>
                <a:gd name="T39" fmla="*/ 59 h 1279"/>
                <a:gd name="T40" fmla="*/ 366 w 975"/>
                <a:gd name="T41" fmla="*/ 398 h 1279"/>
                <a:gd name="T42" fmla="*/ 366 w 975"/>
                <a:gd name="T43" fmla="*/ 742 h 1279"/>
                <a:gd name="T44" fmla="*/ 366 w 975"/>
                <a:gd name="T45" fmla="*/ 1228 h 1279"/>
                <a:gd name="T46" fmla="*/ 417 w 975"/>
                <a:gd name="T47" fmla="*/ 1279 h 1279"/>
                <a:gd name="T48" fmla="*/ 468 w 975"/>
                <a:gd name="T49" fmla="*/ 1228 h 1279"/>
                <a:gd name="T50" fmla="*/ 468 w 975"/>
                <a:gd name="T51" fmla="*/ 742 h 1279"/>
                <a:gd name="T52" fmla="*/ 507 w 975"/>
                <a:gd name="T53" fmla="*/ 742 h 1279"/>
                <a:gd name="T54" fmla="*/ 507 w 975"/>
                <a:gd name="T55" fmla="*/ 1228 h 1279"/>
                <a:gd name="T56" fmla="*/ 558 w 975"/>
                <a:gd name="T57" fmla="*/ 1279 h 1279"/>
                <a:gd name="T58" fmla="*/ 609 w 975"/>
                <a:gd name="T59" fmla="*/ 1228 h 1279"/>
                <a:gd name="T60" fmla="*/ 609 w 975"/>
                <a:gd name="T61" fmla="*/ 742 h 1279"/>
                <a:gd name="T62" fmla="*/ 609 w 975"/>
                <a:gd name="T63" fmla="*/ 398 h 1279"/>
                <a:gd name="T64" fmla="*/ 961 w 975"/>
                <a:gd name="T65" fmla="*/ 59 h 1279"/>
                <a:gd name="T66" fmla="*/ 963 w 975"/>
                <a:gd name="T67" fmla="*/ 14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75" h="1279">
                  <a:moveTo>
                    <a:pt x="963" y="14"/>
                  </a:moveTo>
                  <a:cubicBezTo>
                    <a:pt x="951" y="2"/>
                    <a:pt x="930" y="0"/>
                    <a:pt x="918" y="13"/>
                  </a:cubicBezTo>
                  <a:cubicBezTo>
                    <a:pt x="678" y="235"/>
                    <a:pt x="678" y="235"/>
                    <a:pt x="678" y="235"/>
                  </a:cubicBezTo>
                  <a:cubicBezTo>
                    <a:pt x="678" y="235"/>
                    <a:pt x="678" y="235"/>
                    <a:pt x="678" y="235"/>
                  </a:cubicBezTo>
                  <a:cubicBezTo>
                    <a:pt x="609" y="235"/>
                    <a:pt x="609" y="235"/>
                    <a:pt x="609" y="235"/>
                  </a:cubicBezTo>
                  <a:cubicBezTo>
                    <a:pt x="558" y="235"/>
                    <a:pt x="558" y="235"/>
                    <a:pt x="558" y="235"/>
                  </a:cubicBezTo>
                  <a:cubicBezTo>
                    <a:pt x="546" y="357"/>
                    <a:pt x="524" y="389"/>
                    <a:pt x="524" y="389"/>
                  </a:cubicBezTo>
                  <a:cubicBezTo>
                    <a:pt x="498" y="303"/>
                    <a:pt x="498" y="303"/>
                    <a:pt x="498" y="303"/>
                  </a:cubicBezTo>
                  <a:cubicBezTo>
                    <a:pt x="513" y="283"/>
                    <a:pt x="513" y="283"/>
                    <a:pt x="513" y="283"/>
                  </a:cubicBezTo>
                  <a:cubicBezTo>
                    <a:pt x="488" y="255"/>
                    <a:pt x="488" y="255"/>
                    <a:pt x="488" y="255"/>
                  </a:cubicBezTo>
                  <a:cubicBezTo>
                    <a:pt x="460" y="281"/>
                    <a:pt x="460" y="281"/>
                    <a:pt x="460" y="281"/>
                  </a:cubicBezTo>
                  <a:cubicBezTo>
                    <a:pt x="477" y="303"/>
                    <a:pt x="477" y="303"/>
                    <a:pt x="477" y="303"/>
                  </a:cubicBezTo>
                  <a:cubicBezTo>
                    <a:pt x="453" y="389"/>
                    <a:pt x="453" y="389"/>
                    <a:pt x="453" y="389"/>
                  </a:cubicBezTo>
                  <a:cubicBezTo>
                    <a:pt x="432" y="365"/>
                    <a:pt x="421" y="274"/>
                    <a:pt x="417" y="235"/>
                  </a:cubicBezTo>
                  <a:cubicBezTo>
                    <a:pt x="366" y="235"/>
                    <a:pt x="366" y="235"/>
                    <a:pt x="366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44" y="0"/>
                    <a:pt x="24" y="2"/>
                    <a:pt x="12" y="14"/>
                  </a:cubicBezTo>
                  <a:cubicBezTo>
                    <a:pt x="0" y="27"/>
                    <a:pt x="0" y="48"/>
                    <a:pt x="13" y="59"/>
                  </a:cubicBezTo>
                  <a:cubicBezTo>
                    <a:pt x="366" y="398"/>
                    <a:pt x="366" y="398"/>
                    <a:pt x="366" y="398"/>
                  </a:cubicBezTo>
                  <a:cubicBezTo>
                    <a:pt x="366" y="742"/>
                    <a:pt x="366" y="742"/>
                    <a:pt x="366" y="742"/>
                  </a:cubicBezTo>
                  <a:cubicBezTo>
                    <a:pt x="366" y="1228"/>
                    <a:pt x="366" y="1228"/>
                    <a:pt x="366" y="1228"/>
                  </a:cubicBezTo>
                  <a:cubicBezTo>
                    <a:pt x="366" y="1256"/>
                    <a:pt x="389" y="1279"/>
                    <a:pt x="417" y="1279"/>
                  </a:cubicBezTo>
                  <a:cubicBezTo>
                    <a:pt x="444" y="1279"/>
                    <a:pt x="468" y="1256"/>
                    <a:pt x="468" y="1228"/>
                  </a:cubicBezTo>
                  <a:cubicBezTo>
                    <a:pt x="468" y="742"/>
                    <a:pt x="468" y="742"/>
                    <a:pt x="468" y="742"/>
                  </a:cubicBezTo>
                  <a:cubicBezTo>
                    <a:pt x="507" y="742"/>
                    <a:pt x="507" y="742"/>
                    <a:pt x="507" y="742"/>
                  </a:cubicBezTo>
                  <a:cubicBezTo>
                    <a:pt x="507" y="1228"/>
                    <a:pt x="507" y="1228"/>
                    <a:pt x="507" y="1228"/>
                  </a:cubicBezTo>
                  <a:cubicBezTo>
                    <a:pt x="507" y="1256"/>
                    <a:pt x="530" y="1279"/>
                    <a:pt x="558" y="1279"/>
                  </a:cubicBezTo>
                  <a:cubicBezTo>
                    <a:pt x="585" y="1279"/>
                    <a:pt x="609" y="1256"/>
                    <a:pt x="609" y="1228"/>
                  </a:cubicBezTo>
                  <a:cubicBezTo>
                    <a:pt x="609" y="742"/>
                    <a:pt x="609" y="742"/>
                    <a:pt x="609" y="742"/>
                  </a:cubicBezTo>
                  <a:cubicBezTo>
                    <a:pt x="609" y="398"/>
                    <a:pt x="609" y="398"/>
                    <a:pt x="609" y="398"/>
                  </a:cubicBezTo>
                  <a:cubicBezTo>
                    <a:pt x="961" y="59"/>
                    <a:pt x="961" y="59"/>
                    <a:pt x="961" y="59"/>
                  </a:cubicBezTo>
                  <a:cubicBezTo>
                    <a:pt x="974" y="48"/>
                    <a:pt x="975" y="27"/>
                    <a:pt x="963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48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6102351" y="2301877"/>
            <a:ext cx="1263651" cy="1401233"/>
          </a:xfrm>
          <a:custGeom>
            <a:avLst/>
            <a:gdLst>
              <a:gd name="T0" fmla="*/ 0 w 1075"/>
              <a:gd name="T1" fmla="*/ 0 h 1196"/>
              <a:gd name="T2" fmla="*/ 0 w 1075"/>
              <a:gd name="T3" fmla="*/ 98 h 1196"/>
              <a:gd name="T4" fmla="*/ 44 w 1075"/>
              <a:gd name="T5" fmla="*/ 84 h 1196"/>
              <a:gd name="T6" fmla="*/ 121 w 1075"/>
              <a:gd name="T7" fmla="*/ 160 h 1196"/>
              <a:gd name="T8" fmla="*/ 44 w 1075"/>
              <a:gd name="T9" fmla="*/ 237 h 1196"/>
              <a:gd name="T10" fmla="*/ 0 w 1075"/>
              <a:gd name="T11" fmla="*/ 223 h 1196"/>
              <a:gd name="T12" fmla="*/ 0 w 1075"/>
              <a:gd name="T13" fmla="*/ 321 h 1196"/>
              <a:gd name="T14" fmla="*/ 754 w 1075"/>
              <a:gd name="T15" fmla="*/ 1075 h 1196"/>
              <a:gd name="T16" fmla="*/ 880 w 1075"/>
              <a:gd name="T17" fmla="*/ 1075 h 1196"/>
              <a:gd name="T18" fmla="*/ 869 w 1075"/>
              <a:gd name="T19" fmla="*/ 1085 h 1196"/>
              <a:gd name="T20" fmla="*/ 850 w 1075"/>
              <a:gd name="T21" fmla="*/ 1132 h 1196"/>
              <a:gd name="T22" fmla="*/ 914 w 1075"/>
              <a:gd name="T23" fmla="*/ 1196 h 1196"/>
              <a:gd name="T24" fmla="*/ 979 w 1075"/>
              <a:gd name="T25" fmla="*/ 1132 h 1196"/>
              <a:gd name="T26" fmla="*/ 959 w 1075"/>
              <a:gd name="T27" fmla="*/ 1085 h 1196"/>
              <a:gd name="T28" fmla="*/ 949 w 1075"/>
              <a:gd name="T29" fmla="*/ 1075 h 1196"/>
              <a:gd name="T30" fmla="*/ 1075 w 1075"/>
              <a:gd name="T31" fmla="*/ 1075 h 1196"/>
              <a:gd name="T32" fmla="*/ 0 w 1075"/>
              <a:gd name="T33" fmla="*/ 0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75" h="1196">
                <a:moveTo>
                  <a:pt x="0" y="0"/>
                </a:moveTo>
                <a:cubicBezTo>
                  <a:pt x="0" y="98"/>
                  <a:pt x="0" y="98"/>
                  <a:pt x="0" y="98"/>
                </a:cubicBezTo>
                <a:cubicBezTo>
                  <a:pt x="13" y="89"/>
                  <a:pt x="28" y="84"/>
                  <a:pt x="44" y="84"/>
                </a:cubicBezTo>
                <a:cubicBezTo>
                  <a:pt x="87" y="84"/>
                  <a:pt x="121" y="118"/>
                  <a:pt x="121" y="160"/>
                </a:cubicBezTo>
                <a:cubicBezTo>
                  <a:pt x="121" y="203"/>
                  <a:pt x="87" y="237"/>
                  <a:pt x="44" y="237"/>
                </a:cubicBezTo>
                <a:cubicBezTo>
                  <a:pt x="28" y="237"/>
                  <a:pt x="13" y="232"/>
                  <a:pt x="0" y="223"/>
                </a:cubicBezTo>
                <a:cubicBezTo>
                  <a:pt x="0" y="321"/>
                  <a:pt x="0" y="321"/>
                  <a:pt x="0" y="321"/>
                </a:cubicBezTo>
                <a:cubicBezTo>
                  <a:pt x="414" y="324"/>
                  <a:pt x="750" y="661"/>
                  <a:pt x="754" y="1075"/>
                </a:cubicBezTo>
                <a:cubicBezTo>
                  <a:pt x="880" y="1075"/>
                  <a:pt x="880" y="1075"/>
                  <a:pt x="880" y="1075"/>
                </a:cubicBezTo>
                <a:cubicBezTo>
                  <a:pt x="869" y="1085"/>
                  <a:pt x="869" y="1085"/>
                  <a:pt x="869" y="1085"/>
                </a:cubicBezTo>
                <a:cubicBezTo>
                  <a:pt x="857" y="1097"/>
                  <a:pt x="850" y="1114"/>
                  <a:pt x="850" y="1132"/>
                </a:cubicBezTo>
                <a:cubicBezTo>
                  <a:pt x="850" y="1167"/>
                  <a:pt x="879" y="1196"/>
                  <a:pt x="914" y="1196"/>
                </a:cubicBezTo>
                <a:cubicBezTo>
                  <a:pt x="950" y="1196"/>
                  <a:pt x="979" y="1167"/>
                  <a:pt x="979" y="1132"/>
                </a:cubicBezTo>
                <a:cubicBezTo>
                  <a:pt x="979" y="1114"/>
                  <a:pt x="972" y="1097"/>
                  <a:pt x="959" y="1085"/>
                </a:cubicBezTo>
                <a:cubicBezTo>
                  <a:pt x="949" y="1075"/>
                  <a:pt x="949" y="1075"/>
                  <a:pt x="949" y="1075"/>
                </a:cubicBezTo>
                <a:cubicBezTo>
                  <a:pt x="1075" y="1075"/>
                  <a:pt x="1075" y="1075"/>
                  <a:pt x="1075" y="1075"/>
                </a:cubicBezTo>
                <a:cubicBezTo>
                  <a:pt x="1072" y="483"/>
                  <a:pt x="591" y="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5960535" y="3576110"/>
            <a:ext cx="1405467" cy="1259417"/>
          </a:xfrm>
          <a:custGeom>
            <a:avLst/>
            <a:gdLst>
              <a:gd name="T0" fmla="*/ 1099 w 1197"/>
              <a:gd name="T1" fmla="*/ 0 h 1075"/>
              <a:gd name="T2" fmla="*/ 1113 w 1197"/>
              <a:gd name="T3" fmla="*/ 45 h 1075"/>
              <a:gd name="T4" fmla="*/ 1036 w 1197"/>
              <a:gd name="T5" fmla="*/ 121 h 1075"/>
              <a:gd name="T6" fmla="*/ 960 w 1197"/>
              <a:gd name="T7" fmla="*/ 45 h 1075"/>
              <a:gd name="T8" fmla="*/ 974 w 1197"/>
              <a:gd name="T9" fmla="*/ 0 h 1075"/>
              <a:gd name="T10" fmla="*/ 876 w 1197"/>
              <a:gd name="T11" fmla="*/ 0 h 1075"/>
              <a:gd name="T12" fmla="*/ 122 w 1197"/>
              <a:gd name="T13" fmla="*/ 754 h 1075"/>
              <a:gd name="T14" fmla="*/ 122 w 1197"/>
              <a:gd name="T15" fmla="*/ 880 h 1075"/>
              <a:gd name="T16" fmla="*/ 111 w 1197"/>
              <a:gd name="T17" fmla="*/ 869 h 1075"/>
              <a:gd name="T18" fmla="*/ 65 w 1197"/>
              <a:gd name="T19" fmla="*/ 850 h 1075"/>
              <a:gd name="T20" fmla="*/ 0 w 1197"/>
              <a:gd name="T21" fmla="*/ 914 h 1075"/>
              <a:gd name="T22" fmla="*/ 65 w 1197"/>
              <a:gd name="T23" fmla="*/ 979 h 1075"/>
              <a:gd name="T24" fmla="*/ 111 w 1197"/>
              <a:gd name="T25" fmla="*/ 959 h 1075"/>
              <a:gd name="T26" fmla="*/ 122 w 1197"/>
              <a:gd name="T27" fmla="*/ 949 h 1075"/>
              <a:gd name="T28" fmla="*/ 122 w 1197"/>
              <a:gd name="T29" fmla="*/ 1075 h 1075"/>
              <a:gd name="T30" fmla="*/ 1197 w 1197"/>
              <a:gd name="T31" fmla="*/ 0 h 1075"/>
              <a:gd name="T32" fmla="*/ 1099 w 1197"/>
              <a:gd name="T33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97" h="1075">
                <a:moveTo>
                  <a:pt x="1099" y="0"/>
                </a:moveTo>
                <a:cubicBezTo>
                  <a:pt x="1108" y="13"/>
                  <a:pt x="1113" y="28"/>
                  <a:pt x="1113" y="45"/>
                </a:cubicBezTo>
                <a:cubicBezTo>
                  <a:pt x="1113" y="87"/>
                  <a:pt x="1079" y="121"/>
                  <a:pt x="1036" y="121"/>
                </a:cubicBezTo>
                <a:cubicBezTo>
                  <a:pt x="994" y="121"/>
                  <a:pt x="960" y="87"/>
                  <a:pt x="960" y="45"/>
                </a:cubicBezTo>
                <a:cubicBezTo>
                  <a:pt x="960" y="28"/>
                  <a:pt x="965" y="13"/>
                  <a:pt x="974" y="0"/>
                </a:cubicBezTo>
                <a:cubicBezTo>
                  <a:pt x="876" y="0"/>
                  <a:pt x="876" y="0"/>
                  <a:pt x="876" y="0"/>
                </a:cubicBezTo>
                <a:cubicBezTo>
                  <a:pt x="872" y="414"/>
                  <a:pt x="536" y="751"/>
                  <a:pt x="122" y="754"/>
                </a:cubicBezTo>
                <a:cubicBezTo>
                  <a:pt x="122" y="880"/>
                  <a:pt x="122" y="880"/>
                  <a:pt x="122" y="880"/>
                </a:cubicBezTo>
                <a:cubicBezTo>
                  <a:pt x="111" y="869"/>
                  <a:pt x="111" y="869"/>
                  <a:pt x="111" y="869"/>
                </a:cubicBezTo>
                <a:cubicBezTo>
                  <a:pt x="99" y="857"/>
                  <a:pt x="83" y="850"/>
                  <a:pt x="65" y="850"/>
                </a:cubicBezTo>
                <a:cubicBezTo>
                  <a:pt x="29" y="850"/>
                  <a:pt x="0" y="879"/>
                  <a:pt x="0" y="914"/>
                </a:cubicBezTo>
                <a:cubicBezTo>
                  <a:pt x="0" y="950"/>
                  <a:pt x="29" y="979"/>
                  <a:pt x="65" y="979"/>
                </a:cubicBezTo>
                <a:cubicBezTo>
                  <a:pt x="83" y="979"/>
                  <a:pt x="99" y="972"/>
                  <a:pt x="111" y="959"/>
                </a:cubicBezTo>
                <a:cubicBezTo>
                  <a:pt x="122" y="949"/>
                  <a:pt x="122" y="949"/>
                  <a:pt x="122" y="949"/>
                </a:cubicBezTo>
                <a:cubicBezTo>
                  <a:pt x="122" y="1075"/>
                  <a:pt x="122" y="1075"/>
                  <a:pt x="122" y="1075"/>
                </a:cubicBezTo>
                <a:cubicBezTo>
                  <a:pt x="713" y="1072"/>
                  <a:pt x="1194" y="591"/>
                  <a:pt x="1197" y="0"/>
                </a:cubicBezTo>
                <a:lnTo>
                  <a:pt x="1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4826001" y="3434293"/>
            <a:ext cx="1263651" cy="1401233"/>
          </a:xfrm>
          <a:custGeom>
            <a:avLst/>
            <a:gdLst>
              <a:gd name="T0" fmla="*/ 1075 w 1075"/>
              <a:gd name="T1" fmla="*/ 1196 h 1196"/>
              <a:gd name="T2" fmla="*/ 1075 w 1075"/>
              <a:gd name="T3" fmla="*/ 1098 h 1196"/>
              <a:gd name="T4" fmla="*/ 1030 w 1075"/>
              <a:gd name="T5" fmla="*/ 1112 h 1196"/>
              <a:gd name="T6" fmla="*/ 953 w 1075"/>
              <a:gd name="T7" fmla="*/ 1035 h 1196"/>
              <a:gd name="T8" fmla="*/ 1030 w 1075"/>
              <a:gd name="T9" fmla="*/ 959 h 1196"/>
              <a:gd name="T10" fmla="*/ 1075 w 1075"/>
              <a:gd name="T11" fmla="*/ 973 h 1196"/>
              <a:gd name="T12" fmla="*/ 1075 w 1075"/>
              <a:gd name="T13" fmla="*/ 875 h 1196"/>
              <a:gd name="T14" fmla="*/ 321 w 1075"/>
              <a:gd name="T15" fmla="*/ 121 h 1196"/>
              <a:gd name="T16" fmla="*/ 195 w 1075"/>
              <a:gd name="T17" fmla="*/ 121 h 1196"/>
              <a:gd name="T18" fmla="*/ 205 w 1075"/>
              <a:gd name="T19" fmla="*/ 111 h 1196"/>
              <a:gd name="T20" fmla="*/ 225 w 1075"/>
              <a:gd name="T21" fmla="*/ 64 h 1196"/>
              <a:gd name="T22" fmla="*/ 160 w 1075"/>
              <a:gd name="T23" fmla="*/ 0 h 1196"/>
              <a:gd name="T24" fmla="*/ 96 w 1075"/>
              <a:gd name="T25" fmla="*/ 64 h 1196"/>
              <a:gd name="T26" fmla="*/ 115 w 1075"/>
              <a:gd name="T27" fmla="*/ 111 h 1196"/>
              <a:gd name="T28" fmla="*/ 126 w 1075"/>
              <a:gd name="T29" fmla="*/ 121 h 1196"/>
              <a:gd name="T30" fmla="*/ 0 w 1075"/>
              <a:gd name="T31" fmla="*/ 121 h 1196"/>
              <a:gd name="T32" fmla="*/ 1075 w 1075"/>
              <a:gd name="T33" fmla="*/ 1196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75" h="1196">
                <a:moveTo>
                  <a:pt x="1075" y="1196"/>
                </a:moveTo>
                <a:cubicBezTo>
                  <a:pt x="1075" y="1098"/>
                  <a:pt x="1075" y="1098"/>
                  <a:pt x="1075" y="1098"/>
                </a:cubicBezTo>
                <a:cubicBezTo>
                  <a:pt x="1062" y="1107"/>
                  <a:pt x="1046" y="1112"/>
                  <a:pt x="1030" y="1112"/>
                </a:cubicBezTo>
                <a:cubicBezTo>
                  <a:pt x="988" y="1112"/>
                  <a:pt x="953" y="1078"/>
                  <a:pt x="953" y="1035"/>
                </a:cubicBezTo>
                <a:cubicBezTo>
                  <a:pt x="953" y="993"/>
                  <a:pt x="988" y="959"/>
                  <a:pt x="1030" y="959"/>
                </a:cubicBezTo>
                <a:cubicBezTo>
                  <a:pt x="1046" y="959"/>
                  <a:pt x="1062" y="964"/>
                  <a:pt x="1075" y="973"/>
                </a:cubicBezTo>
                <a:cubicBezTo>
                  <a:pt x="1075" y="875"/>
                  <a:pt x="1075" y="875"/>
                  <a:pt x="1075" y="875"/>
                </a:cubicBezTo>
                <a:cubicBezTo>
                  <a:pt x="660" y="872"/>
                  <a:pt x="324" y="535"/>
                  <a:pt x="321" y="121"/>
                </a:cubicBezTo>
                <a:cubicBezTo>
                  <a:pt x="195" y="121"/>
                  <a:pt x="195" y="121"/>
                  <a:pt x="195" y="121"/>
                </a:cubicBezTo>
                <a:cubicBezTo>
                  <a:pt x="205" y="111"/>
                  <a:pt x="205" y="111"/>
                  <a:pt x="205" y="111"/>
                </a:cubicBezTo>
                <a:cubicBezTo>
                  <a:pt x="218" y="98"/>
                  <a:pt x="225" y="82"/>
                  <a:pt x="225" y="64"/>
                </a:cubicBezTo>
                <a:cubicBezTo>
                  <a:pt x="225" y="29"/>
                  <a:pt x="196" y="0"/>
                  <a:pt x="160" y="0"/>
                </a:cubicBezTo>
                <a:cubicBezTo>
                  <a:pt x="125" y="0"/>
                  <a:pt x="96" y="29"/>
                  <a:pt x="96" y="64"/>
                </a:cubicBezTo>
                <a:cubicBezTo>
                  <a:pt x="96" y="82"/>
                  <a:pt x="103" y="98"/>
                  <a:pt x="115" y="111"/>
                </a:cubicBezTo>
                <a:cubicBezTo>
                  <a:pt x="126" y="121"/>
                  <a:pt x="126" y="121"/>
                  <a:pt x="126" y="121"/>
                </a:cubicBezTo>
                <a:cubicBezTo>
                  <a:pt x="0" y="121"/>
                  <a:pt x="0" y="121"/>
                  <a:pt x="0" y="121"/>
                </a:cubicBezTo>
                <a:cubicBezTo>
                  <a:pt x="3" y="712"/>
                  <a:pt x="483" y="1193"/>
                  <a:pt x="1075" y="11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4826001" y="2301877"/>
            <a:ext cx="1405467" cy="1259417"/>
          </a:xfrm>
          <a:custGeom>
            <a:avLst/>
            <a:gdLst>
              <a:gd name="T0" fmla="*/ 1131 w 1196"/>
              <a:gd name="T1" fmla="*/ 96 h 1075"/>
              <a:gd name="T2" fmla="*/ 1085 w 1196"/>
              <a:gd name="T3" fmla="*/ 115 h 1075"/>
              <a:gd name="T4" fmla="*/ 1075 w 1196"/>
              <a:gd name="T5" fmla="*/ 126 h 1075"/>
              <a:gd name="T6" fmla="*/ 1075 w 1196"/>
              <a:gd name="T7" fmla="*/ 0 h 1075"/>
              <a:gd name="T8" fmla="*/ 0 w 1196"/>
              <a:gd name="T9" fmla="*/ 1075 h 1075"/>
              <a:gd name="T10" fmla="*/ 98 w 1196"/>
              <a:gd name="T11" fmla="*/ 1075 h 1075"/>
              <a:gd name="T12" fmla="*/ 84 w 1196"/>
              <a:gd name="T13" fmla="*/ 1030 h 1075"/>
              <a:gd name="T14" fmla="*/ 160 w 1196"/>
              <a:gd name="T15" fmla="*/ 954 h 1075"/>
              <a:gd name="T16" fmla="*/ 237 w 1196"/>
              <a:gd name="T17" fmla="*/ 1030 h 1075"/>
              <a:gd name="T18" fmla="*/ 223 w 1196"/>
              <a:gd name="T19" fmla="*/ 1075 h 1075"/>
              <a:gd name="T20" fmla="*/ 321 w 1196"/>
              <a:gd name="T21" fmla="*/ 1075 h 1075"/>
              <a:gd name="T22" fmla="*/ 1075 w 1196"/>
              <a:gd name="T23" fmla="*/ 321 h 1075"/>
              <a:gd name="T24" fmla="*/ 1075 w 1196"/>
              <a:gd name="T25" fmla="*/ 195 h 1075"/>
              <a:gd name="T26" fmla="*/ 1085 w 1196"/>
              <a:gd name="T27" fmla="*/ 205 h 1075"/>
              <a:gd name="T28" fmla="*/ 1131 w 1196"/>
              <a:gd name="T29" fmla="*/ 225 h 1075"/>
              <a:gd name="T30" fmla="*/ 1196 w 1196"/>
              <a:gd name="T31" fmla="*/ 160 h 1075"/>
              <a:gd name="T32" fmla="*/ 1131 w 1196"/>
              <a:gd name="T33" fmla="*/ 96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96" h="1075">
                <a:moveTo>
                  <a:pt x="1131" y="96"/>
                </a:moveTo>
                <a:cubicBezTo>
                  <a:pt x="1114" y="96"/>
                  <a:pt x="1097" y="103"/>
                  <a:pt x="1085" y="115"/>
                </a:cubicBezTo>
                <a:cubicBezTo>
                  <a:pt x="1075" y="126"/>
                  <a:pt x="1075" y="126"/>
                  <a:pt x="1075" y="126"/>
                </a:cubicBezTo>
                <a:cubicBezTo>
                  <a:pt x="1075" y="0"/>
                  <a:pt x="1075" y="0"/>
                  <a:pt x="1075" y="0"/>
                </a:cubicBezTo>
                <a:cubicBezTo>
                  <a:pt x="483" y="3"/>
                  <a:pt x="3" y="483"/>
                  <a:pt x="0" y="1075"/>
                </a:cubicBezTo>
                <a:cubicBezTo>
                  <a:pt x="98" y="1075"/>
                  <a:pt x="98" y="1075"/>
                  <a:pt x="98" y="1075"/>
                </a:cubicBezTo>
                <a:cubicBezTo>
                  <a:pt x="89" y="1062"/>
                  <a:pt x="84" y="1046"/>
                  <a:pt x="84" y="1030"/>
                </a:cubicBezTo>
                <a:cubicBezTo>
                  <a:pt x="84" y="988"/>
                  <a:pt x="118" y="954"/>
                  <a:pt x="160" y="954"/>
                </a:cubicBezTo>
                <a:cubicBezTo>
                  <a:pt x="202" y="954"/>
                  <a:pt x="237" y="988"/>
                  <a:pt x="237" y="1030"/>
                </a:cubicBezTo>
                <a:cubicBezTo>
                  <a:pt x="237" y="1046"/>
                  <a:pt x="232" y="1062"/>
                  <a:pt x="223" y="1075"/>
                </a:cubicBezTo>
                <a:cubicBezTo>
                  <a:pt x="321" y="1075"/>
                  <a:pt x="321" y="1075"/>
                  <a:pt x="321" y="1075"/>
                </a:cubicBezTo>
                <a:cubicBezTo>
                  <a:pt x="324" y="661"/>
                  <a:pt x="660" y="324"/>
                  <a:pt x="1075" y="321"/>
                </a:cubicBezTo>
                <a:cubicBezTo>
                  <a:pt x="1075" y="195"/>
                  <a:pt x="1075" y="195"/>
                  <a:pt x="1075" y="195"/>
                </a:cubicBezTo>
                <a:cubicBezTo>
                  <a:pt x="1085" y="205"/>
                  <a:pt x="1085" y="205"/>
                  <a:pt x="1085" y="205"/>
                </a:cubicBezTo>
                <a:cubicBezTo>
                  <a:pt x="1097" y="218"/>
                  <a:pt x="1114" y="225"/>
                  <a:pt x="1131" y="225"/>
                </a:cubicBezTo>
                <a:cubicBezTo>
                  <a:pt x="1167" y="225"/>
                  <a:pt x="1196" y="196"/>
                  <a:pt x="1196" y="160"/>
                </a:cubicBezTo>
                <a:cubicBezTo>
                  <a:pt x="1196" y="125"/>
                  <a:pt x="1167" y="96"/>
                  <a:pt x="1131" y="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685368" y="3057525"/>
            <a:ext cx="821267" cy="1077384"/>
            <a:chOff x="4264026" y="2292350"/>
            <a:chExt cx="615950" cy="80803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510088" y="2305050"/>
              <a:ext cx="122238" cy="1222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4264026" y="2292350"/>
              <a:ext cx="615950" cy="808038"/>
            </a:xfrm>
            <a:custGeom>
              <a:avLst/>
              <a:gdLst>
                <a:gd name="T0" fmla="*/ 689 w 698"/>
                <a:gd name="T1" fmla="*/ 10 h 918"/>
                <a:gd name="T2" fmla="*/ 657 w 698"/>
                <a:gd name="T3" fmla="*/ 9 h 918"/>
                <a:gd name="T4" fmla="*/ 485 w 698"/>
                <a:gd name="T5" fmla="*/ 168 h 918"/>
                <a:gd name="T6" fmla="*/ 485 w 698"/>
                <a:gd name="T7" fmla="*/ 168 h 918"/>
                <a:gd name="T8" fmla="*/ 436 w 698"/>
                <a:gd name="T9" fmla="*/ 168 h 918"/>
                <a:gd name="T10" fmla="*/ 399 w 698"/>
                <a:gd name="T11" fmla="*/ 168 h 918"/>
                <a:gd name="T12" fmla="*/ 375 w 698"/>
                <a:gd name="T13" fmla="*/ 279 h 918"/>
                <a:gd name="T14" fmla="*/ 356 w 698"/>
                <a:gd name="T15" fmla="*/ 217 h 918"/>
                <a:gd name="T16" fmla="*/ 367 w 698"/>
                <a:gd name="T17" fmla="*/ 203 h 918"/>
                <a:gd name="T18" fmla="*/ 349 w 698"/>
                <a:gd name="T19" fmla="*/ 183 h 918"/>
                <a:gd name="T20" fmla="*/ 329 w 698"/>
                <a:gd name="T21" fmla="*/ 201 h 918"/>
                <a:gd name="T22" fmla="*/ 341 w 698"/>
                <a:gd name="T23" fmla="*/ 217 h 918"/>
                <a:gd name="T24" fmla="*/ 324 w 698"/>
                <a:gd name="T25" fmla="*/ 279 h 918"/>
                <a:gd name="T26" fmla="*/ 298 w 698"/>
                <a:gd name="T27" fmla="*/ 168 h 918"/>
                <a:gd name="T28" fmla="*/ 262 w 698"/>
                <a:gd name="T29" fmla="*/ 168 h 918"/>
                <a:gd name="T30" fmla="*/ 213 w 698"/>
                <a:gd name="T31" fmla="*/ 168 h 918"/>
                <a:gd name="T32" fmla="*/ 213 w 698"/>
                <a:gd name="T33" fmla="*/ 168 h 918"/>
                <a:gd name="T34" fmla="*/ 40 w 698"/>
                <a:gd name="T35" fmla="*/ 9 h 918"/>
                <a:gd name="T36" fmla="*/ 8 w 698"/>
                <a:gd name="T37" fmla="*/ 10 h 918"/>
                <a:gd name="T38" fmla="*/ 9 w 698"/>
                <a:gd name="T39" fmla="*/ 42 h 918"/>
                <a:gd name="T40" fmla="*/ 262 w 698"/>
                <a:gd name="T41" fmla="*/ 285 h 918"/>
                <a:gd name="T42" fmla="*/ 262 w 698"/>
                <a:gd name="T43" fmla="*/ 532 h 918"/>
                <a:gd name="T44" fmla="*/ 262 w 698"/>
                <a:gd name="T45" fmla="*/ 881 h 918"/>
                <a:gd name="T46" fmla="*/ 298 w 698"/>
                <a:gd name="T47" fmla="*/ 918 h 918"/>
                <a:gd name="T48" fmla="*/ 335 w 698"/>
                <a:gd name="T49" fmla="*/ 881 h 918"/>
                <a:gd name="T50" fmla="*/ 335 w 698"/>
                <a:gd name="T51" fmla="*/ 532 h 918"/>
                <a:gd name="T52" fmla="*/ 363 w 698"/>
                <a:gd name="T53" fmla="*/ 532 h 918"/>
                <a:gd name="T54" fmla="*/ 363 w 698"/>
                <a:gd name="T55" fmla="*/ 881 h 918"/>
                <a:gd name="T56" fmla="*/ 399 w 698"/>
                <a:gd name="T57" fmla="*/ 918 h 918"/>
                <a:gd name="T58" fmla="*/ 436 w 698"/>
                <a:gd name="T59" fmla="*/ 881 h 918"/>
                <a:gd name="T60" fmla="*/ 436 w 698"/>
                <a:gd name="T61" fmla="*/ 532 h 918"/>
                <a:gd name="T62" fmla="*/ 436 w 698"/>
                <a:gd name="T63" fmla="*/ 285 h 918"/>
                <a:gd name="T64" fmla="*/ 688 w 698"/>
                <a:gd name="T65" fmla="*/ 42 h 918"/>
                <a:gd name="T66" fmla="*/ 689 w 698"/>
                <a:gd name="T67" fmla="*/ 1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8" h="918">
                  <a:moveTo>
                    <a:pt x="689" y="10"/>
                  </a:moveTo>
                  <a:cubicBezTo>
                    <a:pt x="681" y="1"/>
                    <a:pt x="666" y="0"/>
                    <a:pt x="657" y="9"/>
                  </a:cubicBezTo>
                  <a:cubicBezTo>
                    <a:pt x="485" y="168"/>
                    <a:pt x="485" y="168"/>
                    <a:pt x="485" y="168"/>
                  </a:cubicBezTo>
                  <a:cubicBezTo>
                    <a:pt x="485" y="168"/>
                    <a:pt x="485" y="168"/>
                    <a:pt x="485" y="168"/>
                  </a:cubicBezTo>
                  <a:cubicBezTo>
                    <a:pt x="436" y="168"/>
                    <a:pt x="436" y="168"/>
                    <a:pt x="436" y="168"/>
                  </a:cubicBezTo>
                  <a:cubicBezTo>
                    <a:pt x="399" y="168"/>
                    <a:pt x="399" y="168"/>
                    <a:pt x="399" y="168"/>
                  </a:cubicBezTo>
                  <a:cubicBezTo>
                    <a:pt x="391" y="256"/>
                    <a:pt x="375" y="279"/>
                    <a:pt x="375" y="279"/>
                  </a:cubicBezTo>
                  <a:cubicBezTo>
                    <a:pt x="356" y="217"/>
                    <a:pt x="356" y="217"/>
                    <a:pt x="356" y="217"/>
                  </a:cubicBezTo>
                  <a:cubicBezTo>
                    <a:pt x="367" y="203"/>
                    <a:pt x="367" y="203"/>
                    <a:pt x="367" y="203"/>
                  </a:cubicBezTo>
                  <a:cubicBezTo>
                    <a:pt x="349" y="183"/>
                    <a:pt x="349" y="183"/>
                    <a:pt x="349" y="183"/>
                  </a:cubicBezTo>
                  <a:cubicBezTo>
                    <a:pt x="329" y="201"/>
                    <a:pt x="329" y="201"/>
                    <a:pt x="329" y="201"/>
                  </a:cubicBezTo>
                  <a:cubicBezTo>
                    <a:pt x="341" y="217"/>
                    <a:pt x="341" y="217"/>
                    <a:pt x="341" y="217"/>
                  </a:cubicBezTo>
                  <a:cubicBezTo>
                    <a:pt x="324" y="279"/>
                    <a:pt x="324" y="279"/>
                    <a:pt x="324" y="279"/>
                  </a:cubicBezTo>
                  <a:cubicBezTo>
                    <a:pt x="309" y="262"/>
                    <a:pt x="301" y="196"/>
                    <a:pt x="298" y="168"/>
                  </a:cubicBezTo>
                  <a:cubicBezTo>
                    <a:pt x="262" y="168"/>
                    <a:pt x="262" y="168"/>
                    <a:pt x="262" y="168"/>
                  </a:cubicBezTo>
                  <a:cubicBezTo>
                    <a:pt x="213" y="168"/>
                    <a:pt x="213" y="168"/>
                    <a:pt x="213" y="168"/>
                  </a:cubicBezTo>
                  <a:cubicBezTo>
                    <a:pt x="213" y="168"/>
                    <a:pt x="213" y="168"/>
                    <a:pt x="213" y="168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1" y="0"/>
                    <a:pt x="17" y="1"/>
                    <a:pt x="8" y="10"/>
                  </a:cubicBezTo>
                  <a:cubicBezTo>
                    <a:pt x="0" y="19"/>
                    <a:pt x="0" y="34"/>
                    <a:pt x="9" y="42"/>
                  </a:cubicBezTo>
                  <a:cubicBezTo>
                    <a:pt x="262" y="285"/>
                    <a:pt x="262" y="285"/>
                    <a:pt x="262" y="285"/>
                  </a:cubicBezTo>
                  <a:cubicBezTo>
                    <a:pt x="262" y="532"/>
                    <a:pt x="262" y="532"/>
                    <a:pt x="262" y="532"/>
                  </a:cubicBezTo>
                  <a:cubicBezTo>
                    <a:pt x="262" y="881"/>
                    <a:pt x="262" y="881"/>
                    <a:pt x="262" y="881"/>
                  </a:cubicBezTo>
                  <a:cubicBezTo>
                    <a:pt x="262" y="901"/>
                    <a:pt x="278" y="918"/>
                    <a:pt x="298" y="918"/>
                  </a:cubicBezTo>
                  <a:cubicBezTo>
                    <a:pt x="318" y="918"/>
                    <a:pt x="335" y="901"/>
                    <a:pt x="335" y="881"/>
                  </a:cubicBezTo>
                  <a:cubicBezTo>
                    <a:pt x="335" y="532"/>
                    <a:pt x="335" y="532"/>
                    <a:pt x="335" y="532"/>
                  </a:cubicBezTo>
                  <a:cubicBezTo>
                    <a:pt x="363" y="532"/>
                    <a:pt x="363" y="532"/>
                    <a:pt x="363" y="532"/>
                  </a:cubicBezTo>
                  <a:cubicBezTo>
                    <a:pt x="363" y="881"/>
                    <a:pt x="363" y="881"/>
                    <a:pt x="363" y="881"/>
                  </a:cubicBezTo>
                  <a:cubicBezTo>
                    <a:pt x="363" y="901"/>
                    <a:pt x="379" y="918"/>
                    <a:pt x="399" y="918"/>
                  </a:cubicBezTo>
                  <a:cubicBezTo>
                    <a:pt x="419" y="918"/>
                    <a:pt x="436" y="901"/>
                    <a:pt x="436" y="881"/>
                  </a:cubicBezTo>
                  <a:cubicBezTo>
                    <a:pt x="436" y="532"/>
                    <a:pt x="436" y="532"/>
                    <a:pt x="436" y="532"/>
                  </a:cubicBezTo>
                  <a:cubicBezTo>
                    <a:pt x="436" y="285"/>
                    <a:pt x="436" y="285"/>
                    <a:pt x="436" y="285"/>
                  </a:cubicBezTo>
                  <a:cubicBezTo>
                    <a:pt x="688" y="42"/>
                    <a:pt x="688" y="42"/>
                    <a:pt x="688" y="42"/>
                  </a:cubicBezTo>
                  <a:cubicBezTo>
                    <a:pt x="697" y="34"/>
                    <a:pt x="698" y="19"/>
                    <a:pt x="68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26487" y="263641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7636" y="263641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6487" y="410327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7636" y="410327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1103446" y="2376861"/>
            <a:ext cx="3198537" cy="8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103446" y="3843711"/>
            <a:ext cx="3198537" cy="8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7879725" y="2376861"/>
            <a:ext cx="3198537" cy="8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7879725" y="3843711"/>
            <a:ext cx="3198537" cy="8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34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/>
        </p:nvSpPr>
        <p:spPr bwMode="auto">
          <a:xfrm>
            <a:off x="-18822" y="2418538"/>
            <a:ext cx="12210821" cy="4439462"/>
          </a:xfrm>
          <a:custGeom>
            <a:avLst/>
            <a:gdLst>
              <a:gd name="connsiteX0" fmla="*/ 10429969 w 12210821"/>
              <a:gd name="connsiteY0" fmla="*/ 0 h 4439462"/>
              <a:gd name="connsiteX1" fmla="*/ 10794997 w 12210821"/>
              <a:gd name="connsiteY1" fmla="*/ 233910 h 4439462"/>
              <a:gd name="connsiteX2" fmla="*/ 10959055 w 12210821"/>
              <a:gd name="connsiteY2" fmla="*/ 201081 h 4439462"/>
              <a:gd name="connsiteX3" fmla="*/ 11319982 w 12210821"/>
              <a:gd name="connsiteY3" fmla="*/ 426784 h 4439462"/>
              <a:gd name="connsiteX4" fmla="*/ 11402011 w 12210821"/>
              <a:gd name="connsiteY4" fmla="*/ 414473 h 4439462"/>
              <a:gd name="connsiteX5" fmla="*/ 11635793 w 12210821"/>
              <a:gd name="connsiteY5" fmla="*/ 529376 h 4439462"/>
              <a:gd name="connsiteX6" fmla="*/ 11902387 w 12210821"/>
              <a:gd name="connsiteY6" fmla="*/ 357021 h 4439462"/>
              <a:gd name="connsiteX7" fmla="*/ 12164879 w 12210821"/>
              <a:gd name="connsiteY7" fmla="*/ 525272 h 4439462"/>
              <a:gd name="connsiteX8" fmla="*/ 12193589 w 12210821"/>
              <a:gd name="connsiteY8" fmla="*/ 521169 h 4439462"/>
              <a:gd name="connsiteX9" fmla="*/ 12193589 w 12210821"/>
              <a:gd name="connsiteY9" fmla="*/ 3482308 h 4439462"/>
              <a:gd name="connsiteX10" fmla="*/ 12193589 w 12210821"/>
              <a:gd name="connsiteY10" fmla="*/ 3582212 h 4439462"/>
              <a:gd name="connsiteX11" fmla="*/ 12210821 w 12210821"/>
              <a:gd name="connsiteY11" fmla="*/ 3582212 h 4439462"/>
              <a:gd name="connsiteX12" fmla="*/ 12210821 w 12210821"/>
              <a:gd name="connsiteY12" fmla="*/ 4439462 h 4439462"/>
              <a:gd name="connsiteX13" fmla="*/ 0 w 12210821"/>
              <a:gd name="connsiteY13" fmla="*/ 4439462 h 4439462"/>
              <a:gd name="connsiteX14" fmla="*/ 0 w 12210821"/>
              <a:gd name="connsiteY14" fmla="*/ 3582212 h 4439462"/>
              <a:gd name="connsiteX15" fmla="*/ 1 w 12210821"/>
              <a:gd name="connsiteY15" fmla="*/ 3582212 h 4439462"/>
              <a:gd name="connsiteX16" fmla="*/ 1 w 12210821"/>
              <a:gd name="connsiteY16" fmla="*/ 3491663 h 4439462"/>
              <a:gd name="connsiteX17" fmla="*/ 1 w 12210821"/>
              <a:gd name="connsiteY17" fmla="*/ 804323 h 4439462"/>
              <a:gd name="connsiteX18" fmla="*/ 701348 w 12210821"/>
              <a:gd name="connsiteY18" fmla="*/ 102592 h 4439462"/>
              <a:gd name="connsiteX19" fmla="*/ 1291956 w 12210821"/>
              <a:gd name="connsiteY19" fmla="*/ 426784 h 4439462"/>
              <a:gd name="connsiteX20" fmla="*/ 1620071 w 12210821"/>
              <a:gd name="connsiteY20" fmla="*/ 332399 h 4439462"/>
              <a:gd name="connsiteX21" fmla="*/ 1882563 w 12210821"/>
              <a:gd name="connsiteY21" fmla="*/ 213392 h 4439462"/>
              <a:gd name="connsiteX22" fmla="*/ 2108143 w 12210821"/>
              <a:gd name="connsiteY22" fmla="*/ 295466 h 4439462"/>
              <a:gd name="connsiteX23" fmla="*/ 2288606 w 12210821"/>
              <a:gd name="connsiteY23" fmla="*/ 246221 h 4439462"/>
              <a:gd name="connsiteX24" fmla="*/ 2604417 w 12210821"/>
              <a:gd name="connsiteY24" fmla="*/ 451406 h 4439462"/>
              <a:gd name="connsiteX25" fmla="*/ 2670040 w 12210821"/>
              <a:gd name="connsiteY25" fmla="*/ 447302 h 4439462"/>
              <a:gd name="connsiteX26" fmla="*/ 3059677 w 12210821"/>
              <a:gd name="connsiteY26" fmla="*/ 570413 h 4439462"/>
              <a:gd name="connsiteX27" fmla="*/ 3305764 w 12210821"/>
              <a:gd name="connsiteY27" fmla="*/ 463717 h 4439462"/>
              <a:gd name="connsiteX28" fmla="*/ 3313967 w 12210821"/>
              <a:gd name="connsiteY28" fmla="*/ 463717 h 4439462"/>
              <a:gd name="connsiteX29" fmla="*/ 3609271 w 12210821"/>
              <a:gd name="connsiteY29" fmla="*/ 332399 h 4439462"/>
              <a:gd name="connsiteX30" fmla="*/ 3818444 w 12210821"/>
              <a:gd name="connsiteY30" fmla="*/ 393954 h 4439462"/>
              <a:gd name="connsiteX31" fmla="*/ 4121951 w 12210821"/>
              <a:gd name="connsiteY31" fmla="*/ 291362 h 4439462"/>
              <a:gd name="connsiteX32" fmla="*/ 4445965 w 12210821"/>
              <a:gd name="connsiteY32" fmla="*/ 406265 h 4439462"/>
              <a:gd name="connsiteX33" fmla="*/ 4597718 w 12210821"/>
              <a:gd name="connsiteY33" fmla="*/ 369332 h 4439462"/>
              <a:gd name="connsiteX34" fmla="*/ 4765878 w 12210821"/>
              <a:gd name="connsiteY34" fmla="*/ 418576 h 4439462"/>
              <a:gd name="connsiteX35" fmla="*/ 5208833 w 12210821"/>
              <a:gd name="connsiteY35" fmla="*/ 90281 h 4439462"/>
              <a:gd name="connsiteX36" fmla="*/ 5594369 w 12210821"/>
              <a:gd name="connsiteY36" fmla="*/ 299569 h 4439462"/>
              <a:gd name="connsiteX37" fmla="*/ 5737919 w 12210821"/>
              <a:gd name="connsiteY37" fmla="*/ 274947 h 4439462"/>
              <a:gd name="connsiteX38" fmla="*/ 6061933 w 12210821"/>
              <a:gd name="connsiteY38" fmla="*/ 410369 h 4439462"/>
              <a:gd name="connsiteX39" fmla="*/ 6406454 w 12210821"/>
              <a:gd name="connsiteY39" fmla="*/ 102592 h 4439462"/>
              <a:gd name="connsiteX40" fmla="*/ 6738671 w 12210821"/>
              <a:gd name="connsiteY40" fmla="*/ 365228 h 4439462"/>
              <a:gd name="connsiteX41" fmla="*/ 6919134 w 12210821"/>
              <a:gd name="connsiteY41" fmla="*/ 258532 h 4439462"/>
              <a:gd name="connsiteX42" fmla="*/ 7025772 w 12210821"/>
              <a:gd name="connsiteY42" fmla="*/ 291362 h 4439462"/>
              <a:gd name="connsiteX43" fmla="*/ 7267757 w 12210821"/>
              <a:gd name="connsiteY43" fmla="*/ 114903 h 4439462"/>
              <a:gd name="connsiteX44" fmla="*/ 7489235 w 12210821"/>
              <a:gd name="connsiteY44" fmla="*/ 242118 h 4439462"/>
              <a:gd name="connsiteX45" fmla="*/ 7690206 w 12210821"/>
              <a:gd name="connsiteY45" fmla="*/ 155940 h 4439462"/>
              <a:gd name="connsiteX46" fmla="*/ 7965002 w 12210821"/>
              <a:gd name="connsiteY46" fmla="*/ 422680 h 4439462"/>
              <a:gd name="connsiteX47" fmla="*/ 8157770 w 12210821"/>
              <a:gd name="connsiteY47" fmla="*/ 348814 h 4439462"/>
              <a:gd name="connsiteX48" fmla="*/ 8407958 w 12210821"/>
              <a:gd name="connsiteY48" fmla="*/ 492443 h 4439462"/>
              <a:gd name="connsiteX49" fmla="*/ 8432566 w 12210821"/>
              <a:gd name="connsiteY49" fmla="*/ 496546 h 4439462"/>
              <a:gd name="connsiteX50" fmla="*/ 8645841 w 12210821"/>
              <a:gd name="connsiteY50" fmla="*/ 369332 h 4439462"/>
              <a:gd name="connsiteX51" fmla="*/ 8654044 w 12210821"/>
              <a:gd name="connsiteY51" fmla="*/ 369332 h 4439462"/>
              <a:gd name="connsiteX52" fmla="*/ 8916537 w 12210821"/>
              <a:gd name="connsiteY52" fmla="*/ 217496 h 4439462"/>
              <a:gd name="connsiteX53" fmla="*/ 9158522 w 12210821"/>
              <a:gd name="connsiteY53" fmla="*/ 336503 h 4439462"/>
              <a:gd name="connsiteX54" fmla="*/ 9433318 w 12210821"/>
              <a:gd name="connsiteY54" fmla="*/ 201081 h 4439462"/>
              <a:gd name="connsiteX55" fmla="*/ 9687608 w 12210821"/>
              <a:gd name="connsiteY55" fmla="*/ 311880 h 4439462"/>
              <a:gd name="connsiteX56" fmla="*/ 9835260 w 12210821"/>
              <a:gd name="connsiteY56" fmla="*/ 274947 h 4439462"/>
              <a:gd name="connsiteX57" fmla="*/ 10028027 w 12210821"/>
              <a:gd name="connsiteY57" fmla="*/ 336503 h 4439462"/>
              <a:gd name="connsiteX58" fmla="*/ 10429969 w 12210821"/>
              <a:gd name="connsiteY58" fmla="*/ 0 h 443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210821" h="4439462">
                <a:moveTo>
                  <a:pt x="10429969" y="0"/>
                </a:moveTo>
                <a:cubicBezTo>
                  <a:pt x="10589925" y="0"/>
                  <a:pt x="10733476" y="94385"/>
                  <a:pt x="10794997" y="233910"/>
                </a:cubicBezTo>
                <a:cubicBezTo>
                  <a:pt x="10844214" y="213392"/>
                  <a:pt x="10901635" y="201081"/>
                  <a:pt x="10959055" y="201081"/>
                </a:cubicBezTo>
                <a:cubicBezTo>
                  <a:pt x="11114910" y="201081"/>
                  <a:pt x="11254359" y="291362"/>
                  <a:pt x="11319982" y="426784"/>
                </a:cubicBezTo>
                <a:cubicBezTo>
                  <a:pt x="11344590" y="418576"/>
                  <a:pt x="11373301" y="414473"/>
                  <a:pt x="11402011" y="414473"/>
                </a:cubicBezTo>
                <a:cubicBezTo>
                  <a:pt x="11496344" y="414473"/>
                  <a:pt x="11582474" y="459613"/>
                  <a:pt x="11635793" y="529376"/>
                </a:cubicBezTo>
                <a:cubicBezTo>
                  <a:pt x="11680909" y="430887"/>
                  <a:pt x="11783445" y="357021"/>
                  <a:pt x="11902387" y="357021"/>
                </a:cubicBezTo>
                <a:cubicBezTo>
                  <a:pt x="12017227" y="357021"/>
                  <a:pt x="12119763" y="426784"/>
                  <a:pt x="12164879" y="525272"/>
                </a:cubicBezTo>
                <a:lnTo>
                  <a:pt x="12193589" y="521169"/>
                </a:lnTo>
                <a:cubicBezTo>
                  <a:pt x="12193589" y="521169"/>
                  <a:pt x="12193589" y="521169"/>
                  <a:pt x="12193589" y="3482308"/>
                </a:cubicBezTo>
                <a:lnTo>
                  <a:pt x="12193589" y="3582212"/>
                </a:lnTo>
                <a:lnTo>
                  <a:pt x="12210821" y="3582212"/>
                </a:lnTo>
                <a:lnTo>
                  <a:pt x="12210821" y="4439462"/>
                </a:lnTo>
                <a:lnTo>
                  <a:pt x="0" y="4439462"/>
                </a:lnTo>
                <a:lnTo>
                  <a:pt x="0" y="3582212"/>
                </a:lnTo>
                <a:lnTo>
                  <a:pt x="1" y="3582212"/>
                </a:lnTo>
                <a:lnTo>
                  <a:pt x="1" y="3491663"/>
                </a:lnTo>
                <a:cubicBezTo>
                  <a:pt x="1" y="3030549"/>
                  <a:pt x="1" y="2222019"/>
                  <a:pt x="1" y="804323"/>
                </a:cubicBezTo>
                <a:cubicBezTo>
                  <a:pt x="1" y="418576"/>
                  <a:pt x="315812" y="102592"/>
                  <a:pt x="701348" y="102592"/>
                </a:cubicBezTo>
                <a:cubicBezTo>
                  <a:pt x="947434" y="102592"/>
                  <a:pt x="1168912" y="233910"/>
                  <a:pt x="1291956" y="426784"/>
                </a:cubicBezTo>
                <a:cubicBezTo>
                  <a:pt x="1386289" y="373436"/>
                  <a:pt x="1501129" y="336503"/>
                  <a:pt x="1620071" y="332399"/>
                </a:cubicBezTo>
                <a:cubicBezTo>
                  <a:pt x="1681593" y="258532"/>
                  <a:pt x="1775926" y="213392"/>
                  <a:pt x="1882563" y="213392"/>
                </a:cubicBezTo>
                <a:cubicBezTo>
                  <a:pt x="1968694" y="213392"/>
                  <a:pt x="2046621" y="246221"/>
                  <a:pt x="2108143" y="295466"/>
                </a:cubicBezTo>
                <a:cubicBezTo>
                  <a:pt x="2161461" y="262636"/>
                  <a:pt x="2222983" y="246221"/>
                  <a:pt x="2288606" y="246221"/>
                </a:cubicBezTo>
                <a:cubicBezTo>
                  <a:pt x="2428055" y="246221"/>
                  <a:pt x="2551098" y="332399"/>
                  <a:pt x="2604417" y="451406"/>
                </a:cubicBezTo>
                <a:cubicBezTo>
                  <a:pt x="2624924" y="451406"/>
                  <a:pt x="2649533" y="447302"/>
                  <a:pt x="2670040" y="447302"/>
                </a:cubicBezTo>
                <a:cubicBezTo>
                  <a:pt x="2813591" y="447302"/>
                  <a:pt x="2948938" y="492443"/>
                  <a:pt x="3059677" y="570413"/>
                </a:cubicBezTo>
                <a:cubicBezTo>
                  <a:pt x="3121199" y="504754"/>
                  <a:pt x="3207329" y="463717"/>
                  <a:pt x="3305764" y="463717"/>
                </a:cubicBezTo>
                <a:cubicBezTo>
                  <a:pt x="3309865" y="463717"/>
                  <a:pt x="3313967" y="463717"/>
                  <a:pt x="3313967" y="463717"/>
                </a:cubicBezTo>
                <a:cubicBezTo>
                  <a:pt x="3387793" y="381643"/>
                  <a:pt x="3494430" y="332399"/>
                  <a:pt x="3609271" y="332399"/>
                </a:cubicBezTo>
                <a:cubicBezTo>
                  <a:pt x="3687198" y="332399"/>
                  <a:pt x="3756923" y="357021"/>
                  <a:pt x="3818444" y="393954"/>
                </a:cubicBezTo>
                <a:cubicBezTo>
                  <a:pt x="3904574" y="328295"/>
                  <a:pt x="4007111" y="291362"/>
                  <a:pt x="4121951" y="291362"/>
                </a:cubicBezTo>
                <a:cubicBezTo>
                  <a:pt x="4244994" y="291362"/>
                  <a:pt x="4355733" y="336503"/>
                  <a:pt x="4445965" y="406265"/>
                </a:cubicBezTo>
                <a:cubicBezTo>
                  <a:pt x="4491081" y="381643"/>
                  <a:pt x="4544399" y="369332"/>
                  <a:pt x="4597718" y="369332"/>
                </a:cubicBezTo>
                <a:cubicBezTo>
                  <a:pt x="4659240" y="369332"/>
                  <a:pt x="4716660" y="385747"/>
                  <a:pt x="4765878" y="418576"/>
                </a:cubicBezTo>
                <a:cubicBezTo>
                  <a:pt x="4823297" y="229807"/>
                  <a:pt x="4999660" y="90281"/>
                  <a:pt x="5208833" y="90281"/>
                </a:cubicBezTo>
                <a:cubicBezTo>
                  <a:pt x="5368790" y="90281"/>
                  <a:pt x="5512340" y="172355"/>
                  <a:pt x="5594369" y="299569"/>
                </a:cubicBezTo>
                <a:cubicBezTo>
                  <a:pt x="5639484" y="283155"/>
                  <a:pt x="5688702" y="274947"/>
                  <a:pt x="5737919" y="274947"/>
                </a:cubicBezTo>
                <a:cubicBezTo>
                  <a:pt x="5865064" y="274947"/>
                  <a:pt x="5979904" y="328295"/>
                  <a:pt x="6061933" y="410369"/>
                </a:cubicBezTo>
                <a:cubicBezTo>
                  <a:pt x="6082441" y="238014"/>
                  <a:pt x="6225991" y="102592"/>
                  <a:pt x="6406454" y="102592"/>
                </a:cubicBezTo>
                <a:cubicBezTo>
                  <a:pt x="6566410" y="102592"/>
                  <a:pt x="6701758" y="213392"/>
                  <a:pt x="6738671" y="365228"/>
                </a:cubicBezTo>
                <a:cubicBezTo>
                  <a:pt x="6771483" y="299569"/>
                  <a:pt x="6841207" y="258532"/>
                  <a:pt x="6919134" y="258532"/>
                </a:cubicBezTo>
                <a:cubicBezTo>
                  <a:pt x="6956047" y="258532"/>
                  <a:pt x="6997062" y="270844"/>
                  <a:pt x="7025772" y="291362"/>
                </a:cubicBezTo>
                <a:cubicBezTo>
                  <a:pt x="7058583" y="188770"/>
                  <a:pt x="7157018" y="114903"/>
                  <a:pt x="7267757" y="114903"/>
                </a:cubicBezTo>
                <a:cubicBezTo>
                  <a:pt x="7366192" y="114903"/>
                  <a:pt x="7448220" y="168251"/>
                  <a:pt x="7489235" y="242118"/>
                </a:cubicBezTo>
                <a:cubicBezTo>
                  <a:pt x="7542554" y="188770"/>
                  <a:pt x="7612278" y="155940"/>
                  <a:pt x="7690206" y="155940"/>
                </a:cubicBezTo>
                <a:cubicBezTo>
                  <a:pt x="7837858" y="155940"/>
                  <a:pt x="7960901" y="274947"/>
                  <a:pt x="7965002" y="422680"/>
                </a:cubicBezTo>
                <a:cubicBezTo>
                  <a:pt x="8014220" y="377539"/>
                  <a:pt x="8083944" y="348814"/>
                  <a:pt x="8157770" y="348814"/>
                </a:cubicBezTo>
                <a:cubicBezTo>
                  <a:pt x="8264408" y="348814"/>
                  <a:pt x="8354639" y="406265"/>
                  <a:pt x="8407958" y="492443"/>
                </a:cubicBezTo>
                <a:cubicBezTo>
                  <a:pt x="8407958" y="492443"/>
                  <a:pt x="8407958" y="492443"/>
                  <a:pt x="8432566" y="496546"/>
                </a:cubicBezTo>
                <a:cubicBezTo>
                  <a:pt x="8473581" y="418576"/>
                  <a:pt x="8555610" y="369332"/>
                  <a:pt x="8645841" y="369332"/>
                </a:cubicBezTo>
                <a:cubicBezTo>
                  <a:pt x="8649943" y="369332"/>
                  <a:pt x="8654044" y="369332"/>
                  <a:pt x="8654044" y="369332"/>
                </a:cubicBezTo>
                <a:cubicBezTo>
                  <a:pt x="8707363" y="279051"/>
                  <a:pt x="8805798" y="217496"/>
                  <a:pt x="8916537" y="217496"/>
                </a:cubicBezTo>
                <a:cubicBezTo>
                  <a:pt x="9014971" y="217496"/>
                  <a:pt x="9101101" y="262636"/>
                  <a:pt x="9158522" y="336503"/>
                </a:cubicBezTo>
                <a:cubicBezTo>
                  <a:pt x="9220043" y="254429"/>
                  <a:pt x="9322579" y="201081"/>
                  <a:pt x="9433318" y="201081"/>
                </a:cubicBezTo>
                <a:cubicBezTo>
                  <a:pt x="9531753" y="201081"/>
                  <a:pt x="9621985" y="242118"/>
                  <a:pt x="9687608" y="311880"/>
                </a:cubicBezTo>
                <a:cubicBezTo>
                  <a:pt x="9732724" y="291362"/>
                  <a:pt x="9781941" y="274947"/>
                  <a:pt x="9835260" y="274947"/>
                </a:cubicBezTo>
                <a:cubicBezTo>
                  <a:pt x="9909086" y="274947"/>
                  <a:pt x="9974709" y="299569"/>
                  <a:pt x="10028027" y="336503"/>
                </a:cubicBezTo>
                <a:cubicBezTo>
                  <a:pt x="10064940" y="143629"/>
                  <a:pt x="10228998" y="0"/>
                  <a:pt x="10429969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629274" y="1340970"/>
            <a:ext cx="933452" cy="1440330"/>
            <a:chOff x="10091738" y="3709988"/>
            <a:chExt cx="1125538" cy="1736725"/>
          </a:xfrm>
        </p:grpSpPr>
        <p:sp>
          <p:nvSpPr>
            <p:cNvPr id="17" name="Freeform 75"/>
            <p:cNvSpPr/>
            <p:nvPr/>
          </p:nvSpPr>
          <p:spPr bwMode="auto">
            <a:xfrm>
              <a:off x="10106025" y="4270375"/>
              <a:ext cx="1092200" cy="1141413"/>
            </a:xfrm>
            <a:custGeom>
              <a:avLst/>
              <a:gdLst>
                <a:gd name="T0" fmla="*/ 355 w 366"/>
                <a:gd name="T1" fmla="*/ 336 h 382"/>
                <a:gd name="T2" fmla="*/ 257 w 366"/>
                <a:gd name="T3" fmla="*/ 168 h 382"/>
                <a:gd name="T4" fmla="*/ 257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2 w 366"/>
                <a:gd name="T27" fmla="*/ 336 h 382"/>
                <a:gd name="T28" fmla="*/ 39 w 366"/>
                <a:gd name="T29" fmla="*/ 382 h 382"/>
                <a:gd name="T30" fmla="*/ 328 w 366"/>
                <a:gd name="T31" fmla="*/ 382 h 382"/>
                <a:gd name="T32" fmla="*/ 355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5" y="336"/>
                  </a:moveTo>
                  <a:cubicBezTo>
                    <a:pt x="257" y="168"/>
                    <a:pt x="257" y="168"/>
                    <a:pt x="257" y="168"/>
                  </a:cubicBezTo>
                  <a:cubicBezTo>
                    <a:pt x="257" y="47"/>
                    <a:pt x="257" y="47"/>
                    <a:pt x="257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3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3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4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4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2" y="336"/>
                    <a:pt x="12" y="336"/>
                    <a:pt x="12" y="336"/>
                  </a:cubicBezTo>
                  <a:cubicBezTo>
                    <a:pt x="0" y="357"/>
                    <a:pt x="15" y="382"/>
                    <a:pt x="39" y="382"/>
                  </a:cubicBezTo>
                  <a:cubicBezTo>
                    <a:pt x="328" y="382"/>
                    <a:pt x="328" y="382"/>
                    <a:pt x="328" y="382"/>
                  </a:cubicBezTo>
                  <a:cubicBezTo>
                    <a:pt x="352" y="382"/>
                    <a:pt x="366" y="357"/>
                    <a:pt x="355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76"/>
            <p:cNvSpPr>
              <a:spLocks noEditPoints="1"/>
            </p:cNvSpPr>
            <p:nvPr/>
          </p:nvSpPr>
          <p:spPr bwMode="auto">
            <a:xfrm>
              <a:off x="10091738" y="4238625"/>
              <a:ext cx="1125538" cy="1208088"/>
            </a:xfrm>
            <a:custGeom>
              <a:avLst/>
              <a:gdLst>
                <a:gd name="T0" fmla="*/ 369 w 377"/>
                <a:gd name="T1" fmla="*/ 342 h 405"/>
                <a:gd name="T2" fmla="*/ 273 w 377"/>
                <a:gd name="T3" fmla="*/ 176 h 405"/>
                <a:gd name="T4" fmla="*/ 273 w 377"/>
                <a:gd name="T5" fmla="*/ 70 h 405"/>
                <a:gd name="T6" fmla="*/ 286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6 w 377"/>
                <a:gd name="T13" fmla="*/ 0 h 405"/>
                <a:gd name="T14" fmla="*/ 90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0 w 377"/>
                <a:gd name="T21" fmla="*/ 70 h 405"/>
                <a:gd name="T22" fmla="*/ 103 w 377"/>
                <a:gd name="T23" fmla="*/ 70 h 405"/>
                <a:gd name="T24" fmla="*/ 103 w 377"/>
                <a:gd name="T25" fmla="*/ 176 h 405"/>
                <a:gd name="T26" fmla="*/ 7 w 377"/>
                <a:gd name="T27" fmla="*/ 342 h 405"/>
                <a:gd name="T28" fmla="*/ 7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69 w 377"/>
                <a:gd name="T35" fmla="*/ 384 h 405"/>
                <a:gd name="T36" fmla="*/ 369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4 w 377"/>
                <a:gd name="T45" fmla="*/ 179 h 405"/>
                <a:gd name="T46" fmla="*/ 114 w 377"/>
                <a:gd name="T47" fmla="*/ 58 h 405"/>
                <a:gd name="T48" fmla="*/ 90 w 377"/>
                <a:gd name="T49" fmla="*/ 58 h 405"/>
                <a:gd name="T50" fmla="*/ 69 w 377"/>
                <a:gd name="T51" fmla="*/ 37 h 405"/>
                <a:gd name="T52" fmla="*/ 69 w 377"/>
                <a:gd name="T53" fmla="*/ 32 h 405"/>
                <a:gd name="T54" fmla="*/ 90 w 377"/>
                <a:gd name="T55" fmla="*/ 11 h 405"/>
                <a:gd name="T56" fmla="*/ 286 w 377"/>
                <a:gd name="T57" fmla="*/ 11 h 405"/>
                <a:gd name="T58" fmla="*/ 307 w 377"/>
                <a:gd name="T59" fmla="*/ 32 h 405"/>
                <a:gd name="T60" fmla="*/ 307 w 377"/>
                <a:gd name="T61" fmla="*/ 37 h 405"/>
                <a:gd name="T62" fmla="*/ 286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69" y="342"/>
                  </a:moveTo>
                  <a:cubicBezTo>
                    <a:pt x="273" y="176"/>
                    <a:pt x="273" y="176"/>
                    <a:pt x="273" y="176"/>
                  </a:cubicBezTo>
                  <a:cubicBezTo>
                    <a:pt x="273" y="70"/>
                    <a:pt x="273" y="70"/>
                    <a:pt x="273" y="70"/>
                  </a:cubicBezTo>
                  <a:cubicBezTo>
                    <a:pt x="286" y="70"/>
                    <a:pt x="286" y="70"/>
                    <a:pt x="286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0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7" y="342"/>
                    <a:pt x="7" y="342"/>
                    <a:pt x="7" y="342"/>
                  </a:cubicBezTo>
                  <a:cubicBezTo>
                    <a:pt x="0" y="355"/>
                    <a:pt x="0" y="370"/>
                    <a:pt x="7" y="384"/>
                  </a:cubicBezTo>
                  <a:cubicBezTo>
                    <a:pt x="15" y="397"/>
                    <a:pt x="28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8" y="405"/>
                    <a:pt x="362" y="397"/>
                    <a:pt x="369" y="384"/>
                  </a:cubicBezTo>
                  <a:cubicBezTo>
                    <a:pt x="377" y="370"/>
                    <a:pt x="377" y="355"/>
                    <a:pt x="369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5" y="368"/>
                    <a:pt x="17" y="347"/>
                  </a:cubicBezTo>
                  <a:cubicBezTo>
                    <a:pt x="114" y="179"/>
                    <a:pt x="114" y="179"/>
                    <a:pt x="114" y="179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79" y="58"/>
                    <a:pt x="69" y="49"/>
                    <a:pt x="69" y="37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20"/>
                    <a:pt x="79" y="11"/>
                    <a:pt x="90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98" y="11"/>
                    <a:pt x="307" y="20"/>
                    <a:pt x="307" y="32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07" y="49"/>
                    <a:pt x="298" y="58"/>
                    <a:pt x="286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1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77"/>
            <p:cNvSpPr/>
            <p:nvPr/>
          </p:nvSpPr>
          <p:spPr bwMode="auto">
            <a:xfrm>
              <a:off x="1010602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6 w 366"/>
                <a:gd name="T3" fmla="*/ 45 h 171"/>
                <a:gd name="T4" fmla="*/ 55 w 366"/>
                <a:gd name="T5" fmla="*/ 51 h 171"/>
                <a:gd name="T6" fmla="*/ 12 w 366"/>
                <a:gd name="T7" fmla="*/ 125 h 171"/>
                <a:gd name="T8" fmla="*/ 39 w 366"/>
                <a:gd name="T9" fmla="*/ 171 h 171"/>
                <a:gd name="T10" fmla="*/ 328 w 366"/>
                <a:gd name="T11" fmla="*/ 171 h 171"/>
                <a:gd name="T12" fmla="*/ 355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30" y="16"/>
                    <a:pt x="184" y="39"/>
                    <a:pt x="146" y="45"/>
                  </a:cubicBezTo>
                  <a:cubicBezTo>
                    <a:pt x="115" y="50"/>
                    <a:pt x="85" y="53"/>
                    <a:pt x="55" y="51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0" y="146"/>
                    <a:pt x="15" y="171"/>
                    <a:pt x="39" y="171"/>
                  </a:cubicBezTo>
                  <a:cubicBezTo>
                    <a:pt x="328" y="171"/>
                    <a:pt x="328" y="171"/>
                    <a:pt x="328" y="171"/>
                  </a:cubicBezTo>
                  <a:cubicBezTo>
                    <a:pt x="352" y="171"/>
                    <a:pt x="366" y="146"/>
                    <a:pt x="355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78"/>
            <p:cNvSpPr/>
            <p:nvPr/>
          </p:nvSpPr>
          <p:spPr bwMode="auto">
            <a:xfrm>
              <a:off x="10223500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FFE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79"/>
            <p:cNvSpPr>
              <a:spLocks noChangeArrowheads="1"/>
            </p:cNvSpPr>
            <p:nvPr/>
          </p:nvSpPr>
          <p:spPr bwMode="auto">
            <a:xfrm>
              <a:off x="10620375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80"/>
            <p:cNvSpPr>
              <a:spLocks noChangeArrowheads="1"/>
            </p:cNvSpPr>
            <p:nvPr/>
          </p:nvSpPr>
          <p:spPr bwMode="auto">
            <a:xfrm>
              <a:off x="10807700" y="5086350"/>
              <a:ext cx="122238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81"/>
            <p:cNvSpPr>
              <a:spLocks noChangeArrowheads="1"/>
            </p:cNvSpPr>
            <p:nvPr/>
          </p:nvSpPr>
          <p:spPr bwMode="auto">
            <a:xfrm>
              <a:off x="10525125" y="4046538"/>
              <a:ext cx="95250" cy="952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Oval 82"/>
            <p:cNvSpPr>
              <a:spLocks noChangeArrowheads="1"/>
            </p:cNvSpPr>
            <p:nvPr/>
          </p:nvSpPr>
          <p:spPr bwMode="auto">
            <a:xfrm>
              <a:off x="10702925" y="3933825"/>
              <a:ext cx="111125" cy="1079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Oval 83"/>
            <p:cNvSpPr>
              <a:spLocks noChangeArrowheads="1"/>
            </p:cNvSpPr>
            <p:nvPr/>
          </p:nvSpPr>
          <p:spPr bwMode="auto">
            <a:xfrm>
              <a:off x="10590213" y="3709988"/>
              <a:ext cx="125413" cy="1254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5490704" y="3861137"/>
            <a:ext cx="1210589" cy="15249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问题评估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相关对策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研究总结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成绩与思考</a:t>
            </a:r>
          </a:p>
        </p:txBody>
      </p:sp>
      <p:sp>
        <p:nvSpPr>
          <p:cNvPr id="28" name="矩形 27"/>
          <p:cNvSpPr/>
          <p:nvPr/>
        </p:nvSpPr>
        <p:spPr>
          <a:xfrm>
            <a:off x="4165598" y="3204436"/>
            <a:ext cx="3860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相关建议与论文总结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5646491" y="3778448"/>
            <a:ext cx="899016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594006" y="1406024"/>
            <a:ext cx="9003988" cy="4645659"/>
            <a:chOff x="1195504" y="1110874"/>
            <a:chExt cx="6752991" cy="3484244"/>
          </a:xfrm>
        </p:grpSpPr>
        <p:grpSp>
          <p:nvGrpSpPr>
            <p:cNvPr id="7" name="组合 6"/>
            <p:cNvGrpSpPr/>
            <p:nvPr/>
          </p:nvGrpSpPr>
          <p:grpSpPr>
            <a:xfrm>
              <a:off x="1195504" y="1110874"/>
              <a:ext cx="6752991" cy="245553"/>
              <a:chOff x="1195504" y="1043941"/>
              <a:chExt cx="6752991" cy="245553"/>
            </a:xfrm>
          </p:grpSpPr>
          <p:sp>
            <p:nvSpPr>
              <p:cNvPr id="9" name="Freeform 7"/>
              <p:cNvSpPr/>
              <p:nvPr/>
            </p:nvSpPr>
            <p:spPr bwMode="auto">
              <a:xfrm>
                <a:off x="1195504" y="1043941"/>
                <a:ext cx="6752991" cy="245553"/>
              </a:xfrm>
              <a:custGeom>
                <a:avLst/>
                <a:gdLst>
                  <a:gd name="T0" fmla="*/ 5903 w 5951"/>
                  <a:gd name="T1" fmla="*/ 0 h 216"/>
                  <a:gd name="T2" fmla="*/ 48 w 5951"/>
                  <a:gd name="T3" fmla="*/ 0 h 216"/>
                  <a:gd name="T4" fmla="*/ 0 w 5951"/>
                  <a:gd name="T5" fmla="*/ 48 h 216"/>
                  <a:gd name="T6" fmla="*/ 0 w 5951"/>
                  <a:gd name="T7" fmla="*/ 216 h 216"/>
                  <a:gd name="T8" fmla="*/ 5951 w 5951"/>
                  <a:gd name="T9" fmla="*/ 216 h 216"/>
                  <a:gd name="T10" fmla="*/ 5951 w 5951"/>
                  <a:gd name="T11" fmla="*/ 48 h 216"/>
                  <a:gd name="T12" fmla="*/ 5903 w 5951"/>
                  <a:gd name="T1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51" h="216">
                    <a:moveTo>
                      <a:pt x="590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5951" y="216"/>
                      <a:pt x="5951" y="216"/>
                      <a:pt x="5951" y="216"/>
                    </a:cubicBezTo>
                    <a:cubicBezTo>
                      <a:pt x="5951" y="48"/>
                      <a:pt x="5951" y="48"/>
                      <a:pt x="5951" y="48"/>
                    </a:cubicBezTo>
                    <a:cubicBezTo>
                      <a:pt x="5951" y="22"/>
                      <a:pt x="5930" y="0"/>
                      <a:pt x="5903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4E4E4"/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1305521" y="1138079"/>
                <a:ext cx="72588" cy="731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1417806" y="1138079"/>
                <a:ext cx="72588" cy="7315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1531226" y="1138079"/>
                <a:ext cx="73156" cy="7315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2"/>
              <p:cNvSpPr/>
              <p:nvPr/>
            </p:nvSpPr>
            <p:spPr bwMode="auto">
              <a:xfrm>
                <a:off x="7710315" y="1132408"/>
                <a:ext cx="79394" cy="84498"/>
              </a:xfrm>
              <a:custGeom>
                <a:avLst/>
                <a:gdLst>
                  <a:gd name="T0" fmla="*/ 67 w 70"/>
                  <a:gd name="T1" fmla="*/ 25 h 74"/>
                  <a:gd name="T2" fmla="*/ 65 w 70"/>
                  <a:gd name="T3" fmla="*/ 24 h 74"/>
                  <a:gd name="T4" fmla="*/ 64 w 70"/>
                  <a:gd name="T5" fmla="*/ 26 h 74"/>
                  <a:gd name="T6" fmla="*/ 67 w 70"/>
                  <a:gd name="T7" fmla="*/ 39 h 74"/>
                  <a:gd name="T8" fmla="*/ 35 w 70"/>
                  <a:gd name="T9" fmla="*/ 71 h 74"/>
                  <a:gd name="T10" fmla="*/ 3 w 70"/>
                  <a:gd name="T11" fmla="*/ 39 h 74"/>
                  <a:gd name="T12" fmla="*/ 16 w 70"/>
                  <a:gd name="T13" fmla="*/ 13 h 74"/>
                  <a:gd name="T14" fmla="*/ 19 w 70"/>
                  <a:gd name="T15" fmla="*/ 23 h 74"/>
                  <a:gd name="T16" fmla="*/ 35 w 70"/>
                  <a:gd name="T17" fmla="*/ 5 h 74"/>
                  <a:gd name="T18" fmla="*/ 12 w 70"/>
                  <a:gd name="T19" fmla="*/ 0 h 74"/>
                  <a:gd name="T20" fmla="*/ 15 w 70"/>
                  <a:gd name="T21" fmla="*/ 10 h 74"/>
                  <a:gd name="T22" fmla="*/ 0 w 70"/>
                  <a:gd name="T23" fmla="*/ 39 h 74"/>
                  <a:gd name="T24" fmla="*/ 35 w 70"/>
                  <a:gd name="T25" fmla="*/ 74 h 74"/>
                  <a:gd name="T26" fmla="*/ 70 w 70"/>
                  <a:gd name="T27" fmla="*/ 39 h 74"/>
                  <a:gd name="T28" fmla="*/ 67 w 70"/>
                  <a:gd name="T29" fmla="*/ 2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" h="74">
                    <a:moveTo>
                      <a:pt x="67" y="25"/>
                    </a:moveTo>
                    <a:cubicBezTo>
                      <a:pt x="67" y="24"/>
                      <a:pt x="66" y="24"/>
                      <a:pt x="65" y="24"/>
                    </a:cubicBezTo>
                    <a:cubicBezTo>
                      <a:pt x="64" y="24"/>
                      <a:pt x="64" y="25"/>
                      <a:pt x="64" y="26"/>
                    </a:cubicBezTo>
                    <a:cubicBezTo>
                      <a:pt x="66" y="30"/>
                      <a:pt x="67" y="34"/>
                      <a:pt x="67" y="39"/>
                    </a:cubicBezTo>
                    <a:cubicBezTo>
                      <a:pt x="67" y="57"/>
                      <a:pt x="53" y="71"/>
                      <a:pt x="35" y="71"/>
                    </a:cubicBezTo>
                    <a:cubicBezTo>
                      <a:pt x="18" y="71"/>
                      <a:pt x="3" y="57"/>
                      <a:pt x="3" y="39"/>
                    </a:cubicBezTo>
                    <a:cubicBezTo>
                      <a:pt x="3" y="29"/>
                      <a:pt x="8" y="19"/>
                      <a:pt x="16" y="1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6" y="17"/>
                      <a:pt x="0" y="28"/>
                      <a:pt x="0" y="39"/>
                    </a:cubicBezTo>
                    <a:cubicBezTo>
                      <a:pt x="0" y="58"/>
                      <a:pt x="16" y="74"/>
                      <a:pt x="35" y="74"/>
                    </a:cubicBezTo>
                    <a:cubicBezTo>
                      <a:pt x="54" y="74"/>
                      <a:pt x="70" y="58"/>
                      <a:pt x="70" y="39"/>
                    </a:cubicBezTo>
                    <a:cubicBezTo>
                      <a:pt x="70" y="34"/>
                      <a:pt x="69" y="29"/>
                      <a:pt x="67" y="2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Freeform 8"/>
            <p:cNvSpPr/>
            <p:nvPr/>
          </p:nvSpPr>
          <p:spPr bwMode="auto">
            <a:xfrm>
              <a:off x="1195504" y="1356427"/>
              <a:ext cx="6752991" cy="3238691"/>
            </a:xfrm>
            <a:custGeom>
              <a:avLst/>
              <a:gdLst>
                <a:gd name="T0" fmla="*/ 0 w 11908"/>
                <a:gd name="T1" fmla="*/ 0 h 5711"/>
                <a:gd name="T2" fmla="*/ 0 w 11908"/>
                <a:gd name="T3" fmla="*/ 144 h 5711"/>
                <a:gd name="T4" fmla="*/ 0 w 11908"/>
                <a:gd name="T5" fmla="*/ 5711 h 5711"/>
                <a:gd name="T6" fmla="*/ 11908 w 11908"/>
                <a:gd name="T7" fmla="*/ 5711 h 5711"/>
                <a:gd name="T8" fmla="*/ 11908 w 11908"/>
                <a:gd name="T9" fmla="*/ 144 h 5711"/>
                <a:gd name="T10" fmla="*/ 11908 w 11908"/>
                <a:gd name="T11" fmla="*/ 0 h 5711"/>
                <a:gd name="T12" fmla="*/ 0 w 11908"/>
                <a:gd name="T13" fmla="*/ 0 h 5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08" h="5711">
                  <a:moveTo>
                    <a:pt x="0" y="0"/>
                  </a:moveTo>
                  <a:lnTo>
                    <a:pt x="0" y="144"/>
                  </a:lnTo>
                  <a:lnTo>
                    <a:pt x="0" y="5711"/>
                  </a:lnTo>
                  <a:lnTo>
                    <a:pt x="11908" y="5711"/>
                  </a:lnTo>
                  <a:lnTo>
                    <a:pt x="11908" y="144"/>
                  </a:lnTo>
                  <a:lnTo>
                    <a:pt x="119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58093" y="3530747"/>
            <a:ext cx="470312" cy="472581"/>
            <a:chOff x="1018570" y="2637483"/>
            <a:chExt cx="352734" cy="354436"/>
          </a:xfrm>
        </p:grpSpPr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1018570" y="2637483"/>
              <a:ext cx="352734" cy="35443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1147868" y="2749769"/>
              <a:ext cx="95272" cy="132701"/>
            </a:xfrm>
            <a:custGeom>
              <a:avLst/>
              <a:gdLst>
                <a:gd name="T0" fmla="*/ 75 w 84"/>
                <a:gd name="T1" fmla="*/ 117 h 117"/>
                <a:gd name="T2" fmla="*/ 70 w 84"/>
                <a:gd name="T3" fmla="*/ 115 h 117"/>
                <a:gd name="T4" fmla="*/ 3 w 84"/>
                <a:gd name="T5" fmla="*/ 65 h 117"/>
                <a:gd name="T6" fmla="*/ 0 w 84"/>
                <a:gd name="T7" fmla="*/ 59 h 117"/>
                <a:gd name="T8" fmla="*/ 3 w 84"/>
                <a:gd name="T9" fmla="*/ 52 h 117"/>
                <a:gd name="T10" fmla="*/ 70 w 84"/>
                <a:gd name="T11" fmla="*/ 3 h 117"/>
                <a:gd name="T12" fmla="*/ 82 w 84"/>
                <a:gd name="T13" fmla="*/ 5 h 117"/>
                <a:gd name="T14" fmla="*/ 80 w 84"/>
                <a:gd name="T15" fmla="*/ 16 h 117"/>
                <a:gd name="T16" fmla="*/ 21 w 84"/>
                <a:gd name="T17" fmla="*/ 59 h 117"/>
                <a:gd name="T18" fmla="*/ 80 w 84"/>
                <a:gd name="T19" fmla="*/ 102 h 117"/>
                <a:gd name="T20" fmla="*/ 82 w 84"/>
                <a:gd name="T21" fmla="*/ 113 h 117"/>
                <a:gd name="T22" fmla="*/ 75 w 84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17">
                  <a:moveTo>
                    <a:pt x="75" y="117"/>
                  </a:moveTo>
                  <a:cubicBezTo>
                    <a:pt x="73" y="117"/>
                    <a:pt x="72" y="116"/>
                    <a:pt x="70" y="11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4"/>
                    <a:pt x="0" y="61"/>
                    <a:pt x="0" y="59"/>
                  </a:cubicBezTo>
                  <a:cubicBezTo>
                    <a:pt x="0" y="56"/>
                    <a:pt x="1" y="54"/>
                    <a:pt x="3" y="52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4" y="0"/>
                    <a:pt x="79" y="1"/>
                    <a:pt x="82" y="5"/>
                  </a:cubicBezTo>
                  <a:cubicBezTo>
                    <a:pt x="84" y="8"/>
                    <a:pt x="83" y="13"/>
                    <a:pt x="80" y="16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3" y="105"/>
                    <a:pt x="84" y="110"/>
                    <a:pt x="82" y="113"/>
                  </a:cubicBezTo>
                  <a:cubicBezTo>
                    <a:pt x="80" y="116"/>
                    <a:pt x="78" y="117"/>
                    <a:pt x="75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362082" y="3530747"/>
            <a:ext cx="471825" cy="472581"/>
            <a:chOff x="7771561" y="2637483"/>
            <a:chExt cx="353869" cy="354436"/>
          </a:xfrm>
        </p:grpSpPr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7771561" y="2637483"/>
              <a:ext cx="353869" cy="35443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7900860" y="2746366"/>
              <a:ext cx="95272" cy="132701"/>
            </a:xfrm>
            <a:custGeom>
              <a:avLst/>
              <a:gdLst>
                <a:gd name="T0" fmla="*/ 9 w 84"/>
                <a:gd name="T1" fmla="*/ 0 h 117"/>
                <a:gd name="T2" fmla="*/ 13 w 84"/>
                <a:gd name="T3" fmla="*/ 2 h 117"/>
                <a:gd name="T4" fmla="*/ 81 w 84"/>
                <a:gd name="T5" fmla="*/ 52 h 117"/>
                <a:gd name="T6" fmla="*/ 84 w 84"/>
                <a:gd name="T7" fmla="*/ 58 h 117"/>
                <a:gd name="T8" fmla="*/ 81 w 84"/>
                <a:gd name="T9" fmla="*/ 65 h 117"/>
                <a:gd name="T10" fmla="*/ 13 w 84"/>
                <a:gd name="T11" fmla="*/ 114 h 117"/>
                <a:gd name="T12" fmla="*/ 2 w 84"/>
                <a:gd name="T13" fmla="*/ 112 h 117"/>
                <a:gd name="T14" fmla="*/ 4 w 84"/>
                <a:gd name="T15" fmla="*/ 101 h 117"/>
                <a:gd name="T16" fmla="*/ 62 w 84"/>
                <a:gd name="T17" fmla="*/ 58 h 117"/>
                <a:gd name="T18" fmla="*/ 4 w 84"/>
                <a:gd name="T19" fmla="*/ 15 h 117"/>
                <a:gd name="T20" fmla="*/ 2 w 84"/>
                <a:gd name="T21" fmla="*/ 4 h 117"/>
                <a:gd name="T22" fmla="*/ 9 w 84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17">
                  <a:moveTo>
                    <a:pt x="9" y="0"/>
                  </a:moveTo>
                  <a:cubicBezTo>
                    <a:pt x="10" y="0"/>
                    <a:pt x="12" y="1"/>
                    <a:pt x="13" y="2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3" y="53"/>
                    <a:pt x="84" y="56"/>
                    <a:pt x="84" y="58"/>
                  </a:cubicBezTo>
                  <a:cubicBezTo>
                    <a:pt x="84" y="61"/>
                    <a:pt x="83" y="63"/>
                    <a:pt x="81" y="65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0" y="117"/>
                    <a:pt x="5" y="116"/>
                    <a:pt x="2" y="112"/>
                  </a:cubicBezTo>
                  <a:cubicBezTo>
                    <a:pt x="0" y="109"/>
                    <a:pt x="0" y="104"/>
                    <a:pt x="4" y="101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2"/>
                    <a:pt x="0" y="7"/>
                    <a:pt x="2" y="4"/>
                  </a:cubicBezTo>
                  <a:cubicBezTo>
                    <a:pt x="4" y="1"/>
                    <a:pt x="6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Freeform 8"/>
          <p:cNvSpPr/>
          <p:nvPr/>
        </p:nvSpPr>
        <p:spPr bwMode="auto">
          <a:xfrm>
            <a:off x="2131535" y="2104662"/>
            <a:ext cx="2579404" cy="2146165"/>
          </a:xfrm>
          <a:custGeom>
            <a:avLst/>
            <a:gdLst>
              <a:gd name="T0" fmla="*/ 0 w 11908"/>
              <a:gd name="T1" fmla="*/ 0 h 5711"/>
              <a:gd name="T2" fmla="*/ 0 w 11908"/>
              <a:gd name="T3" fmla="*/ 144 h 5711"/>
              <a:gd name="T4" fmla="*/ 0 w 11908"/>
              <a:gd name="T5" fmla="*/ 5711 h 5711"/>
              <a:gd name="T6" fmla="*/ 11908 w 11908"/>
              <a:gd name="T7" fmla="*/ 5711 h 5711"/>
              <a:gd name="T8" fmla="*/ 11908 w 11908"/>
              <a:gd name="T9" fmla="*/ 144 h 5711"/>
              <a:gd name="T10" fmla="*/ 11908 w 11908"/>
              <a:gd name="T11" fmla="*/ 0 h 5711"/>
              <a:gd name="T12" fmla="*/ 0 w 11908"/>
              <a:gd name="T13" fmla="*/ 0 h 5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08" h="5711">
                <a:moveTo>
                  <a:pt x="0" y="0"/>
                </a:moveTo>
                <a:lnTo>
                  <a:pt x="0" y="144"/>
                </a:lnTo>
                <a:lnTo>
                  <a:pt x="0" y="5711"/>
                </a:lnTo>
                <a:lnTo>
                  <a:pt x="11908" y="5711"/>
                </a:lnTo>
                <a:lnTo>
                  <a:pt x="11908" y="144"/>
                </a:lnTo>
                <a:lnTo>
                  <a:pt x="11908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00673" y="4940281"/>
            <a:ext cx="2409035" cy="98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569019" y="4432415"/>
            <a:ext cx="1672341" cy="24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69019" y="4793469"/>
            <a:ext cx="167234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直角三角形 27"/>
          <p:cNvSpPr/>
          <p:nvPr/>
        </p:nvSpPr>
        <p:spPr>
          <a:xfrm rot="5400000">
            <a:off x="2131535" y="2104661"/>
            <a:ext cx="672075" cy="67207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8469" y="2149998"/>
            <a:ext cx="36420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3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8"/>
          <p:cNvSpPr/>
          <p:nvPr/>
        </p:nvSpPr>
        <p:spPr bwMode="auto">
          <a:xfrm>
            <a:off x="4834979" y="2104662"/>
            <a:ext cx="2579404" cy="2146165"/>
          </a:xfrm>
          <a:custGeom>
            <a:avLst/>
            <a:gdLst>
              <a:gd name="T0" fmla="*/ 0 w 11908"/>
              <a:gd name="T1" fmla="*/ 0 h 5711"/>
              <a:gd name="T2" fmla="*/ 0 w 11908"/>
              <a:gd name="T3" fmla="*/ 144 h 5711"/>
              <a:gd name="T4" fmla="*/ 0 w 11908"/>
              <a:gd name="T5" fmla="*/ 5711 h 5711"/>
              <a:gd name="T6" fmla="*/ 11908 w 11908"/>
              <a:gd name="T7" fmla="*/ 5711 h 5711"/>
              <a:gd name="T8" fmla="*/ 11908 w 11908"/>
              <a:gd name="T9" fmla="*/ 144 h 5711"/>
              <a:gd name="T10" fmla="*/ 11908 w 11908"/>
              <a:gd name="T11" fmla="*/ 0 h 5711"/>
              <a:gd name="T12" fmla="*/ 0 w 11908"/>
              <a:gd name="T13" fmla="*/ 0 h 5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08" h="5711">
                <a:moveTo>
                  <a:pt x="0" y="0"/>
                </a:moveTo>
                <a:lnTo>
                  <a:pt x="0" y="144"/>
                </a:lnTo>
                <a:lnTo>
                  <a:pt x="0" y="5711"/>
                </a:lnTo>
                <a:lnTo>
                  <a:pt x="11908" y="5711"/>
                </a:lnTo>
                <a:lnTo>
                  <a:pt x="11908" y="144"/>
                </a:lnTo>
                <a:lnTo>
                  <a:pt x="11908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4904117" y="4940281"/>
            <a:ext cx="2409035" cy="98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5272463" y="4432415"/>
            <a:ext cx="1672341" cy="24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272463" y="4793469"/>
            <a:ext cx="167234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直角三角形 33"/>
          <p:cNvSpPr/>
          <p:nvPr/>
        </p:nvSpPr>
        <p:spPr>
          <a:xfrm rot="5400000">
            <a:off x="4834979" y="2104661"/>
            <a:ext cx="672075" cy="67207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31913" y="2149998"/>
            <a:ext cx="36420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3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8"/>
          <p:cNvSpPr/>
          <p:nvPr/>
        </p:nvSpPr>
        <p:spPr bwMode="auto">
          <a:xfrm>
            <a:off x="7538422" y="2104662"/>
            <a:ext cx="2579404" cy="2146165"/>
          </a:xfrm>
          <a:custGeom>
            <a:avLst/>
            <a:gdLst>
              <a:gd name="T0" fmla="*/ 0 w 11908"/>
              <a:gd name="T1" fmla="*/ 0 h 5711"/>
              <a:gd name="T2" fmla="*/ 0 w 11908"/>
              <a:gd name="T3" fmla="*/ 144 h 5711"/>
              <a:gd name="T4" fmla="*/ 0 w 11908"/>
              <a:gd name="T5" fmla="*/ 5711 h 5711"/>
              <a:gd name="T6" fmla="*/ 11908 w 11908"/>
              <a:gd name="T7" fmla="*/ 5711 h 5711"/>
              <a:gd name="T8" fmla="*/ 11908 w 11908"/>
              <a:gd name="T9" fmla="*/ 144 h 5711"/>
              <a:gd name="T10" fmla="*/ 11908 w 11908"/>
              <a:gd name="T11" fmla="*/ 0 h 5711"/>
              <a:gd name="T12" fmla="*/ 0 w 11908"/>
              <a:gd name="T13" fmla="*/ 0 h 5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08" h="5711">
                <a:moveTo>
                  <a:pt x="0" y="0"/>
                </a:moveTo>
                <a:lnTo>
                  <a:pt x="0" y="144"/>
                </a:lnTo>
                <a:lnTo>
                  <a:pt x="0" y="5711"/>
                </a:lnTo>
                <a:lnTo>
                  <a:pt x="11908" y="5711"/>
                </a:lnTo>
                <a:lnTo>
                  <a:pt x="11908" y="144"/>
                </a:lnTo>
                <a:lnTo>
                  <a:pt x="11908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7607560" y="4940281"/>
            <a:ext cx="2409035" cy="98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7975906" y="4432415"/>
            <a:ext cx="1672341" cy="24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975906" y="4793469"/>
            <a:ext cx="167234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直角三角形 39"/>
          <p:cNvSpPr/>
          <p:nvPr/>
        </p:nvSpPr>
        <p:spPr>
          <a:xfrm rot="5400000">
            <a:off x="7538421" y="2104661"/>
            <a:ext cx="672075" cy="67207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35356" y="2149998"/>
            <a:ext cx="36420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3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45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859115" y="1895786"/>
            <a:ext cx="1023512" cy="1025212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108749" y="2077704"/>
            <a:ext cx="790587" cy="79058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481381" y="2599661"/>
            <a:ext cx="1023512" cy="1023512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135952" y="2579259"/>
            <a:ext cx="964005" cy="964005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521895" y="2965202"/>
            <a:ext cx="964005" cy="964005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092039" y="3274635"/>
            <a:ext cx="964005" cy="964005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4264050" y="3009406"/>
            <a:ext cx="751481" cy="74638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2"/>
          <p:cNvSpPr/>
          <p:nvPr/>
        </p:nvSpPr>
        <p:spPr bwMode="auto">
          <a:xfrm>
            <a:off x="4862515" y="2145712"/>
            <a:ext cx="2390460" cy="3213349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264050" y="2252825"/>
            <a:ext cx="1217332" cy="1217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  <a:p>
            <a:pPr algn="ctr"/>
            <a:r>
              <a:rPr lang="en-US" altLang="zh-CN" sz="1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here</a:t>
            </a:r>
            <a:endParaRPr lang="zh-CN" altLang="en-US" sz="13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5467781" y="1512394"/>
            <a:ext cx="1217332" cy="12173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  <a:p>
            <a:pPr algn="ctr"/>
            <a:r>
              <a:rPr lang="en-US" altLang="zh-CN" sz="1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here</a:t>
            </a:r>
            <a:endParaRPr lang="zh-CN" altLang="en-US" sz="13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9411081" y="1587087"/>
            <a:ext cx="244432" cy="329101"/>
          </a:xfrm>
          <a:custGeom>
            <a:avLst/>
            <a:gdLst>
              <a:gd name="T0" fmla="*/ 47 w 65"/>
              <a:gd name="T1" fmla="*/ 6 h 87"/>
              <a:gd name="T2" fmla="*/ 53 w 65"/>
              <a:gd name="T3" fmla="*/ 40 h 87"/>
              <a:gd name="T4" fmla="*/ 47 w 65"/>
              <a:gd name="T5" fmla="*/ 55 h 87"/>
              <a:gd name="T6" fmla="*/ 17 w 65"/>
              <a:gd name="T7" fmla="*/ 55 h 87"/>
              <a:gd name="T8" fmla="*/ 11 w 65"/>
              <a:gd name="T9" fmla="*/ 40 h 87"/>
              <a:gd name="T10" fmla="*/ 17 w 65"/>
              <a:gd name="T11" fmla="*/ 6 h 87"/>
              <a:gd name="T12" fmla="*/ 18 w 65"/>
              <a:gd name="T13" fmla="*/ 28 h 87"/>
              <a:gd name="T14" fmla="*/ 47 w 65"/>
              <a:gd name="T15" fmla="*/ 28 h 87"/>
              <a:gd name="T16" fmla="*/ 42 w 65"/>
              <a:gd name="T17" fmla="*/ 11 h 87"/>
              <a:gd name="T18" fmla="*/ 22 w 65"/>
              <a:gd name="T19" fmla="*/ 11 h 87"/>
              <a:gd name="T20" fmla="*/ 18 w 65"/>
              <a:gd name="T21" fmla="*/ 28 h 87"/>
              <a:gd name="T22" fmla="*/ 47 w 65"/>
              <a:gd name="T23" fmla="*/ 32 h 87"/>
              <a:gd name="T24" fmla="*/ 18 w 65"/>
              <a:gd name="T25" fmla="*/ 40 h 87"/>
              <a:gd name="T26" fmla="*/ 22 w 65"/>
              <a:gd name="T27" fmla="*/ 50 h 87"/>
              <a:gd name="T28" fmla="*/ 42 w 65"/>
              <a:gd name="T29" fmla="*/ 50 h 87"/>
              <a:gd name="T30" fmla="*/ 47 w 65"/>
              <a:gd name="T31" fmla="*/ 32 h 87"/>
              <a:gd name="T32" fmla="*/ 12 w 65"/>
              <a:gd name="T33" fmla="*/ 87 h 87"/>
              <a:gd name="T34" fmla="*/ 32 w 65"/>
              <a:gd name="T35" fmla="*/ 87 h 87"/>
              <a:gd name="T36" fmla="*/ 52 w 65"/>
              <a:gd name="T37" fmla="*/ 87 h 87"/>
              <a:gd name="T38" fmla="*/ 52 w 65"/>
              <a:gd name="T39" fmla="*/ 80 h 87"/>
              <a:gd name="T40" fmla="*/ 35 w 65"/>
              <a:gd name="T41" fmla="*/ 72 h 87"/>
              <a:gd name="T42" fmla="*/ 62 w 65"/>
              <a:gd name="T43" fmla="*/ 52 h 87"/>
              <a:gd name="T44" fmla="*/ 65 w 65"/>
              <a:gd name="T45" fmla="*/ 30 h 87"/>
              <a:gd name="T46" fmla="*/ 58 w 65"/>
              <a:gd name="T47" fmla="*/ 30 h 87"/>
              <a:gd name="T48" fmla="*/ 56 w 65"/>
              <a:gd name="T49" fmla="*/ 50 h 87"/>
              <a:gd name="T50" fmla="*/ 32 w 65"/>
              <a:gd name="T51" fmla="*/ 66 h 87"/>
              <a:gd name="T52" fmla="*/ 14 w 65"/>
              <a:gd name="T53" fmla="*/ 58 h 87"/>
              <a:gd name="T54" fmla="*/ 6 w 65"/>
              <a:gd name="T55" fmla="*/ 40 h 87"/>
              <a:gd name="T56" fmla="*/ 3 w 65"/>
              <a:gd name="T57" fmla="*/ 27 h 87"/>
              <a:gd name="T58" fmla="*/ 0 w 65"/>
              <a:gd name="T59" fmla="*/ 40 h 87"/>
              <a:gd name="T60" fmla="*/ 9 w 65"/>
              <a:gd name="T61" fmla="*/ 63 h 87"/>
              <a:gd name="T62" fmla="*/ 29 w 65"/>
              <a:gd name="T63" fmla="*/ 72 h 87"/>
              <a:gd name="T64" fmla="*/ 12 w 65"/>
              <a:gd name="T65" fmla="*/ 80 h 87"/>
              <a:gd name="T66" fmla="*/ 12 w 65"/>
              <a:gd name="T6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" h="87">
                <a:moveTo>
                  <a:pt x="32" y="0"/>
                </a:moveTo>
                <a:cubicBezTo>
                  <a:pt x="38" y="0"/>
                  <a:pt x="43" y="2"/>
                  <a:pt x="47" y="6"/>
                </a:cubicBezTo>
                <a:cubicBezTo>
                  <a:pt x="51" y="10"/>
                  <a:pt x="53" y="15"/>
                  <a:pt x="53" y="21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6"/>
                  <a:pt x="51" y="51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3" y="59"/>
                  <a:pt x="38" y="61"/>
                  <a:pt x="32" y="61"/>
                </a:cubicBezTo>
                <a:cubicBezTo>
                  <a:pt x="26" y="61"/>
                  <a:pt x="21" y="59"/>
                  <a:pt x="17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3" y="51"/>
                  <a:pt x="11" y="46"/>
                  <a:pt x="11" y="40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5"/>
                  <a:pt x="13" y="10"/>
                  <a:pt x="17" y="6"/>
                </a:cubicBezTo>
                <a:cubicBezTo>
                  <a:pt x="21" y="2"/>
                  <a:pt x="26" y="0"/>
                  <a:pt x="32" y="0"/>
                </a:cubicBezTo>
                <a:close/>
                <a:moveTo>
                  <a:pt x="18" y="28"/>
                </a:moveTo>
                <a:cubicBezTo>
                  <a:pt x="18" y="28"/>
                  <a:pt x="18" y="28"/>
                  <a:pt x="1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17"/>
                  <a:pt x="45" y="13"/>
                  <a:pt x="42" y="11"/>
                </a:cubicBezTo>
                <a:cubicBezTo>
                  <a:pt x="40" y="8"/>
                  <a:pt x="36" y="6"/>
                  <a:pt x="32" y="6"/>
                </a:cubicBezTo>
                <a:cubicBezTo>
                  <a:pt x="28" y="6"/>
                  <a:pt x="25" y="8"/>
                  <a:pt x="22" y="11"/>
                </a:cubicBezTo>
                <a:cubicBezTo>
                  <a:pt x="19" y="13"/>
                  <a:pt x="18" y="17"/>
                  <a:pt x="18" y="21"/>
                </a:cubicBezTo>
                <a:cubicBezTo>
                  <a:pt x="18" y="28"/>
                  <a:pt x="18" y="28"/>
                  <a:pt x="18" y="28"/>
                </a:cubicBezTo>
                <a:close/>
                <a:moveTo>
                  <a:pt x="47" y="32"/>
                </a:moveTo>
                <a:cubicBezTo>
                  <a:pt x="47" y="32"/>
                  <a:pt x="47" y="32"/>
                  <a:pt x="47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4"/>
                  <a:pt x="19" y="47"/>
                  <a:pt x="22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5" y="53"/>
                  <a:pt x="28" y="54"/>
                  <a:pt x="32" y="54"/>
                </a:cubicBezTo>
                <a:cubicBezTo>
                  <a:pt x="36" y="54"/>
                  <a:pt x="40" y="53"/>
                  <a:pt x="42" y="50"/>
                </a:cubicBezTo>
                <a:cubicBezTo>
                  <a:pt x="45" y="48"/>
                  <a:pt x="47" y="44"/>
                  <a:pt x="47" y="40"/>
                </a:cubicBezTo>
                <a:cubicBezTo>
                  <a:pt x="47" y="32"/>
                  <a:pt x="47" y="32"/>
                  <a:pt x="47" y="32"/>
                </a:cubicBezTo>
                <a:close/>
                <a:moveTo>
                  <a:pt x="12" y="87"/>
                </a:moveTo>
                <a:cubicBezTo>
                  <a:pt x="12" y="87"/>
                  <a:pt x="12" y="87"/>
                  <a:pt x="1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4" y="87"/>
                  <a:pt x="55" y="86"/>
                  <a:pt x="55" y="84"/>
                </a:cubicBezTo>
                <a:cubicBezTo>
                  <a:pt x="55" y="82"/>
                  <a:pt x="54" y="80"/>
                  <a:pt x="52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72"/>
                  <a:pt x="35" y="72"/>
                  <a:pt x="35" y="72"/>
                </a:cubicBezTo>
                <a:cubicBezTo>
                  <a:pt x="43" y="71"/>
                  <a:pt x="50" y="68"/>
                  <a:pt x="55" y="63"/>
                </a:cubicBezTo>
                <a:cubicBezTo>
                  <a:pt x="58" y="60"/>
                  <a:pt x="60" y="56"/>
                  <a:pt x="62" y="52"/>
                </a:cubicBezTo>
                <a:cubicBezTo>
                  <a:pt x="64" y="49"/>
                  <a:pt x="65" y="44"/>
                  <a:pt x="65" y="4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3" y="27"/>
                  <a:pt x="61" y="27"/>
                </a:cubicBezTo>
                <a:cubicBezTo>
                  <a:pt x="59" y="27"/>
                  <a:pt x="58" y="28"/>
                  <a:pt x="58" y="3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3"/>
                  <a:pt x="57" y="47"/>
                  <a:pt x="56" y="50"/>
                </a:cubicBezTo>
                <a:cubicBezTo>
                  <a:pt x="55" y="53"/>
                  <a:pt x="53" y="56"/>
                  <a:pt x="50" y="58"/>
                </a:cubicBezTo>
                <a:cubicBezTo>
                  <a:pt x="46" y="63"/>
                  <a:pt x="39" y="66"/>
                  <a:pt x="32" y="66"/>
                </a:cubicBezTo>
                <a:cubicBezTo>
                  <a:pt x="29" y="66"/>
                  <a:pt x="25" y="65"/>
                  <a:pt x="22" y="64"/>
                </a:cubicBezTo>
                <a:cubicBezTo>
                  <a:pt x="19" y="62"/>
                  <a:pt x="16" y="61"/>
                  <a:pt x="14" y="58"/>
                </a:cubicBezTo>
                <a:cubicBezTo>
                  <a:pt x="12" y="56"/>
                  <a:pt x="10" y="53"/>
                  <a:pt x="8" y="50"/>
                </a:cubicBezTo>
                <a:cubicBezTo>
                  <a:pt x="7" y="47"/>
                  <a:pt x="6" y="43"/>
                  <a:pt x="6" y="4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8"/>
                  <a:pt x="5" y="27"/>
                  <a:pt x="3" y="27"/>
                </a:cubicBezTo>
                <a:cubicBezTo>
                  <a:pt x="1" y="27"/>
                  <a:pt x="0" y="28"/>
                  <a:pt x="0" y="3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1" y="49"/>
                  <a:pt x="2" y="52"/>
                </a:cubicBezTo>
                <a:cubicBezTo>
                  <a:pt x="4" y="56"/>
                  <a:pt x="6" y="60"/>
                  <a:pt x="9" y="63"/>
                </a:cubicBezTo>
                <a:cubicBezTo>
                  <a:pt x="12" y="66"/>
                  <a:pt x="16" y="68"/>
                  <a:pt x="20" y="70"/>
                </a:cubicBezTo>
                <a:cubicBezTo>
                  <a:pt x="23" y="71"/>
                  <a:pt x="26" y="72"/>
                  <a:pt x="29" y="72"/>
                </a:cubicBezTo>
                <a:cubicBezTo>
                  <a:pt x="29" y="80"/>
                  <a:pt x="29" y="80"/>
                  <a:pt x="29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0" y="80"/>
                  <a:pt x="9" y="82"/>
                  <a:pt x="9" y="84"/>
                </a:cubicBezTo>
                <a:cubicBezTo>
                  <a:pt x="9" y="86"/>
                  <a:pt x="10" y="87"/>
                  <a:pt x="12" y="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8697469" y="4497287"/>
            <a:ext cx="327507" cy="268395"/>
          </a:xfrm>
          <a:custGeom>
            <a:avLst/>
            <a:gdLst>
              <a:gd name="T0" fmla="*/ 76 w 87"/>
              <a:gd name="T1" fmla="*/ 27 h 71"/>
              <a:gd name="T2" fmla="*/ 69 w 87"/>
              <a:gd name="T3" fmla="*/ 27 h 71"/>
              <a:gd name="T4" fmla="*/ 21 w 87"/>
              <a:gd name="T5" fmla="*/ 11 h 71"/>
              <a:gd name="T6" fmla="*/ 10 w 87"/>
              <a:gd name="T7" fmla="*/ 11 h 71"/>
              <a:gd name="T8" fmla="*/ 20 w 87"/>
              <a:gd name="T9" fmla="*/ 12 h 71"/>
              <a:gd name="T10" fmla="*/ 6 w 87"/>
              <a:gd name="T11" fmla="*/ 12 h 71"/>
              <a:gd name="T12" fmla="*/ 6 w 87"/>
              <a:gd name="T13" fmla="*/ 9 h 71"/>
              <a:gd name="T14" fmla="*/ 8 w 87"/>
              <a:gd name="T15" fmla="*/ 7 h 71"/>
              <a:gd name="T16" fmla="*/ 24 w 87"/>
              <a:gd name="T17" fmla="*/ 2 h 71"/>
              <a:gd name="T18" fmla="*/ 60 w 87"/>
              <a:gd name="T19" fmla="*/ 0 h 71"/>
              <a:gd name="T20" fmla="*/ 67 w 87"/>
              <a:gd name="T21" fmla="*/ 12 h 71"/>
              <a:gd name="T22" fmla="*/ 87 w 87"/>
              <a:gd name="T23" fmla="*/ 16 h 71"/>
              <a:gd name="T24" fmla="*/ 87 w 87"/>
              <a:gd name="T25" fmla="*/ 68 h 71"/>
              <a:gd name="T26" fmla="*/ 84 w 87"/>
              <a:gd name="T27" fmla="*/ 71 h 71"/>
              <a:gd name="T28" fmla="*/ 0 w 87"/>
              <a:gd name="T29" fmla="*/ 68 h 71"/>
              <a:gd name="T30" fmla="*/ 0 w 87"/>
              <a:gd name="T31" fmla="*/ 16 h 71"/>
              <a:gd name="T32" fmla="*/ 3 w 87"/>
              <a:gd name="T33" fmla="*/ 12 h 71"/>
              <a:gd name="T34" fmla="*/ 44 w 87"/>
              <a:gd name="T35" fmla="*/ 26 h 71"/>
              <a:gd name="T36" fmla="*/ 52 w 87"/>
              <a:gd name="T37" fmla="*/ 29 h 71"/>
              <a:gd name="T38" fmla="*/ 44 w 87"/>
              <a:gd name="T39" fmla="*/ 48 h 71"/>
              <a:gd name="T40" fmla="*/ 44 w 87"/>
              <a:gd name="T41" fmla="*/ 26 h 71"/>
              <a:gd name="T42" fmla="*/ 49 w 87"/>
              <a:gd name="T43" fmla="*/ 32 h 71"/>
              <a:gd name="T44" fmla="*/ 36 w 87"/>
              <a:gd name="T45" fmla="*/ 37 h 71"/>
              <a:gd name="T46" fmla="*/ 51 w 87"/>
              <a:gd name="T47" fmla="*/ 37 h 71"/>
              <a:gd name="T48" fmla="*/ 49 w 87"/>
              <a:gd name="T49" fmla="*/ 32 h 71"/>
              <a:gd name="T50" fmla="*/ 23 w 87"/>
              <a:gd name="T51" fmla="*/ 19 h 71"/>
              <a:gd name="T52" fmla="*/ 7 w 87"/>
              <a:gd name="T53" fmla="*/ 64 h 71"/>
              <a:gd name="T54" fmla="*/ 81 w 87"/>
              <a:gd name="T55" fmla="*/ 19 h 71"/>
              <a:gd name="T56" fmla="*/ 65 w 87"/>
              <a:gd name="T57" fmla="*/ 19 h 71"/>
              <a:gd name="T58" fmla="*/ 58 w 87"/>
              <a:gd name="T59" fmla="*/ 7 h 71"/>
              <a:gd name="T60" fmla="*/ 26 w 87"/>
              <a:gd name="T61" fmla="*/ 17 h 71"/>
              <a:gd name="T62" fmla="*/ 44 w 87"/>
              <a:gd name="T63" fmla="*/ 14 h 71"/>
              <a:gd name="T64" fmla="*/ 67 w 87"/>
              <a:gd name="T65" fmla="*/ 37 h 71"/>
              <a:gd name="T66" fmla="*/ 20 w 87"/>
              <a:gd name="T67" fmla="*/ 37 h 71"/>
              <a:gd name="T68" fmla="*/ 44 w 87"/>
              <a:gd name="T69" fmla="*/ 21 h 71"/>
              <a:gd name="T70" fmla="*/ 27 w 87"/>
              <a:gd name="T71" fmla="*/ 37 h 71"/>
              <a:gd name="T72" fmla="*/ 60 w 87"/>
              <a:gd name="T73" fmla="*/ 3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" h="71">
                <a:moveTo>
                  <a:pt x="72" y="24"/>
                </a:moveTo>
                <a:cubicBezTo>
                  <a:pt x="74" y="24"/>
                  <a:pt x="76" y="25"/>
                  <a:pt x="76" y="27"/>
                </a:cubicBezTo>
                <a:cubicBezTo>
                  <a:pt x="76" y="28"/>
                  <a:pt x="74" y="30"/>
                  <a:pt x="72" y="30"/>
                </a:cubicBezTo>
                <a:cubicBezTo>
                  <a:pt x="71" y="30"/>
                  <a:pt x="69" y="28"/>
                  <a:pt x="69" y="27"/>
                </a:cubicBezTo>
                <a:cubicBezTo>
                  <a:pt x="69" y="25"/>
                  <a:pt x="71" y="24"/>
                  <a:pt x="72" y="2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6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7"/>
                  <a:pt x="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3" y="1"/>
                  <a:pt x="63" y="3"/>
                </a:cubicBezTo>
                <a:cubicBezTo>
                  <a:pt x="67" y="12"/>
                  <a:pt x="67" y="12"/>
                  <a:pt x="67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6" y="12"/>
                  <a:pt x="87" y="14"/>
                  <a:pt x="87" y="16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68"/>
                  <a:pt x="87" y="68"/>
                  <a:pt x="87" y="68"/>
                </a:cubicBezTo>
                <a:cubicBezTo>
                  <a:pt x="87" y="69"/>
                  <a:pt x="86" y="71"/>
                  <a:pt x="84" y="71"/>
                </a:cubicBezTo>
                <a:cubicBezTo>
                  <a:pt x="84" y="71"/>
                  <a:pt x="84" y="71"/>
                  <a:pt x="84" y="71"/>
                </a:cubicBezTo>
                <a:cubicBezTo>
                  <a:pt x="3" y="71"/>
                  <a:pt x="3" y="71"/>
                  <a:pt x="3" y="71"/>
                </a:cubicBezTo>
                <a:cubicBezTo>
                  <a:pt x="1" y="71"/>
                  <a:pt x="0" y="69"/>
                  <a:pt x="0" y="68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2"/>
                  <a:pt x="6" y="12"/>
                  <a:pt x="6" y="12"/>
                </a:cubicBezTo>
                <a:close/>
                <a:moveTo>
                  <a:pt x="44" y="26"/>
                </a:moveTo>
                <a:cubicBezTo>
                  <a:pt x="44" y="26"/>
                  <a:pt x="44" y="26"/>
                  <a:pt x="44" y="26"/>
                </a:cubicBezTo>
                <a:cubicBezTo>
                  <a:pt x="47" y="26"/>
                  <a:pt x="50" y="27"/>
                  <a:pt x="52" y="29"/>
                </a:cubicBezTo>
                <a:cubicBezTo>
                  <a:pt x="54" y="31"/>
                  <a:pt x="55" y="34"/>
                  <a:pt x="55" y="37"/>
                </a:cubicBezTo>
                <a:cubicBezTo>
                  <a:pt x="55" y="43"/>
                  <a:pt x="50" y="48"/>
                  <a:pt x="44" y="48"/>
                </a:cubicBezTo>
                <a:cubicBezTo>
                  <a:pt x="37" y="48"/>
                  <a:pt x="32" y="43"/>
                  <a:pt x="32" y="37"/>
                </a:cubicBezTo>
                <a:cubicBezTo>
                  <a:pt x="32" y="31"/>
                  <a:pt x="37" y="26"/>
                  <a:pt x="44" y="26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8" y="31"/>
                  <a:pt x="46" y="30"/>
                  <a:pt x="44" y="30"/>
                </a:cubicBezTo>
                <a:cubicBezTo>
                  <a:pt x="40" y="30"/>
                  <a:pt x="36" y="33"/>
                  <a:pt x="36" y="37"/>
                </a:cubicBezTo>
                <a:cubicBezTo>
                  <a:pt x="36" y="41"/>
                  <a:pt x="40" y="44"/>
                  <a:pt x="44" y="44"/>
                </a:cubicBezTo>
                <a:cubicBezTo>
                  <a:pt x="48" y="44"/>
                  <a:pt x="51" y="41"/>
                  <a:pt x="51" y="37"/>
                </a:cubicBezTo>
                <a:cubicBezTo>
                  <a:pt x="51" y="35"/>
                  <a:pt x="50" y="33"/>
                  <a:pt x="49" y="32"/>
                </a:cubicBezTo>
                <a:cubicBezTo>
                  <a:pt x="49" y="32"/>
                  <a:pt x="49" y="32"/>
                  <a:pt x="49" y="32"/>
                </a:cubicBezTo>
                <a:close/>
                <a:moveTo>
                  <a:pt x="23" y="19"/>
                </a:moveTo>
                <a:cubicBezTo>
                  <a:pt x="23" y="19"/>
                  <a:pt x="23" y="19"/>
                  <a:pt x="23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64"/>
                  <a:pt x="7" y="64"/>
                  <a:pt x="7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19"/>
                  <a:pt x="81" y="19"/>
                  <a:pt x="81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3" y="19"/>
                  <a:pt x="62" y="18"/>
                  <a:pt x="6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4" y="19"/>
                  <a:pt x="23" y="19"/>
                </a:cubicBezTo>
                <a:close/>
                <a:moveTo>
                  <a:pt x="44" y="14"/>
                </a:moveTo>
                <a:cubicBezTo>
                  <a:pt x="44" y="14"/>
                  <a:pt x="44" y="14"/>
                  <a:pt x="44" y="14"/>
                </a:cubicBezTo>
                <a:cubicBezTo>
                  <a:pt x="56" y="14"/>
                  <a:pt x="67" y="24"/>
                  <a:pt x="67" y="37"/>
                </a:cubicBezTo>
                <a:cubicBezTo>
                  <a:pt x="67" y="50"/>
                  <a:pt x="56" y="60"/>
                  <a:pt x="44" y="60"/>
                </a:cubicBezTo>
                <a:cubicBezTo>
                  <a:pt x="31" y="60"/>
                  <a:pt x="20" y="50"/>
                  <a:pt x="20" y="37"/>
                </a:cubicBezTo>
                <a:cubicBezTo>
                  <a:pt x="20" y="24"/>
                  <a:pt x="31" y="14"/>
                  <a:pt x="44" y="14"/>
                </a:cubicBezTo>
                <a:close/>
                <a:moveTo>
                  <a:pt x="44" y="21"/>
                </a:moveTo>
                <a:cubicBezTo>
                  <a:pt x="44" y="21"/>
                  <a:pt x="44" y="21"/>
                  <a:pt x="44" y="21"/>
                </a:cubicBezTo>
                <a:cubicBezTo>
                  <a:pt x="35" y="21"/>
                  <a:pt x="27" y="28"/>
                  <a:pt x="27" y="37"/>
                </a:cubicBezTo>
                <a:cubicBezTo>
                  <a:pt x="27" y="46"/>
                  <a:pt x="35" y="54"/>
                  <a:pt x="44" y="54"/>
                </a:cubicBezTo>
                <a:cubicBezTo>
                  <a:pt x="53" y="54"/>
                  <a:pt x="60" y="46"/>
                  <a:pt x="60" y="37"/>
                </a:cubicBezTo>
                <a:cubicBezTo>
                  <a:pt x="60" y="28"/>
                  <a:pt x="53" y="21"/>
                  <a:pt x="44" y="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19"/>
          <p:cNvSpPr>
            <a:spLocks noEditPoints="1"/>
          </p:cNvSpPr>
          <p:nvPr/>
        </p:nvSpPr>
        <p:spPr bwMode="auto">
          <a:xfrm>
            <a:off x="3415304" y="4471726"/>
            <a:ext cx="393008" cy="319517"/>
          </a:xfrm>
          <a:custGeom>
            <a:avLst/>
            <a:gdLst>
              <a:gd name="T0" fmla="*/ 80 w 104"/>
              <a:gd name="T1" fmla="*/ 19 h 85"/>
              <a:gd name="T2" fmla="*/ 93 w 104"/>
              <a:gd name="T3" fmla="*/ 50 h 85"/>
              <a:gd name="T4" fmla="*/ 104 w 104"/>
              <a:gd name="T5" fmla="*/ 68 h 85"/>
              <a:gd name="T6" fmla="*/ 98 w 104"/>
              <a:gd name="T7" fmla="*/ 80 h 85"/>
              <a:gd name="T8" fmla="*/ 94 w 104"/>
              <a:gd name="T9" fmla="*/ 82 h 85"/>
              <a:gd name="T10" fmla="*/ 13 w 104"/>
              <a:gd name="T11" fmla="*/ 85 h 85"/>
              <a:gd name="T12" fmla="*/ 10 w 104"/>
              <a:gd name="T13" fmla="*/ 80 h 85"/>
              <a:gd name="T14" fmla="*/ 1 w 104"/>
              <a:gd name="T15" fmla="*/ 78 h 85"/>
              <a:gd name="T16" fmla="*/ 1 w 104"/>
              <a:gd name="T17" fmla="*/ 60 h 85"/>
              <a:gd name="T18" fmla="*/ 5 w 104"/>
              <a:gd name="T19" fmla="*/ 37 h 85"/>
              <a:gd name="T20" fmla="*/ 29 w 104"/>
              <a:gd name="T21" fmla="*/ 20 h 85"/>
              <a:gd name="T22" fmla="*/ 62 w 104"/>
              <a:gd name="T23" fmla="*/ 78 h 85"/>
              <a:gd name="T24" fmla="*/ 62 w 104"/>
              <a:gd name="T25" fmla="*/ 75 h 85"/>
              <a:gd name="T26" fmla="*/ 66 w 104"/>
              <a:gd name="T27" fmla="*/ 63 h 85"/>
              <a:gd name="T28" fmla="*/ 75 w 104"/>
              <a:gd name="T29" fmla="*/ 71 h 85"/>
              <a:gd name="T30" fmla="*/ 74 w 104"/>
              <a:gd name="T31" fmla="*/ 57 h 85"/>
              <a:gd name="T32" fmla="*/ 72 w 104"/>
              <a:gd name="T33" fmla="*/ 53 h 85"/>
              <a:gd name="T34" fmla="*/ 71 w 104"/>
              <a:gd name="T35" fmla="*/ 53 h 85"/>
              <a:gd name="T36" fmla="*/ 70 w 104"/>
              <a:gd name="T37" fmla="*/ 51 h 85"/>
              <a:gd name="T38" fmla="*/ 41 w 104"/>
              <a:gd name="T39" fmla="*/ 44 h 85"/>
              <a:gd name="T40" fmla="*/ 32 w 104"/>
              <a:gd name="T41" fmla="*/ 53 h 85"/>
              <a:gd name="T42" fmla="*/ 32 w 104"/>
              <a:gd name="T43" fmla="*/ 53 h 85"/>
              <a:gd name="T44" fmla="*/ 29 w 104"/>
              <a:gd name="T45" fmla="*/ 64 h 85"/>
              <a:gd name="T46" fmla="*/ 37 w 104"/>
              <a:gd name="T47" fmla="*/ 72 h 85"/>
              <a:gd name="T48" fmla="*/ 41 w 104"/>
              <a:gd name="T49" fmla="*/ 63 h 85"/>
              <a:gd name="T50" fmla="*/ 41 w 104"/>
              <a:gd name="T51" fmla="*/ 75 h 85"/>
              <a:gd name="T52" fmla="*/ 52 w 104"/>
              <a:gd name="T53" fmla="*/ 40 h 85"/>
              <a:gd name="T54" fmla="*/ 52 w 104"/>
              <a:gd name="T55" fmla="*/ 7 h 85"/>
              <a:gd name="T56" fmla="*/ 17 w 104"/>
              <a:gd name="T57" fmla="*/ 78 h 85"/>
              <a:gd name="T58" fmla="*/ 23 w 104"/>
              <a:gd name="T59" fmla="*/ 76 h 85"/>
              <a:gd name="T60" fmla="*/ 23 w 104"/>
              <a:gd name="T61" fmla="*/ 56 h 85"/>
              <a:gd name="T62" fmla="*/ 8 w 104"/>
              <a:gd name="T63" fmla="*/ 63 h 85"/>
              <a:gd name="T64" fmla="*/ 7 w 104"/>
              <a:gd name="T65" fmla="*/ 73 h 85"/>
              <a:gd name="T66" fmla="*/ 15 w 104"/>
              <a:gd name="T67" fmla="*/ 65 h 85"/>
              <a:gd name="T68" fmla="*/ 29 w 104"/>
              <a:gd name="T69" fmla="*/ 27 h 85"/>
              <a:gd name="T70" fmla="*/ 24 w 104"/>
              <a:gd name="T71" fmla="*/ 25 h 85"/>
              <a:gd name="T72" fmla="*/ 15 w 104"/>
              <a:gd name="T73" fmla="*/ 45 h 85"/>
              <a:gd name="T74" fmla="*/ 26 w 104"/>
              <a:gd name="T75" fmla="*/ 49 h 85"/>
              <a:gd name="T76" fmla="*/ 36 w 104"/>
              <a:gd name="T77" fmla="*/ 40 h 85"/>
              <a:gd name="T78" fmla="*/ 35 w 104"/>
              <a:gd name="T79" fmla="*/ 39 h 85"/>
              <a:gd name="T80" fmla="*/ 29 w 104"/>
              <a:gd name="T81" fmla="*/ 27 h 85"/>
              <a:gd name="T82" fmla="*/ 87 w 104"/>
              <a:gd name="T83" fmla="*/ 78 h 85"/>
              <a:gd name="T84" fmla="*/ 89 w 104"/>
              <a:gd name="T85" fmla="*/ 65 h 85"/>
              <a:gd name="T86" fmla="*/ 97 w 104"/>
              <a:gd name="T87" fmla="*/ 73 h 85"/>
              <a:gd name="T88" fmla="*/ 96 w 104"/>
              <a:gd name="T89" fmla="*/ 63 h 85"/>
              <a:gd name="T90" fmla="*/ 88 w 104"/>
              <a:gd name="T91" fmla="*/ 54 h 85"/>
              <a:gd name="T92" fmla="*/ 82 w 104"/>
              <a:gd name="T93" fmla="*/ 71 h 85"/>
              <a:gd name="T94" fmla="*/ 87 w 104"/>
              <a:gd name="T95" fmla="*/ 78 h 85"/>
              <a:gd name="T96" fmla="*/ 75 w 104"/>
              <a:gd name="T97" fmla="*/ 27 h 85"/>
              <a:gd name="T98" fmla="*/ 75 w 104"/>
              <a:gd name="T99" fmla="*/ 27 h 85"/>
              <a:gd name="T100" fmla="*/ 68 w 104"/>
              <a:gd name="T101" fmla="*/ 39 h 85"/>
              <a:gd name="T102" fmla="*/ 74 w 104"/>
              <a:gd name="T103" fmla="*/ 46 h 85"/>
              <a:gd name="T104" fmla="*/ 78 w 104"/>
              <a:gd name="T105" fmla="*/ 49 h 85"/>
              <a:gd name="T106" fmla="*/ 88 w 104"/>
              <a:gd name="T107" fmla="*/ 45 h 85"/>
              <a:gd name="T108" fmla="*/ 80 w 104"/>
              <a:gd name="T109" fmla="*/ 2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4" h="85">
                <a:moveTo>
                  <a:pt x="52" y="0"/>
                </a:moveTo>
                <a:cubicBezTo>
                  <a:pt x="63" y="0"/>
                  <a:pt x="73" y="8"/>
                  <a:pt x="75" y="20"/>
                </a:cubicBezTo>
                <a:cubicBezTo>
                  <a:pt x="76" y="19"/>
                  <a:pt x="78" y="19"/>
                  <a:pt x="80" y="19"/>
                </a:cubicBezTo>
                <a:cubicBezTo>
                  <a:pt x="85" y="19"/>
                  <a:pt x="90" y="21"/>
                  <a:pt x="93" y="24"/>
                </a:cubicBezTo>
                <a:cubicBezTo>
                  <a:pt x="96" y="27"/>
                  <a:pt x="98" y="32"/>
                  <a:pt x="98" y="37"/>
                </a:cubicBezTo>
                <a:cubicBezTo>
                  <a:pt x="98" y="42"/>
                  <a:pt x="97" y="46"/>
                  <a:pt x="93" y="50"/>
                </a:cubicBezTo>
                <a:cubicBezTo>
                  <a:pt x="98" y="54"/>
                  <a:pt x="98" y="54"/>
                  <a:pt x="98" y="54"/>
                </a:cubicBezTo>
                <a:cubicBezTo>
                  <a:pt x="100" y="56"/>
                  <a:pt x="101" y="58"/>
                  <a:pt x="102" y="60"/>
                </a:cubicBezTo>
                <a:cubicBezTo>
                  <a:pt x="103" y="63"/>
                  <a:pt x="104" y="65"/>
                  <a:pt x="104" y="68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75"/>
                  <a:pt x="103" y="77"/>
                  <a:pt x="102" y="78"/>
                </a:cubicBezTo>
                <a:cubicBezTo>
                  <a:pt x="102" y="79"/>
                  <a:pt x="100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4"/>
                  <a:pt x="92" y="85"/>
                  <a:pt x="90" y="85"/>
                </a:cubicBezTo>
                <a:cubicBezTo>
                  <a:pt x="90" y="85"/>
                  <a:pt x="90" y="85"/>
                  <a:pt x="90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1" y="85"/>
                  <a:pt x="10" y="84"/>
                  <a:pt x="10" y="82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80"/>
                  <a:pt x="6" y="80"/>
                  <a:pt x="6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3" y="80"/>
                  <a:pt x="2" y="79"/>
                  <a:pt x="1" y="78"/>
                </a:cubicBezTo>
                <a:cubicBezTo>
                  <a:pt x="0" y="77"/>
                  <a:pt x="0" y="75"/>
                  <a:pt x="0" y="7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0" y="63"/>
                  <a:pt x="1" y="60"/>
                </a:cubicBezTo>
                <a:cubicBezTo>
                  <a:pt x="2" y="58"/>
                  <a:pt x="4" y="56"/>
                  <a:pt x="6" y="54"/>
                </a:cubicBezTo>
                <a:cubicBezTo>
                  <a:pt x="10" y="50"/>
                  <a:pt x="10" y="50"/>
                  <a:pt x="10" y="50"/>
                </a:cubicBezTo>
                <a:cubicBezTo>
                  <a:pt x="7" y="46"/>
                  <a:pt x="5" y="42"/>
                  <a:pt x="5" y="37"/>
                </a:cubicBezTo>
                <a:cubicBezTo>
                  <a:pt x="5" y="32"/>
                  <a:pt x="7" y="27"/>
                  <a:pt x="11" y="24"/>
                </a:cubicBezTo>
                <a:cubicBezTo>
                  <a:pt x="14" y="21"/>
                  <a:pt x="19" y="19"/>
                  <a:pt x="24" y="19"/>
                </a:cubicBezTo>
                <a:cubicBezTo>
                  <a:pt x="25" y="19"/>
                  <a:pt x="27" y="19"/>
                  <a:pt x="29" y="20"/>
                </a:cubicBezTo>
                <a:cubicBezTo>
                  <a:pt x="31" y="8"/>
                  <a:pt x="40" y="0"/>
                  <a:pt x="52" y="0"/>
                </a:cubicBezTo>
                <a:close/>
                <a:moveTo>
                  <a:pt x="62" y="78"/>
                </a:moveTo>
                <a:cubicBezTo>
                  <a:pt x="62" y="78"/>
                  <a:pt x="62" y="78"/>
                  <a:pt x="62" y="78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63"/>
                  <a:pt x="62" y="63"/>
                  <a:pt x="62" y="63"/>
                </a:cubicBezTo>
                <a:cubicBezTo>
                  <a:pt x="62" y="62"/>
                  <a:pt x="63" y="61"/>
                  <a:pt x="64" y="61"/>
                </a:cubicBezTo>
                <a:cubicBezTo>
                  <a:pt x="65" y="61"/>
                  <a:pt x="66" y="62"/>
                  <a:pt x="66" y="63"/>
                </a:cubicBezTo>
                <a:cubicBezTo>
                  <a:pt x="66" y="72"/>
                  <a:pt x="66" y="72"/>
                  <a:pt x="66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1"/>
                  <a:pt x="75" y="71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1"/>
                  <a:pt x="75" y="59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3" y="56"/>
                  <a:pt x="72" y="54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62" y="44"/>
                  <a:pt x="62" y="44"/>
                  <a:pt x="62" y="44"/>
                </a:cubicBezTo>
                <a:cubicBezTo>
                  <a:pt x="59" y="45"/>
                  <a:pt x="56" y="46"/>
                  <a:pt x="52" y="46"/>
                </a:cubicBezTo>
                <a:cubicBezTo>
                  <a:pt x="48" y="46"/>
                  <a:pt x="44" y="45"/>
                  <a:pt x="41" y="4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1"/>
                  <a:pt x="33" y="52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4"/>
                  <a:pt x="30" y="56"/>
                  <a:pt x="30" y="57"/>
                </a:cubicBezTo>
                <a:cubicBezTo>
                  <a:pt x="29" y="59"/>
                  <a:pt x="29" y="61"/>
                  <a:pt x="29" y="64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2"/>
                  <a:pt x="2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41" y="61"/>
                  <a:pt x="41" y="62"/>
                  <a:pt x="41" y="63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8"/>
                  <a:pt x="41" y="78"/>
                  <a:pt x="41" y="78"/>
                </a:cubicBezTo>
                <a:cubicBezTo>
                  <a:pt x="62" y="78"/>
                  <a:pt x="62" y="78"/>
                  <a:pt x="62" y="78"/>
                </a:cubicBezTo>
                <a:close/>
                <a:moveTo>
                  <a:pt x="52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61" y="40"/>
                  <a:pt x="68" y="32"/>
                  <a:pt x="68" y="23"/>
                </a:cubicBezTo>
                <a:cubicBezTo>
                  <a:pt x="68" y="14"/>
                  <a:pt x="61" y="7"/>
                  <a:pt x="52" y="7"/>
                </a:cubicBezTo>
                <a:cubicBezTo>
                  <a:pt x="43" y="7"/>
                  <a:pt x="35" y="14"/>
                  <a:pt x="35" y="23"/>
                </a:cubicBezTo>
                <a:cubicBezTo>
                  <a:pt x="35" y="32"/>
                  <a:pt x="43" y="40"/>
                  <a:pt x="52" y="40"/>
                </a:cubicBezTo>
                <a:close/>
                <a:moveTo>
                  <a:pt x="17" y="78"/>
                </a:moveTo>
                <a:cubicBezTo>
                  <a:pt x="17" y="78"/>
                  <a:pt x="17" y="78"/>
                  <a:pt x="17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4" y="77"/>
                  <a:pt x="23" y="76"/>
                </a:cubicBezTo>
                <a:cubicBezTo>
                  <a:pt x="22" y="75"/>
                  <a:pt x="22" y="73"/>
                  <a:pt x="22" y="71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1"/>
                  <a:pt x="22" y="58"/>
                  <a:pt x="23" y="56"/>
                </a:cubicBezTo>
                <a:cubicBezTo>
                  <a:pt x="21" y="55"/>
                  <a:pt x="18" y="55"/>
                  <a:pt x="16" y="54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0"/>
                  <a:pt x="8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5"/>
                  <a:pt x="7" y="66"/>
                  <a:pt x="7" y="68"/>
                </a:cubicBezTo>
                <a:cubicBezTo>
                  <a:pt x="7" y="73"/>
                  <a:pt x="7" y="73"/>
                  <a:pt x="7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6"/>
                  <a:pt x="13" y="65"/>
                  <a:pt x="15" y="65"/>
                </a:cubicBezTo>
                <a:cubicBezTo>
                  <a:pt x="16" y="65"/>
                  <a:pt x="17" y="66"/>
                  <a:pt x="17" y="67"/>
                </a:cubicBezTo>
                <a:cubicBezTo>
                  <a:pt x="17" y="78"/>
                  <a:pt x="17" y="78"/>
                  <a:pt x="17" y="78"/>
                </a:cubicBezTo>
                <a:close/>
                <a:moveTo>
                  <a:pt x="29" y="27"/>
                </a:move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7" y="26"/>
                </a:cubicBezTo>
                <a:cubicBezTo>
                  <a:pt x="26" y="26"/>
                  <a:pt x="25" y="25"/>
                  <a:pt x="24" y="25"/>
                </a:cubicBezTo>
                <a:cubicBezTo>
                  <a:pt x="20" y="25"/>
                  <a:pt x="17" y="27"/>
                  <a:pt x="15" y="29"/>
                </a:cubicBezTo>
                <a:cubicBezTo>
                  <a:pt x="13" y="31"/>
                  <a:pt x="12" y="34"/>
                  <a:pt x="12" y="37"/>
                </a:cubicBezTo>
                <a:cubicBezTo>
                  <a:pt x="12" y="40"/>
                  <a:pt x="13" y="43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7"/>
                  <a:pt x="20" y="49"/>
                  <a:pt x="24" y="49"/>
                </a:cubicBezTo>
                <a:cubicBezTo>
                  <a:pt x="24" y="49"/>
                  <a:pt x="25" y="49"/>
                  <a:pt x="26" y="49"/>
                </a:cubicBezTo>
                <a:cubicBezTo>
                  <a:pt x="26" y="48"/>
                  <a:pt x="27" y="48"/>
                  <a:pt x="27" y="48"/>
                </a:cubicBezTo>
                <a:cubicBezTo>
                  <a:pt x="28" y="47"/>
                  <a:pt x="29" y="47"/>
                  <a:pt x="29" y="46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2" y="36"/>
                  <a:pt x="30" y="33"/>
                  <a:pt x="29" y="28"/>
                </a:cubicBezTo>
                <a:cubicBezTo>
                  <a:pt x="29" y="28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87" y="78"/>
                </a:moveTo>
                <a:cubicBezTo>
                  <a:pt x="87" y="78"/>
                  <a:pt x="87" y="78"/>
                  <a:pt x="87" y="78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66"/>
                  <a:pt x="88" y="65"/>
                  <a:pt x="89" y="65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73"/>
                  <a:pt x="91" y="73"/>
                  <a:pt x="91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6"/>
                  <a:pt x="97" y="65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1"/>
                  <a:pt x="94" y="60"/>
                  <a:pt x="93" y="59"/>
                </a:cubicBezTo>
                <a:cubicBezTo>
                  <a:pt x="88" y="54"/>
                  <a:pt x="88" y="54"/>
                  <a:pt x="88" y="54"/>
                </a:cubicBezTo>
                <a:cubicBezTo>
                  <a:pt x="86" y="55"/>
                  <a:pt x="83" y="55"/>
                  <a:pt x="80" y="56"/>
                </a:cubicBezTo>
                <a:cubicBezTo>
                  <a:pt x="81" y="58"/>
                  <a:pt x="82" y="61"/>
                  <a:pt x="82" y="64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3"/>
                  <a:pt x="81" y="75"/>
                  <a:pt x="80" y="76"/>
                </a:cubicBezTo>
                <a:cubicBezTo>
                  <a:pt x="80" y="77"/>
                  <a:pt x="79" y="78"/>
                  <a:pt x="77" y="78"/>
                </a:cubicBezTo>
                <a:cubicBezTo>
                  <a:pt x="87" y="78"/>
                  <a:pt x="87" y="78"/>
                  <a:pt x="87" y="78"/>
                </a:cubicBezTo>
                <a:close/>
                <a:moveTo>
                  <a:pt x="75" y="27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32"/>
                  <a:pt x="71" y="36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0"/>
                  <a:pt x="68" y="40"/>
                  <a:pt x="68" y="40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7"/>
                  <a:pt x="76" y="47"/>
                  <a:pt x="76" y="48"/>
                </a:cubicBezTo>
                <a:cubicBezTo>
                  <a:pt x="77" y="48"/>
                  <a:pt x="77" y="48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9" y="49"/>
                  <a:pt x="80" y="49"/>
                </a:cubicBezTo>
                <a:cubicBezTo>
                  <a:pt x="83" y="49"/>
                  <a:pt x="86" y="47"/>
                  <a:pt x="88" y="45"/>
                </a:cubicBezTo>
                <a:cubicBezTo>
                  <a:pt x="90" y="43"/>
                  <a:pt x="92" y="40"/>
                  <a:pt x="92" y="37"/>
                </a:cubicBezTo>
                <a:cubicBezTo>
                  <a:pt x="92" y="34"/>
                  <a:pt x="90" y="31"/>
                  <a:pt x="88" y="29"/>
                </a:cubicBezTo>
                <a:cubicBezTo>
                  <a:pt x="86" y="27"/>
                  <a:pt x="83" y="25"/>
                  <a:pt x="80" y="25"/>
                </a:cubicBezTo>
                <a:cubicBezTo>
                  <a:pt x="79" y="25"/>
                  <a:pt x="78" y="26"/>
                  <a:pt x="77" y="26"/>
                </a:cubicBezTo>
                <a:cubicBezTo>
                  <a:pt x="76" y="26"/>
                  <a:pt x="75" y="27"/>
                  <a:pt x="75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20"/>
          <p:cNvSpPr>
            <a:spLocks noEditPoints="1"/>
          </p:cNvSpPr>
          <p:nvPr/>
        </p:nvSpPr>
        <p:spPr bwMode="auto">
          <a:xfrm>
            <a:off x="2480252" y="1564719"/>
            <a:ext cx="332299" cy="373835"/>
          </a:xfrm>
          <a:custGeom>
            <a:avLst/>
            <a:gdLst>
              <a:gd name="T0" fmla="*/ 73 w 88"/>
              <a:gd name="T1" fmla="*/ 22 h 99"/>
              <a:gd name="T2" fmla="*/ 81 w 88"/>
              <a:gd name="T3" fmla="*/ 18 h 99"/>
              <a:gd name="T4" fmla="*/ 77 w 88"/>
              <a:gd name="T5" fmla="*/ 27 h 99"/>
              <a:gd name="T6" fmla="*/ 75 w 88"/>
              <a:gd name="T7" fmla="*/ 86 h 99"/>
              <a:gd name="T8" fmla="*/ 44 w 88"/>
              <a:gd name="T9" fmla="*/ 99 h 99"/>
              <a:gd name="T10" fmla="*/ 13 w 88"/>
              <a:gd name="T11" fmla="*/ 86 h 99"/>
              <a:gd name="T12" fmla="*/ 13 w 88"/>
              <a:gd name="T13" fmla="*/ 24 h 99"/>
              <a:gd name="T14" fmla="*/ 13 w 88"/>
              <a:gd name="T15" fmla="*/ 24 h 99"/>
              <a:gd name="T16" fmla="*/ 41 w 88"/>
              <a:gd name="T17" fmla="*/ 6 h 99"/>
              <a:gd name="T18" fmla="*/ 34 w 88"/>
              <a:gd name="T19" fmla="*/ 3 h 99"/>
              <a:gd name="T20" fmla="*/ 51 w 88"/>
              <a:gd name="T21" fmla="*/ 0 h 99"/>
              <a:gd name="T22" fmla="*/ 51 w 88"/>
              <a:gd name="T23" fmla="*/ 6 h 99"/>
              <a:gd name="T24" fmla="*/ 48 w 88"/>
              <a:gd name="T25" fmla="*/ 12 h 99"/>
              <a:gd name="T26" fmla="*/ 56 w 88"/>
              <a:gd name="T27" fmla="*/ 57 h 99"/>
              <a:gd name="T28" fmla="*/ 60 w 88"/>
              <a:gd name="T29" fmla="*/ 31 h 99"/>
              <a:gd name="T30" fmla="*/ 37 w 88"/>
              <a:gd name="T31" fmla="*/ 46 h 99"/>
              <a:gd name="T32" fmla="*/ 36 w 88"/>
              <a:gd name="T33" fmla="*/ 47 h 99"/>
              <a:gd name="T34" fmla="*/ 33 w 88"/>
              <a:gd name="T35" fmla="*/ 56 h 99"/>
              <a:gd name="T36" fmla="*/ 33 w 88"/>
              <a:gd name="T37" fmla="*/ 58 h 99"/>
              <a:gd name="T38" fmla="*/ 34 w 88"/>
              <a:gd name="T39" fmla="*/ 60 h 99"/>
              <a:gd name="T40" fmla="*/ 39 w 88"/>
              <a:gd name="T41" fmla="*/ 65 h 99"/>
              <a:gd name="T42" fmla="*/ 41 w 88"/>
              <a:gd name="T43" fmla="*/ 66 h 99"/>
              <a:gd name="T44" fmla="*/ 43 w 88"/>
              <a:gd name="T45" fmla="*/ 67 h 99"/>
              <a:gd name="T46" fmla="*/ 44 w 88"/>
              <a:gd name="T47" fmla="*/ 67 h 99"/>
              <a:gd name="T48" fmla="*/ 45 w 88"/>
              <a:gd name="T49" fmla="*/ 67 h 99"/>
              <a:gd name="T50" fmla="*/ 47 w 88"/>
              <a:gd name="T51" fmla="*/ 66 h 99"/>
              <a:gd name="T52" fmla="*/ 54 w 88"/>
              <a:gd name="T53" fmla="*/ 61 h 99"/>
              <a:gd name="T54" fmla="*/ 56 w 88"/>
              <a:gd name="T55" fmla="*/ 57 h 99"/>
              <a:gd name="T56" fmla="*/ 48 w 88"/>
              <a:gd name="T57" fmla="*/ 49 h 99"/>
              <a:gd name="T58" fmla="*/ 40 w 88"/>
              <a:gd name="T59" fmla="*/ 62 h 99"/>
              <a:gd name="T60" fmla="*/ 48 w 88"/>
              <a:gd name="T61" fmla="*/ 49 h 99"/>
              <a:gd name="T62" fmla="*/ 46 w 88"/>
              <a:gd name="T63" fmla="*/ 52 h 99"/>
              <a:gd name="T64" fmla="*/ 43 w 88"/>
              <a:gd name="T65" fmla="*/ 58 h 99"/>
              <a:gd name="T66" fmla="*/ 46 w 88"/>
              <a:gd name="T67" fmla="*/ 52 h 99"/>
              <a:gd name="T68" fmla="*/ 64 w 88"/>
              <a:gd name="T69" fmla="*/ 32 h 99"/>
              <a:gd name="T70" fmla="*/ 58 w 88"/>
              <a:gd name="T71" fmla="*/ 61 h 99"/>
              <a:gd name="T72" fmla="*/ 45 w 88"/>
              <a:gd name="T73" fmla="*/ 71 h 99"/>
              <a:gd name="T74" fmla="*/ 44 w 88"/>
              <a:gd name="T75" fmla="*/ 71 h 99"/>
              <a:gd name="T76" fmla="*/ 42 w 88"/>
              <a:gd name="T77" fmla="*/ 71 h 99"/>
              <a:gd name="T78" fmla="*/ 39 w 88"/>
              <a:gd name="T79" fmla="*/ 70 h 99"/>
              <a:gd name="T80" fmla="*/ 29 w 88"/>
              <a:gd name="T81" fmla="*/ 59 h 99"/>
              <a:gd name="T82" fmla="*/ 29 w 88"/>
              <a:gd name="T83" fmla="*/ 56 h 99"/>
              <a:gd name="T84" fmla="*/ 33 w 88"/>
              <a:gd name="T85" fmla="*/ 45 h 99"/>
              <a:gd name="T86" fmla="*/ 34 w 88"/>
              <a:gd name="T87" fmla="*/ 44 h 99"/>
              <a:gd name="T88" fmla="*/ 35 w 88"/>
              <a:gd name="T89" fmla="*/ 43 h 99"/>
              <a:gd name="T90" fmla="*/ 55 w 88"/>
              <a:gd name="T91" fmla="*/ 26 h 99"/>
              <a:gd name="T92" fmla="*/ 60 w 88"/>
              <a:gd name="T93" fmla="*/ 26 h 99"/>
              <a:gd name="T94" fmla="*/ 61 w 88"/>
              <a:gd name="T95" fmla="*/ 26 h 99"/>
              <a:gd name="T96" fmla="*/ 62 w 88"/>
              <a:gd name="T97" fmla="*/ 27 h 99"/>
              <a:gd name="T98" fmla="*/ 64 w 88"/>
              <a:gd name="T99" fmla="*/ 32 h 99"/>
              <a:gd name="T100" fmla="*/ 70 w 88"/>
              <a:gd name="T101" fmla="*/ 29 h 99"/>
              <a:gd name="T102" fmla="*/ 18 w 88"/>
              <a:gd name="T103" fmla="*/ 29 h 99"/>
              <a:gd name="T104" fmla="*/ 18 w 88"/>
              <a:gd name="T105" fmla="*/ 81 h 99"/>
              <a:gd name="T106" fmla="*/ 70 w 88"/>
              <a:gd name="T107" fmla="*/ 82 h 99"/>
              <a:gd name="T108" fmla="*/ 81 w 88"/>
              <a:gd name="T109" fmla="*/ 55 h 99"/>
              <a:gd name="T110" fmla="*/ 70 w 88"/>
              <a:gd name="T111" fmla="*/ 2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8" h="99">
                <a:moveTo>
                  <a:pt x="48" y="12"/>
                </a:moveTo>
                <a:cubicBezTo>
                  <a:pt x="57" y="12"/>
                  <a:pt x="66" y="16"/>
                  <a:pt x="73" y="22"/>
                </a:cubicBezTo>
                <a:cubicBezTo>
                  <a:pt x="76" y="18"/>
                  <a:pt x="76" y="18"/>
                  <a:pt x="76" y="18"/>
                </a:cubicBezTo>
                <a:cubicBezTo>
                  <a:pt x="78" y="17"/>
                  <a:pt x="80" y="17"/>
                  <a:pt x="81" y="18"/>
                </a:cubicBezTo>
                <a:cubicBezTo>
                  <a:pt x="83" y="20"/>
                  <a:pt x="83" y="22"/>
                  <a:pt x="81" y="23"/>
                </a:cubicBezTo>
                <a:cubicBezTo>
                  <a:pt x="77" y="27"/>
                  <a:pt x="77" y="27"/>
                  <a:pt x="77" y="27"/>
                </a:cubicBezTo>
                <a:cubicBezTo>
                  <a:pt x="84" y="34"/>
                  <a:pt x="88" y="44"/>
                  <a:pt x="88" y="55"/>
                </a:cubicBezTo>
                <a:cubicBezTo>
                  <a:pt x="88" y="67"/>
                  <a:pt x="83" y="78"/>
                  <a:pt x="75" y="86"/>
                </a:cubicBezTo>
                <a:cubicBezTo>
                  <a:pt x="75" y="86"/>
                  <a:pt x="75" y="86"/>
                  <a:pt x="75" y="86"/>
                </a:cubicBezTo>
                <a:cubicBezTo>
                  <a:pt x="67" y="94"/>
                  <a:pt x="56" y="99"/>
                  <a:pt x="44" y="99"/>
                </a:cubicBezTo>
                <a:cubicBezTo>
                  <a:pt x="32" y="99"/>
                  <a:pt x="21" y="94"/>
                  <a:pt x="13" y="86"/>
                </a:cubicBezTo>
                <a:cubicBezTo>
                  <a:pt x="13" y="86"/>
                  <a:pt x="13" y="86"/>
                  <a:pt x="13" y="86"/>
                </a:cubicBezTo>
                <a:cubicBezTo>
                  <a:pt x="5" y="78"/>
                  <a:pt x="0" y="67"/>
                  <a:pt x="0" y="55"/>
                </a:cubicBezTo>
                <a:cubicBezTo>
                  <a:pt x="0" y="43"/>
                  <a:pt x="5" y="32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20" y="17"/>
                  <a:pt x="30" y="12"/>
                  <a:pt x="41" y="12"/>
                </a:cubicBezTo>
                <a:cubicBezTo>
                  <a:pt x="41" y="6"/>
                  <a:pt x="41" y="6"/>
                  <a:pt x="41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5"/>
                  <a:pt x="34" y="3"/>
                </a:cubicBezTo>
                <a:cubicBezTo>
                  <a:pt x="34" y="1"/>
                  <a:pt x="35" y="0"/>
                  <a:pt x="3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5" y="1"/>
                  <a:pt x="55" y="3"/>
                </a:cubicBezTo>
                <a:cubicBezTo>
                  <a:pt x="55" y="5"/>
                  <a:pt x="53" y="6"/>
                  <a:pt x="51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12"/>
                  <a:pt x="48" y="12"/>
                  <a:pt x="48" y="12"/>
                </a:cubicBezTo>
                <a:close/>
                <a:moveTo>
                  <a:pt x="56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0"/>
                  <a:pt x="58" y="29"/>
                  <a:pt x="57" y="30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4" y="49"/>
                  <a:pt x="33" y="53"/>
                  <a:pt x="33" y="56"/>
                </a:cubicBezTo>
                <a:cubicBezTo>
                  <a:pt x="33" y="56"/>
                  <a:pt x="33" y="57"/>
                  <a:pt x="33" y="57"/>
                </a:cubicBezTo>
                <a:cubicBezTo>
                  <a:pt x="33" y="57"/>
                  <a:pt x="33" y="58"/>
                  <a:pt x="33" y="58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59"/>
                  <a:pt x="34" y="60"/>
                  <a:pt x="34" y="60"/>
                </a:cubicBezTo>
                <a:cubicBezTo>
                  <a:pt x="34" y="60"/>
                  <a:pt x="34" y="61"/>
                  <a:pt x="34" y="61"/>
                </a:cubicBezTo>
                <a:cubicBezTo>
                  <a:pt x="35" y="63"/>
                  <a:pt x="37" y="64"/>
                  <a:pt x="39" y="65"/>
                </a:cubicBezTo>
                <a:cubicBezTo>
                  <a:pt x="39" y="65"/>
                  <a:pt x="39" y="65"/>
                  <a:pt x="40" y="66"/>
                </a:cubicBezTo>
                <a:cubicBezTo>
                  <a:pt x="40" y="66"/>
                  <a:pt x="40" y="66"/>
                  <a:pt x="41" y="66"/>
                </a:cubicBezTo>
                <a:cubicBezTo>
                  <a:pt x="41" y="66"/>
                  <a:pt x="41" y="66"/>
                  <a:pt x="42" y="66"/>
                </a:cubicBezTo>
                <a:cubicBezTo>
                  <a:pt x="42" y="66"/>
                  <a:pt x="42" y="66"/>
                  <a:pt x="43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67"/>
                  <a:pt x="44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67"/>
                  <a:pt x="45" y="67"/>
                  <a:pt x="45" y="67"/>
                </a:cubicBezTo>
                <a:cubicBezTo>
                  <a:pt x="45" y="67"/>
                  <a:pt x="46" y="67"/>
                  <a:pt x="46" y="66"/>
                </a:cubicBezTo>
                <a:cubicBezTo>
                  <a:pt x="46" y="66"/>
                  <a:pt x="47" y="66"/>
                  <a:pt x="47" y="66"/>
                </a:cubicBezTo>
                <a:cubicBezTo>
                  <a:pt x="50" y="66"/>
                  <a:pt x="52" y="64"/>
                  <a:pt x="53" y="62"/>
                </a:cubicBezTo>
                <a:cubicBezTo>
                  <a:pt x="54" y="62"/>
                  <a:pt x="54" y="61"/>
                  <a:pt x="54" y="61"/>
                </a:cubicBezTo>
                <a:cubicBezTo>
                  <a:pt x="55" y="60"/>
                  <a:pt x="55" y="58"/>
                  <a:pt x="56" y="57"/>
                </a:cubicBezTo>
                <a:cubicBezTo>
                  <a:pt x="56" y="57"/>
                  <a:pt x="56" y="57"/>
                  <a:pt x="56" y="57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51" y="51"/>
                  <a:pt x="53" y="55"/>
                  <a:pt x="51" y="59"/>
                </a:cubicBezTo>
                <a:cubicBezTo>
                  <a:pt x="49" y="62"/>
                  <a:pt x="44" y="64"/>
                  <a:pt x="40" y="62"/>
                </a:cubicBezTo>
                <a:cubicBezTo>
                  <a:pt x="37" y="60"/>
                  <a:pt x="36" y="55"/>
                  <a:pt x="38" y="51"/>
                </a:cubicBezTo>
                <a:cubicBezTo>
                  <a:pt x="40" y="48"/>
                  <a:pt x="44" y="47"/>
                  <a:pt x="48" y="49"/>
                </a:cubicBezTo>
                <a:close/>
                <a:moveTo>
                  <a:pt x="46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4" y="51"/>
                  <a:pt x="42" y="52"/>
                  <a:pt x="41" y="53"/>
                </a:cubicBezTo>
                <a:cubicBezTo>
                  <a:pt x="40" y="55"/>
                  <a:pt x="41" y="57"/>
                  <a:pt x="43" y="58"/>
                </a:cubicBezTo>
                <a:cubicBezTo>
                  <a:pt x="44" y="59"/>
                  <a:pt x="46" y="58"/>
                  <a:pt x="47" y="57"/>
                </a:cubicBezTo>
                <a:cubicBezTo>
                  <a:pt x="48" y="55"/>
                  <a:pt x="47" y="53"/>
                  <a:pt x="46" y="52"/>
                </a:cubicBezTo>
                <a:close/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0" y="57"/>
                  <a:pt x="60" y="57"/>
                  <a:pt x="60" y="57"/>
                </a:cubicBezTo>
                <a:cubicBezTo>
                  <a:pt x="59" y="59"/>
                  <a:pt x="59" y="60"/>
                  <a:pt x="58" y="61"/>
                </a:cubicBezTo>
                <a:cubicBezTo>
                  <a:pt x="56" y="66"/>
                  <a:pt x="52" y="70"/>
                  <a:pt x="47" y="70"/>
                </a:cubicBezTo>
                <a:cubicBezTo>
                  <a:pt x="46" y="71"/>
                  <a:pt x="46" y="71"/>
                  <a:pt x="45" y="71"/>
                </a:cubicBezTo>
                <a:cubicBezTo>
                  <a:pt x="45" y="71"/>
                  <a:pt x="44" y="71"/>
                  <a:pt x="44" y="71"/>
                </a:cubicBezTo>
                <a:cubicBezTo>
                  <a:pt x="44" y="71"/>
                  <a:pt x="44" y="71"/>
                  <a:pt x="44" y="71"/>
                </a:cubicBezTo>
                <a:cubicBezTo>
                  <a:pt x="43" y="71"/>
                  <a:pt x="43" y="71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1"/>
                  <a:pt x="41" y="70"/>
                  <a:pt x="41" y="70"/>
                </a:cubicBezTo>
                <a:cubicBezTo>
                  <a:pt x="40" y="70"/>
                  <a:pt x="40" y="70"/>
                  <a:pt x="39" y="70"/>
                </a:cubicBezTo>
                <a:cubicBezTo>
                  <a:pt x="35" y="68"/>
                  <a:pt x="31" y="65"/>
                  <a:pt x="30" y="61"/>
                </a:cubicBezTo>
                <a:cubicBezTo>
                  <a:pt x="30" y="60"/>
                  <a:pt x="29" y="60"/>
                  <a:pt x="29" y="59"/>
                </a:cubicBezTo>
                <a:cubicBezTo>
                  <a:pt x="29" y="59"/>
                  <a:pt x="29" y="58"/>
                  <a:pt x="29" y="58"/>
                </a:cubicBezTo>
                <a:cubicBezTo>
                  <a:pt x="29" y="57"/>
                  <a:pt x="29" y="57"/>
                  <a:pt x="29" y="56"/>
                </a:cubicBezTo>
                <a:cubicBezTo>
                  <a:pt x="28" y="53"/>
                  <a:pt x="30" y="49"/>
                  <a:pt x="32" y="46"/>
                </a:cubicBezTo>
                <a:cubicBezTo>
                  <a:pt x="32" y="46"/>
                  <a:pt x="32" y="45"/>
                  <a:pt x="33" y="45"/>
                </a:cubicBezTo>
                <a:cubicBezTo>
                  <a:pt x="33" y="45"/>
                  <a:pt x="33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5"/>
                  <a:pt x="58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3" y="28"/>
                  <a:pt x="64" y="30"/>
                  <a:pt x="64" y="32"/>
                </a:cubicBezTo>
                <a:close/>
                <a:moveTo>
                  <a:pt x="70" y="29"/>
                </a:moveTo>
                <a:cubicBezTo>
                  <a:pt x="70" y="29"/>
                  <a:pt x="70" y="29"/>
                  <a:pt x="70" y="29"/>
                </a:cubicBezTo>
                <a:cubicBezTo>
                  <a:pt x="64" y="22"/>
                  <a:pt x="54" y="18"/>
                  <a:pt x="44" y="18"/>
                </a:cubicBezTo>
                <a:cubicBezTo>
                  <a:pt x="34" y="18"/>
                  <a:pt x="25" y="22"/>
                  <a:pt x="18" y="29"/>
                </a:cubicBezTo>
                <a:cubicBezTo>
                  <a:pt x="11" y="36"/>
                  <a:pt x="7" y="45"/>
                  <a:pt x="7" y="55"/>
                </a:cubicBezTo>
                <a:cubicBezTo>
                  <a:pt x="7" y="65"/>
                  <a:pt x="11" y="75"/>
                  <a:pt x="18" y="81"/>
                </a:cubicBezTo>
                <a:cubicBezTo>
                  <a:pt x="25" y="88"/>
                  <a:pt x="34" y="92"/>
                  <a:pt x="44" y="92"/>
                </a:cubicBezTo>
                <a:cubicBezTo>
                  <a:pt x="54" y="92"/>
                  <a:pt x="64" y="88"/>
                  <a:pt x="70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7" y="75"/>
                  <a:pt x="81" y="65"/>
                  <a:pt x="81" y="55"/>
                </a:cubicBezTo>
                <a:cubicBezTo>
                  <a:pt x="81" y="45"/>
                  <a:pt x="77" y="36"/>
                  <a:pt x="71" y="29"/>
                </a:cubicBezTo>
                <a:cubicBezTo>
                  <a:pt x="70" y="29"/>
                  <a:pt x="70" y="29"/>
                  <a:pt x="70" y="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8304245" y="2158074"/>
            <a:ext cx="2458104" cy="108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17349" y="2158074"/>
            <a:ext cx="2458104" cy="108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382756" y="4970679"/>
            <a:ext cx="2458104" cy="108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632171" y="4970679"/>
            <a:ext cx="2458104" cy="108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28" name="Oval 14"/>
          <p:cNvSpPr>
            <a:spLocks noChangeArrowheads="1"/>
          </p:cNvSpPr>
          <p:nvPr/>
        </p:nvSpPr>
        <p:spPr bwMode="auto">
          <a:xfrm>
            <a:off x="6685113" y="1916189"/>
            <a:ext cx="1217332" cy="12173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  <a:p>
            <a:pPr algn="ctr"/>
            <a:r>
              <a:rPr lang="en-US" altLang="zh-CN" sz="1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here</a:t>
            </a:r>
            <a:endParaRPr lang="zh-CN" altLang="en-US" sz="13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6054541" y="3061262"/>
            <a:ext cx="1217332" cy="12173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pPr algn="ctr"/>
            <a:r>
              <a:rPr lang="en-US" altLang="zh-CN" sz="1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here</a:t>
            </a:r>
            <a:endParaRPr lang="zh-CN" altLang="en-US" sz="13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43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19403" y="4852897"/>
            <a:ext cx="5376597" cy="8892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625800" y="2128428"/>
            <a:ext cx="2226377" cy="3845779"/>
            <a:chOff x="5220072" y="1418828"/>
            <a:chExt cx="2055499" cy="3549516"/>
          </a:xfrm>
        </p:grpSpPr>
        <p:pic>
          <p:nvPicPr>
            <p:cNvPr id="6" name="Picture 2" descr="C:\Users\X-DOG\Desktop\Apple iPhone 6 and iPhone 6 Plus MOCKUP PSD - Wellgraphic.png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220072" y="1418828"/>
              <a:ext cx="2055499" cy="3549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5560218" y="1828799"/>
              <a:ext cx="1328738" cy="2421731"/>
            </a:xfrm>
            <a:prstGeom prst="rect">
              <a:avLst/>
            </a:prstGeom>
            <a:blipFill dpi="0" rotWithShape="1">
              <a:blip r:embed="rId3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35184" y="2128428"/>
            <a:ext cx="2226377" cy="3845779"/>
            <a:chOff x="5220072" y="1418828"/>
            <a:chExt cx="2055499" cy="3549516"/>
          </a:xfrm>
        </p:grpSpPr>
        <p:pic>
          <p:nvPicPr>
            <p:cNvPr id="9" name="Picture 2" descr="C:\Users\X-DOG\Desktop\Apple iPhone 6 and iPhone 6 Plus MOCKUP PSD - Wellgraphic.png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220072" y="1418828"/>
              <a:ext cx="2055499" cy="3549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5560218" y="1828799"/>
              <a:ext cx="1328738" cy="2421731"/>
            </a:xfrm>
            <a:prstGeom prst="rect">
              <a:avLst/>
            </a:prstGeom>
            <a:blipFill dpi="0" rotWithShape="1">
              <a:blip r:embed="rId3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952531" y="1761987"/>
            <a:ext cx="2650651" cy="4578661"/>
            <a:chOff x="5220072" y="1418828"/>
            <a:chExt cx="2055499" cy="3549516"/>
          </a:xfrm>
        </p:grpSpPr>
        <p:pic>
          <p:nvPicPr>
            <p:cNvPr id="8194" name="Picture 2" descr="C:\Users\X-DOG\Desktop\Apple iPhone 6 and iPhone 6 Plus MOCKUP PSD - Wellgraphic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5220072" y="1418828"/>
              <a:ext cx="2055499" cy="3549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560218" y="1828799"/>
              <a:ext cx="1328738" cy="2421731"/>
            </a:xfrm>
            <a:prstGeom prst="rect">
              <a:avLst/>
            </a:prstGeom>
            <a:blipFill dpi="0" rotWithShape="1">
              <a:blip r:embed="rId5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1" name="图表 10"/>
          <p:cNvGraphicFramePr/>
          <p:nvPr/>
        </p:nvGraphicFramePr>
        <p:xfrm>
          <a:off x="646951" y="1966031"/>
          <a:ext cx="5405148" cy="251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911424" y="4946845"/>
            <a:ext cx="4992555" cy="691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26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/>
          <p:cNvSpPr/>
          <p:nvPr/>
        </p:nvSpPr>
        <p:spPr bwMode="auto">
          <a:xfrm>
            <a:off x="5284236" y="4852820"/>
            <a:ext cx="1591753" cy="2016589"/>
          </a:xfrm>
          <a:custGeom>
            <a:avLst/>
            <a:gdLst>
              <a:gd name="T0" fmla="*/ 369 w 889"/>
              <a:gd name="T1" fmla="*/ 1124 h 1124"/>
              <a:gd name="T2" fmla="*/ 713 w 889"/>
              <a:gd name="T3" fmla="*/ 1124 h 1124"/>
              <a:gd name="T4" fmla="*/ 676 w 889"/>
              <a:gd name="T5" fmla="*/ 705 h 1124"/>
              <a:gd name="T6" fmla="*/ 862 w 889"/>
              <a:gd name="T7" fmla="*/ 273 h 1124"/>
              <a:gd name="T8" fmla="*/ 853 w 889"/>
              <a:gd name="T9" fmla="*/ 202 h 1124"/>
              <a:gd name="T10" fmla="*/ 775 w 889"/>
              <a:gd name="T11" fmla="*/ 257 h 1124"/>
              <a:gd name="T12" fmla="*/ 612 w 889"/>
              <a:gd name="T13" fmla="*/ 387 h 1124"/>
              <a:gd name="T14" fmla="*/ 489 w 889"/>
              <a:gd name="T15" fmla="*/ 141 h 1124"/>
              <a:gd name="T16" fmla="*/ 417 w 889"/>
              <a:gd name="T17" fmla="*/ 5 h 1124"/>
              <a:gd name="T18" fmla="*/ 404 w 889"/>
              <a:gd name="T19" fmla="*/ 155 h 1124"/>
              <a:gd name="T20" fmla="*/ 405 w 889"/>
              <a:gd name="T21" fmla="*/ 327 h 1124"/>
              <a:gd name="T22" fmla="*/ 275 w 889"/>
              <a:gd name="T23" fmla="*/ 196 h 1124"/>
              <a:gd name="T24" fmla="*/ 154 w 889"/>
              <a:gd name="T25" fmla="*/ 49 h 1124"/>
              <a:gd name="T26" fmla="*/ 207 w 889"/>
              <a:gd name="T27" fmla="*/ 218 h 1124"/>
              <a:gd name="T28" fmla="*/ 281 w 889"/>
              <a:gd name="T29" fmla="*/ 387 h 1124"/>
              <a:gd name="T30" fmla="*/ 155 w 889"/>
              <a:gd name="T31" fmla="*/ 273 h 1124"/>
              <a:gd name="T32" fmla="*/ 28 w 889"/>
              <a:gd name="T33" fmla="*/ 187 h 1124"/>
              <a:gd name="T34" fmla="*/ 113 w 889"/>
              <a:gd name="T35" fmla="*/ 350 h 1124"/>
              <a:gd name="T36" fmla="*/ 234 w 889"/>
              <a:gd name="T37" fmla="*/ 489 h 1124"/>
              <a:gd name="T38" fmla="*/ 107 w 889"/>
              <a:gd name="T39" fmla="*/ 421 h 1124"/>
              <a:gd name="T40" fmla="*/ 29 w 889"/>
              <a:gd name="T41" fmla="*/ 413 h 1124"/>
              <a:gd name="T42" fmla="*/ 173 w 889"/>
              <a:gd name="T43" fmla="*/ 550 h 1124"/>
              <a:gd name="T44" fmla="*/ 397 w 889"/>
              <a:gd name="T45" fmla="*/ 850 h 1124"/>
              <a:gd name="T46" fmla="*/ 369 w 889"/>
              <a:gd name="T47" fmla="*/ 1124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89" h="1124">
                <a:moveTo>
                  <a:pt x="369" y="1124"/>
                </a:moveTo>
                <a:cubicBezTo>
                  <a:pt x="713" y="1124"/>
                  <a:pt x="713" y="1124"/>
                  <a:pt x="713" y="1124"/>
                </a:cubicBezTo>
                <a:cubicBezTo>
                  <a:pt x="713" y="1124"/>
                  <a:pt x="608" y="991"/>
                  <a:pt x="676" y="705"/>
                </a:cubicBezTo>
                <a:cubicBezTo>
                  <a:pt x="744" y="420"/>
                  <a:pt x="845" y="300"/>
                  <a:pt x="862" y="273"/>
                </a:cubicBezTo>
                <a:cubicBezTo>
                  <a:pt x="880" y="247"/>
                  <a:pt x="889" y="215"/>
                  <a:pt x="853" y="202"/>
                </a:cubicBezTo>
                <a:cubicBezTo>
                  <a:pt x="824" y="191"/>
                  <a:pt x="784" y="242"/>
                  <a:pt x="775" y="257"/>
                </a:cubicBezTo>
                <a:cubicBezTo>
                  <a:pt x="766" y="272"/>
                  <a:pt x="693" y="394"/>
                  <a:pt x="612" y="387"/>
                </a:cubicBezTo>
                <a:cubicBezTo>
                  <a:pt x="531" y="380"/>
                  <a:pt x="510" y="225"/>
                  <a:pt x="489" y="141"/>
                </a:cubicBezTo>
                <a:cubicBezTo>
                  <a:pt x="468" y="57"/>
                  <a:pt x="454" y="0"/>
                  <a:pt x="417" y="5"/>
                </a:cubicBezTo>
                <a:cubicBezTo>
                  <a:pt x="383" y="10"/>
                  <a:pt x="401" y="127"/>
                  <a:pt x="404" y="155"/>
                </a:cubicBezTo>
                <a:cubicBezTo>
                  <a:pt x="407" y="183"/>
                  <a:pt x="438" y="315"/>
                  <a:pt x="405" y="327"/>
                </a:cubicBezTo>
                <a:cubicBezTo>
                  <a:pt x="372" y="339"/>
                  <a:pt x="306" y="258"/>
                  <a:pt x="275" y="196"/>
                </a:cubicBezTo>
                <a:cubicBezTo>
                  <a:pt x="244" y="134"/>
                  <a:pt x="204" y="27"/>
                  <a:pt x="154" y="49"/>
                </a:cubicBezTo>
                <a:cubicBezTo>
                  <a:pt x="113" y="68"/>
                  <a:pt x="193" y="189"/>
                  <a:pt x="207" y="218"/>
                </a:cubicBezTo>
                <a:cubicBezTo>
                  <a:pt x="221" y="247"/>
                  <a:pt x="293" y="374"/>
                  <a:pt x="281" y="387"/>
                </a:cubicBezTo>
                <a:cubicBezTo>
                  <a:pt x="269" y="400"/>
                  <a:pt x="178" y="299"/>
                  <a:pt x="155" y="273"/>
                </a:cubicBezTo>
                <a:cubicBezTo>
                  <a:pt x="132" y="247"/>
                  <a:pt x="56" y="155"/>
                  <a:pt x="28" y="187"/>
                </a:cubicBezTo>
                <a:cubicBezTo>
                  <a:pt x="0" y="219"/>
                  <a:pt x="67" y="306"/>
                  <a:pt x="113" y="350"/>
                </a:cubicBezTo>
                <a:cubicBezTo>
                  <a:pt x="159" y="394"/>
                  <a:pt x="243" y="472"/>
                  <a:pt x="234" y="489"/>
                </a:cubicBezTo>
                <a:cubicBezTo>
                  <a:pt x="225" y="506"/>
                  <a:pt x="133" y="437"/>
                  <a:pt x="107" y="421"/>
                </a:cubicBezTo>
                <a:cubicBezTo>
                  <a:pt x="81" y="405"/>
                  <a:pt x="39" y="384"/>
                  <a:pt x="29" y="413"/>
                </a:cubicBezTo>
                <a:cubicBezTo>
                  <a:pt x="20" y="441"/>
                  <a:pt x="79" y="497"/>
                  <a:pt x="173" y="550"/>
                </a:cubicBezTo>
                <a:cubicBezTo>
                  <a:pt x="267" y="603"/>
                  <a:pt x="394" y="692"/>
                  <a:pt x="397" y="850"/>
                </a:cubicBezTo>
                <a:cubicBezTo>
                  <a:pt x="400" y="1008"/>
                  <a:pt x="375" y="1107"/>
                  <a:pt x="369" y="11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/>
        </p:nvSpPr>
        <p:spPr bwMode="auto">
          <a:xfrm>
            <a:off x="6774713" y="4006045"/>
            <a:ext cx="1790484" cy="1557839"/>
          </a:xfrm>
          <a:custGeom>
            <a:avLst/>
            <a:gdLst>
              <a:gd name="T0" fmla="*/ 70 w 1000"/>
              <a:gd name="T1" fmla="*/ 712 h 868"/>
              <a:gd name="T2" fmla="*/ 788 w 1000"/>
              <a:gd name="T3" fmla="*/ 534 h 868"/>
              <a:gd name="T4" fmla="*/ 1000 w 1000"/>
              <a:gd name="T5" fmla="*/ 38 h 868"/>
              <a:gd name="T6" fmla="*/ 316 w 1000"/>
              <a:gd name="T7" fmla="*/ 198 h 868"/>
              <a:gd name="T8" fmla="*/ 0 w 1000"/>
              <a:gd name="T9" fmla="*/ 630 h 868"/>
              <a:gd name="T10" fmla="*/ 566 w 1000"/>
              <a:gd name="T11" fmla="*/ 360 h 868"/>
              <a:gd name="T12" fmla="*/ 70 w 1000"/>
              <a:gd name="T13" fmla="*/ 712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868">
                <a:moveTo>
                  <a:pt x="70" y="712"/>
                </a:moveTo>
                <a:cubicBezTo>
                  <a:pt x="70" y="712"/>
                  <a:pt x="485" y="868"/>
                  <a:pt x="788" y="534"/>
                </a:cubicBezTo>
                <a:cubicBezTo>
                  <a:pt x="980" y="322"/>
                  <a:pt x="1000" y="38"/>
                  <a:pt x="1000" y="38"/>
                </a:cubicBezTo>
                <a:cubicBezTo>
                  <a:pt x="1000" y="38"/>
                  <a:pt x="586" y="0"/>
                  <a:pt x="316" y="198"/>
                </a:cubicBezTo>
                <a:cubicBezTo>
                  <a:pt x="46" y="396"/>
                  <a:pt x="0" y="630"/>
                  <a:pt x="0" y="630"/>
                </a:cubicBezTo>
                <a:cubicBezTo>
                  <a:pt x="0" y="630"/>
                  <a:pt x="208" y="440"/>
                  <a:pt x="566" y="360"/>
                </a:cubicBezTo>
                <a:cubicBezTo>
                  <a:pt x="566" y="360"/>
                  <a:pt x="262" y="522"/>
                  <a:pt x="70" y="7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12"/>
          <p:cNvSpPr/>
          <p:nvPr/>
        </p:nvSpPr>
        <p:spPr bwMode="auto">
          <a:xfrm>
            <a:off x="5907176" y="2257058"/>
            <a:ext cx="1519141" cy="2723829"/>
          </a:xfrm>
          <a:custGeom>
            <a:avLst/>
            <a:gdLst>
              <a:gd name="T0" fmla="*/ 325 w 849"/>
              <a:gd name="T1" fmla="*/ 1518 h 1518"/>
              <a:gd name="T2" fmla="*/ 817 w 849"/>
              <a:gd name="T3" fmla="*/ 816 h 1518"/>
              <a:gd name="T4" fmla="*/ 539 w 849"/>
              <a:gd name="T5" fmla="*/ 0 h 1518"/>
              <a:gd name="T6" fmla="*/ 98 w 849"/>
              <a:gd name="T7" fmla="*/ 644 h 1518"/>
              <a:gd name="T8" fmla="*/ 189 w 849"/>
              <a:gd name="T9" fmla="*/ 1506 h 1518"/>
              <a:gd name="T10" fmla="*/ 455 w 849"/>
              <a:gd name="T11" fmla="*/ 706 h 1518"/>
              <a:gd name="T12" fmla="*/ 325 w 849"/>
              <a:gd name="T13" fmla="*/ 1518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9" h="1518">
                <a:moveTo>
                  <a:pt x="325" y="1518"/>
                </a:moveTo>
                <a:cubicBezTo>
                  <a:pt x="325" y="1518"/>
                  <a:pt x="785" y="1276"/>
                  <a:pt x="817" y="816"/>
                </a:cubicBezTo>
                <a:cubicBezTo>
                  <a:pt x="849" y="356"/>
                  <a:pt x="539" y="0"/>
                  <a:pt x="539" y="0"/>
                </a:cubicBezTo>
                <a:cubicBezTo>
                  <a:pt x="539" y="0"/>
                  <a:pt x="209" y="294"/>
                  <a:pt x="98" y="644"/>
                </a:cubicBezTo>
                <a:cubicBezTo>
                  <a:pt x="0" y="951"/>
                  <a:pt x="59" y="1290"/>
                  <a:pt x="189" y="1506"/>
                </a:cubicBezTo>
                <a:cubicBezTo>
                  <a:pt x="189" y="1506"/>
                  <a:pt x="167" y="1158"/>
                  <a:pt x="455" y="706"/>
                </a:cubicBezTo>
                <a:cubicBezTo>
                  <a:pt x="455" y="706"/>
                  <a:pt x="345" y="970"/>
                  <a:pt x="325" y="15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3"/>
          <p:cNvSpPr/>
          <p:nvPr/>
        </p:nvSpPr>
        <p:spPr bwMode="auto">
          <a:xfrm>
            <a:off x="4443453" y="2396595"/>
            <a:ext cx="1704495" cy="2488720"/>
          </a:xfrm>
          <a:custGeom>
            <a:avLst/>
            <a:gdLst>
              <a:gd name="T0" fmla="*/ 700 w 952"/>
              <a:gd name="T1" fmla="*/ 1330 h 1386"/>
              <a:gd name="T2" fmla="*/ 760 w 952"/>
              <a:gd name="T3" fmla="*/ 522 h 1386"/>
              <a:gd name="T4" fmla="*/ 138 w 952"/>
              <a:gd name="T5" fmla="*/ 0 h 1386"/>
              <a:gd name="T6" fmla="*/ 122 w 952"/>
              <a:gd name="T7" fmla="*/ 820 h 1386"/>
              <a:gd name="T8" fmla="*/ 590 w 952"/>
              <a:gd name="T9" fmla="*/ 1386 h 1386"/>
              <a:gd name="T10" fmla="*/ 412 w 952"/>
              <a:gd name="T11" fmla="*/ 618 h 1386"/>
              <a:gd name="T12" fmla="*/ 700 w 952"/>
              <a:gd name="T13" fmla="*/ 133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2" h="1386">
                <a:moveTo>
                  <a:pt x="700" y="1330"/>
                </a:moveTo>
                <a:cubicBezTo>
                  <a:pt x="700" y="1330"/>
                  <a:pt x="952" y="916"/>
                  <a:pt x="760" y="522"/>
                </a:cubicBezTo>
                <a:cubicBezTo>
                  <a:pt x="571" y="134"/>
                  <a:pt x="138" y="0"/>
                  <a:pt x="138" y="0"/>
                </a:cubicBezTo>
                <a:cubicBezTo>
                  <a:pt x="138" y="0"/>
                  <a:pt x="0" y="476"/>
                  <a:pt x="122" y="820"/>
                </a:cubicBezTo>
                <a:cubicBezTo>
                  <a:pt x="241" y="1156"/>
                  <a:pt x="462" y="1316"/>
                  <a:pt x="590" y="1386"/>
                </a:cubicBezTo>
                <a:cubicBezTo>
                  <a:pt x="590" y="1386"/>
                  <a:pt x="422" y="1170"/>
                  <a:pt x="412" y="618"/>
                </a:cubicBezTo>
                <a:cubicBezTo>
                  <a:pt x="412" y="618"/>
                  <a:pt x="548" y="1094"/>
                  <a:pt x="700" y="13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14"/>
          <p:cNvSpPr/>
          <p:nvPr/>
        </p:nvSpPr>
        <p:spPr bwMode="auto">
          <a:xfrm>
            <a:off x="3398208" y="4092059"/>
            <a:ext cx="1889849" cy="1292147"/>
          </a:xfrm>
          <a:custGeom>
            <a:avLst/>
            <a:gdLst>
              <a:gd name="T0" fmla="*/ 1056 w 1056"/>
              <a:gd name="T1" fmla="*/ 528 h 720"/>
              <a:gd name="T2" fmla="*/ 616 w 1056"/>
              <a:gd name="T3" fmla="*/ 80 h 720"/>
              <a:gd name="T4" fmla="*/ 0 w 1056"/>
              <a:gd name="T5" fmla="*/ 178 h 720"/>
              <a:gd name="T6" fmla="*/ 446 w 1056"/>
              <a:gd name="T7" fmla="*/ 596 h 720"/>
              <a:gd name="T8" fmla="*/ 1036 w 1056"/>
              <a:gd name="T9" fmla="*/ 622 h 720"/>
              <a:gd name="T10" fmla="*/ 504 w 1056"/>
              <a:gd name="T11" fmla="*/ 334 h 720"/>
              <a:gd name="T12" fmla="*/ 1056 w 1056"/>
              <a:gd name="T13" fmla="*/ 52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6" h="720">
                <a:moveTo>
                  <a:pt x="1056" y="528"/>
                </a:moveTo>
                <a:cubicBezTo>
                  <a:pt x="1056" y="528"/>
                  <a:pt x="950" y="160"/>
                  <a:pt x="616" y="80"/>
                </a:cubicBezTo>
                <a:cubicBezTo>
                  <a:pt x="282" y="0"/>
                  <a:pt x="0" y="178"/>
                  <a:pt x="0" y="178"/>
                </a:cubicBezTo>
                <a:cubicBezTo>
                  <a:pt x="0" y="178"/>
                  <a:pt x="190" y="477"/>
                  <a:pt x="446" y="596"/>
                </a:cubicBezTo>
                <a:cubicBezTo>
                  <a:pt x="712" y="720"/>
                  <a:pt x="952" y="660"/>
                  <a:pt x="1036" y="622"/>
                </a:cubicBezTo>
                <a:cubicBezTo>
                  <a:pt x="1036" y="622"/>
                  <a:pt x="786" y="594"/>
                  <a:pt x="504" y="334"/>
                </a:cubicBezTo>
                <a:cubicBezTo>
                  <a:pt x="504" y="334"/>
                  <a:pt x="824" y="508"/>
                  <a:pt x="1056" y="5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1256943" y="4930842"/>
            <a:ext cx="2458104" cy="113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zh-CN" altLang="en-US" sz="1065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亮亮图文旗舰店</a:t>
            </a:r>
            <a:r>
              <a:rPr lang="en-US" altLang="zh-CN" sz="1065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</a:p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into 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world of PowerPoint for the very first time. 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1775520" y="2180476"/>
            <a:ext cx="2458104" cy="108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7336143" y="1508195"/>
            <a:ext cx="2458104" cy="108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8784299" y="4342435"/>
            <a:ext cx="2458104" cy="108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HERE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24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组合 231"/>
          <p:cNvGrpSpPr/>
          <p:nvPr/>
        </p:nvGrpSpPr>
        <p:grpSpPr>
          <a:xfrm>
            <a:off x="3577793" y="933724"/>
            <a:ext cx="5036414" cy="2018292"/>
            <a:chOff x="2449513" y="385763"/>
            <a:chExt cx="7292975" cy="2922587"/>
          </a:xfrm>
        </p:grpSpPr>
        <p:grpSp>
          <p:nvGrpSpPr>
            <p:cNvPr id="227" name="组合 226"/>
            <p:cNvGrpSpPr/>
            <p:nvPr/>
          </p:nvGrpSpPr>
          <p:grpSpPr>
            <a:xfrm>
              <a:off x="4795838" y="385763"/>
              <a:ext cx="2925763" cy="2922587"/>
              <a:chOff x="4795838" y="385763"/>
              <a:chExt cx="2925763" cy="2922587"/>
            </a:xfrm>
          </p:grpSpPr>
          <p:sp>
            <p:nvSpPr>
              <p:cNvPr id="123" name="Oval 91"/>
              <p:cNvSpPr>
                <a:spLocks noChangeArrowheads="1"/>
              </p:cNvSpPr>
              <p:nvPr/>
            </p:nvSpPr>
            <p:spPr bwMode="auto">
              <a:xfrm>
                <a:off x="4816476" y="727075"/>
                <a:ext cx="2555875" cy="2557462"/>
              </a:xfrm>
              <a:prstGeom prst="ellipse">
                <a:avLst/>
              </a:pr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Freeform 92"/>
              <p:cNvSpPr>
                <a:spLocks noEditPoints="1"/>
              </p:cNvSpPr>
              <p:nvPr/>
            </p:nvSpPr>
            <p:spPr bwMode="auto">
              <a:xfrm>
                <a:off x="4795838" y="703263"/>
                <a:ext cx="2603500" cy="2605087"/>
              </a:xfrm>
              <a:custGeom>
                <a:avLst/>
                <a:gdLst>
                  <a:gd name="T0" fmla="*/ 436 w 872"/>
                  <a:gd name="T1" fmla="*/ 872 h 872"/>
                  <a:gd name="T2" fmla="*/ 0 w 872"/>
                  <a:gd name="T3" fmla="*/ 436 h 872"/>
                  <a:gd name="T4" fmla="*/ 436 w 872"/>
                  <a:gd name="T5" fmla="*/ 0 h 872"/>
                  <a:gd name="T6" fmla="*/ 872 w 872"/>
                  <a:gd name="T7" fmla="*/ 436 h 872"/>
                  <a:gd name="T8" fmla="*/ 436 w 872"/>
                  <a:gd name="T9" fmla="*/ 872 h 872"/>
                  <a:gd name="T10" fmla="*/ 436 w 872"/>
                  <a:gd name="T11" fmla="*/ 16 h 872"/>
                  <a:gd name="T12" fmla="*/ 16 w 872"/>
                  <a:gd name="T13" fmla="*/ 436 h 872"/>
                  <a:gd name="T14" fmla="*/ 436 w 872"/>
                  <a:gd name="T15" fmla="*/ 856 h 872"/>
                  <a:gd name="T16" fmla="*/ 856 w 872"/>
                  <a:gd name="T17" fmla="*/ 436 h 872"/>
                  <a:gd name="T18" fmla="*/ 436 w 872"/>
                  <a:gd name="T19" fmla="*/ 16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2" h="872">
                    <a:moveTo>
                      <a:pt x="436" y="872"/>
                    </a:moveTo>
                    <a:cubicBezTo>
                      <a:pt x="195" y="872"/>
                      <a:pt x="0" y="676"/>
                      <a:pt x="0" y="436"/>
                    </a:cubicBezTo>
                    <a:cubicBezTo>
                      <a:pt x="0" y="195"/>
                      <a:pt x="195" y="0"/>
                      <a:pt x="436" y="0"/>
                    </a:cubicBezTo>
                    <a:cubicBezTo>
                      <a:pt x="676" y="0"/>
                      <a:pt x="872" y="195"/>
                      <a:pt x="872" y="436"/>
                    </a:cubicBezTo>
                    <a:cubicBezTo>
                      <a:pt x="872" y="676"/>
                      <a:pt x="676" y="872"/>
                      <a:pt x="436" y="872"/>
                    </a:cubicBezTo>
                    <a:close/>
                    <a:moveTo>
                      <a:pt x="436" y="16"/>
                    </a:moveTo>
                    <a:cubicBezTo>
                      <a:pt x="204" y="16"/>
                      <a:pt x="16" y="204"/>
                      <a:pt x="16" y="436"/>
                    </a:cubicBezTo>
                    <a:cubicBezTo>
                      <a:pt x="16" y="667"/>
                      <a:pt x="204" y="856"/>
                      <a:pt x="436" y="856"/>
                    </a:cubicBezTo>
                    <a:cubicBezTo>
                      <a:pt x="667" y="856"/>
                      <a:pt x="856" y="667"/>
                      <a:pt x="856" y="436"/>
                    </a:cubicBezTo>
                    <a:cubicBezTo>
                      <a:pt x="856" y="204"/>
                      <a:pt x="667" y="16"/>
                      <a:pt x="436" y="16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Freeform 93"/>
              <p:cNvSpPr/>
              <p:nvPr/>
            </p:nvSpPr>
            <p:spPr bwMode="auto">
              <a:xfrm>
                <a:off x="5154613" y="2867025"/>
                <a:ext cx="1882775" cy="417512"/>
              </a:xfrm>
              <a:custGeom>
                <a:avLst/>
                <a:gdLst>
                  <a:gd name="T0" fmla="*/ 0 w 631"/>
                  <a:gd name="T1" fmla="*/ 0 h 140"/>
                  <a:gd name="T2" fmla="*/ 315 w 631"/>
                  <a:gd name="T3" fmla="*/ 140 h 140"/>
                  <a:gd name="T4" fmla="*/ 631 w 631"/>
                  <a:gd name="T5" fmla="*/ 0 h 140"/>
                  <a:gd name="T6" fmla="*/ 0 w 631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1" h="140">
                    <a:moveTo>
                      <a:pt x="0" y="0"/>
                    </a:moveTo>
                    <a:cubicBezTo>
                      <a:pt x="78" y="86"/>
                      <a:pt x="190" y="140"/>
                      <a:pt x="315" y="140"/>
                    </a:cubicBezTo>
                    <a:cubicBezTo>
                      <a:pt x="441" y="140"/>
                      <a:pt x="553" y="86"/>
                      <a:pt x="6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Freeform 94"/>
              <p:cNvSpPr>
                <a:spLocks noEditPoints="1"/>
              </p:cNvSpPr>
              <p:nvPr/>
            </p:nvSpPr>
            <p:spPr bwMode="auto">
              <a:xfrm>
                <a:off x="5138738" y="2854325"/>
                <a:ext cx="1914525" cy="442912"/>
              </a:xfrm>
              <a:custGeom>
                <a:avLst/>
                <a:gdLst>
                  <a:gd name="T0" fmla="*/ 321 w 641"/>
                  <a:gd name="T1" fmla="*/ 148 h 148"/>
                  <a:gd name="T2" fmla="*/ 2 w 641"/>
                  <a:gd name="T3" fmla="*/ 7 h 148"/>
                  <a:gd name="T4" fmla="*/ 1 w 641"/>
                  <a:gd name="T5" fmla="*/ 3 h 148"/>
                  <a:gd name="T6" fmla="*/ 5 w 641"/>
                  <a:gd name="T7" fmla="*/ 0 h 148"/>
                  <a:gd name="T8" fmla="*/ 636 w 641"/>
                  <a:gd name="T9" fmla="*/ 0 h 148"/>
                  <a:gd name="T10" fmla="*/ 640 w 641"/>
                  <a:gd name="T11" fmla="*/ 3 h 148"/>
                  <a:gd name="T12" fmla="*/ 639 w 641"/>
                  <a:gd name="T13" fmla="*/ 7 h 148"/>
                  <a:gd name="T14" fmla="*/ 321 w 641"/>
                  <a:gd name="T15" fmla="*/ 148 h 148"/>
                  <a:gd name="T16" fmla="*/ 14 w 641"/>
                  <a:gd name="T17" fmla="*/ 8 h 148"/>
                  <a:gd name="T18" fmla="*/ 321 w 641"/>
                  <a:gd name="T19" fmla="*/ 140 h 148"/>
                  <a:gd name="T20" fmla="*/ 627 w 641"/>
                  <a:gd name="T21" fmla="*/ 8 h 148"/>
                  <a:gd name="T22" fmla="*/ 14 w 641"/>
                  <a:gd name="T23" fmla="*/ 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1" h="148">
                    <a:moveTo>
                      <a:pt x="321" y="148"/>
                    </a:moveTo>
                    <a:cubicBezTo>
                      <a:pt x="200" y="148"/>
                      <a:pt x="83" y="97"/>
                      <a:pt x="2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636" y="0"/>
                      <a:pt x="636" y="0"/>
                      <a:pt x="636" y="0"/>
                    </a:cubicBezTo>
                    <a:cubicBezTo>
                      <a:pt x="638" y="0"/>
                      <a:pt x="640" y="1"/>
                      <a:pt x="640" y="3"/>
                    </a:cubicBezTo>
                    <a:cubicBezTo>
                      <a:pt x="641" y="4"/>
                      <a:pt x="641" y="6"/>
                      <a:pt x="639" y="7"/>
                    </a:cubicBezTo>
                    <a:cubicBezTo>
                      <a:pt x="558" y="97"/>
                      <a:pt x="441" y="148"/>
                      <a:pt x="321" y="148"/>
                    </a:cubicBezTo>
                    <a:close/>
                    <a:moveTo>
                      <a:pt x="14" y="8"/>
                    </a:moveTo>
                    <a:cubicBezTo>
                      <a:pt x="94" y="92"/>
                      <a:pt x="205" y="140"/>
                      <a:pt x="321" y="140"/>
                    </a:cubicBezTo>
                    <a:cubicBezTo>
                      <a:pt x="436" y="140"/>
                      <a:pt x="547" y="92"/>
                      <a:pt x="627" y="8"/>
                    </a:cubicBezTo>
                    <a:lnTo>
                      <a:pt x="14" y="8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Freeform 95"/>
              <p:cNvSpPr/>
              <p:nvPr/>
            </p:nvSpPr>
            <p:spPr bwMode="auto">
              <a:xfrm>
                <a:off x="5514976" y="3036888"/>
                <a:ext cx="165100" cy="179387"/>
              </a:xfrm>
              <a:custGeom>
                <a:avLst/>
                <a:gdLst>
                  <a:gd name="T0" fmla="*/ 28 w 55"/>
                  <a:gd name="T1" fmla="*/ 0 h 60"/>
                  <a:gd name="T2" fmla="*/ 28 w 55"/>
                  <a:gd name="T3" fmla="*/ 0 h 60"/>
                  <a:gd name="T4" fmla="*/ 0 w 55"/>
                  <a:gd name="T5" fmla="*/ 28 h 60"/>
                  <a:gd name="T6" fmla="*/ 0 w 55"/>
                  <a:gd name="T7" fmla="*/ 36 h 60"/>
                  <a:gd name="T8" fmla="*/ 55 w 55"/>
                  <a:gd name="T9" fmla="*/ 60 h 60"/>
                  <a:gd name="T10" fmla="*/ 55 w 55"/>
                  <a:gd name="T11" fmla="*/ 28 h 60"/>
                  <a:gd name="T12" fmla="*/ 28 w 55"/>
                  <a:gd name="T1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60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13"/>
                      <a:pt x="0" y="2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8" y="45"/>
                      <a:pt x="36" y="53"/>
                      <a:pt x="55" y="60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13"/>
                      <a:pt x="43" y="0"/>
                      <a:pt x="28" y="0"/>
                    </a:cubicBezTo>
                    <a:close/>
                  </a:path>
                </a:pathLst>
              </a:custGeom>
              <a:solidFill>
                <a:srgbClr val="F6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Freeform 96"/>
              <p:cNvSpPr>
                <a:spLocks noEditPoints="1"/>
              </p:cNvSpPr>
              <p:nvPr/>
            </p:nvSpPr>
            <p:spPr bwMode="auto">
              <a:xfrm>
                <a:off x="5503863" y="3024188"/>
                <a:ext cx="187325" cy="203200"/>
              </a:xfrm>
              <a:custGeom>
                <a:avLst/>
                <a:gdLst>
                  <a:gd name="T0" fmla="*/ 59 w 63"/>
                  <a:gd name="T1" fmla="*/ 68 h 68"/>
                  <a:gd name="T2" fmla="*/ 58 w 63"/>
                  <a:gd name="T3" fmla="*/ 67 h 68"/>
                  <a:gd name="T4" fmla="*/ 2 w 63"/>
                  <a:gd name="T5" fmla="*/ 44 h 68"/>
                  <a:gd name="T6" fmla="*/ 0 w 63"/>
                  <a:gd name="T7" fmla="*/ 40 h 68"/>
                  <a:gd name="T8" fmla="*/ 0 w 63"/>
                  <a:gd name="T9" fmla="*/ 32 h 68"/>
                  <a:gd name="T10" fmla="*/ 32 w 63"/>
                  <a:gd name="T11" fmla="*/ 0 h 68"/>
                  <a:gd name="T12" fmla="*/ 32 w 63"/>
                  <a:gd name="T13" fmla="*/ 0 h 68"/>
                  <a:gd name="T14" fmla="*/ 63 w 63"/>
                  <a:gd name="T15" fmla="*/ 32 h 68"/>
                  <a:gd name="T16" fmla="*/ 63 w 63"/>
                  <a:gd name="T17" fmla="*/ 64 h 68"/>
                  <a:gd name="T18" fmla="*/ 62 w 63"/>
                  <a:gd name="T19" fmla="*/ 67 h 68"/>
                  <a:gd name="T20" fmla="*/ 59 w 63"/>
                  <a:gd name="T21" fmla="*/ 68 h 68"/>
                  <a:gd name="T22" fmla="*/ 8 w 63"/>
                  <a:gd name="T23" fmla="*/ 38 h 68"/>
                  <a:gd name="T24" fmla="*/ 55 w 63"/>
                  <a:gd name="T25" fmla="*/ 58 h 68"/>
                  <a:gd name="T26" fmla="*/ 55 w 63"/>
                  <a:gd name="T27" fmla="*/ 32 h 68"/>
                  <a:gd name="T28" fmla="*/ 32 w 63"/>
                  <a:gd name="T29" fmla="*/ 8 h 68"/>
                  <a:gd name="T30" fmla="*/ 8 w 63"/>
                  <a:gd name="T31" fmla="*/ 32 h 68"/>
                  <a:gd name="T32" fmla="*/ 8 w 63"/>
                  <a:gd name="T3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68">
                    <a:moveTo>
                      <a:pt x="59" y="68"/>
                    </a:moveTo>
                    <a:cubicBezTo>
                      <a:pt x="59" y="68"/>
                      <a:pt x="58" y="68"/>
                      <a:pt x="58" y="67"/>
                    </a:cubicBezTo>
                    <a:cubicBezTo>
                      <a:pt x="39" y="61"/>
                      <a:pt x="20" y="53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63" y="65"/>
                      <a:pt x="63" y="66"/>
                      <a:pt x="62" y="67"/>
                    </a:cubicBezTo>
                    <a:cubicBezTo>
                      <a:pt x="61" y="67"/>
                      <a:pt x="60" y="68"/>
                      <a:pt x="59" y="68"/>
                    </a:cubicBezTo>
                    <a:close/>
                    <a:moveTo>
                      <a:pt x="8" y="38"/>
                    </a:moveTo>
                    <a:cubicBezTo>
                      <a:pt x="23" y="45"/>
                      <a:pt x="39" y="52"/>
                      <a:pt x="55" y="58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lnTo>
                      <a:pt x="8" y="38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Freeform 97"/>
              <p:cNvSpPr/>
              <p:nvPr/>
            </p:nvSpPr>
            <p:spPr bwMode="auto">
              <a:xfrm>
                <a:off x="5846763" y="3036888"/>
                <a:ext cx="166688" cy="244475"/>
              </a:xfrm>
              <a:custGeom>
                <a:avLst/>
                <a:gdLst>
                  <a:gd name="T0" fmla="*/ 28 w 56"/>
                  <a:gd name="T1" fmla="*/ 0 h 82"/>
                  <a:gd name="T2" fmla="*/ 0 w 56"/>
                  <a:gd name="T3" fmla="*/ 28 h 82"/>
                  <a:gd name="T4" fmla="*/ 0 w 56"/>
                  <a:gd name="T5" fmla="*/ 75 h 82"/>
                  <a:gd name="T6" fmla="*/ 56 w 56"/>
                  <a:gd name="T7" fmla="*/ 82 h 82"/>
                  <a:gd name="T8" fmla="*/ 56 w 56"/>
                  <a:gd name="T9" fmla="*/ 28 h 82"/>
                  <a:gd name="T10" fmla="*/ 28 w 56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82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8" y="78"/>
                      <a:pt x="37" y="81"/>
                      <a:pt x="56" y="82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</a:path>
                </a:pathLst>
              </a:custGeom>
              <a:solidFill>
                <a:srgbClr val="F6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Freeform 98"/>
              <p:cNvSpPr>
                <a:spLocks noEditPoints="1"/>
              </p:cNvSpPr>
              <p:nvPr/>
            </p:nvSpPr>
            <p:spPr bwMode="auto">
              <a:xfrm>
                <a:off x="5834063" y="3024188"/>
                <a:ext cx="192088" cy="269875"/>
              </a:xfrm>
              <a:custGeom>
                <a:avLst/>
                <a:gdLst>
                  <a:gd name="T0" fmla="*/ 60 w 64"/>
                  <a:gd name="T1" fmla="*/ 90 h 90"/>
                  <a:gd name="T2" fmla="*/ 59 w 64"/>
                  <a:gd name="T3" fmla="*/ 90 h 90"/>
                  <a:gd name="T4" fmla="*/ 3 w 64"/>
                  <a:gd name="T5" fmla="*/ 83 h 90"/>
                  <a:gd name="T6" fmla="*/ 0 w 64"/>
                  <a:gd name="T7" fmla="*/ 79 h 90"/>
                  <a:gd name="T8" fmla="*/ 0 w 64"/>
                  <a:gd name="T9" fmla="*/ 32 h 90"/>
                  <a:gd name="T10" fmla="*/ 32 w 64"/>
                  <a:gd name="T11" fmla="*/ 0 h 90"/>
                  <a:gd name="T12" fmla="*/ 64 w 64"/>
                  <a:gd name="T13" fmla="*/ 32 h 90"/>
                  <a:gd name="T14" fmla="*/ 64 w 64"/>
                  <a:gd name="T15" fmla="*/ 86 h 90"/>
                  <a:gd name="T16" fmla="*/ 62 w 64"/>
                  <a:gd name="T17" fmla="*/ 89 h 90"/>
                  <a:gd name="T18" fmla="*/ 60 w 64"/>
                  <a:gd name="T19" fmla="*/ 90 h 90"/>
                  <a:gd name="T20" fmla="*/ 8 w 64"/>
                  <a:gd name="T21" fmla="*/ 75 h 90"/>
                  <a:gd name="T22" fmla="*/ 56 w 64"/>
                  <a:gd name="T23" fmla="*/ 82 h 90"/>
                  <a:gd name="T24" fmla="*/ 56 w 64"/>
                  <a:gd name="T25" fmla="*/ 32 h 90"/>
                  <a:gd name="T26" fmla="*/ 32 w 64"/>
                  <a:gd name="T27" fmla="*/ 8 h 90"/>
                  <a:gd name="T28" fmla="*/ 8 w 64"/>
                  <a:gd name="T29" fmla="*/ 32 h 90"/>
                  <a:gd name="T30" fmla="*/ 8 w 64"/>
                  <a:gd name="T31" fmla="*/ 7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90">
                    <a:moveTo>
                      <a:pt x="60" y="90"/>
                    </a:moveTo>
                    <a:cubicBezTo>
                      <a:pt x="59" y="90"/>
                      <a:pt x="59" y="90"/>
                      <a:pt x="59" y="90"/>
                    </a:cubicBezTo>
                    <a:cubicBezTo>
                      <a:pt x="40" y="89"/>
                      <a:pt x="22" y="86"/>
                      <a:pt x="3" y="83"/>
                    </a:cubicBezTo>
                    <a:cubicBezTo>
                      <a:pt x="2" y="82"/>
                      <a:pt x="0" y="81"/>
                      <a:pt x="0" y="7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4" y="87"/>
                      <a:pt x="63" y="88"/>
                      <a:pt x="62" y="89"/>
                    </a:cubicBezTo>
                    <a:cubicBezTo>
                      <a:pt x="62" y="89"/>
                      <a:pt x="61" y="90"/>
                      <a:pt x="60" y="90"/>
                    </a:cubicBezTo>
                    <a:close/>
                    <a:moveTo>
                      <a:pt x="8" y="75"/>
                    </a:moveTo>
                    <a:cubicBezTo>
                      <a:pt x="24" y="78"/>
                      <a:pt x="40" y="80"/>
                      <a:pt x="56" y="82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lnTo>
                      <a:pt x="8" y="75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Freeform 99"/>
              <p:cNvSpPr/>
              <p:nvPr/>
            </p:nvSpPr>
            <p:spPr bwMode="auto">
              <a:xfrm>
                <a:off x="6178551" y="3036888"/>
                <a:ext cx="166688" cy="244475"/>
              </a:xfrm>
              <a:custGeom>
                <a:avLst/>
                <a:gdLst>
                  <a:gd name="T0" fmla="*/ 28 w 56"/>
                  <a:gd name="T1" fmla="*/ 0 h 82"/>
                  <a:gd name="T2" fmla="*/ 0 w 56"/>
                  <a:gd name="T3" fmla="*/ 28 h 82"/>
                  <a:gd name="T4" fmla="*/ 0 w 56"/>
                  <a:gd name="T5" fmla="*/ 82 h 82"/>
                  <a:gd name="T6" fmla="*/ 56 w 56"/>
                  <a:gd name="T7" fmla="*/ 75 h 82"/>
                  <a:gd name="T8" fmla="*/ 56 w 56"/>
                  <a:gd name="T9" fmla="*/ 28 h 82"/>
                  <a:gd name="T10" fmla="*/ 28 w 56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82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19" y="81"/>
                      <a:pt x="38" y="78"/>
                      <a:pt x="56" y="75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</a:path>
                </a:pathLst>
              </a:custGeom>
              <a:solidFill>
                <a:srgbClr val="F6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Freeform 100"/>
              <p:cNvSpPr>
                <a:spLocks noEditPoints="1"/>
              </p:cNvSpPr>
              <p:nvPr/>
            </p:nvSpPr>
            <p:spPr bwMode="auto">
              <a:xfrm>
                <a:off x="6165851" y="3024188"/>
                <a:ext cx="190500" cy="269875"/>
              </a:xfrm>
              <a:custGeom>
                <a:avLst/>
                <a:gdLst>
                  <a:gd name="T0" fmla="*/ 4 w 64"/>
                  <a:gd name="T1" fmla="*/ 90 h 90"/>
                  <a:gd name="T2" fmla="*/ 2 w 64"/>
                  <a:gd name="T3" fmla="*/ 89 h 90"/>
                  <a:gd name="T4" fmla="*/ 0 w 64"/>
                  <a:gd name="T5" fmla="*/ 86 h 90"/>
                  <a:gd name="T6" fmla="*/ 0 w 64"/>
                  <a:gd name="T7" fmla="*/ 32 h 90"/>
                  <a:gd name="T8" fmla="*/ 32 w 64"/>
                  <a:gd name="T9" fmla="*/ 0 h 90"/>
                  <a:gd name="T10" fmla="*/ 64 w 64"/>
                  <a:gd name="T11" fmla="*/ 32 h 90"/>
                  <a:gd name="T12" fmla="*/ 64 w 64"/>
                  <a:gd name="T13" fmla="*/ 79 h 90"/>
                  <a:gd name="T14" fmla="*/ 61 w 64"/>
                  <a:gd name="T15" fmla="*/ 83 h 90"/>
                  <a:gd name="T16" fmla="*/ 5 w 64"/>
                  <a:gd name="T17" fmla="*/ 90 h 90"/>
                  <a:gd name="T18" fmla="*/ 4 w 64"/>
                  <a:gd name="T19" fmla="*/ 90 h 90"/>
                  <a:gd name="T20" fmla="*/ 32 w 64"/>
                  <a:gd name="T21" fmla="*/ 8 h 90"/>
                  <a:gd name="T22" fmla="*/ 8 w 64"/>
                  <a:gd name="T23" fmla="*/ 32 h 90"/>
                  <a:gd name="T24" fmla="*/ 8 w 64"/>
                  <a:gd name="T25" fmla="*/ 82 h 90"/>
                  <a:gd name="T26" fmla="*/ 56 w 64"/>
                  <a:gd name="T27" fmla="*/ 75 h 90"/>
                  <a:gd name="T28" fmla="*/ 56 w 64"/>
                  <a:gd name="T29" fmla="*/ 32 h 90"/>
                  <a:gd name="T30" fmla="*/ 32 w 64"/>
                  <a:gd name="T31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90">
                    <a:moveTo>
                      <a:pt x="4" y="90"/>
                    </a:moveTo>
                    <a:cubicBezTo>
                      <a:pt x="3" y="90"/>
                      <a:pt x="2" y="89"/>
                      <a:pt x="2" y="89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5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4" y="81"/>
                      <a:pt x="62" y="82"/>
                      <a:pt x="61" y="83"/>
                    </a:cubicBezTo>
                    <a:cubicBezTo>
                      <a:pt x="42" y="86"/>
                      <a:pt x="24" y="89"/>
                      <a:pt x="5" y="90"/>
                    </a:cubicBezTo>
                    <a:cubicBezTo>
                      <a:pt x="5" y="90"/>
                      <a:pt x="5" y="90"/>
                      <a:pt x="4" y="90"/>
                    </a:cubicBezTo>
                    <a:close/>
                    <a:moveTo>
                      <a:pt x="32" y="8"/>
                    </a:moveTo>
                    <a:cubicBezTo>
                      <a:pt x="19" y="8"/>
                      <a:pt x="8" y="19"/>
                      <a:pt x="8" y="32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24" y="80"/>
                      <a:pt x="40" y="78"/>
                      <a:pt x="56" y="75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19"/>
                      <a:pt x="45" y="8"/>
                      <a:pt x="32" y="8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Freeform 101"/>
              <p:cNvSpPr/>
              <p:nvPr/>
            </p:nvSpPr>
            <p:spPr bwMode="auto">
              <a:xfrm>
                <a:off x="6511926" y="3036888"/>
                <a:ext cx="165100" cy="179387"/>
              </a:xfrm>
              <a:custGeom>
                <a:avLst/>
                <a:gdLst>
                  <a:gd name="T0" fmla="*/ 27 w 55"/>
                  <a:gd name="T1" fmla="*/ 0 h 60"/>
                  <a:gd name="T2" fmla="*/ 0 w 55"/>
                  <a:gd name="T3" fmla="*/ 28 h 60"/>
                  <a:gd name="T4" fmla="*/ 0 w 55"/>
                  <a:gd name="T5" fmla="*/ 60 h 60"/>
                  <a:gd name="T6" fmla="*/ 55 w 55"/>
                  <a:gd name="T7" fmla="*/ 36 h 60"/>
                  <a:gd name="T8" fmla="*/ 55 w 55"/>
                  <a:gd name="T9" fmla="*/ 28 h 60"/>
                  <a:gd name="T10" fmla="*/ 27 w 55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60">
                    <a:moveTo>
                      <a:pt x="27" y="0"/>
                    </a:moveTo>
                    <a:cubicBezTo>
                      <a:pt x="12" y="0"/>
                      <a:pt x="0" y="13"/>
                      <a:pt x="0" y="2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19" y="53"/>
                      <a:pt x="37" y="45"/>
                      <a:pt x="55" y="3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13"/>
                      <a:pt x="43" y="0"/>
                      <a:pt x="27" y="0"/>
                    </a:cubicBezTo>
                    <a:close/>
                  </a:path>
                </a:pathLst>
              </a:custGeom>
              <a:solidFill>
                <a:srgbClr val="F6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Freeform 102"/>
              <p:cNvSpPr>
                <a:spLocks noEditPoints="1"/>
              </p:cNvSpPr>
              <p:nvPr/>
            </p:nvSpPr>
            <p:spPr bwMode="auto">
              <a:xfrm>
                <a:off x="6500813" y="3024188"/>
                <a:ext cx="187325" cy="203200"/>
              </a:xfrm>
              <a:custGeom>
                <a:avLst/>
                <a:gdLst>
                  <a:gd name="T0" fmla="*/ 4 w 63"/>
                  <a:gd name="T1" fmla="*/ 68 h 68"/>
                  <a:gd name="T2" fmla="*/ 1 w 63"/>
                  <a:gd name="T3" fmla="*/ 67 h 68"/>
                  <a:gd name="T4" fmla="*/ 0 w 63"/>
                  <a:gd name="T5" fmla="*/ 64 h 68"/>
                  <a:gd name="T6" fmla="*/ 0 w 63"/>
                  <a:gd name="T7" fmla="*/ 32 h 68"/>
                  <a:gd name="T8" fmla="*/ 31 w 63"/>
                  <a:gd name="T9" fmla="*/ 0 h 68"/>
                  <a:gd name="T10" fmla="*/ 63 w 63"/>
                  <a:gd name="T11" fmla="*/ 32 h 68"/>
                  <a:gd name="T12" fmla="*/ 63 w 63"/>
                  <a:gd name="T13" fmla="*/ 40 h 68"/>
                  <a:gd name="T14" fmla="*/ 61 w 63"/>
                  <a:gd name="T15" fmla="*/ 44 h 68"/>
                  <a:gd name="T16" fmla="*/ 5 w 63"/>
                  <a:gd name="T17" fmla="*/ 67 h 68"/>
                  <a:gd name="T18" fmla="*/ 4 w 63"/>
                  <a:gd name="T19" fmla="*/ 68 h 68"/>
                  <a:gd name="T20" fmla="*/ 31 w 63"/>
                  <a:gd name="T21" fmla="*/ 8 h 68"/>
                  <a:gd name="T22" fmla="*/ 8 w 63"/>
                  <a:gd name="T23" fmla="*/ 32 h 68"/>
                  <a:gd name="T24" fmla="*/ 8 w 63"/>
                  <a:gd name="T25" fmla="*/ 58 h 68"/>
                  <a:gd name="T26" fmla="*/ 55 w 63"/>
                  <a:gd name="T27" fmla="*/ 38 h 68"/>
                  <a:gd name="T28" fmla="*/ 55 w 63"/>
                  <a:gd name="T29" fmla="*/ 32 h 68"/>
                  <a:gd name="T30" fmla="*/ 31 w 63"/>
                  <a:gd name="T31" fmla="*/ 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8">
                    <a:moveTo>
                      <a:pt x="4" y="68"/>
                    </a:moveTo>
                    <a:cubicBezTo>
                      <a:pt x="3" y="68"/>
                      <a:pt x="2" y="67"/>
                      <a:pt x="1" y="67"/>
                    </a:cubicBezTo>
                    <a:cubicBezTo>
                      <a:pt x="0" y="66"/>
                      <a:pt x="0" y="65"/>
                      <a:pt x="0" y="6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9" y="0"/>
                      <a:pt x="63" y="14"/>
                      <a:pt x="63" y="32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42"/>
                      <a:pt x="62" y="43"/>
                      <a:pt x="61" y="44"/>
                    </a:cubicBezTo>
                    <a:cubicBezTo>
                      <a:pt x="43" y="53"/>
                      <a:pt x="24" y="61"/>
                      <a:pt x="5" y="67"/>
                    </a:cubicBezTo>
                    <a:cubicBezTo>
                      <a:pt x="5" y="68"/>
                      <a:pt x="4" y="68"/>
                      <a:pt x="4" y="68"/>
                    </a:cubicBezTo>
                    <a:close/>
                    <a:moveTo>
                      <a:pt x="31" y="8"/>
                    </a:moveTo>
                    <a:cubicBezTo>
                      <a:pt x="18" y="8"/>
                      <a:pt x="8" y="19"/>
                      <a:pt x="8" y="32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24" y="52"/>
                      <a:pt x="40" y="45"/>
                      <a:pt x="55" y="38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19"/>
                      <a:pt x="44" y="8"/>
                      <a:pt x="31" y="8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103"/>
              <p:cNvSpPr/>
              <p:nvPr/>
            </p:nvSpPr>
            <p:spPr bwMode="auto">
              <a:xfrm>
                <a:off x="5834063" y="2881313"/>
                <a:ext cx="806450" cy="131762"/>
              </a:xfrm>
              <a:custGeom>
                <a:avLst/>
                <a:gdLst>
                  <a:gd name="T0" fmla="*/ 108 w 270"/>
                  <a:gd name="T1" fmla="*/ 43 h 44"/>
                  <a:gd name="T2" fmla="*/ 270 w 270"/>
                  <a:gd name="T3" fmla="*/ 0 h 44"/>
                  <a:gd name="T4" fmla="*/ 0 w 270"/>
                  <a:gd name="T5" fmla="*/ 0 h 44"/>
                  <a:gd name="T6" fmla="*/ 108 w 270"/>
                  <a:gd name="T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0" h="44">
                    <a:moveTo>
                      <a:pt x="108" y="43"/>
                    </a:moveTo>
                    <a:cubicBezTo>
                      <a:pt x="164" y="42"/>
                      <a:pt x="220" y="26"/>
                      <a:pt x="27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20"/>
                      <a:pt x="48" y="44"/>
                      <a:pt x="108" y="43"/>
                    </a:cubicBezTo>
                    <a:close/>
                  </a:path>
                </a:pathLst>
              </a:custGeom>
              <a:solidFill>
                <a:srgbClr val="EB83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Freeform 104"/>
              <p:cNvSpPr/>
              <p:nvPr/>
            </p:nvSpPr>
            <p:spPr bwMode="auto">
              <a:xfrm>
                <a:off x="5765801" y="1025525"/>
                <a:ext cx="1535113" cy="1919287"/>
              </a:xfrm>
              <a:custGeom>
                <a:avLst/>
                <a:gdLst>
                  <a:gd name="T0" fmla="*/ 171 w 514"/>
                  <a:gd name="T1" fmla="*/ 229 h 642"/>
                  <a:gd name="T2" fmla="*/ 201 w 514"/>
                  <a:gd name="T3" fmla="*/ 253 h 642"/>
                  <a:gd name="T4" fmla="*/ 232 w 514"/>
                  <a:gd name="T5" fmla="*/ 243 h 642"/>
                  <a:gd name="T6" fmla="*/ 317 w 514"/>
                  <a:gd name="T7" fmla="*/ 235 h 642"/>
                  <a:gd name="T8" fmla="*/ 384 w 514"/>
                  <a:gd name="T9" fmla="*/ 353 h 642"/>
                  <a:gd name="T10" fmla="*/ 266 w 514"/>
                  <a:gd name="T11" fmla="*/ 505 h 642"/>
                  <a:gd name="T12" fmla="*/ 50 w 514"/>
                  <a:gd name="T13" fmla="*/ 482 h 642"/>
                  <a:gd name="T14" fmla="*/ 30 w 514"/>
                  <a:gd name="T15" fmla="*/ 456 h 642"/>
                  <a:gd name="T16" fmla="*/ 30 w 514"/>
                  <a:gd name="T17" fmla="*/ 530 h 642"/>
                  <a:gd name="T18" fmla="*/ 5 w 514"/>
                  <a:gd name="T19" fmla="*/ 562 h 642"/>
                  <a:gd name="T20" fmla="*/ 138 w 514"/>
                  <a:gd name="T21" fmla="*/ 640 h 642"/>
                  <a:gd name="T22" fmla="*/ 425 w 514"/>
                  <a:gd name="T23" fmla="*/ 506 h 642"/>
                  <a:gd name="T24" fmla="*/ 508 w 514"/>
                  <a:gd name="T25" fmla="*/ 283 h 642"/>
                  <a:gd name="T26" fmla="*/ 358 w 514"/>
                  <a:gd name="T27" fmla="*/ 0 h 642"/>
                  <a:gd name="T28" fmla="*/ 171 w 514"/>
                  <a:gd name="T29" fmla="*/ 229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4" h="642">
                    <a:moveTo>
                      <a:pt x="171" y="229"/>
                    </a:moveTo>
                    <a:cubicBezTo>
                      <a:pt x="171" y="229"/>
                      <a:pt x="196" y="250"/>
                      <a:pt x="201" y="253"/>
                    </a:cubicBezTo>
                    <a:cubicBezTo>
                      <a:pt x="211" y="259"/>
                      <a:pt x="215" y="252"/>
                      <a:pt x="232" y="243"/>
                    </a:cubicBezTo>
                    <a:cubicBezTo>
                      <a:pt x="259" y="228"/>
                      <a:pt x="293" y="224"/>
                      <a:pt x="317" y="235"/>
                    </a:cubicBezTo>
                    <a:cubicBezTo>
                      <a:pt x="348" y="249"/>
                      <a:pt x="384" y="300"/>
                      <a:pt x="384" y="353"/>
                    </a:cubicBezTo>
                    <a:cubicBezTo>
                      <a:pt x="384" y="416"/>
                      <a:pt x="353" y="453"/>
                      <a:pt x="266" y="505"/>
                    </a:cubicBezTo>
                    <a:cubicBezTo>
                      <a:pt x="180" y="557"/>
                      <a:pt x="84" y="597"/>
                      <a:pt x="50" y="482"/>
                    </a:cubicBezTo>
                    <a:cubicBezTo>
                      <a:pt x="30" y="456"/>
                      <a:pt x="30" y="456"/>
                      <a:pt x="30" y="456"/>
                    </a:cubicBezTo>
                    <a:cubicBezTo>
                      <a:pt x="30" y="456"/>
                      <a:pt x="48" y="517"/>
                      <a:pt x="30" y="530"/>
                    </a:cubicBezTo>
                    <a:cubicBezTo>
                      <a:pt x="13" y="542"/>
                      <a:pt x="0" y="543"/>
                      <a:pt x="5" y="562"/>
                    </a:cubicBezTo>
                    <a:cubicBezTo>
                      <a:pt x="9" y="579"/>
                      <a:pt x="40" y="642"/>
                      <a:pt x="138" y="640"/>
                    </a:cubicBezTo>
                    <a:cubicBezTo>
                      <a:pt x="244" y="638"/>
                      <a:pt x="352" y="583"/>
                      <a:pt x="425" y="506"/>
                    </a:cubicBezTo>
                    <a:cubicBezTo>
                      <a:pt x="497" y="431"/>
                      <a:pt x="514" y="352"/>
                      <a:pt x="508" y="283"/>
                    </a:cubicBezTo>
                    <a:cubicBezTo>
                      <a:pt x="501" y="215"/>
                      <a:pt x="432" y="68"/>
                      <a:pt x="358" y="0"/>
                    </a:cubicBezTo>
                    <a:lnTo>
                      <a:pt x="171" y="229"/>
                    </a:lnTo>
                    <a:close/>
                  </a:path>
                </a:pathLst>
              </a:custGeom>
              <a:solidFill>
                <a:srgbClr val="5FC3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Freeform 105"/>
              <p:cNvSpPr>
                <a:spLocks noEditPoints="1"/>
              </p:cNvSpPr>
              <p:nvPr/>
            </p:nvSpPr>
            <p:spPr bwMode="auto">
              <a:xfrm>
                <a:off x="5754688" y="1014413"/>
                <a:ext cx="1563688" cy="1938337"/>
              </a:xfrm>
              <a:custGeom>
                <a:avLst/>
                <a:gdLst>
                  <a:gd name="T0" fmla="*/ 137 w 524"/>
                  <a:gd name="T1" fmla="*/ 649 h 649"/>
                  <a:gd name="T2" fmla="*/ 5 w 524"/>
                  <a:gd name="T3" fmla="*/ 567 h 649"/>
                  <a:gd name="T4" fmla="*/ 20 w 524"/>
                  <a:gd name="T5" fmla="*/ 538 h 649"/>
                  <a:gd name="T6" fmla="*/ 32 w 524"/>
                  <a:gd name="T7" fmla="*/ 531 h 649"/>
                  <a:gd name="T8" fmla="*/ 30 w 524"/>
                  <a:gd name="T9" fmla="*/ 462 h 649"/>
                  <a:gd name="T10" fmla="*/ 32 w 524"/>
                  <a:gd name="T11" fmla="*/ 457 h 649"/>
                  <a:gd name="T12" fmla="*/ 37 w 524"/>
                  <a:gd name="T13" fmla="*/ 458 h 649"/>
                  <a:gd name="T14" fmla="*/ 57 w 524"/>
                  <a:gd name="T15" fmla="*/ 484 h 649"/>
                  <a:gd name="T16" fmla="*/ 57 w 524"/>
                  <a:gd name="T17" fmla="*/ 485 h 649"/>
                  <a:gd name="T18" fmla="*/ 108 w 524"/>
                  <a:gd name="T19" fmla="*/ 552 h 649"/>
                  <a:gd name="T20" fmla="*/ 268 w 524"/>
                  <a:gd name="T21" fmla="*/ 506 h 649"/>
                  <a:gd name="T22" fmla="*/ 384 w 524"/>
                  <a:gd name="T23" fmla="*/ 357 h 649"/>
                  <a:gd name="T24" fmla="*/ 319 w 524"/>
                  <a:gd name="T25" fmla="*/ 243 h 649"/>
                  <a:gd name="T26" fmla="*/ 237 w 524"/>
                  <a:gd name="T27" fmla="*/ 250 h 649"/>
                  <a:gd name="T28" fmla="*/ 227 w 524"/>
                  <a:gd name="T29" fmla="*/ 256 h 649"/>
                  <a:gd name="T30" fmla="*/ 203 w 524"/>
                  <a:gd name="T31" fmla="*/ 260 h 649"/>
                  <a:gd name="T32" fmla="*/ 173 w 524"/>
                  <a:gd name="T33" fmla="*/ 236 h 649"/>
                  <a:gd name="T34" fmla="*/ 172 w 524"/>
                  <a:gd name="T35" fmla="*/ 230 h 649"/>
                  <a:gd name="T36" fmla="*/ 358 w 524"/>
                  <a:gd name="T37" fmla="*/ 1 h 649"/>
                  <a:gd name="T38" fmla="*/ 361 w 524"/>
                  <a:gd name="T39" fmla="*/ 0 h 649"/>
                  <a:gd name="T40" fmla="*/ 364 w 524"/>
                  <a:gd name="T41" fmla="*/ 1 h 649"/>
                  <a:gd name="T42" fmla="*/ 516 w 524"/>
                  <a:gd name="T43" fmla="*/ 287 h 649"/>
                  <a:gd name="T44" fmla="*/ 432 w 524"/>
                  <a:gd name="T45" fmla="*/ 513 h 649"/>
                  <a:gd name="T46" fmla="*/ 142 w 524"/>
                  <a:gd name="T47" fmla="*/ 648 h 649"/>
                  <a:gd name="T48" fmla="*/ 137 w 524"/>
                  <a:gd name="T49" fmla="*/ 649 h 649"/>
                  <a:gd name="T50" fmla="*/ 43 w 524"/>
                  <a:gd name="T51" fmla="*/ 478 h 649"/>
                  <a:gd name="T52" fmla="*/ 37 w 524"/>
                  <a:gd name="T53" fmla="*/ 537 h 649"/>
                  <a:gd name="T54" fmla="*/ 24 w 524"/>
                  <a:gd name="T55" fmla="*/ 545 h 649"/>
                  <a:gd name="T56" fmla="*/ 13 w 524"/>
                  <a:gd name="T57" fmla="*/ 565 h 649"/>
                  <a:gd name="T58" fmla="*/ 137 w 524"/>
                  <a:gd name="T59" fmla="*/ 641 h 649"/>
                  <a:gd name="T60" fmla="*/ 141 w 524"/>
                  <a:gd name="T61" fmla="*/ 640 h 649"/>
                  <a:gd name="T62" fmla="*/ 426 w 524"/>
                  <a:gd name="T63" fmla="*/ 508 h 649"/>
                  <a:gd name="T64" fmla="*/ 508 w 524"/>
                  <a:gd name="T65" fmla="*/ 288 h 649"/>
                  <a:gd name="T66" fmla="*/ 362 w 524"/>
                  <a:gd name="T67" fmla="*/ 10 h 649"/>
                  <a:gd name="T68" fmla="*/ 181 w 524"/>
                  <a:gd name="T69" fmla="*/ 232 h 649"/>
                  <a:gd name="T70" fmla="*/ 208 w 524"/>
                  <a:gd name="T71" fmla="*/ 253 h 649"/>
                  <a:gd name="T72" fmla="*/ 223 w 524"/>
                  <a:gd name="T73" fmla="*/ 250 h 649"/>
                  <a:gd name="T74" fmla="*/ 234 w 524"/>
                  <a:gd name="T75" fmla="*/ 243 h 649"/>
                  <a:gd name="T76" fmla="*/ 323 w 524"/>
                  <a:gd name="T77" fmla="*/ 235 h 649"/>
                  <a:gd name="T78" fmla="*/ 392 w 524"/>
                  <a:gd name="T79" fmla="*/ 357 h 649"/>
                  <a:gd name="T80" fmla="*/ 272 w 524"/>
                  <a:gd name="T81" fmla="*/ 513 h 649"/>
                  <a:gd name="T82" fmla="*/ 105 w 524"/>
                  <a:gd name="T83" fmla="*/ 559 h 649"/>
                  <a:gd name="T84" fmla="*/ 50 w 524"/>
                  <a:gd name="T85" fmla="*/ 488 h 649"/>
                  <a:gd name="T86" fmla="*/ 43 w 524"/>
                  <a:gd name="T87" fmla="*/ 478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24" h="649">
                    <a:moveTo>
                      <a:pt x="137" y="649"/>
                    </a:moveTo>
                    <a:cubicBezTo>
                      <a:pt x="46" y="649"/>
                      <a:pt x="11" y="590"/>
                      <a:pt x="5" y="567"/>
                    </a:cubicBezTo>
                    <a:cubicBezTo>
                      <a:pt x="0" y="550"/>
                      <a:pt x="9" y="545"/>
                      <a:pt x="20" y="538"/>
                    </a:cubicBezTo>
                    <a:cubicBezTo>
                      <a:pt x="24" y="536"/>
                      <a:pt x="28" y="534"/>
                      <a:pt x="32" y="531"/>
                    </a:cubicBezTo>
                    <a:cubicBezTo>
                      <a:pt x="43" y="523"/>
                      <a:pt x="37" y="484"/>
                      <a:pt x="30" y="462"/>
                    </a:cubicBezTo>
                    <a:cubicBezTo>
                      <a:pt x="30" y="460"/>
                      <a:pt x="31" y="458"/>
                      <a:pt x="32" y="457"/>
                    </a:cubicBezTo>
                    <a:cubicBezTo>
                      <a:pt x="34" y="456"/>
                      <a:pt x="36" y="457"/>
                      <a:pt x="37" y="458"/>
                    </a:cubicBezTo>
                    <a:cubicBezTo>
                      <a:pt x="57" y="484"/>
                      <a:pt x="57" y="484"/>
                      <a:pt x="57" y="484"/>
                    </a:cubicBezTo>
                    <a:cubicBezTo>
                      <a:pt x="57" y="484"/>
                      <a:pt x="57" y="485"/>
                      <a:pt x="57" y="485"/>
                    </a:cubicBezTo>
                    <a:cubicBezTo>
                      <a:pt x="68" y="520"/>
                      <a:pt x="85" y="542"/>
                      <a:pt x="108" y="552"/>
                    </a:cubicBezTo>
                    <a:cubicBezTo>
                      <a:pt x="154" y="569"/>
                      <a:pt x="218" y="536"/>
                      <a:pt x="268" y="506"/>
                    </a:cubicBezTo>
                    <a:cubicBezTo>
                      <a:pt x="356" y="453"/>
                      <a:pt x="384" y="417"/>
                      <a:pt x="384" y="357"/>
                    </a:cubicBezTo>
                    <a:cubicBezTo>
                      <a:pt x="384" y="307"/>
                      <a:pt x="350" y="257"/>
                      <a:pt x="319" y="243"/>
                    </a:cubicBezTo>
                    <a:cubicBezTo>
                      <a:pt x="297" y="233"/>
                      <a:pt x="264" y="236"/>
                      <a:pt x="237" y="250"/>
                    </a:cubicBezTo>
                    <a:cubicBezTo>
                      <a:pt x="233" y="253"/>
                      <a:pt x="230" y="255"/>
                      <a:pt x="227" y="256"/>
                    </a:cubicBezTo>
                    <a:cubicBezTo>
                      <a:pt x="219" y="262"/>
                      <a:pt x="212" y="266"/>
                      <a:pt x="203" y="260"/>
                    </a:cubicBezTo>
                    <a:cubicBezTo>
                      <a:pt x="198" y="257"/>
                      <a:pt x="174" y="237"/>
                      <a:pt x="173" y="236"/>
                    </a:cubicBezTo>
                    <a:cubicBezTo>
                      <a:pt x="171" y="234"/>
                      <a:pt x="171" y="232"/>
                      <a:pt x="172" y="230"/>
                    </a:cubicBezTo>
                    <a:cubicBezTo>
                      <a:pt x="358" y="1"/>
                      <a:pt x="358" y="1"/>
                      <a:pt x="358" y="1"/>
                    </a:cubicBezTo>
                    <a:cubicBezTo>
                      <a:pt x="359" y="0"/>
                      <a:pt x="360" y="0"/>
                      <a:pt x="361" y="0"/>
                    </a:cubicBezTo>
                    <a:cubicBezTo>
                      <a:pt x="362" y="0"/>
                      <a:pt x="363" y="0"/>
                      <a:pt x="364" y="1"/>
                    </a:cubicBezTo>
                    <a:cubicBezTo>
                      <a:pt x="443" y="72"/>
                      <a:pt x="509" y="221"/>
                      <a:pt x="516" y="287"/>
                    </a:cubicBezTo>
                    <a:cubicBezTo>
                      <a:pt x="524" y="370"/>
                      <a:pt x="496" y="446"/>
                      <a:pt x="432" y="513"/>
                    </a:cubicBezTo>
                    <a:cubicBezTo>
                      <a:pt x="354" y="595"/>
                      <a:pt x="243" y="646"/>
                      <a:pt x="142" y="648"/>
                    </a:cubicBezTo>
                    <a:cubicBezTo>
                      <a:pt x="140" y="648"/>
                      <a:pt x="139" y="649"/>
                      <a:pt x="137" y="649"/>
                    </a:cubicBezTo>
                    <a:close/>
                    <a:moveTo>
                      <a:pt x="43" y="478"/>
                    </a:moveTo>
                    <a:cubicBezTo>
                      <a:pt x="46" y="498"/>
                      <a:pt x="49" y="528"/>
                      <a:pt x="37" y="537"/>
                    </a:cubicBezTo>
                    <a:cubicBezTo>
                      <a:pt x="32" y="540"/>
                      <a:pt x="28" y="543"/>
                      <a:pt x="24" y="545"/>
                    </a:cubicBezTo>
                    <a:cubicBezTo>
                      <a:pt x="14" y="551"/>
                      <a:pt x="10" y="554"/>
                      <a:pt x="13" y="565"/>
                    </a:cubicBezTo>
                    <a:cubicBezTo>
                      <a:pt x="13" y="566"/>
                      <a:pt x="35" y="641"/>
                      <a:pt x="137" y="641"/>
                    </a:cubicBezTo>
                    <a:cubicBezTo>
                      <a:pt x="139" y="641"/>
                      <a:pt x="140" y="640"/>
                      <a:pt x="141" y="640"/>
                    </a:cubicBezTo>
                    <a:cubicBezTo>
                      <a:pt x="241" y="638"/>
                      <a:pt x="350" y="588"/>
                      <a:pt x="426" y="508"/>
                    </a:cubicBezTo>
                    <a:cubicBezTo>
                      <a:pt x="488" y="442"/>
                      <a:pt x="515" y="368"/>
                      <a:pt x="508" y="288"/>
                    </a:cubicBezTo>
                    <a:cubicBezTo>
                      <a:pt x="501" y="226"/>
                      <a:pt x="437" y="80"/>
                      <a:pt x="362" y="10"/>
                    </a:cubicBezTo>
                    <a:cubicBezTo>
                      <a:pt x="181" y="232"/>
                      <a:pt x="181" y="232"/>
                      <a:pt x="181" y="232"/>
                    </a:cubicBezTo>
                    <a:cubicBezTo>
                      <a:pt x="189" y="239"/>
                      <a:pt x="204" y="251"/>
                      <a:pt x="208" y="253"/>
                    </a:cubicBezTo>
                    <a:cubicBezTo>
                      <a:pt x="212" y="256"/>
                      <a:pt x="214" y="256"/>
                      <a:pt x="223" y="250"/>
                    </a:cubicBezTo>
                    <a:cubicBezTo>
                      <a:pt x="226" y="248"/>
                      <a:pt x="229" y="246"/>
                      <a:pt x="234" y="243"/>
                    </a:cubicBezTo>
                    <a:cubicBezTo>
                      <a:pt x="262" y="227"/>
                      <a:pt x="298" y="224"/>
                      <a:pt x="323" y="235"/>
                    </a:cubicBezTo>
                    <a:cubicBezTo>
                      <a:pt x="356" y="251"/>
                      <a:pt x="392" y="303"/>
                      <a:pt x="392" y="357"/>
                    </a:cubicBezTo>
                    <a:cubicBezTo>
                      <a:pt x="392" y="420"/>
                      <a:pt x="363" y="458"/>
                      <a:pt x="272" y="513"/>
                    </a:cubicBezTo>
                    <a:cubicBezTo>
                      <a:pt x="220" y="544"/>
                      <a:pt x="154" y="578"/>
                      <a:pt x="105" y="559"/>
                    </a:cubicBezTo>
                    <a:cubicBezTo>
                      <a:pt x="80" y="549"/>
                      <a:pt x="61" y="525"/>
                      <a:pt x="50" y="488"/>
                    </a:cubicBezTo>
                    <a:lnTo>
                      <a:pt x="43" y="478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Freeform 106"/>
              <p:cNvSpPr/>
              <p:nvPr/>
            </p:nvSpPr>
            <p:spPr bwMode="auto">
              <a:xfrm>
                <a:off x="5975351" y="1046163"/>
                <a:ext cx="1312863" cy="1885950"/>
              </a:xfrm>
              <a:custGeom>
                <a:avLst/>
                <a:gdLst>
                  <a:gd name="T0" fmla="*/ 434 w 440"/>
                  <a:gd name="T1" fmla="*/ 280 h 631"/>
                  <a:gd name="T2" fmla="*/ 288 w 440"/>
                  <a:gd name="T3" fmla="*/ 0 h 631"/>
                  <a:gd name="T4" fmla="*/ 260 w 440"/>
                  <a:gd name="T5" fmla="*/ 33 h 631"/>
                  <a:gd name="T6" fmla="*/ 402 w 440"/>
                  <a:gd name="T7" fmla="*/ 289 h 631"/>
                  <a:gd name="T8" fmla="*/ 320 w 440"/>
                  <a:gd name="T9" fmla="*/ 496 h 631"/>
                  <a:gd name="T10" fmla="*/ 35 w 440"/>
                  <a:gd name="T11" fmla="*/ 621 h 631"/>
                  <a:gd name="T12" fmla="*/ 0 w 440"/>
                  <a:gd name="T13" fmla="*/ 618 h 631"/>
                  <a:gd name="T14" fmla="*/ 67 w 440"/>
                  <a:gd name="T15" fmla="*/ 630 h 631"/>
                  <a:gd name="T16" fmla="*/ 351 w 440"/>
                  <a:gd name="T17" fmla="*/ 498 h 631"/>
                  <a:gd name="T18" fmla="*/ 434 w 440"/>
                  <a:gd name="T19" fmla="*/ 28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0" h="631">
                    <a:moveTo>
                      <a:pt x="434" y="280"/>
                    </a:moveTo>
                    <a:cubicBezTo>
                      <a:pt x="427" y="212"/>
                      <a:pt x="362" y="66"/>
                      <a:pt x="288" y="0"/>
                    </a:cubicBezTo>
                    <a:cubicBezTo>
                      <a:pt x="260" y="33"/>
                      <a:pt x="260" y="33"/>
                      <a:pt x="260" y="33"/>
                    </a:cubicBezTo>
                    <a:cubicBezTo>
                      <a:pt x="331" y="98"/>
                      <a:pt x="395" y="228"/>
                      <a:pt x="402" y="289"/>
                    </a:cubicBezTo>
                    <a:cubicBezTo>
                      <a:pt x="408" y="353"/>
                      <a:pt x="391" y="426"/>
                      <a:pt x="320" y="496"/>
                    </a:cubicBezTo>
                    <a:cubicBezTo>
                      <a:pt x="247" y="567"/>
                      <a:pt x="140" y="619"/>
                      <a:pt x="35" y="621"/>
                    </a:cubicBezTo>
                    <a:cubicBezTo>
                      <a:pt x="21" y="621"/>
                      <a:pt x="11" y="619"/>
                      <a:pt x="0" y="618"/>
                    </a:cubicBezTo>
                    <a:cubicBezTo>
                      <a:pt x="18" y="625"/>
                      <a:pt x="39" y="631"/>
                      <a:pt x="67" y="630"/>
                    </a:cubicBezTo>
                    <a:cubicBezTo>
                      <a:pt x="175" y="626"/>
                      <a:pt x="279" y="573"/>
                      <a:pt x="351" y="498"/>
                    </a:cubicBezTo>
                    <a:cubicBezTo>
                      <a:pt x="422" y="424"/>
                      <a:pt x="440" y="347"/>
                      <a:pt x="434" y="280"/>
                    </a:cubicBezTo>
                    <a:close/>
                  </a:path>
                </a:pathLst>
              </a:custGeom>
              <a:solidFill>
                <a:srgbClr val="5AB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Freeform 107"/>
              <p:cNvSpPr/>
              <p:nvPr/>
            </p:nvSpPr>
            <p:spPr bwMode="auto">
              <a:xfrm>
                <a:off x="6291263" y="1038225"/>
                <a:ext cx="665163" cy="752475"/>
              </a:xfrm>
              <a:custGeom>
                <a:avLst/>
                <a:gdLst>
                  <a:gd name="T0" fmla="*/ 180 w 223"/>
                  <a:gd name="T1" fmla="*/ 0 h 252"/>
                  <a:gd name="T2" fmla="*/ 0 w 223"/>
                  <a:gd name="T3" fmla="*/ 220 h 252"/>
                  <a:gd name="T4" fmla="*/ 27 w 223"/>
                  <a:gd name="T5" fmla="*/ 244 h 252"/>
                  <a:gd name="T6" fmla="*/ 57 w 223"/>
                  <a:gd name="T7" fmla="*/ 233 h 252"/>
                  <a:gd name="T8" fmla="*/ 88 w 223"/>
                  <a:gd name="T9" fmla="*/ 223 h 252"/>
                  <a:gd name="T10" fmla="*/ 95 w 223"/>
                  <a:gd name="T11" fmla="*/ 214 h 252"/>
                  <a:gd name="T12" fmla="*/ 223 w 223"/>
                  <a:gd name="T13" fmla="*/ 49 h 252"/>
                  <a:gd name="T14" fmla="*/ 180 w 223"/>
                  <a:gd name="T15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252">
                    <a:moveTo>
                      <a:pt x="180" y="0"/>
                    </a:move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23" y="240"/>
                      <a:pt x="27" y="244"/>
                    </a:cubicBezTo>
                    <a:cubicBezTo>
                      <a:pt x="33" y="252"/>
                      <a:pt x="41" y="242"/>
                      <a:pt x="57" y="233"/>
                    </a:cubicBezTo>
                    <a:cubicBezTo>
                      <a:pt x="67" y="228"/>
                      <a:pt x="78" y="225"/>
                      <a:pt x="88" y="223"/>
                    </a:cubicBezTo>
                    <a:cubicBezTo>
                      <a:pt x="95" y="214"/>
                      <a:pt x="95" y="214"/>
                      <a:pt x="95" y="214"/>
                    </a:cubicBezTo>
                    <a:cubicBezTo>
                      <a:pt x="223" y="49"/>
                      <a:pt x="223" y="49"/>
                      <a:pt x="223" y="49"/>
                    </a:cubicBezTo>
                    <a:cubicBezTo>
                      <a:pt x="209" y="30"/>
                      <a:pt x="195" y="13"/>
                      <a:pt x="180" y="0"/>
                    </a:cubicBezTo>
                    <a:close/>
                  </a:path>
                </a:pathLst>
              </a:custGeom>
              <a:solidFill>
                <a:srgbClr val="58AF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Oval 108"/>
              <p:cNvSpPr>
                <a:spLocks noChangeArrowheads="1"/>
              </p:cNvSpPr>
              <p:nvPr/>
            </p:nvSpPr>
            <p:spPr bwMode="auto">
              <a:xfrm>
                <a:off x="6440488" y="1255713"/>
                <a:ext cx="382588" cy="379412"/>
              </a:xfrm>
              <a:prstGeom prst="ellipse">
                <a:avLst/>
              </a:prstGeom>
              <a:solidFill>
                <a:srgbClr val="50A4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Freeform 109"/>
              <p:cNvSpPr/>
              <p:nvPr/>
            </p:nvSpPr>
            <p:spPr bwMode="auto">
              <a:xfrm>
                <a:off x="6607176" y="469900"/>
                <a:ext cx="484188" cy="481012"/>
              </a:xfrm>
              <a:custGeom>
                <a:avLst/>
                <a:gdLst>
                  <a:gd name="T0" fmla="*/ 305 w 305"/>
                  <a:gd name="T1" fmla="*/ 139 h 303"/>
                  <a:gd name="T2" fmla="*/ 128 w 305"/>
                  <a:gd name="T3" fmla="*/ 0 h 303"/>
                  <a:gd name="T4" fmla="*/ 0 w 305"/>
                  <a:gd name="T5" fmla="*/ 166 h 303"/>
                  <a:gd name="T6" fmla="*/ 177 w 305"/>
                  <a:gd name="T7" fmla="*/ 303 h 303"/>
                  <a:gd name="T8" fmla="*/ 305 w 305"/>
                  <a:gd name="T9" fmla="*/ 139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303">
                    <a:moveTo>
                      <a:pt x="305" y="139"/>
                    </a:moveTo>
                    <a:lnTo>
                      <a:pt x="128" y="0"/>
                    </a:lnTo>
                    <a:lnTo>
                      <a:pt x="0" y="166"/>
                    </a:lnTo>
                    <a:lnTo>
                      <a:pt x="177" y="303"/>
                    </a:lnTo>
                    <a:lnTo>
                      <a:pt x="305" y="139"/>
                    </a:lnTo>
                    <a:close/>
                  </a:path>
                </a:pathLst>
              </a:custGeom>
              <a:solidFill>
                <a:srgbClr val="F6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Freeform 110"/>
              <p:cNvSpPr>
                <a:spLocks noEditPoints="1"/>
              </p:cNvSpPr>
              <p:nvPr/>
            </p:nvSpPr>
            <p:spPr bwMode="auto">
              <a:xfrm>
                <a:off x="6596063" y="457200"/>
                <a:ext cx="508000" cy="506412"/>
              </a:xfrm>
              <a:custGeom>
                <a:avLst/>
                <a:gdLst>
                  <a:gd name="T0" fmla="*/ 98 w 170"/>
                  <a:gd name="T1" fmla="*/ 169 h 169"/>
                  <a:gd name="T2" fmla="*/ 96 w 170"/>
                  <a:gd name="T3" fmla="*/ 168 h 169"/>
                  <a:gd name="T4" fmla="*/ 2 w 170"/>
                  <a:gd name="T5" fmla="*/ 95 h 169"/>
                  <a:gd name="T6" fmla="*/ 0 w 170"/>
                  <a:gd name="T7" fmla="*/ 92 h 169"/>
                  <a:gd name="T8" fmla="*/ 1 w 170"/>
                  <a:gd name="T9" fmla="*/ 89 h 169"/>
                  <a:gd name="T10" fmla="*/ 69 w 170"/>
                  <a:gd name="T11" fmla="*/ 2 h 169"/>
                  <a:gd name="T12" fmla="*/ 74 w 170"/>
                  <a:gd name="T13" fmla="*/ 1 h 169"/>
                  <a:gd name="T14" fmla="*/ 169 w 170"/>
                  <a:gd name="T15" fmla="*/ 74 h 169"/>
                  <a:gd name="T16" fmla="*/ 170 w 170"/>
                  <a:gd name="T17" fmla="*/ 77 h 169"/>
                  <a:gd name="T18" fmla="*/ 169 w 170"/>
                  <a:gd name="T19" fmla="*/ 80 h 169"/>
                  <a:gd name="T20" fmla="*/ 102 w 170"/>
                  <a:gd name="T21" fmla="*/ 167 h 169"/>
                  <a:gd name="T22" fmla="*/ 98 w 170"/>
                  <a:gd name="T23" fmla="*/ 169 h 169"/>
                  <a:gd name="T24" fmla="*/ 10 w 170"/>
                  <a:gd name="T25" fmla="*/ 91 h 169"/>
                  <a:gd name="T26" fmla="*/ 98 w 170"/>
                  <a:gd name="T27" fmla="*/ 159 h 169"/>
                  <a:gd name="T28" fmla="*/ 161 w 170"/>
                  <a:gd name="T29" fmla="*/ 78 h 169"/>
                  <a:gd name="T30" fmla="*/ 73 w 170"/>
                  <a:gd name="T31" fmla="*/ 10 h 169"/>
                  <a:gd name="T32" fmla="*/ 10 w 170"/>
                  <a:gd name="T33" fmla="*/ 9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0" h="169">
                    <a:moveTo>
                      <a:pt x="98" y="169"/>
                    </a:moveTo>
                    <a:cubicBezTo>
                      <a:pt x="98" y="169"/>
                      <a:pt x="97" y="168"/>
                      <a:pt x="96" y="168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1" y="94"/>
                      <a:pt x="0" y="93"/>
                      <a:pt x="0" y="92"/>
                    </a:cubicBezTo>
                    <a:cubicBezTo>
                      <a:pt x="0" y="91"/>
                      <a:pt x="0" y="90"/>
                      <a:pt x="1" y="89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70" y="0"/>
                      <a:pt x="73" y="0"/>
                      <a:pt x="74" y="1"/>
                    </a:cubicBezTo>
                    <a:cubicBezTo>
                      <a:pt x="169" y="74"/>
                      <a:pt x="169" y="74"/>
                      <a:pt x="169" y="74"/>
                    </a:cubicBezTo>
                    <a:cubicBezTo>
                      <a:pt x="169" y="75"/>
                      <a:pt x="170" y="76"/>
                      <a:pt x="170" y="77"/>
                    </a:cubicBezTo>
                    <a:cubicBezTo>
                      <a:pt x="170" y="78"/>
                      <a:pt x="170" y="79"/>
                      <a:pt x="169" y="80"/>
                    </a:cubicBezTo>
                    <a:cubicBezTo>
                      <a:pt x="102" y="167"/>
                      <a:pt x="102" y="167"/>
                      <a:pt x="102" y="167"/>
                    </a:cubicBezTo>
                    <a:cubicBezTo>
                      <a:pt x="101" y="168"/>
                      <a:pt x="100" y="169"/>
                      <a:pt x="98" y="169"/>
                    </a:cubicBezTo>
                    <a:close/>
                    <a:moveTo>
                      <a:pt x="10" y="91"/>
                    </a:moveTo>
                    <a:cubicBezTo>
                      <a:pt x="98" y="159"/>
                      <a:pt x="98" y="159"/>
                      <a:pt x="98" y="159"/>
                    </a:cubicBezTo>
                    <a:cubicBezTo>
                      <a:pt x="161" y="78"/>
                      <a:pt x="161" y="78"/>
                      <a:pt x="161" y="78"/>
                    </a:cubicBezTo>
                    <a:cubicBezTo>
                      <a:pt x="73" y="10"/>
                      <a:pt x="73" y="10"/>
                      <a:pt x="73" y="10"/>
                    </a:cubicBezTo>
                    <a:lnTo>
                      <a:pt x="10" y="91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Freeform 111"/>
              <p:cNvSpPr/>
              <p:nvPr/>
            </p:nvSpPr>
            <p:spPr bwMode="auto">
              <a:xfrm>
                <a:off x="6607176" y="469900"/>
                <a:ext cx="484188" cy="481012"/>
              </a:xfrm>
              <a:custGeom>
                <a:avLst/>
                <a:gdLst>
                  <a:gd name="T0" fmla="*/ 305 w 305"/>
                  <a:gd name="T1" fmla="*/ 139 h 303"/>
                  <a:gd name="T2" fmla="*/ 128 w 305"/>
                  <a:gd name="T3" fmla="*/ 0 h 303"/>
                  <a:gd name="T4" fmla="*/ 0 w 305"/>
                  <a:gd name="T5" fmla="*/ 166 h 303"/>
                  <a:gd name="T6" fmla="*/ 177 w 305"/>
                  <a:gd name="T7" fmla="*/ 303 h 303"/>
                  <a:gd name="T8" fmla="*/ 305 w 305"/>
                  <a:gd name="T9" fmla="*/ 139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303">
                    <a:moveTo>
                      <a:pt x="305" y="139"/>
                    </a:moveTo>
                    <a:lnTo>
                      <a:pt x="128" y="0"/>
                    </a:lnTo>
                    <a:lnTo>
                      <a:pt x="0" y="166"/>
                    </a:lnTo>
                    <a:lnTo>
                      <a:pt x="177" y="303"/>
                    </a:lnTo>
                    <a:lnTo>
                      <a:pt x="305" y="139"/>
                    </a:lnTo>
                    <a:close/>
                  </a:path>
                </a:pathLst>
              </a:custGeom>
              <a:solidFill>
                <a:srgbClr val="F6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Freeform 112"/>
              <p:cNvSpPr>
                <a:spLocks noEditPoints="1"/>
              </p:cNvSpPr>
              <p:nvPr/>
            </p:nvSpPr>
            <p:spPr bwMode="auto">
              <a:xfrm>
                <a:off x="6596063" y="457200"/>
                <a:ext cx="508000" cy="506412"/>
              </a:xfrm>
              <a:custGeom>
                <a:avLst/>
                <a:gdLst>
                  <a:gd name="T0" fmla="*/ 98 w 170"/>
                  <a:gd name="T1" fmla="*/ 169 h 169"/>
                  <a:gd name="T2" fmla="*/ 96 w 170"/>
                  <a:gd name="T3" fmla="*/ 168 h 169"/>
                  <a:gd name="T4" fmla="*/ 2 w 170"/>
                  <a:gd name="T5" fmla="*/ 95 h 169"/>
                  <a:gd name="T6" fmla="*/ 0 w 170"/>
                  <a:gd name="T7" fmla="*/ 92 h 169"/>
                  <a:gd name="T8" fmla="*/ 1 w 170"/>
                  <a:gd name="T9" fmla="*/ 89 h 169"/>
                  <a:gd name="T10" fmla="*/ 69 w 170"/>
                  <a:gd name="T11" fmla="*/ 2 h 169"/>
                  <a:gd name="T12" fmla="*/ 74 w 170"/>
                  <a:gd name="T13" fmla="*/ 1 h 169"/>
                  <a:gd name="T14" fmla="*/ 169 w 170"/>
                  <a:gd name="T15" fmla="*/ 74 h 169"/>
                  <a:gd name="T16" fmla="*/ 170 w 170"/>
                  <a:gd name="T17" fmla="*/ 77 h 169"/>
                  <a:gd name="T18" fmla="*/ 169 w 170"/>
                  <a:gd name="T19" fmla="*/ 80 h 169"/>
                  <a:gd name="T20" fmla="*/ 102 w 170"/>
                  <a:gd name="T21" fmla="*/ 167 h 169"/>
                  <a:gd name="T22" fmla="*/ 98 w 170"/>
                  <a:gd name="T23" fmla="*/ 169 h 169"/>
                  <a:gd name="T24" fmla="*/ 10 w 170"/>
                  <a:gd name="T25" fmla="*/ 91 h 169"/>
                  <a:gd name="T26" fmla="*/ 98 w 170"/>
                  <a:gd name="T27" fmla="*/ 159 h 169"/>
                  <a:gd name="T28" fmla="*/ 161 w 170"/>
                  <a:gd name="T29" fmla="*/ 78 h 169"/>
                  <a:gd name="T30" fmla="*/ 73 w 170"/>
                  <a:gd name="T31" fmla="*/ 10 h 169"/>
                  <a:gd name="T32" fmla="*/ 10 w 170"/>
                  <a:gd name="T33" fmla="*/ 9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0" h="169">
                    <a:moveTo>
                      <a:pt x="98" y="169"/>
                    </a:moveTo>
                    <a:cubicBezTo>
                      <a:pt x="98" y="169"/>
                      <a:pt x="97" y="168"/>
                      <a:pt x="96" y="168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1" y="94"/>
                      <a:pt x="0" y="93"/>
                      <a:pt x="0" y="92"/>
                    </a:cubicBezTo>
                    <a:cubicBezTo>
                      <a:pt x="0" y="91"/>
                      <a:pt x="0" y="90"/>
                      <a:pt x="1" y="89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70" y="0"/>
                      <a:pt x="73" y="0"/>
                      <a:pt x="74" y="1"/>
                    </a:cubicBezTo>
                    <a:cubicBezTo>
                      <a:pt x="169" y="74"/>
                      <a:pt x="169" y="74"/>
                      <a:pt x="169" y="74"/>
                    </a:cubicBezTo>
                    <a:cubicBezTo>
                      <a:pt x="169" y="75"/>
                      <a:pt x="170" y="76"/>
                      <a:pt x="170" y="77"/>
                    </a:cubicBezTo>
                    <a:cubicBezTo>
                      <a:pt x="170" y="78"/>
                      <a:pt x="170" y="79"/>
                      <a:pt x="169" y="80"/>
                    </a:cubicBezTo>
                    <a:cubicBezTo>
                      <a:pt x="102" y="167"/>
                      <a:pt x="102" y="167"/>
                      <a:pt x="102" y="167"/>
                    </a:cubicBezTo>
                    <a:cubicBezTo>
                      <a:pt x="101" y="168"/>
                      <a:pt x="100" y="169"/>
                      <a:pt x="98" y="169"/>
                    </a:cubicBezTo>
                    <a:close/>
                    <a:moveTo>
                      <a:pt x="10" y="91"/>
                    </a:moveTo>
                    <a:cubicBezTo>
                      <a:pt x="98" y="159"/>
                      <a:pt x="98" y="159"/>
                      <a:pt x="98" y="159"/>
                    </a:cubicBezTo>
                    <a:cubicBezTo>
                      <a:pt x="161" y="78"/>
                      <a:pt x="161" y="78"/>
                      <a:pt x="161" y="78"/>
                    </a:cubicBezTo>
                    <a:cubicBezTo>
                      <a:pt x="73" y="10"/>
                      <a:pt x="73" y="10"/>
                      <a:pt x="73" y="10"/>
                    </a:cubicBezTo>
                    <a:lnTo>
                      <a:pt x="10" y="91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" name="Freeform 113"/>
              <p:cNvSpPr/>
              <p:nvPr/>
            </p:nvSpPr>
            <p:spPr bwMode="auto">
              <a:xfrm>
                <a:off x="6799263" y="612775"/>
                <a:ext cx="282575" cy="323850"/>
              </a:xfrm>
              <a:custGeom>
                <a:avLst/>
                <a:gdLst>
                  <a:gd name="T0" fmla="*/ 178 w 178"/>
                  <a:gd name="T1" fmla="*/ 44 h 204"/>
                  <a:gd name="T2" fmla="*/ 122 w 178"/>
                  <a:gd name="T3" fmla="*/ 0 h 204"/>
                  <a:gd name="T4" fmla="*/ 0 w 178"/>
                  <a:gd name="T5" fmla="*/ 160 h 204"/>
                  <a:gd name="T6" fmla="*/ 54 w 178"/>
                  <a:gd name="T7" fmla="*/ 204 h 204"/>
                  <a:gd name="T8" fmla="*/ 178 w 178"/>
                  <a:gd name="T9" fmla="*/ 4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204">
                    <a:moveTo>
                      <a:pt x="178" y="44"/>
                    </a:moveTo>
                    <a:lnTo>
                      <a:pt x="122" y="0"/>
                    </a:lnTo>
                    <a:lnTo>
                      <a:pt x="0" y="160"/>
                    </a:lnTo>
                    <a:lnTo>
                      <a:pt x="54" y="204"/>
                    </a:lnTo>
                    <a:lnTo>
                      <a:pt x="178" y="44"/>
                    </a:lnTo>
                    <a:close/>
                  </a:path>
                </a:pathLst>
              </a:custGeom>
              <a:solidFill>
                <a:srgbClr val="DCD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Freeform 114"/>
              <p:cNvSpPr/>
              <p:nvPr/>
            </p:nvSpPr>
            <p:spPr bwMode="auto">
              <a:xfrm>
                <a:off x="5921376" y="690563"/>
                <a:ext cx="1023938" cy="1111250"/>
              </a:xfrm>
              <a:custGeom>
                <a:avLst/>
                <a:gdLst>
                  <a:gd name="T0" fmla="*/ 330 w 343"/>
                  <a:gd name="T1" fmla="*/ 87 h 372"/>
                  <a:gd name="T2" fmla="*/ 229 w 343"/>
                  <a:gd name="T3" fmla="*/ 8 h 372"/>
                  <a:gd name="T4" fmla="*/ 197 w 343"/>
                  <a:gd name="T5" fmla="*/ 11 h 372"/>
                  <a:gd name="T6" fmla="*/ 50 w 343"/>
                  <a:gd name="T7" fmla="*/ 200 h 372"/>
                  <a:gd name="T8" fmla="*/ 14 w 343"/>
                  <a:gd name="T9" fmla="*/ 247 h 372"/>
                  <a:gd name="T10" fmla="*/ 0 w 343"/>
                  <a:gd name="T11" fmla="*/ 264 h 372"/>
                  <a:gd name="T12" fmla="*/ 19 w 343"/>
                  <a:gd name="T13" fmla="*/ 279 h 372"/>
                  <a:gd name="T14" fmla="*/ 120 w 343"/>
                  <a:gd name="T15" fmla="*/ 357 h 372"/>
                  <a:gd name="T16" fmla="*/ 139 w 343"/>
                  <a:gd name="T17" fmla="*/ 372 h 372"/>
                  <a:gd name="T18" fmla="*/ 152 w 343"/>
                  <a:gd name="T19" fmla="*/ 355 h 372"/>
                  <a:gd name="T20" fmla="*/ 189 w 343"/>
                  <a:gd name="T21" fmla="*/ 307 h 372"/>
                  <a:gd name="T22" fmla="*/ 336 w 343"/>
                  <a:gd name="T23" fmla="*/ 118 h 372"/>
                  <a:gd name="T24" fmla="*/ 330 w 343"/>
                  <a:gd name="T25" fmla="*/ 87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3" h="372">
                    <a:moveTo>
                      <a:pt x="330" y="87"/>
                    </a:moveTo>
                    <a:cubicBezTo>
                      <a:pt x="229" y="8"/>
                      <a:pt x="229" y="8"/>
                      <a:pt x="229" y="8"/>
                    </a:cubicBezTo>
                    <a:cubicBezTo>
                      <a:pt x="219" y="0"/>
                      <a:pt x="204" y="1"/>
                      <a:pt x="197" y="11"/>
                    </a:cubicBezTo>
                    <a:cubicBezTo>
                      <a:pt x="50" y="200"/>
                      <a:pt x="50" y="200"/>
                      <a:pt x="50" y="200"/>
                    </a:cubicBezTo>
                    <a:cubicBezTo>
                      <a:pt x="14" y="247"/>
                      <a:pt x="14" y="247"/>
                      <a:pt x="14" y="247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19" y="279"/>
                      <a:pt x="19" y="279"/>
                      <a:pt x="19" y="279"/>
                    </a:cubicBezTo>
                    <a:cubicBezTo>
                      <a:pt x="120" y="357"/>
                      <a:pt x="120" y="357"/>
                      <a:pt x="120" y="357"/>
                    </a:cubicBezTo>
                    <a:cubicBezTo>
                      <a:pt x="139" y="372"/>
                      <a:pt x="139" y="372"/>
                      <a:pt x="139" y="372"/>
                    </a:cubicBezTo>
                    <a:cubicBezTo>
                      <a:pt x="152" y="355"/>
                      <a:pt x="152" y="355"/>
                      <a:pt x="152" y="355"/>
                    </a:cubicBezTo>
                    <a:cubicBezTo>
                      <a:pt x="189" y="307"/>
                      <a:pt x="189" y="307"/>
                      <a:pt x="189" y="307"/>
                    </a:cubicBezTo>
                    <a:cubicBezTo>
                      <a:pt x="336" y="118"/>
                      <a:pt x="336" y="118"/>
                      <a:pt x="336" y="118"/>
                    </a:cubicBezTo>
                    <a:cubicBezTo>
                      <a:pt x="343" y="109"/>
                      <a:pt x="341" y="95"/>
                      <a:pt x="330" y="87"/>
                    </a:cubicBezTo>
                    <a:close/>
                  </a:path>
                </a:pathLst>
              </a:custGeom>
              <a:solidFill>
                <a:srgbClr val="FF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115"/>
              <p:cNvSpPr>
                <a:spLocks noEditPoints="1"/>
              </p:cNvSpPr>
              <p:nvPr/>
            </p:nvSpPr>
            <p:spPr bwMode="auto">
              <a:xfrm>
                <a:off x="5908676" y="684213"/>
                <a:ext cx="1042988" cy="1130300"/>
              </a:xfrm>
              <a:custGeom>
                <a:avLst/>
                <a:gdLst>
                  <a:gd name="T0" fmla="*/ 143 w 349"/>
                  <a:gd name="T1" fmla="*/ 378 h 378"/>
                  <a:gd name="T2" fmla="*/ 141 w 349"/>
                  <a:gd name="T3" fmla="*/ 377 h 378"/>
                  <a:gd name="T4" fmla="*/ 2 w 349"/>
                  <a:gd name="T5" fmla="*/ 269 h 378"/>
                  <a:gd name="T6" fmla="*/ 1 w 349"/>
                  <a:gd name="T7" fmla="*/ 264 h 378"/>
                  <a:gd name="T8" fmla="*/ 198 w 349"/>
                  <a:gd name="T9" fmla="*/ 10 h 378"/>
                  <a:gd name="T10" fmla="*/ 215 w 349"/>
                  <a:gd name="T11" fmla="*/ 1 h 378"/>
                  <a:gd name="T12" fmla="*/ 235 w 349"/>
                  <a:gd name="T13" fmla="*/ 7 h 378"/>
                  <a:gd name="T14" fmla="*/ 337 w 349"/>
                  <a:gd name="T15" fmla="*/ 85 h 378"/>
                  <a:gd name="T16" fmla="*/ 348 w 349"/>
                  <a:gd name="T17" fmla="*/ 103 h 378"/>
                  <a:gd name="T18" fmla="*/ 343 w 349"/>
                  <a:gd name="T19" fmla="*/ 123 h 378"/>
                  <a:gd name="T20" fmla="*/ 146 w 349"/>
                  <a:gd name="T21" fmla="*/ 376 h 378"/>
                  <a:gd name="T22" fmla="*/ 143 w 349"/>
                  <a:gd name="T23" fmla="*/ 378 h 378"/>
                  <a:gd name="T24" fmla="*/ 143 w 349"/>
                  <a:gd name="T25" fmla="*/ 378 h 378"/>
                  <a:gd name="T26" fmla="*/ 10 w 349"/>
                  <a:gd name="T27" fmla="*/ 266 h 378"/>
                  <a:gd name="T28" fmla="*/ 142 w 349"/>
                  <a:gd name="T29" fmla="*/ 368 h 378"/>
                  <a:gd name="T30" fmla="*/ 336 w 349"/>
                  <a:gd name="T31" fmla="*/ 118 h 378"/>
                  <a:gd name="T32" fmla="*/ 340 w 349"/>
                  <a:gd name="T33" fmla="*/ 105 h 378"/>
                  <a:gd name="T34" fmla="*/ 332 w 349"/>
                  <a:gd name="T35" fmla="*/ 92 h 378"/>
                  <a:gd name="T36" fmla="*/ 332 w 349"/>
                  <a:gd name="T37" fmla="*/ 92 h 378"/>
                  <a:gd name="T38" fmla="*/ 231 w 349"/>
                  <a:gd name="T39" fmla="*/ 13 h 378"/>
                  <a:gd name="T40" fmla="*/ 216 w 349"/>
                  <a:gd name="T41" fmla="*/ 9 h 378"/>
                  <a:gd name="T42" fmla="*/ 204 w 349"/>
                  <a:gd name="T43" fmla="*/ 15 h 378"/>
                  <a:gd name="T44" fmla="*/ 10 w 349"/>
                  <a:gd name="T45" fmla="*/ 266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9" h="378">
                    <a:moveTo>
                      <a:pt x="143" y="378"/>
                    </a:moveTo>
                    <a:cubicBezTo>
                      <a:pt x="142" y="378"/>
                      <a:pt x="141" y="378"/>
                      <a:pt x="141" y="377"/>
                    </a:cubicBezTo>
                    <a:cubicBezTo>
                      <a:pt x="2" y="269"/>
                      <a:pt x="2" y="269"/>
                      <a:pt x="2" y="269"/>
                    </a:cubicBezTo>
                    <a:cubicBezTo>
                      <a:pt x="0" y="268"/>
                      <a:pt x="0" y="266"/>
                      <a:pt x="1" y="264"/>
                    </a:cubicBezTo>
                    <a:cubicBezTo>
                      <a:pt x="198" y="10"/>
                      <a:pt x="198" y="10"/>
                      <a:pt x="198" y="10"/>
                    </a:cubicBezTo>
                    <a:cubicBezTo>
                      <a:pt x="202" y="5"/>
                      <a:pt x="208" y="1"/>
                      <a:pt x="215" y="1"/>
                    </a:cubicBezTo>
                    <a:cubicBezTo>
                      <a:pt x="223" y="0"/>
                      <a:pt x="230" y="2"/>
                      <a:pt x="235" y="7"/>
                    </a:cubicBezTo>
                    <a:cubicBezTo>
                      <a:pt x="337" y="85"/>
                      <a:pt x="337" y="85"/>
                      <a:pt x="337" y="85"/>
                    </a:cubicBezTo>
                    <a:cubicBezTo>
                      <a:pt x="343" y="90"/>
                      <a:pt x="347" y="96"/>
                      <a:pt x="348" y="103"/>
                    </a:cubicBezTo>
                    <a:cubicBezTo>
                      <a:pt x="349" y="110"/>
                      <a:pt x="347" y="117"/>
                      <a:pt x="343" y="123"/>
                    </a:cubicBezTo>
                    <a:cubicBezTo>
                      <a:pt x="146" y="376"/>
                      <a:pt x="146" y="376"/>
                      <a:pt x="146" y="376"/>
                    </a:cubicBezTo>
                    <a:cubicBezTo>
                      <a:pt x="145" y="377"/>
                      <a:pt x="145" y="378"/>
                      <a:pt x="143" y="378"/>
                    </a:cubicBezTo>
                    <a:cubicBezTo>
                      <a:pt x="143" y="378"/>
                      <a:pt x="143" y="378"/>
                      <a:pt x="143" y="378"/>
                    </a:cubicBezTo>
                    <a:close/>
                    <a:moveTo>
                      <a:pt x="10" y="266"/>
                    </a:moveTo>
                    <a:cubicBezTo>
                      <a:pt x="142" y="368"/>
                      <a:pt x="142" y="368"/>
                      <a:pt x="142" y="368"/>
                    </a:cubicBezTo>
                    <a:cubicBezTo>
                      <a:pt x="336" y="118"/>
                      <a:pt x="336" y="118"/>
                      <a:pt x="336" y="118"/>
                    </a:cubicBezTo>
                    <a:cubicBezTo>
                      <a:pt x="339" y="114"/>
                      <a:pt x="341" y="109"/>
                      <a:pt x="340" y="105"/>
                    </a:cubicBezTo>
                    <a:cubicBezTo>
                      <a:pt x="339" y="100"/>
                      <a:pt x="336" y="95"/>
                      <a:pt x="332" y="92"/>
                    </a:cubicBezTo>
                    <a:cubicBezTo>
                      <a:pt x="332" y="92"/>
                      <a:pt x="332" y="92"/>
                      <a:pt x="332" y="92"/>
                    </a:cubicBezTo>
                    <a:cubicBezTo>
                      <a:pt x="231" y="13"/>
                      <a:pt x="231" y="13"/>
                      <a:pt x="231" y="13"/>
                    </a:cubicBezTo>
                    <a:cubicBezTo>
                      <a:pt x="226" y="10"/>
                      <a:pt x="221" y="8"/>
                      <a:pt x="216" y="9"/>
                    </a:cubicBezTo>
                    <a:cubicBezTo>
                      <a:pt x="211" y="9"/>
                      <a:pt x="207" y="11"/>
                      <a:pt x="204" y="15"/>
                    </a:cubicBezTo>
                    <a:lnTo>
                      <a:pt x="10" y="266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Freeform 116"/>
              <p:cNvSpPr/>
              <p:nvPr/>
            </p:nvSpPr>
            <p:spPr bwMode="auto">
              <a:xfrm>
                <a:off x="6135688" y="839788"/>
                <a:ext cx="796925" cy="944562"/>
              </a:xfrm>
              <a:custGeom>
                <a:avLst/>
                <a:gdLst>
                  <a:gd name="T0" fmla="*/ 258 w 267"/>
                  <a:gd name="T1" fmla="*/ 69 h 316"/>
                  <a:gd name="T2" fmla="*/ 253 w 267"/>
                  <a:gd name="T3" fmla="*/ 38 h 316"/>
                  <a:gd name="T4" fmla="*/ 205 w 267"/>
                  <a:gd name="T5" fmla="*/ 0 h 316"/>
                  <a:gd name="T6" fmla="*/ 0 w 267"/>
                  <a:gd name="T7" fmla="*/ 265 h 316"/>
                  <a:gd name="T8" fmla="*/ 48 w 267"/>
                  <a:gd name="T9" fmla="*/ 302 h 316"/>
                  <a:gd name="T10" fmla="*/ 66 w 267"/>
                  <a:gd name="T11" fmla="*/ 316 h 316"/>
                  <a:gd name="T12" fmla="*/ 80 w 267"/>
                  <a:gd name="T13" fmla="*/ 299 h 316"/>
                  <a:gd name="T14" fmla="*/ 115 w 267"/>
                  <a:gd name="T15" fmla="*/ 253 h 316"/>
                  <a:gd name="T16" fmla="*/ 258 w 267"/>
                  <a:gd name="T17" fmla="*/ 69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" h="316">
                    <a:moveTo>
                      <a:pt x="258" y="69"/>
                    </a:moveTo>
                    <a:cubicBezTo>
                      <a:pt x="266" y="60"/>
                      <a:pt x="267" y="47"/>
                      <a:pt x="253" y="38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0" y="265"/>
                      <a:pt x="0" y="265"/>
                      <a:pt x="0" y="265"/>
                    </a:cubicBezTo>
                    <a:cubicBezTo>
                      <a:pt x="48" y="302"/>
                      <a:pt x="48" y="302"/>
                      <a:pt x="48" y="302"/>
                    </a:cubicBezTo>
                    <a:cubicBezTo>
                      <a:pt x="66" y="316"/>
                      <a:pt x="66" y="316"/>
                      <a:pt x="66" y="316"/>
                    </a:cubicBezTo>
                    <a:cubicBezTo>
                      <a:pt x="80" y="299"/>
                      <a:pt x="80" y="299"/>
                      <a:pt x="80" y="299"/>
                    </a:cubicBezTo>
                    <a:cubicBezTo>
                      <a:pt x="115" y="253"/>
                      <a:pt x="115" y="253"/>
                      <a:pt x="115" y="253"/>
                    </a:cubicBezTo>
                    <a:lnTo>
                      <a:pt x="258" y="69"/>
                    </a:lnTo>
                    <a:close/>
                  </a:path>
                </a:pathLst>
              </a:custGeom>
              <a:solidFill>
                <a:srgbClr val="F58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Freeform 117"/>
              <p:cNvSpPr/>
              <p:nvPr/>
            </p:nvSpPr>
            <p:spPr bwMode="auto">
              <a:xfrm>
                <a:off x="5932488" y="1431925"/>
                <a:ext cx="436563" cy="358775"/>
              </a:xfrm>
              <a:custGeom>
                <a:avLst/>
                <a:gdLst>
                  <a:gd name="T0" fmla="*/ 275 w 275"/>
                  <a:gd name="T1" fmla="*/ 194 h 226"/>
                  <a:gd name="T2" fmla="*/ 27 w 275"/>
                  <a:gd name="T3" fmla="*/ 0 h 226"/>
                  <a:gd name="T4" fmla="*/ 0 w 275"/>
                  <a:gd name="T5" fmla="*/ 32 h 226"/>
                  <a:gd name="T6" fmla="*/ 251 w 275"/>
                  <a:gd name="T7" fmla="*/ 226 h 226"/>
                  <a:gd name="T8" fmla="*/ 275 w 275"/>
                  <a:gd name="T9" fmla="*/ 19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" h="226">
                    <a:moveTo>
                      <a:pt x="275" y="194"/>
                    </a:moveTo>
                    <a:lnTo>
                      <a:pt x="27" y="0"/>
                    </a:lnTo>
                    <a:lnTo>
                      <a:pt x="0" y="32"/>
                    </a:lnTo>
                    <a:lnTo>
                      <a:pt x="251" y="226"/>
                    </a:lnTo>
                    <a:lnTo>
                      <a:pt x="275" y="194"/>
                    </a:lnTo>
                    <a:close/>
                  </a:path>
                </a:pathLst>
              </a:custGeom>
              <a:solidFill>
                <a:srgbClr val="EB7A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Freeform 118"/>
              <p:cNvSpPr/>
              <p:nvPr/>
            </p:nvSpPr>
            <p:spPr bwMode="auto">
              <a:xfrm>
                <a:off x="6772276" y="398463"/>
                <a:ext cx="393700" cy="319087"/>
              </a:xfrm>
              <a:custGeom>
                <a:avLst/>
                <a:gdLst>
                  <a:gd name="T0" fmla="*/ 127 w 132"/>
                  <a:gd name="T1" fmla="*/ 90 h 107"/>
                  <a:gd name="T2" fmla="*/ 16 w 132"/>
                  <a:gd name="T3" fmla="*/ 3 h 107"/>
                  <a:gd name="T4" fmla="*/ 3 w 132"/>
                  <a:gd name="T5" fmla="*/ 5 h 107"/>
                  <a:gd name="T6" fmla="*/ 3 w 132"/>
                  <a:gd name="T7" fmla="*/ 5 h 107"/>
                  <a:gd name="T8" fmla="*/ 4 w 132"/>
                  <a:gd name="T9" fmla="*/ 18 h 107"/>
                  <a:gd name="T10" fmla="*/ 116 w 132"/>
                  <a:gd name="T11" fmla="*/ 104 h 107"/>
                  <a:gd name="T12" fmla="*/ 128 w 132"/>
                  <a:gd name="T13" fmla="*/ 102 h 107"/>
                  <a:gd name="T14" fmla="*/ 128 w 132"/>
                  <a:gd name="T15" fmla="*/ 102 h 107"/>
                  <a:gd name="T16" fmla="*/ 127 w 132"/>
                  <a:gd name="T17" fmla="*/ 9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" h="107">
                    <a:moveTo>
                      <a:pt x="127" y="90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1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9"/>
                      <a:pt x="0" y="15"/>
                      <a:pt x="4" y="18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0" y="107"/>
                      <a:pt x="125" y="106"/>
                      <a:pt x="128" y="102"/>
                    </a:cubicBezTo>
                    <a:cubicBezTo>
                      <a:pt x="128" y="102"/>
                      <a:pt x="128" y="102"/>
                      <a:pt x="128" y="102"/>
                    </a:cubicBezTo>
                    <a:cubicBezTo>
                      <a:pt x="132" y="98"/>
                      <a:pt x="131" y="93"/>
                      <a:pt x="127" y="90"/>
                    </a:cubicBezTo>
                    <a:close/>
                  </a:path>
                </a:pathLst>
              </a:custGeom>
              <a:solidFill>
                <a:srgbClr val="A1D5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1" name="Freeform 119"/>
              <p:cNvSpPr>
                <a:spLocks noEditPoints="1"/>
              </p:cNvSpPr>
              <p:nvPr/>
            </p:nvSpPr>
            <p:spPr bwMode="auto">
              <a:xfrm>
                <a:off x="6762751" y="385763"/>
                <a:ext cx="415925" cy="341312"/>
              </a:xfrm>
              <a:custGeom>
                <a:avLst/>
                <a:gdLst>
                  <a:gd name="T0" fmla="*/ 124 w 139"/>
                  <a:gd name="T1" fmla="*/ 114 h 114"/>
                  <a:gd name="T2" fmla="*/ 116 w 139"/>
                  <a:gd name="T3" fmla="*/ 111 h 114"/>
                  <a:gd name="T4" fmla="*/ 5 w 139"/>
                  <a:gd name="T5" fmla="*/ 25 h 114"/>
                  <a:gd name="T6" fmla="*/ 0 w 139"/>
                  <a:gd name="T7" fmla="*/ 16 h 114"/>
                  <a:gd name="T8" fmla="*/ 3 w 139"/>
                  <a:gd name="T9" fmla="*/ 7 h 114"/>
                  <a:gd name="T10" fmla="*/ 21 w 139"/>
                  <a:gd name="T11" fmla="*/ 4 h 114"/>
                  <a:gd name="T12" fmla="*/ 132 w 139"/>
                  <a:gd name="T13" fmla="*/ 90 h 114"/>
                  <a:gd name="T14" fmla="*/ 132 w 139"/>
                  <a:gd name="T15" fmla="*/ 90 h 114"/>
                  <a:gd name="T16" fmla="*/ 135 w 139"/>
                  <a:gd name="T17" fmla="*/ 109 h 114"/>
                  <a:gd name="T18" fmla="*/ 124 w 139"/>
                  <a:gd name="T19" fmla="*/ 114 h 114"/>
                  <a:gd name="T20" fmla="*/ 13 w 139"/>
                  <a:gd name="T21" fmla="*/ 9 h 114"/>
                  <a:gd name="T22" fmla="*/ 9 w 139"/>
                  <a:gd name="T23" fmla="*/ 11 h 114"/>
                  <a:gd name="T24" fmla="*/ 8 w 139"/>
                  <a:gd name="T25" fmla="*/ 15 h 114"/>
                  <a:gd name="T26" fmla="*/ 10 w 139"/>
                  <a:gd name="T27" fmla="*/ 19 h 114"/>
                  <a:gd name="T28" fmla="*/ 121 w 139"/>
                  <a:gd name="T29" fmla="*/ 105 h 114"/>
                  <a:gd name="T30" fmla="*/ 128 w 139"/>
                  <a:gd name="T31" fmla="*/ 104 h 114"/>
                  <a:gd name="T32" fmla="*/ 129 w 139"/>
                  <a:gd name="T33" fmla="*/ 100 h 114"/>
                  <a:gd name="T34" fmla="*/ 127 w 139"/>
                  <a:gd name="T35" fmla="*/ 97 h 114"/>
                  <a:gd name="T36" fmla="*/ 16 w 139"/>
                  <a:gd name="T37" fmla="*/ 11 h 114"/>
                  <a:gd name="T38" fmla="*/ 13 w 139"/>
                  <a:gd name="T39" fmla="*/ 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114">
                    <a:moveTo>
                      <a:pt x="124" y="114"/>
                    </a:moveTo>
                    <a:cubicBezTo>
                      <a:pt x="121" y="114"/>
                      <a:pt x="119" y="113"/>
                      <a:pt x="116" y="111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2" y="23"/>
                      <a:pt x="0" y="20"/>
                      <a:pt x="0" y="16"/>
                    </a:cubicBezTo>
                    <a:cubicBezTo>
                      <a:pt x="0" y="13"/>
                      <a:pt x="0" y="9"/>
                      <a:pt x="3" y="7"/>
                    </a:cubicBezTo>
                    <a:cubicBezTo>
                      <a:pt x="7" y="1"/>
                      <a:pt x="15" y="0"/>
                      <a:pt x="21" y="4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8" y="95"/>
                      <a:pt x="139" y="103"/>
                      <a:pt x="135" y="109"/>
                    </a:cubicBezTo>
                    <a:cubicBezTo>
                      <a:pt x="132" y="112"/>
                      <a:pt x="128" y="114"/>
                      <a:pt x="124" y="114"/>
                    </a:cubicBezTo>
                    <a:close/>
                    <a:moveTo>
                      <a:pt x="13" y="9"/>
                    </a:moveTo>
                    <a:cubicBezTo>
                      <a:pt x="12" y="9"/>
                      <a:pt x="10" y="10"/>
                      <a:pt x="9" y="11"/>
                    </a:cubicBezTo>
                    <a:cubicBezTo>
                      <a:pt x="8" y="13"/>
                      <a:pt x="8" y="14"/>
                      <a:pt x="8" y="15"/>
                    </a:cubicBezTo>
                    <a:cubicBezTo>
                      <a:pt x="8" y="17"/>
                      <a:pt x="9" y="18"/>
                      <a:pt x="10" y="19"/>
                    </a:cubicBezTo>
                    <a:cubicBezTo>
                      <a:pt x="121" y="105"/>
                      <a:pt x="121" y="105"/>
                      <a:pt x="121" y="105"/>
                    </a:cubicBezTo>
                    <a:cubicBezTo>
                      <a:pt x="123" y="107"/>
                      <a:pt x="127" y="106"/>
                      <a:pt x="128" y="104"/>
                    </a:cubicBezTo>
                    <a:cubicBezTo>
                      <a:pt x="129" y="103"/>
                      <a:pt x="130" y="102"/>
                      <a:pt x="129" y="100"/>
                    </a:cubicBezTo>
                    <a:cubicBezTo>
                      <a:pt x="129" y="99"/>
                      <a:pt x="129" y="98"/>
                      <a:pt x="127" y="97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0"/>
                      <a:pt x="14" y="9"/>
                      <a:pt x="13" y="9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Freeform 120"/>
              <p:cNvSpPr/>
              <p:nvPr/>
            </p:nvSpPr>
            <p:spPr bwMode="auto">
              <a:xfrm>
                <a:off x="6270626" y="960438"/>
                <a:ext cx="193675" cy="238125"/>
              </a:xfrm>
              <a:custGeom>
                <a:avLst/>
                <a:gdLst>
                  <a:gd name="T0" fmla="*/ 14 w 65"/>
                  <a:gd name="T1" fmla="*/ 76 h 80"/>
                  <a:gd name="T2" fmla="*/ 63 w 65"/>
                  <a:gd name="T3" fmla="*/ 14 h 80"/>
                  <a:gd name="T4" fmla="*/ 61 w 65"/>
                  <a:gd name="T5" fmla="*/ 3 h 80"/>
                  <a:gd name="T6" fmla="*/ 61 w 65"/>
                  <a:gd name="T7" fmla="*/ 3 h 80"/>
                  <a:gd name="T8" fmla="*/ 51 w 65"/>
                  <a:gd name="T9" fmla="*/ 4 h 80"/>
                  <a:gd name="T10" fmla="*/ 2 w 65"/>
                  <a:gd name="T11" fmla="*/ 67 h 80"/>
                  <a:gd name="T12" fmla="*/ 4 w 65"/>
                  <a:gd name="T13" fmla="*/ 78 h 80"/>
                  <a:gd name="T14" fmla="*/ 4 w 65"/>
                  <a:gd name="T15" fmla="*/ 78 h 80"/>
                  <a:gd name="T16" fmla="*/ 14 w 65"/>
                  <a:gd name="T17" fmla="*/ 7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80">
                    <a:moveTo>
                      <a:pt x="14" y="76"/>
                    </a:moveTo>
                    <a:cubicBezTo>
                      <a:pt x="63" y="14"/>
                      <a:pt x="63" y="14"/>
                      <a:pt x="63" y="14"/>
                    </a:cubicBezTo>
                    <a:cubicBezTo>
                      <a:pt x="65" y="11"/>
                      <a:pt x="65" y="6"/>
                      <a:pt x="61" y="3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58" y="0"/>
                      <a:pt x="53" y="1"/>
                      <a:pt x="51" y="4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0" y="70"/>
                      <a:pt x="0" y="75"/>
                      <a:pt x="4" y="78"/>
                    </a:cubicBezTo>
                    <a:cubicBezTo>
                      <a:pt x="4" y="78"/>
                      <a:pt x="4" y="78"/>
                      <a:pt x="4" y="78"/>
                    </a:cubicBezTo>
                    <a:cubicBezTo>
                      <a:pt x="7" y="80"/>
                      <a:pt x="12" y="80"/>
                      <a:pt x="14" y="76"/>
                    </a:cubicBezTo>
                    <a:close/>
                  </a:path>
                </a:pathLst>
              </a:cu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Freeform 121"/>
              <p:cNvSpPr/>
              <p:nvPr/>
            </p:nvSpPr>
            <p:spPr bwMode="auto">
              <a:xfrm>
                <a:off x="6467476" y="812800"/>
                <a:ext cx="112713" cy="128587"/>
              </a:xfrm>
              <a:custGeom>
                <a:avLst/>
                <a:gdLst>
                  <a:gd name="T0" fmla="*/ 15 w 38"/>
                  <a:gd name="T1" fmla="*/ 39 h 43"/>
                  <a:gd name="T2" fmla="*/ 35 w 38"/>
                  <a:gd name="T3" fmla="*/ 13 h 43"/>
                  <a:gd name="T4" fmla="*/ 34 w 38"/>
                  <a:gd name="T5" fmla="*/ 2 h 43"/>
                  <a:gd name="T6" fmla="*/ 34 w 38"/>
                  <a:gd name="T7" fmla="*/ 2 h 43"/>
                  <a:gd name="T8" fmla="*/ 23 w 38"/>
                  <a:gd name="T9" fmla="*/ 4 h 43"/>
                  <a:gd name="T10" fmla="*/ 3 w 38"/>
                  <a:gd name="T11" fmla="*/ 30 h 43"/>
                  <a:gd name="T12" fmla="*/ 4 w 38"/>
                  <a:gd name="T13" fmla="*/ 41 h 43"/>
                  <a:gd name="T14" fmla="*/ 4 w 38"/>
                  <a:gd name="T15" fmla="*/ 41 h 43"/>
                  <a:gd name="T16" fmla="*/ 15 w 38"/>
                  <a:gd name="T17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43">
                    <a:moveTo>
                      <a:pt x="15" y="39"/>
                    </a:moveTo>
                    <a:cubicBezTo>
                      <a:pt x="35" y="13"/>
                      <a:pt x="35" y="13"/>
                      <a:pt x="35" y="13"/>
                    </a:cubicBezTo>
                    <a:cubicBezTo>
                      <a:pt x="38" y="10"/>
                      <a:pt x="37" y="5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1" y="0"/>
                      <a:pt x="26" y="0"/>
                      <a:pt x="23" y="4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33"/>
                      <a:pt x="1" y="38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8" y="43"/>
                      <a:pt x="12" y="43"/>
                      <a:pt x="15" y="39"/>
                    </a:cubicBezTo>
                    <a:close/>
                  </a:path>
                </a:pathLst>
              </a:cu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Freeform 122"/>
              <p:cNvSpPr/>
              <p:nvPr/>
            </p:nvSpPr>
            <p:spPr bwMode="auto">
              <a:xfrm>
                <a:off x="6616701" y="598488"/>
                <a:ext cx="393700" cy="319087"/>
              </a:xfrm>
              <a:custGeom>
                <a:avLst/>
                <a:gdLst>
                  <a:gd name="T0" fmla="*/ 127 w 132"/>
                  <a:gd name="T1" fmla="*/ 89 h 107"/>
                  <a:gd name="T2" fmla="*/ 16 w 132"/>
                  <a:gd name="T3" fmla="*/ 3 h 107"/>
                  <a:gd name="T4" fmla="*/ 3 w 132"/>
                  <a:gd name="T5" fmla="*/ 5 h 107"/>
                  <a:gd name="T6" fmla="*/ 3 w 132"/>
                  <a:gd name="T7" fmla="*/ 5 h 107"/>
                  <a:gd name="T8" fmla="*/ 5 w 132"/>
                  <a:gd name="T9" fmla="*/ 18 h 107"/>
                  <a:gd name="T10" fmla="*/ 116 w 132"/>
                  <a:gd name="T11" fmla="*/ 104 h 107"/>
                  <a:gd name="T12" fmla="*/ 129 w 132"/>
                  <a:gd name="T13" fmla="*/ 102 h 107"/>
                  <a:gd name="T14" fmla="*/ 129 w 132"/>
                  <a:gd name="T15" fmla="*/ 102 h 107"/>
                  <a:gd name="T16" fmla="*/ 127 w 132"/>
                  <a:gd name="T17" fmla="*/ 8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" h="107">
                    <a:moveTo>
                      <a:pt x="127" y="89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1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9"/>
                      <a:pt x="1" y="14"/>
                      <a:pt x="5" y="18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20" y="107"/>
                      <a:pt x="126" y="106"/>
                      <a:pt x="129" y="102"/>
                    </a:cubicBezTo>
                    <a:cubicBezTo>
                      <a:pt x="129" y="102"/>
                      <a:pt x="129" y="102"/>
                      <a:pt x="129" y="102"/>
                    </a:cubicBezTo>
                    <a:cubicBezTo>
                      <a:pt x="132" y="98"/>
                      <a:pt x="131" y="92"/>
                      <a:pt x="127" y="89"/>
                    </a:cubicBezTo>
                    <a:close/>
                  </a:path>
                </a:pathLst>
              </a:custGeom>
              <a:solidFill>
                <a:srgbClr val="A1D5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Freeform 123"/>
              <p:cNvSpPr>
                <a:spLocks noEditPoints="1"/>
              </p:cNvSpPr>
              <p:nvPr/>
            </p:nvSpPr>
            <p:spPr bwMode="auto">
              <a:xfrm>
                <a:off x="6607176" y="588963"/>
                <a:ext cx="415925" cy="338137"/>
              </a:xfrm>
              <a:custGeom>
                <a:avLst/>
                <a:gdLst>
                  <a:gd name="T0" fmla="*/ 125 w 139"/>
                  <a:gd name="T1" fmla="*/ 113 h 113"/>
                  <a:gd name="T2" fmla="*/ 116 w 139"/>
                  <a:gd name="T3" fmla="*/ 110 h 113"/>
                  <a:gd name="T4" fmla="*/ 5 w 139"/>
                  <a:gd name="T5" fmla="*/ 24 h 113"/>
                  <a:gd name="T6" fmla="*/ 0 w 139"/>
                  <a:gd name="T7" fmla="*/ 15 h 113"/>
                  <a:gd name="T8" fmla="*/ 3 w 139"/>
                  <a:gd name="T9" fmla="*/ 5 h 113"/>
                  <a:gd name="T10" fmla="*/ 12 w 139"/>
                  <a:gd name="T11" fmla="*/ 0 h 113"/>
                  <a:gd name="T12" fmla="*/ 21 w 139"/>
                  <a:gd name="T13" fmla="*/ 3 h 113"/>
                  <a:gd name="T14" fmla="*/ 133 w 139"/>
                  <a:gd name="T15" fmla="*/ 89 h 113"/>
                  <a:gd name="T16" fmla="*/ 133 w 139"/>
                  <a:gd name="T17" fmla="*/ 89 h 113"/>
                  <a:gd name="T18" fmla="*/ 135 w 139"/>
                  <a:gd name="T19" fmla="*/ 108 h 113"/>
                  <a:gd name="T20" fmla="*/ 125 w 139"/>
                  <a:gd name="T21" fmla="*/ 113 h 113"/>
                  <a:gd name="T22" fmla="*/ 13 w 139"/>
                  <a:gd name="T23" fmla="*/ 8 h 113"/>
                  <a:gd name="T24" fmla="*/ 13 w 139"/>
                  <a:gd name="T25" fmla="*/ 8 h 113"/>
                  <a:gd name="T26" fmla="*/ 9 w 139"/>
                  <a:gd name="T27" fmla="*/ 10 h 113"/>
                  <a:gd name="T28" fmla="*/ 8 w 139"/>
                  <a:gd name="T29" fmla="*/ 14 h 113"/>
                  <a:gd name="T30" fmla="*/ 10 w 139"/>
                  <a:gd name="T31" fmla="*/ 17 h 113"/>
                  <a:gd name="T32" fmla="*/ 121 w 139"/>
                  <a:gd name="T33" fmla="*/ 104 h 113"/>
                  <a:gd name="T34" fmla="*/ 129 w 139"/>
                  <a:gd name="T35" fmla="*/ 103 h 113"/>
                  <a:gd name="T36" fmla="*/ 128 w 139"/>
                  <a:gd name="T37" fmla="*/ 95 h 113"/>
                  <a:gd name="T38" fmla="*/ 128 w 139"/>
                  <a:gd name="T39" fmla="*/ 95 h 113"/>
                  <a:gd name="T40" fmla="*/ 17 w 139"/>
                  <a:gd name="T41" fmla="*/ 9 h 113"/>
                  <a:gd name="T42" fmla="*/ 13 w 139"/>
                  <a:gd name="T43" fmla="*/ 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9" h="113">
                    <a:moveTo>
                      <a:pt x="125" y="113"/>
                    </a:moveTo>
                    <a:cubicBezTo>
                      <a:pt x="122" y="113"/>
                      <a:pt x="119" y="112"/>
                      <a:pt x="116" y="110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2"/>
                      <a:pt x="1" y="18"/>
                      <a:pt x="0" y="15"/>
                    </a:cubicBezTo>
                    <a:cubicBezTo>
                      <a:pt x="0" y="11"/>
                      <a:pt x="1" y="8"/>
                      <a:pt x="3" y="5"/>
                    </a:cubicBezTo>
                    <a:cubicBezTo>
                      <a:pt x="5" y="2"/>
                      <a:pt x="8" y="1"/>
                      <a:pt x="12" y="0"/>
                    </a:cubicBezTo>
                    <a:cubicBezTo>
                      <a:pt x="15" y="0"/>
                      <a:pt x="19" y="1"/>
                      <a:pt x="21" y="3"/>
                    </a:cubicBezTo>
                    <a:cubicBezTo>
                      <a:pt x="133" y="89"/>
                      <a:pt x="133" y="89"/>
                      <a:pt x="133" y="89"/>
                    </a:cubicBezTo>
                    <a:cubicBezTo>
                      <a:pt x="133" y="89"/>
                      <a:pt x="133" y="89"/>
                      <a:pt x="133" y="89"/>
                    </a:cubicBezTo>
                    <a:cubicBezTo>
                      <a:pt x="138" y="94"/>
                      <a:pt x="139" y="102"/>
                      <a:pt x="135" y="108"/>
                    </a:cubicBezTo>
                    <a:cubicBezTo>
                      <a:pt x="132" y="111"/>
                      <a:pt x="128" y="113"/>
                      <a:pt x="125" y="113"/>
                    </a:cubicBezTo>
                    <a:close/>
                    <a:moveTo>
                      <a:pt x="13" y="8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1" y="8"/>
                      <a:pt x="10" y="9"/>
                      <a:pt x="9" y="10"/>
                    </a:cubicBezTo>
                    <a:cubicBezTo>
                      <a:pt x="8" y="11"/>
                      <a:pt x="8" y="13"/>
                      <a:pt x="8" y="14"/>
                    </a:cubicBezTo>
                    <a:cubicBezTo>
                      <a:pt x="8" y="15"/>
                      <a:pt x="9" y="17"/>
                      <a:pt x="10" y="17"/>
                    </a:cubicBezTo>
                    <a:cubicBezTo>
                      <a:pt x="121" y="104"/>
                      <a:pt x="121" y="104"/>
                      <a:pt x="121" y="104"/>
                    </a:cubicBezTo>
                    <a:cubicBezTo>
                      <a:pt x="124" y="105"/>
                      <a:pt x="127" y="105"/>
                      <a:pt x="129" y="103"/>
                    </a:cubicBezTo>
                    <a:cubicBezTo>
                      <a:pt x="130" y="100"/>
                      <a:pt x="130" y="97"/>
                      <a:pt x="128" y="95"/>
                    </a:cubicBezTo>
                    <a:cubicBezTo>
                      <a:pt x="128" y="95"/>
                      <a:pt x="128" y="95"/>
                      <a:pt x="128" y="9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8"/>
                      <a:pt x="15" y="8"/>
                      <a:pt x="13" y="8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Freeform 124"/>
              <p:cNvSpPr/>
              <p:nvPr/>
            </p:nvSpPr>
            <p:spPr bwMode="auto">
              <a:xfrm>
                <a:off x="5921376" y="1722438"/>
                <a:ext cx="152400" cy="179387"/>
              </a:xfrm>
              <a:custGeom>
                <a:avLst/>
                <a:gdLst>
                  <a:gd name="T0" fmla="*/ 14 w 51"/>
                  <a:gd name="T1" fmla="*/ 56 h 60"/>
                  <a:gd name="T2" fmla="*/ 48 w 51"/>
                  <a:gd name="T3" fmla="*/ 12 h 60"/>
                  <a:gd name="T4" fmla="*/ 47 w 51"/>
                  <a:gd name="T5" fmla="*/ 2 h 60"/>
                  <a:gd name="T6" fmla="*/ 47 w 51"/>
                  <a:gd name="T7" fmla="*/ 2 h 60"/>
                  <a:gd name="T8" fmla="*/ 37 w 51"/>
                  <a:gd name="T9" fmla="*/ 4 h 60"/>
                  <a:gd name="T10" fmla="*/ 3 w 51"/>
                  <a:gd name="T11" fmla="*/ 48 h 60"/>
                  <a:gd name="T12" fmla="*/ 4 w 51"/>
                  <a:gd name="T13" fmla="*/ 58 h 60"/>
                  <a:gd name="T14" fmla="*/ 4 w 51"/>
                  <a:gd name="T15" fmla="*/ 58 h 60"/>
                  <a:gd name="T16" fmla="*/ 14 w 51"/>
                  <a:gd name="T17" fmla="*/ 5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60">
                    <a:moveTo>
                      <a:pt x="14" y="56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51" y="9"/>
                      <a:pt x="50" y="5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4" y="0"/>
                      <a:pt x="39" y="0"/>
                      <a:pt x="37" y="4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0" y="51"/>
                      <a:pt x="1" y="55"/>
                      <a:pt x="4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7" y="60"/>
                      <a:pt x="11" y="59"/>
                      <a:pt x="14" y="56"/>
                    </a:cubicBezTo>
                    <a:close/>
                  </a:path>
                </a:pathLst>
              </a:custGeom>
              <a:solidFill>
                <a:srgbClr val="FF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Freeform 125"/>
              <p:cNvSpPr>
                <a:spLocks noEditPoints="1"/>
              </p:cNvSpPr>
              <p:nvPr/>
            </p:nvSpPr>
            <p:spPr bwMode="auto">
              <a:xfrm>
                <a:off x="5908676" y="1706563"/>
                <a:ext cx="176213" cy="203200"/>
              </a:xfrm>
              <a:custGeom>
                <a:avLst/>
                <a:gdLst>
                  <a:gd name="T0" fmla="*/ 12 w 59"/>
                  <a:gd name="T1" fmla="*/ 68 h 68"/>
                  <a:gd name="T2" fmla="*/ 6 w 59"/>
                  <a:gd name="T3" fmla="*/ 66 h 68"/>
                  <a:gd name="T4" fmla="*/ 4 w 59"/>
                  <a:gd name="T5" fmla="*/ 50 h 68"/>
                  <a:gd name="T6" fmla="*/ 38 w 59"/>
                  <a:gd name="T7" fmla="*/ 6 h 68"/>
                  <a:gd name="T8" fmla="*/ 53 w 59"/>
                  <a:gd name="T9" fmla="*/ 4 h 68"/>
                  <a:gd name="T10" fmla="*/ 55 w 59"/>
                  <a:gd name="T11" fmla="*/ 20 h 68"/>
                  <a:gd name="T12" fmla="*/ 21 w 59"/>
                  <a:gd name="T13" fmla="*/ 64 h 68"/>
                  <a:gd name="T14" fmla="*/ 14 w 59"/>
                  <a:gd name="T15" fmla="*/ 68 h 68"/>
                  <a:gd name="T16" fmla="*/ 12 w 59"/>
                  <a:gd name="T17" fmla="*/ 68 h 68"/>
                  <a:gd name="T18" fmla="*/ 47 w 59"/>
                  <a:gd name="T19" fmla="*/ 10 h 68"/>
                  <a:gd name="T20" fmla="*/ 44 w 59"/>
                  <a:gd name="T21" fmla="*/ 11 h 68"/>
                  <a:gd name="T22" fmla="*/ 10 w 59"/>
                  <a:gd name="T23" fmla="*/ 55 h 68"/>
                  <a:gd name="T24" fmla="*/ 11 w 59"/>
                  <a:gd name="T25" fmla="*/ 59 h 68"/>
                  <a:gd name="T26" fmla="*/ 13 w 59"/>
                  <a:gd name="T27" fmla="*/ 60 h 68"/>
                  <a:gd name="T28" fmla="*/ 15 w 59"/>
                  <a:gd name="T29" fmla="*/ 59 h 68"/>
                  <a:gd name="T30" fmla="*/ 15 w 59"/>
                  <a:gd name="T31" fmla="*/ 59 h 68"/>
                  <a:gd name="T32" fmla="*/ 49 w 59"/>
                  <a:gd name="T33" fmla="*/ 15 h 68"/>
                  <a:gd name="T34" fmla="*/ 50 w 59"/>
                  <a:gd name="T35" fmla="*/ 12 h 68"/>
                  <a:gd name="T36" fmla="*/ 48 w 59"/>
                  <a:gd name="T37" fmla="*/ 10 h 68"/>
                  <a:gd name="T38" fmla="*/ 47 w 59"/>
                  <a:gd name="T39" fmla="*/ 1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8">
                    <a:moveTo>
                      <a:pt x="12" y="68"/>
                    </a:moveTo>
                    <a:cubicBezTo>
                      <a:pt x="10" y="68"/>
                      <a:pt x="8" y="67"/>
                      <a:pt x="6" y="66"/>
                    </a:cubicBezTo>
                    <a:cubicBezTo>
                      <a:pt x="1" y="62"/>
                      <a:pt x="0" y="55"/>
                      <a:pt x="4" y="5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2" y="1"/>
                      <a:pt x="49" y="0"/>
                      <a:pt x="53" y="4"/>
                    </a:cubicBezTo>
                    <a:cubicBezTo>
                      <a:pt x="58" y="8"/>
                      <a:pt x="59" y="15"/>
                      <a:pt x="55" y="20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19" y="66"/>
                      <a:pt x="17" y="68"/>
                      <a:pt x="14" y="68"/>
                    </a:cubicBezTo>
                    <a:cubicBezTo>
                      <a:pt x="13" y="68"/>
                      <a:pt x="13" y="68"/>
                      <a:pt x="12" y="68"/>
                    </a:cubicBezTo>
                    <a:close/>
                    <a:moveTo>
                      <a:pt x="47" y="10"/>
                    </a:moveTo>
                    <a:cubicBezTo>
                      <a:pt x="46" y="10"/>
                      <a:pt x="45" y="10"/>
                      <a:pt x="44" y="11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9" y="57"/>
                      <a:pt x="9" y="58"/>
                      <a:pt x="11" y="59"/>
                    </a:cubicBezTo>
                    <a:cubicBezTo>
                      <a:pt x="11" y="60"/>
                      <a:pt x="12" y="60"/>
                      <a:pt x="13" y="60"/>
                    </a:cubicBezTo>
                    <a:cubicBezTo>
                      <a:pt x="13" y="60"/>
                      <a:pt x="14" y="59"/>
                      <a:pt x="15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49" y="14"/>
                      <a:pt x="50" y="13"/>
                      <a:pt x="50" y="12"/>
                    </a:cubicBezTo>
                    <a:cubicBezTo>
                      <a:pt x="49" y="12"/>
                      <a:pt x="49" y="11"/>
                      <a:pt x="48" y="10"/>
                    </a:cubicBezTo>
                    <a:cubicBezTo>
                      <a:pt x="48" y="10"/>
                      <a:pt x="47" y="10"/>
                      <a:pt x="47" y="10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Freeform 126"/>
              <p:cNvSpPr/>
              <p:nvPr/>
            </p:nvSpPr>
            <p:spPr bwMode="auto">
              <a:xfrm>
                <a:off x="6111876" y="1817688"/>
                <a:ext cx="60325" cy="212725"/>
              </a:xfrm>
              <a:custGeom>
                <a:avLst/>
                <a:gdLst>
                  <a:gd name="T0" fmla="*/ 14 w 20"/>
                  <a:gd name="T1" fmla="*/ 64 h 71"/>
                  <a:gd name="T2" fmla="*/ 20 w 20"/>
                  <a:gd name="T3" fmla="*/ 8 h 71"/>
                  <a:gd name="T4" fmla="*/ 13 w 20"/>
                  <a:gd name="T5" fmla="*/ 1 h 71"/>
                  <a:gd name="T6" fmla="*/ 13 w 20"/>
                  <a:gd name="T7" fmla="*/ 1 h 71"/>
                  <a:gd name="T8" fmla="*/ 6 w 20"/>
                  <a:gd name="T9" fmla="*/ 7 h 71"/>
                  <a:gd name="T10" fmla="*/ 1 w 20"/>
                  <a:gd name="T11" fmla="*/ 63 h 71"/>
                  <a:gd name="T12" fmla="*/ 7 w 20"/>
                  <a:gd name="T13" fmla="*/ 70 h 71"/>
                  <a:gd name="T14" fmla="*/ 7 w 20"/>
                  <a:gd name="T15" fmla="*/ 70 h 71"/>
                  <a:gd name="T16" fmla="*/ 14 w 20"/>
                  <a:gd name="T17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71">
                    <a:moveTo>
                      <a:pt x="14" y="64"/>
                    </a:moveTo>
                    <a:cubicBezTo>
                      <a:pt x="20" y="8"/>
                      <a:pt x="20" y="8"/>
                      <a:pt x="20" y="8"/>
                    </a:cubicBezTo>
                    <a:cubicBezTo>
                      <a:pt x="20" y="5"/>
                      <a:pt x="17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0" y="0"/>
                      <a:pt x="6" y="3"/>
                      <a:pt x="6" y="7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0" y="67"/>
                      <a:pt x="3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11" y="71"/>
                      <a:pt x="14" y="68"/>
                      <a:pt x="14" y="64"/>
                    </a:cubicBezTo>
                    <a:close/>
                  </a:path>
                </a:pathLst>
              </a:custGeom>
              <a:solidFill>
                <a:srgbClr val="FF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127"/>
              <p:cNvSpPr>
                <a:spLocks noEditPoints="1"/>
              </p:cNvSpPr>
              <p:nvPr/>
            </p:nvSpPr>
            <p:spPr bwMode="auto">
              <a:xfrm>
                <a:off x="6100763" y="1808163"/>
                <a:ext cx="82550" cy="230187"/>
              </a:xfrm>
              <a:custGeom>
                <a:avLst/>
                <a:gdLst>
                  <a:gd name="T0" fmla="*/ 12 w 28"/>
                  <a:gd name="T1" fmla="*/ 77 h 77"/>
                  <a:gd name="T2" fmla="*/ 10 w 28"/>
                  <a:gd name="T3" fmla="*/ 77 h 77"/>
                  <a:gd name="T4" fmla="*/ 3 w 28"/>
                  <a:gd name="T5" fmla="*/ 74 h 77"/>
                  <a:gd name="T6" fmla="*/ 1 w 28"/>
                  <a:gd name="T7" fmla="*/ 65 h 77"/>
                  <a:gd name="T8" fmla="*/ 6 w 28"/>
                  <a:gd name="T9" fmla="*/ 10 h 77"/>
                  <a:gd name="T10" fmla="*/ 10 w 28"/>
                  <a:gd name="T11" fmla="*/ 2 h 77"/>
                  <a:gd name="T12" fmla="*/ 18 w 28"/>
                  <a:gd name="T13" fmla="*/ 0 h 77"/>
                  <a:gd name="T14" fmla="*/ 28 w 28"/>
                  <a:gd name="T15" fmla="*/ 12 h 77"/>
                  <a:gd name="T16" fmla="*/ 22 w 28"/>
                  <a:gd name="T17" fmla="*/ 68 h 77"/>
                  <a:gd name="T18" fmla="*/ 22 w 28"/>
                  <a:gd name="T19" fmla="*/ 68 h 77"/>
                  <a:gd name="T20" fmla="*/ 19 w 28"/>
                  <a:gd name="T21" fmla="*/ 75 h 77"/>
                  <a:gd name="T22" fmla="*/ 12 w 28"/>
                  <a:gd name="T23" fmla="*/ 77 h 77"/>
                  <a:gd name="T24" fmla="*/ 17 w 28"/>
                  <a:gd name="T25" fmla="*/ 8 h 77"/>
                  <a:gd name="T26" fmla="*/ 15 w 28"/>
                  <a:gd name="T27" fmla="*/ 8 h 77"/>
                  <a:gd name="T28" fmla="*/ 14 w 28"/>
                  <a:gd name="T29" fmla="*/ 10 h 77"/>
                  <a:gd name="T30" fmla="*/ 9 w 28"/>
                  <a:gd name="T31" fmla="*/ 66 h 77"/>
                  <a:gd name="T32" fmla="*/ 9 w 28"/>
                  <a:gd name="T33" fmla="*/ 68 h 77"/>
                  <a:gd name="T34" fmla="*/ 11 w 28"/>
                  <a:gd name="T35" fmla="*/ 69 h 77"/>
                  <a:gd name="T36" fmla="*/ 13 w 28"/>
                  <a:gd name="T37" fmla="*/ 69 h 77"/>
                  <a:gd name="T38" fmla="*/ 14 w 28"/>
                  <a:gd name="T39" fmla="*/ 67 h 77"/>
                  <a:gd name="T40" fmla="*/ 14 w 28"/>
                  <a:gd name="T41" fmla="*/ 67 h 77"/>
                  <a:gd name="T42" fmla="*/ 20 w 28"/>
                  <a:gd name="T43" fmla="*/ 11 h 77"/>
                  <a:gd name="T44" fmla="*/ 17 w 28"/>
                  <a:gd name="T45" fmla="*/ 8 h 77"/>
                  <a:gd name="T46" fmla="*/ 17 w 28"/>
                  <a:gd name="T47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8" h="77">
                    <a:moveTo>
                      <a:pt x="12" y="77"/>
                    </a:moveTo>
                    <a:cubicBezTo>
                      <a:pt x="11" y="77"/>
                      <a:pt x="11" y="77"/>
                      <a:pt x="10" y="77"/>
                    </a:cubicBezTo>
                    <a:cubicBezTo>
                      <a:pt x="8" y="77"/>
                      <a:pt x="5" y="76"/>
                      <a:pt x="3" y="74"/>
                    </a:cubicBezTo>
                    <a:cubicBezTo>
                      <a:pt x="1" y="71"/>
                      <a:pt x="0" y="68"/>
                      <a:pt x="1" y="6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7"/>
                      <a:pt x="7" y="4"/>
                      <a:pt x="10" y="2"/>
                    </a:cubicBezTo>
                    <a:cubicBezTo>
                      <a:pt x="12" y="0"/>
                      <a:pt x="15" y="0"/>
                      <a:pt x="18" y="0"/>
                    </a:cubicBezTo>
                    <a:cubicBezTo>
                      <a:pt x="24" y="0"/>
                      <a:pt x="28" y="6"/>
                      <a:pt x="28" y="12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70"/>
                      <a:pt x="21" y="73"/>
                      <a:pt x="19" y="75"/>
                    </a:cubicBezTo>
                    <a:cubicBezTo>
                      <a:pt x="17" y="77"/>
                      <a:pt x="14" y="77"/>
                      <a:pt x="12" y="77"/>
                    </a:cubicBezTo>
                    <a:close/>
                    <a:moveTo>
                      <a:pt x="17" y="8"/>
                    </a:moveTo>
                    <a:cubicBezTo>
                      <a:pt x="16" y="8"/>
                      <a:pt x="15" y="8"/>
                      <a:pt x="15" y="8"/>
                    </a:cubicBezTo>
                    <a:cubicBezTo>
                      <a:pt x="14" y="9"/>
                      <a:pt x="14" y="10"/>
                      <a:pt x="14" y="10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8" y="67"/>
                      <a:pt x="9" y="68"/>
                      <a:pt x="9" y="68"/>
                    </a:cubicBezTo>
                    <a:cubicBezTo>
                      <a:pt x="10" y="69"/>
                      <a:pt x="10" y="69"/>
                      <a:pt x="11" y="69"/>
                    </a:cubicBezTo>
                    <a:cubicBezTo>
                      <a:pt x="12" y="70"/>
                      <a:pt x="13" y="69"/>
                      <a:pt x="13" y="69"/>
                    </a:cubicBezTo>
                    <a:cubicBezTo>
                      <a:pt x="14" y="68"/>
                      <a:pt x="14" y="68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9"/>
                      <a:pt x="19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128"/>
              <p:cNvSpPr/>
              <p:nvPr/>
            </p:nvSpPr>
            <p:spPr bwMode="auto">
              <a:xfrm>
                <a:off x="5751513" y="1647825"/>
                <a:ext cx="203200" cy="103187"/>
              </a:xfrm>
              <a:custGeom>
                <a:avLst/>
                <a:gdLst>
                  <a:gd name="T0" fmla="*/ 5 w 68"/>
                  <a:gd name="T1" fmla="*/ 20 h 35"/>
                  <a:gd name="T2" fmla="*/ 58 w 68"/>
                  <a:gd name="T3" fmla="*/ 1 h 35"/>
                  <a:gd name="T4" fmla="*/ 67 w 68"/>
                  <a:gd name="T5" fmla="*/ 5 h 35"/>
                  <a:gd name="T6" fmla="*/ 67 w 68"/>
                  <a:gd name="T7" fmla="*/ 5 h 35"/>
                  <a:gd name="T8" fmla="*/ 63 w 68"/>
                  <a:gd name="T9" fmla="*/ 14 h 35"/>
                  <a:gd name="T10" fmla="*/ 10 w 68"/>
                  <a:gd name="T11" fmla="*/ 33 h 35"/>
                  <a:gd name="T12" fmla="*/ 1 w 68"/>
                  <a:gd name="T13" fmla="*/ 29 h 35"/>
                  <a:gd name="T14" fmla="*/ 1 w 68"/>
                  <a:gd name="T15" fmla="*/ 29 h 35"/>
                  <a:gd name="T16" fmla="*/ 5 w 68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35">
                    <a:moveTo>
                      <a:pt x="5" y="20"/>
                    </a:moveTo>
                    <a:cubicBezTo>
                      <a:pt x="58" y="1"/>
                      <a:pt x="58" y="1"/>
                      <a:pt x="58" y="1"/>
                    </a:cubicBezTo>
                    <a:cubicBezTo>
                      <a:pt x="61" y="0"/>
                      <a:pt x="65" y="2"/>
                      <a:pt x="67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8" y="9"/>
                      <a:pt x="66" y="13"/>
                      <a:pt x="63" y="1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6" y="35"/>
                      <a:pt x="2" y="33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25"/>
                      <a:pt x="2" y="21"/>
                      <a:pt x="5" y="20"/>
                    </a:cubicBezTo>
                    <a:close/>
                  </a:path>
                </a:pathLst>
              </a:custGeom>
              <a:solidFill>
                <a:srgbClr val="FF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129"/>
              <p:cNvSpPr>
                <a:spLocks noEditPoints="1"/>
              </p:cNvSpPr>
              <p:nvPr/>
            </p:nvSpPr>
            <p:spPr bwMode="auto">
              <a:xfrm>
                <a:off x="5738813" y="1631950"/>
                <a:ext cx="230188" cy="128587"/>
              </a:xfrm>
              <a:custGeom>
                <a:avLst/>
                <a:gdLst>
                  <a:gd name="T0" fmla="*/ 12 w 77"/>
                  <a:gd name="T1" fmla="*/ 43 h 43"/>
                  <a:gd name="T2" fmla="*/ 1 w 77"/>
                  <a:gd name="T3" fmla="*/ 35 h 43"/>
                  <a:gd name="T4" fmla="*/ 2 w 77"/>
                  <a:gd name="T5" fmla="*/ 27 h 43"/>
                  <a:gd name="T6" fmla="*/ 8 w 77"/>
                  <a:gd name="T7" fmla="*/ 21 h 43"/>
                  <a:gd name="T8" fmla="*/ 61 w 77"/>
                  <a:gd name="T9" fmla="*/ 2 h 43"/>
                  <a:gd name="T10" fmla="*/ 75 w 77"/>
                  <a:gd name="T11" fmla="*/ 9 h 43"/>
                  <a:gd name="T12" fmla="*/ 68 w 77"/>
                  <a:gd name="T13" fmla="*/ 23 h 43"/>
                  <a:gd name="T14" fmla="*/ 15 w 77"/>
                  <a:gd name="T15" fmla="*/ 42 h 43"/>
                  <a:gd name="T16" fmla="*/ 12 w 77"/>
                  <a:gd name="T17" fmla="*/ 43 h 43"/>
                  <a:gd name="T18" fmla="*/ 64 w 77"/>
                  <a:gd name="T19" fmla="*/ 10 h 43"/>
                  <a:gd name="T20" fmla="*/ 63 w 77"/>
                  <a:gd name="T21" fmla="*/ 10 h 43"/>
                  <a:gd name="T22" fmla="*/ 11 w 77"/>
                  <a:gd name="T23" fmla="*/ 29 h 43"/>
                  <a:gd name="T24" fmla="*/ 11 w 77"/>
                  <a:gd name="T25" fmla="*/ 29 h 43"/>
                  <a:gd name="T26" fmla="*/ 9 w 77"/>
                  <a:gd name="T27" fmla="*/ 30 h 43"/>
                  <a:gd name="T28" fmla="*/ 9 w 77"/>
                  <a:gd name="T29" fmla="*/ 33 h 43"/>
                  <a:gd name="T30" fmla="*/ 13 w 77"/>
                  <a:gd name="T31" fmla="*/ 34 h 43"/>
                  <a:gd name="T32" fmla="*/ 65 w 77"/>
                  <a:gd name="T33" fmla="*/ 16 h 43"/>
                  <a:gd name="T34" fmla="*/ 67 w 77"/>
                  <a:gd name="T35" fmla="*/ 12 h 43"/>
                  <a:gd name="T36" fmla="*/ 64 w 77"/>
                  <a:gd name="T37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" h="43">
                    <a:moveTo>
                      <a:pt x="12" y="43"/>
                    </a:moveTo>
                    <a:cubicBezTo>
                      <a:pt x="7" y="43"/>
                      <a:pt x="3" y="40"/>
                      <a:pt x="1" y="35"/>
                    </a:cubicBezTo>
                    <a:cubicBezTo>
                      <a:pt x="0" y="33"/>
                      <a:pt x="0" y="30"/>
                      <a:pt x="2" y="27"/>
                    </a:cubicBezTo>
                    <a:cubicBezTo>
                      <a:pt x="3" y="24"/>
                      <a:pt x="5" y="22"/>
                      <a:pt x="8" y="2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6" y="0"/>
                      <a:pt x="73" y="3"/>
                      <a:pt x="75" y="9"/>
                    </a:cubicBezTo>
                    <a:cubicBezTo>
                      <a:pt x="77" y="15"/>
                      <a:pt x="74" y="21"/>
                      <a:pt x="68" y="23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4" y="42"/>
                      <a:pt x="13" y="43"/>
                      <a:pt x="12" y="43"/>
                    </a:cubicBezTo>
                    <a:close/>
                    <a:moveTo>
                      <a:pt x="64" y="10"/>
                    </a:moveTo>
                    <a:cubicBezTo>
                      <a:pt x="64" y="10"/>
                      <a:pt x="64" y="10"/>
                      <a:pt x="63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0" y="29"/>
                      <a:pt x="9" y="30"/>
                      <a:pt x="9" y="30"/>
                    </a:cubicBezTo>
                    <a:cubicBezTo>
                      <a:pt x="8" y="31"/>
                      <a:pt x="8" y="32"/>
                      <a:pt x="9" y="33"/>
                    </a:cubicBezTo>
                    <a:cubicBezTo>
                      <a:pt x="9" y="34"/>
                      <a:pt x="11" y="35"/>
                      <a:pt x="13" y="34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67" y="15"/>
                      <a:pt x="68" y="13"/>
                      <a:pt x="67" y="12"/>
                    </a:cubicBezTo>
                    <a:cubicBezTo>
                      <a:pt x="67" y="11"/>
                      <a:pt x="65" y="10"/>
                      <a:pt x="64" y="10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Freeform 130"/>
              <p:cNvSpPr/>
              <p:nvPr/>
            </p:nvSpPr>
            <p:spPr bwMode="auto">
              <a:xfrm>
                <a:off x="5819776" y="1449388"/>
                <a:ext cx="555625" cy="476250"/>
              </a:xfrm>
              <a:custGeom>
                <a:avLst/>
                <a:gdLst>
                  <a:gd name="T0" fmla="*/ 22 w 186"/>
                  <a:gd name="T1" fmla="*/ 0 h 159"/>
                  <a:gd name="T2" fmla="*/ 13 w 186"/>
                  <a:gd name="T3" fmla="*/ 11 h 159"/>
                  <a:gd name="T4" fmla="*/ 19 w 186"/>
                  <a:gd name="T5" fmla="*/ 66 h 159"/>
                  <a:gd name="T6" fmla="*/ 122 w 186"/>
                  <a:gd name="T7" fmla="*/ 146 h 159"/>
                  <a:gd name="T8" fmla="*/ 177 w 186"/>
                  <a:gd name="T9" fmla="*/ 138 h 159"/>
                  <a:gd name="T10" fmla="*/ 186 w 186"/>
                  <a:gd name="T11" fmla="*/ 127 h 159"/>
                  <a:gd name="T12" fmla="*/ 22 w 186"/>
                  <a:gd name="T13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6" h="159">
                    <a:moveTo>
                      <a:pt x="22" y="0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0" y="29"/>
                      <a:pt x="2" y="53"/>
                      <a:pt x="19" y="66"/>
                    </a:cubicBezTo>
                    <a:cubicBezTo>
                      <a:pt x="122" y="146"/>
                      <a:pt x="122" y="146"/>
                      <a:pt x="122" y="146"/>
                    </a:cubicBezTo>
                    <a:cubicBezTo>
                      <a:pt x="139" y="159"/>
                      <a:pt x="164" y="156"/>
                      <a:pt x="177" y="138"/>
                    </a:cubicBezTo>
                    <a:cubicBezTo>
                      <a:pt x="186" y="127"/>
                      <a:pt x="186" y="127"/>
                      <a:pt x="186" y="127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6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Freeform 131"/>
              <p:cNvSpPr>
                <a:spLocks noEditPoints="1"/>
              </p:cNvSpPr>
              <p:nvPr/>
            </p:nvSpPr>
            <p:spPr bwMode="auto">
              <a:xfrm>
                <a:off x="5805488" y="1438275"/>
                <a:ext cx="581025" cy="484187"/>
              </a:xfrm>
              <a:custGeom>
                <a:avLst/>
                <a:gdLst>
                  <a:gd name="T0" fmla="*/ 150 w 195"/>
                  <a:gd name="T1" fmla="*/ 162 h 162"/>
                  <a:gd name="T2" fmla="*/ 125 w 195"/>
                  <a:gd name="T3" fmla="*/ 154 h 162"/>
                  <a:gd name="T4" fmla="*/ 22 w 195"/>
                  <a:gd name="T5" fmla="*/ 73 h 162"/>
                  <a:gd name="T6" fmla="*/ 15 w 195"/>
                  <a:gd name="T7" fmla="*/ 13 h 162"/>
                  <a:gd name="T8" fmla="*/ 24 w 195"/>
                  <a:gd name="T9" fmla="*/ 2 h 162"/>
                  <a:gd name="T10" fmla="*/ 27 w 195"/>
                  <a:gd name="T11" fmla="*/ 0 h 162"/>
                  <a:gd name="T12" fmla="*/ 30 w 195"/>
                  <a:gd name="T13" fmla="*/ 1 h 162"/>
                  <a:gd name="T14" fmla="*/ 193 w 195"/>
                  <a:gd name="T15" fmla="*/ 128 h 162"/>
                  <a:gd name="T16" fmla="*/ 195 w 195"/>
                  <a:gd name="T17" fmla="*/ 131 h 162"/>
                  <a:gd name="T18" fmla="*/ 194 w 195"/>
                  <a:gd name="T19" fmla="*/ 134 h 162"/>
                  <a:gd name="T20" fmla="*/ 185 w 195"/>
                  <a:gd name="T21" fmla="*/ 145 h 162"/>
                  <a:gd name="T22" fmla="*/ 150 w 195"/>
                  <a:gd name="T23" fmla="*/ 162 h 162"/>
                  <a:gd name="T24" fmla="*/ 28 w 195"/>
                  <a:gd name="T25" fmla="*/ 10 h 162"/>
                  <a:gd name="T26" fmla="*/ 21 w 195"/>
                  <a:gd name="T27" fmla="*/ 18 h 162"/>
                  <a:gd name="T28" fmla="*/ 27 w 195"/>
                  <a:gd name="T29" fmla="*/ 67 h 162"/>
                  <a:gd name="T30" fmla="*/ 130 w 195"/>
                  <a:gd name="T31" fmla="*/ 147 h 162"/>
                  <a:gd name="T32" fmla="*/ 179 w 195"/>
                  <a:gd name="T33" fmla="*/ 140 h 162"/>
                  <a:gd name="T34" fmla="*/ 185 w 195"/>
                  <a:gd name="T35" fmla="*/ 132 h 162"/>
                  <a:gd name="T36" fmla="*/ 28 w 195"/>
                  <a:gd name="T37" fmla="*/ 1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5" h="162">
                    <a:moveTo>
                      <a:pt x="150" y="162"/>
                    </a:moveTo>
                    <a:cubicBezTo>
                      <a:pt x="141" y="162"/>
                      <a:pt x="132" y="159"/>
                      <a:pt x="125" y="154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3" y="59"/>
                      <a:pt x="0" y="32"/>
                      <a:pt x="15" y="1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5" y="1"/>
                      <a:pt x="26" y="0"/>
                      <a:pt x="27" y="0"/>
                    </a:cubicBezTo>
                    <a:cubicBezTo>
                      <a:pt x="28" y="0"/>
                      <a:pt x="29" y="0"/>
                      <a:pt x="30" y="1"/>
                    </a:cubicBez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4" y="129"/>
                      <a:pt x="195" y="129"/>
                      <a:pt x="195" y="131"/>
                    </a:cubicBezTo>
                    <a:cubicBezTo>
                      <a:pt x="195" y="132"/>
                      <a:pt x="195" y="133"/>
                      <a:pt x="194" y="134"/>
                    </a:cubicBezTo>
                    <a:cubicBezTo>
                      <a:pt x="185" y="145"/>
                      <a:pt x="185" y="145"/>
                      <a:pt x="185" y="145"/>
                    </a:cubicBezTo>
                    <a:cubicBezTo>
                      <a:pt x="176" y="156"/>
                      <a:pt x="163" y="162"/>
                      <a:pt x="150" y="162"/>
                    </a:cubicBezTo>
                    <a:close/>
                    <a:moveTo>
                      <a:pt x="28" y="10"/>
                    </a:moveTo>
                    <a:cubicBezTo>
                      <a:pt x="21" y="18"/>
                      <a:pt x="21" y="18"/>
                      <a:pt x="21" y="18"/>
                    </a:cubicBezTo>
                    <a:cubicBezTo>
                      <a:pt x="9" y="33"/>
                      <a:pt x="12" y="56"/>
                      <a:pt x="27" y="67"/>
                    </a:cubicBezTo>
                    <a:cubicBezTo>
                      <a:pt x="130" y="147"/>
                      <a:pt x="130" y="147"/>
                      <a:pt x="130" y="147"/>
                    </a:cubicBezTo>
                    <a:cubicBezTo>
                      <a:pt x="145" y="159"/>
                      <a:pt x="167" y="156"/>
                      <a:pt x="179" y="140"/>
                    </a:cubicBezTo>
                    <a:cubicBezTo>
                      <a:pt x="185" y="132"/>
                      <a:pt x="185" y="132"/>
                      <a:pt x="185" y="132"/>
                    </a:cubicBezTo>
                    <a:lnTo>
                      <a:pt x="28" y="10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Freeform 132"/>
              <p:cNvSpPr/>
              <p:nvPr/>
            </p:nvSpPr>
            <p:spPr bwMode="auto">
              <a:xfrm>
                <a:off x="5283201" y="1952625"/>
                <a:ext cx="736600" cy="555625"/>
              </a:xfrm>
              <a:custGeom>
                <a:avLst/>
                <a:gdLst>
                  <a:gd name="T0" fmla="*/ 233 w 247"/>
                  <a:gd name="T1" fmla="*/ 184 h 186"/>
                  <a:gd name="T2" fmla="*/ 3 w 247"/>
                  <a:gd name="T3" fmla="*/ 18 h 186"/>
                  <a:gd name="T4" fmla="*/ 2 w 247"/>
                  <a:gd name="T5" fmla="*/ 9 h 186"/>
                  <a:gd name="T6" fmla="*/ 6 w 247"/>
                  <a:gd name="T7" fmla="*/ 4 h 186"/>
                  <a:gd name="T8" fmla="*/ 14 w 247"/>
                  <a:gd name="T9" fmla="*/ 2 h 186"/>
                  <a:gd name="T10" fmla="*/ 244 w 247"/>
                  <a:gd name="T11" fmla="*/ 169 h 186"/>
                  <a:gd name="T12" fmla="*/ 246 w 247"/>
                  <a:gd name="T13" fmla="*/ 177 h 186"/>
                  <a:gd name="T14" fmla="*/ 242 w 247"/>
                  <a:gd name="T15" fmla="*/ 183 h 186"/>
                  <a:gd name="T16" fmla="*/ 233 w 247"/>
                  <a:gd name="T17" fmla="*/ 18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7" h="186">
                    <a:moveTo>
                      <a:pt x="233" y="184"/>
                    </a:moveTo>
                    <a:cubicBezTo>
                      <a:pt x="3" y="18"/>
                      <a:pt x="3" y="18"/>
                      <a:pt x="3" y="18"/>
                    </a:cubicBezTo>
                    <a:cubicBezTo>
                      <a:pt x="0" y="16"/>
                      <a:pt x="0" y="12"/>
                      <a:pt x="2" y="9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8" y="1"/>
                      <a:pt x="11" y="0"/>
                      <a:pt x="14" y="2"/>
                    </a:cubicBezTo>
                    <a:cubicBezTo>
                      <a:pt x="244" y="169"/>
                      <a:pt x="244" y="169"/>
                      <a:pt x="244" y="169"/>
                    </a:cubicBezTo>
                    <a:cubicBezTo>
                      <a:pt x="247" y="171"/>
                      <a:pt x="247" y="174"/>
                      <a:pt x="246" y="177"/>
                    </a:cubicBezTo>
                    <a:cubicBezTo>
                      <a:pt x="242" y="183"/>
                      <a:pt x="242" y="183"/>
                      <a:pt x="242" y="183"/>
                    </a:cubicBezTo>
                    <a:cubicBezTo>
                      <a:pt x="240" y="185"/>
                      <a:pt x="236" y="186"/>
                      <a:pt x="233" y="184"/>
                    </a:cubicBezTo>
                    <a:close/>
                  </a:path>
                </a:pathLst>
              </a:custGeom>
              <a:solidFill>
                <a:srgbClr val="A1D5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Freeform 133"/>
              <p:cNvSpPr>
                <a:spLocks noEditPoints="1"/>
              </p:cNvSpPr>
              <p:nvPr/>
            </p:nvSpPr>
            <p:spPr bwMode="auto">
              <a:xfrm>
                <a:off x="5267326" y="1939925"/>
                <a:ext cx="765175" cy="576262"/>
              </a:xfrm>
              <a:custGeom>
                <a:avLst/>
                <a:gdLst>
                  <a:gd name="T0" fmla="*/ 242 w 256"/>
                  <a:gd name="T1" fmla="*/ 193 h 193"/>
                  <a:gd name="T2" fmla="*/ 236 w 256"/>
                  <a:gd name="T3" fmla="*/ 191 h 193"/>
                  <a:gd name="T4" fmla="*/ 6 w 256"/>
                  <a:gd name="T5" fmla="*/ 25 h 193"/>
                  <a:gd name="T6" fmla="*/ 3 w 256"/>
                  <a:gd name="T7" fmla="*/ 11 h 193"/>
                  <a:gd name="T8" fmla="*/ 7 w 256"/>
                  <a:gd name="T9" fmla="*/ 5 h 193"/>
                  <a:gd name="T10" fmla="*/ 21 w 256"/>
                  <a:gd name="T11" fmla="*/ 3 h 193"/>
                  <a:gd name="T12" fmla="*/ 251 w 256"/>
                  <a:gd name="T13" fmla="*/ 169 h 193"/>
                  <a:gd name="T14" fmla="*/ 256 w 256"/>
                  <a:gd name="T15" fmla="*/ 176 h 193"/>
                  <a:gd name="T16" fmla="*/ 254 w 256"/>
                  <a:gd name="T17" fmla="*/ 183 h 193"/>
                  <a:gd name="T18" fmla="*/ 250 w 256"/>
                  <a:gd name="T19" fmla="*/ 189 h 193"/>
                  <a:gd name="T20" fmla="*/ 243 w 256"/>
                  <a:gd name="T21" fmla="*/ 193 h 193"/>
                  <a:gd name="T22" fmla="*/ 242 w 256"/>
                  <a:gd name="T23" fmla="*/ 193 h 193"/>
                  <a:gd name="T24" fmla="*/ 16 w 256"/>
                  <a:gd name="T25" fmla="*/ 9 h 193"/>
                  <a:gd name="T26" fmla="*/ 14 w 256"/>
                  <a:gd name="T27" fmla="*/ 10 h 193"/>
                  <a:gd name="T28" fmla="*/ 10 w 256"/>
                  <a:gd name="T29" fmla="*/ 16 h 193"/>
                  <a:gd name="T30" fmla="*/ 10 w 256"/>
                  <a:gd name="T31" fmla="*/ 19 h 193"/>
                  <a:gd name="T32" fmla="*/ 240 w 256"/>
                  <a:gd name="T33" fmla="*/ 185 h 193"/>
                  <a:gd name="T34" fmla="*/ 240 w 256"/>
                  <a:gd name="T35" fmla="*/ 185 h 193"/>
                  <a:gd name="T36" fmla="*/ 242 w 256"/>
                  <a:gd name="T37" fmla="*/ 185 h 193"/>
                  <a:gd name="T38" fmla="*/ 243 w 256"/>
                  <a:gd name="T39" fmla="*/ 184 h 193"/>
                  <a:gd name="T40" fmla="*/ 247 w 256"/>
                  <a:gd name="T41" fmla="*/ 179 h 193"/>
                  <a:gd name="T42" fmla="*/ 248 w 256"/>
                  <a:gd name="T43" fmla="*/ 177 h 193"/>
                  <a:gd name="T44" fmla="*/ 247 w 256"/>
                  <a:gd name="T45" fmla="*/ 176 h 193"/>
                  <a:gd name="T46" fmla="*/ 17 w 256"/>
                  <a:gd name="T47" fmla="*/ 10 h 193"/>
                  <a:gd name="T48" fmla="*/ 16 w 256"/>
                  <a:gd name="T49" fmla="*/ 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193">
                    <a:moveTo>
                      <a:pt x="242" y="193"/>
                    </a:moveTo>
                    <a:cubicBezTo>
                      <a:pt x="239" y="193"/>
                      <a:pt x="237" y="193"/>
                      <a:pt x="236" y="191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" y="22"/>
                      <a:pt x="0" y="15"/>
                      <a:pt x="3" y="11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11" y="1"/>
                      <a:pt x="17" y="0"/>
                      <a:pt x="21" y="3"/>
                    </a:cubicBezTo>
                    <a:cubicBezTo>
                      <a:pt x="251" y="169"/>
                      <a:pt x="251" y="169"/>
                      <a:pt x="251" y="169"/>
                    </a:cubicBezTo>
                    <a:cubicBezTo>
                      <a:pt x="254" y="171"/>
                      <a:pt x="255" y="173"/>
                      <a:pt x="256" y="176"/>
                    </a:cubicBezTo>
                    <a:cubicBezTo>
                      <a:pt x="256" y="179"/>
                      <a:pt x="255" y="181"/>
                      <a:pt x="254" y="183"/>
                    </a:cubicBezTo>
                    <a:cubicBezTo>
                      <a:pt x="250" y="189"/>
                      <a:pt x="250" y="189"/>
                      <a:pt x="250" y="189"/>
                    </a:cubicBezTo>
                    <a:cubicBezTo>
                      <a:pt x="248" y="191"/>
                      <a:pt x="246" y="193"/>
                      <a:pt x="243" y="193"/>
                    </a:cubicBezTo>
                    <a:cubicBezTo>
                      <a:pt x="243" y="193"/>
                      <a:pt x="242" y="193"/>
                      <a:pt x="242" y="193"/>
                    </a:cubicBezTo>
                    <a:close/>
                    <a:moveTo>
                      <a:pt x="16" y="9"/>
                    </a:moveTo>
                    <a:cubicBezTo>
                      <a:pt x="15" y="9"/>
                      <a:pt x="14" y="10"/>
                      <a:pt x="14" y="1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7"/>
                      <a:pt x="9" y="18"/>
                      <a:pt x="10" y="19"/>
                    </a:cubicBezTo>
                    <a:cubicBezTo>
                      <a:pt x="240" y="185"/>
                      <a:pt x="240" y="185"/>
                      <a:pt x="240" y="185"/>
                    </a:cubicBezTo>
                    <a:cubicBezTo>
                      <a:pt x="240" y="185"/>
                      <a:pt x="240" y="185"/>
                      <a:pt x="240" y="185"/>
                    </a:cubicBezTo>
                    <a:cubicBezTo>
                      <a:pt x="241" y="185"/>
                      <a:pt x="242" y="185"/>
                      <a:pt x="242" y="185"/>
                    </a:cubicBezTo>
                    <a:cubicBezTo>
                      <a:pt x="242" y="185"/>
                      <a:pt x="243" y="185"/>
                      <a:pt x="243" y="184"/>
                    </a:cubicBezTo>
                    <a:cubicBezTo>
                      <a:pt x="247" y="179"/>
                      <a:pt x="247" y="179"/>
                      <a:pt x="247" y="179"/>
                    </a:cubicBezTo>
                    <a:cubicBezTo>
                      <a:pt x="248" y="178"/>
                      <a:pt x="248" y="178"/>
                      <a:pt x="248" y="177"/>
                    </a:cubicBezTo>
                    <a:cubicBezTo>
                      <a:pt x="248" y="177"/>
                      <a:pt x="247" y="176"/>
                      <a:pt x="247" y="17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Freeform 134"/>
              <p:cNvSpPr/>
              <p:nvPr/>
            </p:nvSpPr>
            <p:spPr bwMode="auto">
              <a:xfrm>
                <a:off x="5270501" y="1901825"/>
                <a:ext cx="803275" cy="600075"/>
              </a:xfrm>
              <a:custGeom>
                <a:avLst/>
                <a:gdLst>
                  <a:gd name="T0" fmla="*/ 254 w 269"/>
                  <a:gd name="T1" fmla="*/ 199 h 201"/>
                  <a:gd name="T2" fmla="*/ 4 w 269"/>
                  <a:gd name="T3" fmla="*/ 18 h 201"/>
                  <a:gd name="T4" fmla="*/ 2 w 269"/>
                  <a:gd name="T5" fmla="*/ 9 h 201"/>
                  <a:gd name="T6" fmla="*/ 6 w 269"/>
                  <a:gd name="T7" fmla="*/ 4 h 201"/>
                  <a:gd name="T8" fmla="*/ 15 w 269"/>
                  <a:gd name="T9" fmla="*/ 2 h 201"/>
                  <a:gd name="T10" fmla="*/ 266 w 269"/>
                  <a:gd name="T11" fmla="*/ 183 h 201"/>
                  <a:gd name="T12" fmla="*/ 267 w 269"/>
                  <a:gd name="T13" fmla="*/ 192 h 201"/>
                  <a:gd name="T14" fmla="*/ 263 w 269"/>
                  <a:gd name="T15" fmla="*/ 197 h 201"/>
                  <a:gd name="T16" fmla="*/ 254 w 269"/>
                  <a:gd name="T17" fmla="*/ 199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9" h="201">
                    <a:moveTo>
                      <a:pt x="254" y="199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1" y="16"/>
                      <a:pt x="0" y="12"/>
                      <a:pt x="2" y="9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8" y="1"/>
                      <a:pt x="12" y="0"/>
                      <a:pt x="15" y="2"/>
                    </a:cubicBezTo>
                    <a:cubicBezTo>
                      <a:pt x="266" y="183"/>
                      <a:pt x="266" y="183"/>
                      <a:pt x="266" y="183"/>
                    </a:cubicBezTo>
                    <a:cubicBezTo>
                      <a:pt x="268" y="185"/>
                      <a:pt x="269" y="189"/>
                      <a:pt x="267" y="192"/>
                    </a:cubicBezTo>
                    <a:cubicBezTo>
                      <a:pt x="263" y="197"/>
                      <a:pt x="263" y="197"/>
                      <a:pt x="263" y="197"/>
                    </a:cubicBezTo>
                    <a:cubicBezTo>
                      <a:pt x="261" y="200"/>
                      <a:pt x="257" y="201"/>
                      <a:pt x="254" y="199"/>
                    </a:cubicBezTo>
                    <a:close/>
                  </a:path>
                </a:pathLst>
              </a:custGeom>
              <a:solidFill>
                <a:srgbClr val="F6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Freeform 135"/>
              <p:cNvSpPr>
                <a:spLocks noEditPoints="1"/>
              </p:cNvSpPr>
              <p:nvPr/>
            </p:nvSpPr>
            <p:spPr bwMode="auto">
              <a:xfrm>
                <a:off x="5259388" y="1889125"/>
                <a:ext cx="822325" cy="622300"/>
              </a:xfrm>
              <a:custGeom>
                <a:avLst/>
                <a:gdLst>
                  <a:gd name="T0" fmla="*/ 262 w 276"/>
                  <a:gd name="T1" fmla="*/ 208 h 208"/>
                  <a:gd name="T2" fmla="*/ 256 w 276"/>
                  <a:gd name="T3" fmla="*/ 206 h 208"/>
                  <a:gd name="T4" fmla="*/ 256 w 276"/>
                  <a:gd name="T5" fmla="*/ 206 h 208"/>
                  <a:gd name="T6" fmla="*/ 5 w 276"/>
                  <a:gd name="T7" fmla="*/ 25 h 208"/>
                  <a:gd name="T8" fmla="*/ 3 w 276"/>
                  <a:gd name="T9" fmla="*/ 10 h 208"/>
                  <a:gd name="T10" fmla="*/ 7 w 276"/>
                  <a:gd name="T11" fmla="*/ 5 h 208"/>
                  <a:gd name="T12" fmla="*/ 21 w 276"/>
                  <a:gd name="T13" fmla="*/ 3 h 208"/>
                  <a:gd name="T14" fmla="*/ 272 w 276"/>
                  <a:gd name="T15" fmla="*/ 184 h 208"/>
                  <a:gd name="T16" fmla="*/ 276 w 276"/>
                  <a:gd name="T17" fmla="*/ 191 h 208"/>
                  <a:gd name="T18" fmla="*/ 274 w 276"/>
                  <a:gd name="T19" fmla="*/ 199 h 208"/>
                  <a:gd name="T20" fmla="*/ 270 w 276"/>
                  <a:gd name="T21" fmla="*/ 204 h 208"/>
                  <a:gd name="T22" fmla="*/ 264 w 276"/>
                  <a:gd name="T23" fmla="*/ 208 h 208"/>
                  <a:gd name="T24" fmla="*/ 262 w 276"/>
                  <a:gd name="T25" fmla="*/ 208 h 208"/>
                  <a:gd name="T26" fmla="*/ 261 w 276"/>
                  <a:gd name="T27" fmla="*/ 200 h 208"/>
                  <a:gd name="T28" fmla="*/ 262 w 276"/>
                  <a:gd name="T29" fmla="*/ 200 h 208"/>
                  <a:gd name="T30" fmla="*/ 264 w 276"/>
                  <a:gd name="T31" fmla="*/ 199 h 208"/>
                  <a:gd name="T32" fmla="*/ 268 w 276"/>
                  <a:gd name="T33" fmla="*/ 194 h 208"/>
                  <a:gd name="T34" fmla="*/ 268 w 276"/>
                  <a:gd name="T35" fmla="*/ 192 h 208"/>
                  <a:gd name="T36" fmla="*/ 267 w 276"/>
                  <a:gd name="T37" fmla="*/ 191 h 208"/>
                  <a:gd name="T38" fmla="*/ 16 w 276"/>
                  <a:gd name="T39" fmla="*/ 9 h 208"/>
                  <a:gd name="T40" fmla="*/ 13 w 276"/>
                  <a:gd name="T41" fmla="*/ 10 h 208"/>
                  <a:gd name="T42" fmla="*/ 9 w 276"/>
                  <a:gd name="T43" fmla="*/ 15 h 208"/>
                  <a:gd name="T44" fmla="*/ 10 w 276"/>
                  <a:gd name="T45" fmla="*/ 18 h 208"/>
                  <a:gd name="T46" fmla="*/ 261 w 276"/>
                  <a:gd name="T47" fmla="*/ 20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6" h="208">
                    <a:moveTo>
                      <a:pt x="262" y="208"/>
                    </a:moveTo>
                    <a:cubicBezTo>
                      <a:pt x="260" y="208"/>
                      <a:pt x="258" y="207"/>
                      <a:pt x="256" y="206"/>
                    </a:cubicBezTo>
                    <a:cubicBezTo>
                      <a:pt x="256" y="206"/>
                      <a:pt x="256" y="206"/>
                      <a:pt x="256" y="20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" y="22"/>
                      <a:pt x="0" y="15"/>
                      <a:pt x="3" y="1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10" y="1"/>
                      <a:pt x="16" y="0"/>
                      <a:pt x="21" y="3"/>
                    </a:cubicBezTo>
                    <a:cubicBezTo>
                      <a:pt x="272" y="184"/>
                      <a:pt x="272" y="184"/>
                      <a:pt x="272" y="184"/>
                    </a:cubicBezTo>
                    <a:cubicBezTo>
                      <a:pt x="274" y="186"/>
                      <a:pt x="276" y="188"/>
                      <a:pt x="276" y="191"/>
                    </a:cubicBezTo>
                    <a:cubicBezTo>
                      <a:pt x="276" y="194"/>
                      <a:pt x="276" y="196"/>
                      <a:pt x="274" y="199"/>
                    </a:cubicBezTo>
                    <a:cubicBezTo>
                      <a:pt x="270" y="204"/>
                      <a:pt x="270" y="204"/>
                      <a:pt x="270" y="204"/>
                    </a:cubicBezTo>
                    <a:cubicBezTo>
                      <a:pt x="269" y="206"/>
                      <a:pt x="266" y="207"/>
                      <a:pt x="264" y="208"/>
                    </a:cubicBezTo>
                    <a:cubicBezTo>
                      <a:pt x="263" y="208"/>
                      <a:pt x="263" y="208"/>
                      <a:pt x="262" y="208"/>
                    </a:cubicBezTo>
                    <a:close/>
                    <a:moveTo>
                      <a:pt x="261" y="200"/>
                    </a:moveTo>
                    <a:cubicBezTo>
                      <a:pt x="261" y="200"/>
                      <a:pt x="262" y="200"/>
                      <a:pt x="262" y="200"/>
                    </a:cubicBezTo>
                    <a:cubicBezTo>
                      <a:pt x="263" y="200"/>
                      <a:pt x="264" y="199"/>
                      <a:pt x="264" y="199"/>
                    </a:cubicBezTo>
                    <a:cubicBezTo>
                      <a:pt x="268" y="194"/>
                      <a:pt x="268" y="194"/>
                      <a:pt x="268" y="194"/>
                    </a:cubicBezTo>
                    <a:cubicBezTo>
                      <a:pt x="268" y="193"/>
                      <a:pt x="268" y="193"/>
                      <a:pt x="268" y="192"/>
                    </a:cubicBezTo>
                    <a:cubicBezTo>
                      <a:pt x="268" y="192"/>
                      <a:pt x="268" y="191"/>
                      <a:pt x="267" y="19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4" y="9"/>
                      <a:pt x="13" y="10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6"/>
                      <a:pt x="9" y="18"/>
                      <a:pt x="10" y="18"/>
                    </a:cubicBezTo>
                    <a:cubicBezTo>
                      <a:pt x="261" y="200"/>
                      <a:pt x="261" y="200"/>
                      <a:pt x="261" y="200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Freeform 136"/>
              <p:cNvSpPr/>
              <p:nvPr/>
            </p:nvSpPr>
            <p:spPr bwMode="auto">
              <a:xfrm>
                <a:off x="5172076" y="2262188"/>
                <a:ext cx="587375" cy="446087"/>
              </a:xfrm>
              <a:custGeom>
                <a:avLst/>
                <a:gdLst>
                  <a:gd name="T0" fmla="*/ 182 w 197"/>
                  <a:gd name="T1" fmla="*/ 148 h 149"/>
                  <a:gd name="T2" fmla="*/ 4 w 197"/>
                  <a:gd name="T3" fmla="*/ 19 h 149"/>
                  <a:gd name="T4" fmla="*/ 2 w 197"/>
                  <a:gd name="T5" fmla="*/ 11 h 149"/>
                  <a:gd name="T6" fmla="*/ 8 w 197"/>
                  <a:gd name="T7" fmla="*/ 3 h 149"/>
                  <a:gd name="T8" fmla="*/ 16 w 197"/>
                  <a:gd name="T9" fmla="*/ 2 h 149"/>
                  <a:gd name="T10" fmla="*/ 194 w 197"/>
                  <a:gd name="T11" fmla="*/ 130 h 149"/>
                  <a:gd name="T12" fmla="*/ 195 w 197"/>
                  <a:gd name="T13" fmla="*/ 138 h 149"/>
                  <a:gd name="T14" fmla="*/ 190 w 197"/>
                  <a:gd name="T15" fmla="*/ 146 h 149"/>
                  <a:gd name="T16" fmla="*/ 182 w 197"/>
                  <a:gd name="T17" fmla="*/ 14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149">
                    <a:moveTo>
                      <a:pt x="182" y="148"/>
                    </a:moveTo>
                    <a:cubicBezTo>
                      <a:pt x="4" y="19"/>
                      <a:pt x="4" y="19"/>
                      <a:pt x="4" y="19"/>
                    </a:cubicBezTo>
                    <a:cubicBezTo>
                      <a:pt x="1" y="17"/>
                      <a:pt x="0" y="14"/>
                      <a:pt x="2" y="1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0"/>
                      <a:pt x="14" y="0"/>
                      <a:pt x="16" y="2"/>
                    </a:cubicBezTo>
                    <a:cubicBezTo>
                      <a:pt x="194" y="130"/>
                      <a:pt x="194" y="130"/>
                      <a:pt x="194" y="130"/>
                    </a:cubicBezTo>
                    <a:cubicBezTo>
                      <a:pt x="197" y="132"/>
                      <a:pt x="197" y="136"/>
                      <a:pt x="195" y="138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88" y="149"/>
                      <a:pt x="184" y="149"/>
                      <a:pt x="182" y="148"/>
                    </a:cubicBezTo>
                    <a:close/>
                  </a:path>
                </a:pathLst>
              </a:custGeom>
              <a:solidFill>
                <a:srgbClr val="A1D5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Freeform 137"/>
              <p:cNvSpPr>
                <a:spLocks noEditPoints="1"/>
              </p:cNvSpPr>
              <p:nvPr/>
            </p:nvSpPr>
            <p:spPr bwMode="auto">
              <a:xfrm>
                <a:off x="5159376" y="2247900"/>
                <a:ext cx="612775" cy="471487"/>
              </a:xfrm>
              <a:custGeom>
                <a:avLst/>
                <a:gdLst>
                  <a:gd name="T0" fmla="*/ 189 w 205"/>
                  <a:gd name="T1" fmla="*/ 158 h 158"/>
                  <a:gd name="T2" fmla="*/ 183 w 205"/>
                  <a:gd name="T3" fmla="*/ 156 h 158"/>
                  <a:gd name="T4" fmla="*/ 183 w 205"/>
                  <a:gd name="T5" fmla="*/ 156 h 158"/>
                  <a:gd name="T6" fmla="*/ 5 w 205"/>
                  <a:gd name="T7" fmla="*/ 27 h 158"/>
                  <a:gd name="T8" fmla="*/ 3 w 205"/>
                  <a:gd name="T9" fmla="*/ 14 h 158"/>
                  <a:gd name="T10" fmla="*/ 9 w 205"/>
                  <a:gd name="T11" fmla="*/ 5 h 158"/>
                  <a:gd name="T12" fmla="*/ 23 w 205"/>
                  <a:gd name="T13" fmla="*/ 3 h 158"/>
                  <a:gd name="T14" fmla="*/ 201 w 205"/>
                  <a:gd name="T15" fmla="*/ 132 h 158"/>
                  <a:gd name="T16" fmla="*/ 204 w 205"/>
                  <a:gd name="T17" fmla="*/ 138 h 158"/>
                  <a:gd name="T18" fmla="*/ 203 w 205"/>
                  <a:gd name="T19" fmla="*/ 145 h 158"/>
                  <a:gd name="T20" fmla="*/ 197 w 205"/>
                  <a:gd name="T21" fmla="*/ 154 h 158"/>
                  <a:gd name="T22" fmla="*/ 189 w 205"/>
                  <a:gd name="T23" fmla="*/ 158 h 158"/>
                  <a:gd name="T24" fmla="*/ 188 w 205"/>
                  <a:gd name="T25" fmla="*/ 149 h 158"/>
                  <a:gd name="T26" fmla="*/ 190 w 205"/>
                  <a:gd name="T27" fmla="*/ 149 h 158"/>
                  <a:gd name="T28" fmla="*/ 196 w 205"/>
                  <a:gd name="T29" fmla="*/ 141 h 158"/>
                  <a:gd name="T30" fmla="*/ 197 w 205"/>
                  <a:gd name="T31" fmla="*/ 139 h 158"/>
                  <a:gd name="T32" fmla="*/ 196 w 205"/>
                  <a:gd name="T33" fmla="*/ 138 h 158"/>
                  <a:gd name="T34" fmla="*/ 18 w 205"/>
                  <a:gd name="T35" fmla="*/ 10 h 158"/>
                  <a:gd name="T36" fmla="*/ 15 w 205"/>
                  <a:gd name="T37" fmla="*/ 10 h 158"/>
                  <a:gd name="T38" fmla="*/ 10 w 205"/>
                  <a:gd name="T39" fmla="*/ 18 h 158"/>
                  <a:gd name="T40" fmla="*/ 10 w 205"/>
                  <a:gd name="T41" fmla="*/ 21 h 158"/>
                  <a:gd name="T42" fmla="*/ 188 w 205"/>
                  <a:gd name="T43" fmla="*/ 14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5" h="158">
                    <a:moveTo>
                      <a:pt x="189" y="158"/>
                    </a:moveTo>
                    <a:cubicBezTo>
                      <a:pt x="187" y="158"/>
                      <a:pt x="185" y="157"/>
                      <a:pt x="183" y="156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1" y="24"/>
                      <a:pt x="0" y="18"/>
                      <a:pt x="3" y="1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2" y="1"/>
                      <a:pt x="18" y="0"/>
                      <a:pt x="23" y="3"/>
                    </a:cubicBezTo>
                    <a:cubicBezTo>
                      <a:pt x="201" y="132"/>
                      <a:pt x="201" y="132"/>
                      <a:pt x="201" y="132"/>
                    </a:cubicBezTo>
                    <a:cubicBezTo>
                      <a:pt x="203" y="133"/>
                      <a:pt x="204" y="136"/>
                      <a:pt x="204" y="138"/>
                    </a:cubicBezTo>
                    <a:cubicBezTo>
                      <a:pt x="205" y="141"/>
                      <a:pt x="204" y="143"/>
                      <a:pt x="203" y="145"/>
                    </a:cubicBezTo>
                    <a:cubicBezTo>
                      <a:pt x="197" y="154"/>
                      <a:pt x="197" y="154"/>
                      <a:pt x="197" y="154"/>
                    </a:cubicBezTo>
                    <a:cubicBezTo>
                      <a:pt x="195" y="156"/>
                      <a:pt x="192" y="158"/>
                      <a:pt x="189" y="158"/>
                    </a:cubicBezTo>
                    <a:close/>
                    <a:moveTo>
                      <a:pt x="188" y="149"/>
                    </a:moveTo>
                    <a:cubicBezTo>
                      <a:pt x="189" y="150"/>
                      <a:pt x="190" y="150"/>
                      <a:pt x="190" y="149"/>
                    </a:cubicBezTo>
                    <a:cubicBezTo>
                      <a:pt x="196" y="141"/>
                      <a:pt x="196" y="141"/>
                      <a:pt x="196" y="141"/>
                    </a:cubicBezTo>
                    <a:cubicBezTo>
                      <a:pt x="197" y="140"/>
                      <a:pt x="197" y="140"/>
                      <a:pt x="197" y="139"/>
                    </a:cubicBezTo>
                    <a:cubicBezTo>
                      <a:pt x="197" y="139"/>
                      <a:pt x="196" y="139"/>
                      <a:pt x="196" y="138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9"/>
                      <a:pt x="16" y="9"/>
                      <a:pt x="15" y="10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9" y="19"/>
                      <a:pt x="9" y="20"/>
                      <a:pt x="10" y="21"/>
                    </a:cubicBezTo>
                    <a:lnTo>
                      <a:pt x="188" y="149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Freeform 138"/>
              <p:cNvSpPr/>
              <p:nvPr/>
            </p:nvSpPr>
            <p:spPr bwMode="auto">
              <a:xfrm>
                <a:off x="5168901" y="2125663"/>
                <a:ext cx="708025" cy="566737"/>
              </a:xfrm>
              <a:custGeom>
                <a:avLst/>
                <a:gdLst>
                  <a:gd name="T0" fmla="*/ 201 w 237"/>
                  <a:gd name="T1" fmla="*/ 187 h 190"/>
                  <a:gd name="T2" fmla="*/ 5 w 237"/>
                  <a:gd name="T3" fmla="*/ 45 h 190"/>
                  <a:gd name="T4" fmla="*/ 3 w 237"/>
                  <a:gd name="T5" fmla="*/ 32 h 190"/>
                  <a:gd name="T6" fmla="*/ 22 w 237"/>
                  <a:gd name="T7" fmla="*/ 5 h 190"/>
                  <a:gd name="T8" fmla="*/ 36 w 237"/>
                  <a:gd name="T9" fmla="*/ 3 h 190"/>
                  <a:gd name="T10" fmla="*/ 232 w 237"/>
                  <a:gd name="T11" fmla="*/ 145 h 190"/>
                  <a:gd name="T12" fmla="*/ 234 w 237"/>
                  <a:gd name="T13" fmla="*/ 158 h 190"/>
                  <a:gd name="T14" fmla="*/ 215 w 237"/>
                  <a:gd name="T15" fmla="*/ 185 h 190"/>
                  <a:gd name="T16" fmla="*/ 201 w 237"/>
                  <a:gd name="T17" fmla="*/ 187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7" h="190">
                    <a:moveTo>
                      <a:pt x="201" y="187"/>
                    </a:moveTo>
                    <a:cubicBezTo>
                      <a:pt x="5" y="45"/>
                      <a:pt x="5" y="45"/>
                      <a:pt x="5" y="45"/>
                    </a:cubicBezTo>
                    <a:cubicBezTo>
                      <a:pt x="1" y="42"/>
                      <a:pt x="0" y="36"/>
                      <a:pt x="3" y="3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5" y="1"/>
                      <a:pt x="31" y="0"/>
                      <a:pt x="36" y="3"/>
                    </a:cubicBezTo>
                    <a:cubicBezTo>
                      <a:pt x="232" y="145"/>
                      <a:pt x="232" y="145"/>
                      <a:pt x="232" y="145"/>
                    </a:cubicBezTo>
                    <a:cubicBezTo>
                      <a:pt x="236" y="148"/>
                      <a:pt x="237" y="154"/>
                      <a:pt x="234" y="158"/>
                    </a:cubicBezTo>
                    <a:cubicBezTo>
                      <a:pt x="215" y="185"/>
                      <a:pt x="215" y="185"/>
                      <a:pt x="215" y="185"/>
                    </a:cubicBezTo>
                    <a:cubicBezTo>
                      <a:pt x="212" y="189"/>
                      <a:pt x="206" y="190"/>
                      <a:pt x="201" y="187"/>
                    </a:cubicBezTo>
                    <a:close/>
                  </a:path>
                </a:pathLst>
              </a:custGeom>
              <a:solidFill>
                <a:srgbClr val="F6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Freeform 139"/>
              <p:cNvSpPr>
                <a:spLocks noEditPoints="1"/>
              </p:cNvSpPr>
              <p:nvPr/>
            </p:nvSpPr>
            <p:spPr bwMode="auto">
              <a:xfrm>
                <a:off x="5154613" y="2109788"/>
                <a:ext cx="730250" cy="592137"/>
              </a:xfrm>
              <a:custGeom>
                <a:avLst/>
                <a:gdLst>
                  <a:gd name="T0" fmla="*/ 212 w 245"/>
                  <a:gd name="T1" fmla="*/ 198 h 198"/>
                  <a:gd name="T2" fmla="*/ 204 w 245"/>
                  <a:gd name="T3" fmla="*/ 195 h 198"/>
                  <a:gd name="T4" fmla="*/ 204 w 245"/>
                  <a:gd name="T5" fmla="*/ 195 h 198"/>
                  <a:gd name="T6" fmla="*/ 8 w 245"/>
                  <a:gd name="T7" fmla="*/ 53 h 198"/>
                  <a:gd name="T8" fmla="*/ 5 w 245"/>
                  <a:gd name="T9" fmla="*/ 34 h 198"/>
                  <a:gd name="T10" fmla="*/ 24 w 245"/>
                  <a:gd name="T11" fmla="*/ 8 h 198"/>
                  <a:gd name="T12" fmla="*/ 43 w 245"/>
                  <a:gd name="T13" fmla="*/ 5 h 198"/>
                  <a:gd name="T14" fmla="*/ 239 w 245"/>
                  <a:gd name="T15" fmla="*/ 146 h 198"/>
                  <a:gd name="T16" fmla="*/ 245 w 245"/>
                  <a:gd name="T17" fmla="*/ 155 h 198"/>
                  <a:gd name="T18" fmla="*/ 242 w 245"/>
                  <a:gd name="T19" fmla="*/ 165 h 198"/>
                  <a:gd name="T20" fmla="*/ 223 w 245"/>
                  <a:gd name="T21" fmla="*/ 192 h 198"/>
                  <a:gd name="T22" fmla="*/ 212 w 245"/>
                  <a:gd name="T23" fmla="*/ 198 h 198"/>
                  <a:gd name="T24" fmla="*/ 209 w 245"/>
                  <a:gd name="T25" fmla="*/ 189 h 198"/>
                  <a:gd name="T26" fmla="*/ 216 w 245"/>
                  <a:gd name="T27" fmla="*/ 187 h 198"/>
                  <a:gd name="T28" fmla="*/ 236 w 245"/>
                  <a:gd name="T29" fmla="*/ 160 h 198"/>
                  <a:gd name="T30" fmla="*/ 237 w 245"/>
                  <a:gd name="T31" fmla="*/ 156 h 198"/>
                  <a:gd name="T32" fmla="*/ 235 w 245"/>
                  <a:gd name="T33" fmla="*/ 153 h 198"/>
                  <a:gd name="T34" fmla="*/ 38 w 245"/>
                  <a:gd name="T35" fmla="*/ 11 h 198"/>
                  <a:gd name="T36" fmla="*/ 31 w 245"/>
                  <a:gd name="T37" fmla="*/ 12 h 198"/>
                  <a:gd name="T38" fmla="*/ 11 w 245"/>
                  <a:gd name="T39" fmla="*/ 39 h 198"/>
                  <a:gd name="T40" fmla="*/ 12 w 245"/>
                  <a:gd name="T41" fmla="*/ 47 h 198"/>
                  <a:gd name="T42" fmla="*/ 209 w 245"/>
                  <a:gd name="T43" fmla="*/ 18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5" h="198">
                    <a:moveTo>
                      <a:pt x="212" y="198"/>
                    </a:moveTo>
                    <a:cubicBezTo>
                      <a:pt x="209" y="198"/>
                      <a:pt x="206" y="197"/>
                      <a:pt x="204" y="195"/>
                    </a:cubicBezTo>
                    <a:cubicBezTo>
                      <a:pt x="204" y="195"/>
                      <a:pt x="204" y="195"/>
                      <a:pt x="204" y="195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2" y="49"/>
                      <a:pt x="0" y="40"/>
                      <a:pt x="5" y="3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9" y="2"/>
                      <a:pt x="37" y="0"/>
                      <a:pt x="43" y="5"/>
                    </a:cubicBezTo>
                    <a:cubicBezTo>
                      <a:pt x="239" y="146"/>
                      <a:pt x="239" y="146"/>
                      <a:pt x="239" y="146"/>
                    </a:cubicBezTo>
                    <a:cubicBezTo>
                      <a:pt x="242" y="148"/>
                      <a:pt x="244" y="152"/>
                      <a:pt x="245" y="155"/>
                    </a:cubicBezTo>
                    <a:cubicBezTo>
                      <a:pt x="245" y="159"/>
                      <a:pt x="244" y="162"/>
                      <a:pt x="242" y="165"/>
                    </a:cubicBezTo>
                    <a:cubicBezTo>
                      <a:pt x="223" y="192"/>
                      <a:pt x="223" y="192"/>
                      <a:pt x="223" y="192"/>
                    </a:cubicBezTo>
                    <a:cubicBezTo>
                      <a:pt x="220" y="196"/>
                      <a:pt x="216" y="198"/>
                      <a:pt x="212" y="198"/>
                    </a:cubicBezTo>
                    <a:close/>
                    <a:moveTo>
                      <a:pt x="209" y="189"/>
                    </a:moveTo>
                    <a:cubicBezTo>
                      <a:pt x="211" y="190"/>
                      <a:pt x="215" y="190"/>
                      <a:pt x="216" y="187"/>
                    </a:cubicBezTo>
                    <a:cubicBezTo>
                      <a:pt x="236" y="160"/>
                      <a:pt x="236" y="160"/>
                      <a:pt x="236" y="160"/>
                    </a:cubicBezTo>
                    <a:cubicBezTo>
                      <a:pt x="237" y="159"/>
                      <a:pt x="237" y="158"/>
                      <a:pt x="237" y="156"/>
                    </a:cubicBezTo>
                    <a:cubicBezTo>
                      <a:pt x="236" y="155"/>
                      <a:pt x="236" y="154"/>
                      <a:pt x="235" y="153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6" y="9"/>
                      <a:pt x="32" y="10"/>
                      <a:pt x="31" y="12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42"/>
                      <a:pt x="10" y="45"/>
                      <a:pt x="12" y="47"/>
                    </a:cubicBezTo>
                    <a:lnTo>
                      <a:pt x="209" y="189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Freeform 140"/>
              <p:cNvSpPr/>
              <p:nvPr/>
            </p:nvSpPr>
            <p:spPr bwMode="auto">
              <a:xfrm>
                <a:off x="5500688" y="2382838"/>
                <a:ext cx="488950" cy="373062"/>
              </a:xfrm>
              <a:custGeom>
                <a:avLst/>
                <a:gdLst>
                  <a:gd name="T0" fmla="*/ 148 w 164"/>
                  <a:gd name="T1" fmla="*/ 122 h 125"/>
                  <a:gd name="T2" fmla="*/ 4 w 164"/>
                  <a:gd name="T3" fmla="*/ 18 h 125"/>
                  <a:gd name="T4" fmla="*/ 2 w 164"/>
                  <a:gd name="T5" fmla="*/ 7 h 125"/>
                  <a:gd name="T6" fmla="*/ 4 w 164"/>
                  <a:gd name="T7" fmla="*/ 5 h 125"/>
                  <a:gd name="T8" fmla="*/ 15 w 164"/>
                  <a:gd name="T9" fmla="*/ 3 h 125"/>
                  <a:gd name="T10" fmla="*/ 160 w 164"/>
                  <a:gd name="T11" fmla="*/ 107 h 125"/>
                  <a:gd name="T12" fmla="*/ 161 w 164"/>
                  <a:gd name="T13" fmla="*/ 119 h 125"/>
                  <a:gd name="T14" fmla="*/ 160 w 164"/>
                  <a:gd name="T15" fmla="*/ 120 h 125"/>
                  <a:gd name="T16" fmla="*/ 148 w 164"/>
                  <a:gd name="T17" fmla="*/ 12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125">
                    <a:moveTo>
                      <a:pt x="148" y="122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1" y="16"/>
                      <a:pt x="0" y="10"/>
                      <a:pt x="2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1"/>
                      <a:pt x="12" y="0"/>
                      <a:pt x="15" y="3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3" y="110"/>
                      <a:pt x="164" y="115"/>
                      <a:pt x="161" y="119"/>
                    </a:cubicBezTo>
                    <a:cubicBezTo>
                      <a:pt x="160" y="120"/>
                      <a:pt x="160" y="120"/>
                      <a:pt x="160" y="120"/>
                    </a:cubicBezTo>
                    <a:cubicBezTo>
                      <a:pt x="157" y="124"/>
                      <a:pt x="152" y="125"/>
                      <a:pt x="148" y="122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3" name="Freeform 141"/>
              <p:cNvSpPr>
                <a:spLocks noEditPoints="1"/>
              </p:cNvSpPr>
              <p:nvPr/>
            </p:nvSpPr>
            <p:spPr bwMode="auto">
              <a:xfrm>
                <a:off x="5494338" y="2379663"/>
                <a:ext cx="498475" cy="379412"/>
              </a:xfrm>
              <a:custGeom>
                <a:avLst/>
                <a:gdLst>
                  <a:gd name="T0" fmla="*/ 155 w 167"/>
                  <a:gd name="T1" fmla="*/ 127 h 127"/>
                  <a:gd name="T2" fmla="*/ 149 w 167"/>
                  <a:gd name="T3" fmla="*/ 125 h 127"/>
                  <a:gd name="T4" fmla="*/ 149 w 167"/>
                  <a:gd name="T5" fmla="*/ 125 h 127"/>
                  <a:gd name="T6" fmla="*/ 5 w 167"/>
                  <a:gd name="T7" fmla="*/ 21 h 127"/>
                  <a:gd name="T8" fmla="*/ 3 w 167"/>
                  <a:gd name="T9" fmla="*/ 6 h 127"/>
                  <a:gd name="T10" fmla="*/ 4 w 167"/>
                  <a:gd name="T11" fmla="*/ 5 h 127"/>
                  <a:gd name="T12" fmla="*/ 11 w 167"/>
                  <a:gd name="T13" fmla="*/ 0 h 127"/>
                  <a:gd name="T14" fmla="*/ 19 w 167"/>
                  <a:gd name="T15" fmla="*/ 2 h 127"/>
                  <a:gd name="T16" fmla="*/ 163 w 167"/>
                  <a:gd name="T17" fmla="*/ 106 h 127"/>
                  <a:gd name="T18" fmla="*/ 167 w 167"/>
                  <a:gd name="T19" fmla="*/ 113 h 127"/>
                  <a:gd name="T20" fmla="*/ 165 w 167"/>
                  <a:gd name="T21" fmla="*/ 121 h 127"/>
                  <a:gd name="T22" fmla="*/ 164 w 167"/>
                  <a:gd name="T23" fmla="*/ 123 h 127"/>
                  <a:gd name="T24" fmla="*/ 155 w 167"/>
                  <a:gd name="T25" fmla="*/ 127 h 127"/>
                  <a:gd name="T26" fmla="*/ 152 w 167"/>
                  <a:gd name="T27" fmla="*/ 122 h 127"/>
                  <a:gd name="T28" fmla="*/ 160 w 167"/>
                  <a:gd name="T29" fmla="*/ 120 h 127"/>
                  <a:gd name="T30" fmla="*/ 162 w 167"/>
                  <a:gd name="T31" fmla="*/ 118 h 127"/>
                  <a:gd name="T32" fmla="*/ 163 w 167"/>
                  <a:gd name="T33" fmla="*/ 114 h 127"/>
                  <a:gd name="T34" fmla="*/ 160 w 167"/>
                  <a:gd name="T35" fmla="*/ 110 h 127"/>
                  <a:gd name="T36" fmla="*/ 16 w 167"/>
                  <a:gd name="T37" fmla="*/ 5 h 127"/>
                  <a:gd name="T38" fmla="*/ 7 w 167"/>
                  <a:gd name="T39" fmla="*/ 7 h 127"/>
                  <a:gd name="T40" fmla="*/ 6 w 167"/>
                  <a:gd name="T41" fmla="*/ 9 h 127"/>
                  <a:gd name="T42" fmla="*/ 8 w 167"/>
                  <a:gd name="T43" fmla="*/ 18 h 127"/>
                  <a:gd name="T44" fmla="*/ 152 w 167"/>
                  <a:gd name="T45" fmla="*/ 122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7" h="127">
                    <a:moveTo>
                      <a:pt x="155" y="127"/>
                    </a:moveTo>
                    <a:cubicBezTo>
                      <a:pt x="153" y="127"/>
                      <a:pt x="151" y="126"/>
                      <a:pt x="149" y="125"/>
                    </a:cubicBezTo>
                    <a:cubicBezTo>
                      <a:pt x="149" y="125"/>
                      <a:pt x="149" y="125"/>
                      <a:pt x="149" y="125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8"/>
                      <a:pt x="0" y="11"/>
                      <a:pt x="3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2"/>
                      <a:pt x="8" y="1"/>
                      <a:pt x="11" y="0"/>
                    </a:cubicBezTo>
                    <a:cubicBezTo>
                      <a:pt x="14" y="0"/>
                      <a:pt x="16" y="1"/>
                      <a:pt x="19" y="2"/>
                    </a:cubicBezTo>
                    <a:cubicBezTo>
                      <a:pt x="163" y="106"/>
                      <a:pt x="163" y="106"/>
                      <a:pt x="163" y="106"/>
                    </a:cubicBezTo>
                    <a:cubicBezTo>
                      <a:pt x="165" y="108"/>
                      <a:pt x="166" y="110"/>
                      <a:pt x="167" y="113"/>
                    </a:cubicBezTo>
                    <a:cubicBezTo>
                      <a:pt x="167" y="116"/>
                      <a:pt x="167" y="119"/>
                      <a:pt x="165" y="121"/>
                    </a:cubicBezTo>
                    <a:cubicBezTo>
                      <a:pt x="164" y="123"/>
                      <a:pt x="164" y="123"/>
                      <a:pt x="164" y="123"/>
                    </a:cubicBezTo>
                    <a:cubicBezTo>
                      <a:pt x="162" y="125"/>
                      <a:pt x="159" y="127"/>
                      <a:pt x="155" y="127"/>
                    </a:cubicBezTo>
                    <a:close/>
                    <a:moveTo>
                      <a:pt x="152" y="122"/>
                    </a:moveTo>
                    <a:cubicBezTo>
                      <a:pt x="154" y="124"/>
                      <a:pt x="158" y="123"/>
                      <a:pt x="160" y="120"/>
                    </a:cubicBezTo>
                    <a:cubicBezTo>
                      <a:pt x="162" y="118"/>
                      <a:pt x="162" y="118"/>
                      <a:pt x="162" y="118"/>
                    </a:cubicBezTo>
                    <a:cubicBezTo>
                      <a:pt x="163" y="117"/>
                      <a:pt x="163" y="115"/>
                      <a:pt x="163" y="114"/>
                    </a:cubicBezTo>
                    <a:cubicBezTo>
                      <a:pt x="163" y="112"/>
                      <a:pt x="162" y="111"/>
                      <a:pt x="160" y="11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3" y="3"/>
                      <a:pt x="9" y="4"/>
                      <a:pt x="7" y="7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2"/>
                      <a:pt x="5" y="16"/>
                      <a:pt x="8" y="18"/>
                    </a:cubicBezTo>
                    <a:lnTo>
                      <a:pt x="152" y="122"/>
                    </a:ln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" name="Freeform 142"/>
              <p:cNvSpPr/>
              <p:nvPr/>
            </p:nvSpPr>
            <p:spPr bwMode="auto">
              <a:xfrm>
                <a:off x="5518151" y="2403475"/>
                <a:ext cx="23813" cy="23812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1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6" y="1"/>
                    </a:cubicBezTo>
                    <a:cubicBezTo>
                      <a:pt x="8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Oval 143"/>
              <p:cNvSpPr>
                <a:spLocks noChangeArrowheads="1"/>
              </p:cNvSpPr>
              <p:nvPr/>
            </p:nvSpPr>
            <p:spPr bwMode="auto">
              <a:xfrm>
                <a:off x="5884863" y="2668588"/>
                <a:ext cx="196850" cy="198437"/>
              </a:xfrm>
              <a:prstGeom prst="ellipse">
                <a:avLst/>
              </a:prstGeom>
              <a:solidFill>
                <a:srgbClr val="50A4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6" name="Oval 144"/>
              <p:cNvSpPr>
                <a:spLocks noChangeArrowheads="1"/>
              </p:cNvSpPr>
              <p:nvPr/>
            </p:nvSpPr>
            <p:spPr bwMode="auto">
              <a:xfrm>
                <a:off x="5867401" y="2636838"/>
                <a:ext cx="200025" cy="200025"/>
              </a:xfrm>
              <a:prstGeom prst="ellipse">
                <a:avLst/>
              </a:prstGeom>
              <a:solidFill>
                <a:srgbClr val="F2E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7" name="Freeform 145"/>
              <p:cNvSpPr>
                <a:spLocks noEditPoints="1"/>
              </p:cNvSpPr>
              <p:nvPr/>
            </p:nvSpPr>
            <p:spPr bwMode="auto">
              <a:xfrm>
                <a:off x="5861051" y="2630488"/>
                <a:ext cx="212725" cy="212725"/>
              </a:xfrm>
              <a:custGeom>
                <a:avLst/>
                <a:gdLst>
                  <a:gd name="T0" fmla="*/ 36 w 71"/>
                  <a:gd name="T1" fmla="*/ 71 h 71"/>
                  <a:gd name="T2" fmla="*/ 0 w 71"/>
                  <a:gd name="T3" fmla="*/ 36 h 71"/>
                  <a:gd name="T4" fmla="*/ 36 w 71"/>
                  <a:gd name="T5" fmla="*/ 0 h 71"/>
                  <a:gd name="T6" fmla="*/ 71 w 71"/>
                  <a:gd name="T7" fmla="*/ 36 h 71"/>
                  <a:gd name="T8" fmla="*/ 36 w 71"/>
                  <a:gd name="T9" fmla="*/ 71 h 71"/>
                  <a:gd name="T10" fmla="*/ 36 w 71"/>
                  <a:gd name="T11" fmla="*/ 4 h 71"/>
                  <a:gd name="T12" fmla="*/ 4 w 71"/>
                  <a:gd name="T13" fmla="*/ 36 h 71"/>
                  <a:gd name="T14" fmla="*/ 36 w 71"/>
                  <a:gd name="T15" fmla="*/ 67 h 71"/>
                  <a:gd name="T16" fmla="*/ 67 w 71"/>
                  <a:gd name="T17" fmla="*/ 36 h 71"/>
                  <a:gd name="T18" fmla="*/ 36 w 71"/>
                  <a:gd name="T19" fmla="*/ 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71">
                    <a:moveTo>
                      <a:pt x="36" y="71"/>
                    </a:move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1" y="16"/>
                      <a:pt x="71" y="36"/>
                    </a:cubicBezTo>
                    <a:cubicBezTo>
                      <a:pt x="71" y="55"/>
                      <a:pt x="55" y="71"/>
                      <a:pt x="36" y="71"/>
                    </a:cubicBezTo>
                    <a:close/>
                    <a:moveTo>
                      <a:pt x="36" y="4"/>
                    </a:moveTo>
                    <a:cubicBezTo>
                      <a:pt x="18" y="4"/>
                      <a:pt x="4" y="18"/>
                      <a:pt x="4" y="36"/>
                    </a:cubicBezTo>
                    <a:cubicBezTo>
                      <a:pt x="4" y="53"/>
                      <a:pt x="18" y="67"/>
                      <a:pt x="36" y="67"/>
                    </a:cubicBezTo>
                    <a:cubicBezTo>
                      <a:pt x="53" y="67"/>
                      <a:pt x="67" y="53"/>
                      <a:pt x="67" y="36"/>
                    </a:cubicBezTo>
                    <a:cubicBezTo>
                      <a:pt x="67" y="18"/>
                      <a:pt x="53" y="4"/>
                      <a:pt x="36" y="4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8" name="Oval 146"/>
              <p:cNvSpPr>
                <a:spLocks noChangeArrowheads="1"/>
              </p:cNvSpPr>
              <p:nvPr/>
            </p:nvSpPr>
            <p:spPr bwMode="auto">
              <a:xfrm>
                <a:off x="5918201" y="2687638"/>
                <a:ext cx="98425" cy="98425"/>
              </a:xfrm>
              <a:prstGeom prst="ellipse">
                <a:avLst/>
              </a:prstGeom>
              <a:solidFill>
                <a:srgbClr val="B7ED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Freeform 147"/>
              <p:cNvSpPr>
                <a:spLocks noEditPoints="1"/>
              </p:cNvSpPr>
              <p:nvPr/>
            </p:nvSpPr>
            <p:spPr bwMode="auto">
              <a:xfrm>
                <a:off x="5911851" y="2681288"/>
                <a:ext cx="111125" cy="111125"/>
              </a:xfrm>
              <a:custGeom>
                <a:avLst/>
                <a:gdLst>
                  <a:gd name="T0" fmla="*/ 19 w 37"/>
                  <a:gd name="T1" fmla="*/ 37 h 37"/>
                  <a:gd name="T2" fmla="*/ 0 w 37"/>
                  <a:gd name="T3" fmla="*/ 19 h 37"/>
                  <a:gd name="T4" fmla="*/ 19 w 37"/>
                  <a:gd name="T5" fmla="*/ 0 h 37"/>
                  <a:gd name="T6" fmla="*/ 37 w 37"/>
                  <a:gd name="T7" fmla="*/ 19 h 37"/>
                  <a:gd name="T8" fmla="*/ 19 w 37"/>
                  <a:gd name="T9" fmla="*/ 37 h 37"/>
                  <a:gd name="T10" fmla="*/ 19 w 37"/>
                  <a:gd name="T11" fmla="*/ 4 h 37"/>
                  <a:gd name="T12" fmla="*/ 4 w 37"/>
                  <a:gd name="T13" fmla="*/ 19 h 37"/>
                  <a:gd name="T14" fmla="*/ 19 w 37"/>
                  <a:gd name="T15" fmla="*/ 33 h 37"/>
                  <a:gd name="T16" fmla="*/ 33 w 37"/>
                  <a:gd name="T17" fmla="*/ 19 h 37"/>
                  <a:gd name="T18" fmla="*/ 19 w 37"/>
                  <a:gd name="T19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37">
                    <a:moveTo>
                      <a:pt x="19" y="37"/>
                    </a:moveTo>
                    <a:cubicBezTo>
                      <a:pt x="8" y="37"/>
                      <a:pt x="0" y="29"/>
                      <a:pt x="0" y="19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29" y="0"/>
                      <a:pt x="37" y="8"/>
                      <a:pt x="37" y="19"/>
                    </a:cubicBezTo>
                    <a:cubicBezTo>
                      <a:pt x="37" y="29"/>
                      <a:pt x="29" y="37"/>
                      <a:pt x="19" y="37"/>
                    </a:cubicBezTo>
                    <a:close/>
                    <a:moveTo>
                      <a:pt x="19" y="4"/>
                    </a:moveTo>
                    <a:cubicBezTo>
                      <a:pt x="10" y="4"/>
                      <a:pt x="4" y="11"/>
                      <a:pt x="4" y="19"/>
                    </a:cubicBezTo>
                    <a:cubicBezTo>
                      <a:pt x="4" y="27"/>
                      <a:pt x="10" y="33"/>
                      <a:pt x="19" y="33"/>
                    </a:cubicBezTo>
                    <a:cubicBezTo>
                      <a:pt x="27" y="33"/>
                      <a:pt x="33" y="27"/>
                      <a:pt x="33" y="19"/>
                    </a:cubicBezTo>
                    <a:cubicBezTo>
                      <a:pt x="33" y="11"/>
                      <a:pt x="27" y="4"/>
                      <a:pt x="19" y="4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Freeform 148"/>
              <p:cNvSpPr/>
              <p:nvPr/>
            </p:nvSpPr>
            <p:spPr bwMode="auto">
              <a:xfrm>
                <a:off x="5935663" y="2708275"/>
                <a:ext cx="39688" cy="34925"/>
              </a:xfrm>
              <a:custGeom>
                <a:avLst/>
                <a:gdLst>
                  <a:gd name="T0" fmla="*/ 2 w 13"/>
                  <a:gd name="T1" fmla="*/ 12 h 12"/>
                  <a:gd name="T2" fmla="*/ 0 w 13"/>
                  <a:gd name="T3" fmla="*/ 10 h 12"/>
                  <a:gd name="T4" fmla="*/ 11 w 13"/>
                  <a:gd name="T5" fmla="*/ 0 h 12"/>
                  <a:gd name="T6" fmla="*/ 13 w 13"/>
                  <a:gd name="T7" fmla="*/ 2 h 12"/>
                  <a:gd name="T8" fmla="*/ 11 w 13"/>
                  <a:gd name="T9" fmla="*/ 4 h 12"/>
                  <a:gd name="T10" fmla="*/ 4 w 13"/>
                  <a:gd name="T11" fmla="*/ 10 h 12"/>
                  <a:gd name="T12" fmla="*/ 2 w 1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2">
                    <a:moveTo>
                      <a:pt x="2" y="12"/>
                    </a:moveTo>
                    <a:cubicBezTo>
                      <a:pt x="1" y="12"/>
                      <a:pt x="0" y="11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2" y="0"/>
                      <a:pt x="13" y="0"/>
                      <a:pt x="13" y="2"/>
                    </a:cubicBezTo>
                    <a:cubicBezTo>
                      <a:pt x="13" y="3"/>
                      <a:pt x="12" y="4"/>
                      <a:pt x="11" y="4"/>
                    </a:cubicBezTo>
                    <a:cubicBezTo>
                      <a:pt x="7" y="4"/>
                      <a:pt x="4" y="6"/>
                      <a:pt x="4" y="10"/>
                    </a:cubicBezTo>
                    <a:cubicBezTo>
                      <a:pt x="4" y="11"/>
                      <a:pt x="4" y="12"/>
                      <a:pt x="2" y="12"/>
                    </a:cubicBezTo>
                    <a:close/>
                  </a:path>
                </a:pathLst>
              </a:cu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Oval 149"/>
              <p:cNvSpPr>
                <a:spLocks noChangeArrowheads="1"/>
              </p:cNvSpPr>
              <p:nvPr/>
            </p:nvSpPr>
            <p:spPr bwMode="auto">
              <a:xfrm>
                <a:off x="6396038" y="1214438"/>
                <a:ext cx="379413" cy="382587"/>
              </a:xfrm>
              <a:prstGeom prst="ellipse">
                <a:avLst/>
              </a:prstGeom>
              <a:solidFill>
                <a:srgbClr val="F2E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Freeform 150"/>
              <p:cNvSpPr>
                <a:spLocks noEditPoints="1"/>
              </p:cNvSpPr>
              <p:nvPr/>
            </p:nvSpPr>
            <p:spPr bwMode="auto">
              <a:xfrm>
                <a:off x="6383338" y="1201738"/>
                <a:ext cx="403225" cy="406400"/>
              </a:xfrm>
              <a:custGeom>
                <a:avLst/>
                <a:gdLst>
                  <a:gd name="T0" fmla="*/ 67 w 135"/>
                  <a:gd name="T1" fmla="*/ 136 h 136"/>
                  <a:gd name="T2" fmla="*/ 0 w 135"/>
                  <a:gd name="T3" fmla="*/ 68 h 136"/>
                  <a:gd name="T4" fmla="*/ 67 w 135"/>
                  <a:gd name="T5" fmla="*/ 0 h 136"/>
                  <a:gd name="T6" fmla="*/ 135 w 135"/>
                  <a:gd name="T7" fmla="*/ 68 h 136"/>
                  <a:gd name="T8" fmla="*/ 67 w 135"/>
                  <a:gd name="T9" fmla="*/ 136 h 136"/>
                  <a:gd name="T10" fmla="*/ 67 w 135"/>
                  <a:gd name="T11" fmla="*/ 8 h 136"/>
                  <a:gd name="T12" fmla="*/ 8 w 135"/>
                  <a:gd name="T13" fmla="*/ 68 h 136"/>
                  <a:gd name="T14" fmla="*/ 67 w 135"/>
                  <a:gd name="T15" fmla="*/ 128 h 136"/>
                  <a:gd name="T16" fmla="*/ 127 w 135"/>
                  <a:gd name="T17" fmla="*/ 68 h 136"/>
                  <a:gd name="T18" fmla="*/ 67 w 135"/>
                  <a:gd name="T19" fmla="*/ 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136">
                    <a:moveTo>
                      <a:pt x="67" y="136"/>
                    </a:moveTo>
                    <a:cubicBezTo>
                      <a:pt x="30" y="136"/>
                      <a:pt x="0" y="105"/>
                      <a:pt x="0" y="68"/>
                    </a:cubicBezTo>
                    <a:cubicBezTo>
                      <a:pt x="0" y="31"/>
                      <a:pt x="30" y="0"/>
                      <a:pt x="67" y="0"/>
                    </a:cubicBezTo>
                    <a:cubicBezTo>
                      <a:pt x="105" y="0"/>
                      <a:pt x="135" y="31"/>
                      <a:pt x="135" y="68"/>
                    </a:cubicBezTo>
                    <a:cubicBezTo>
                      <a:pt x="135" y="105"/>
                      <a:pt x="105" y="136"/>
                      <a:pt x="67" y="136"/>
                    </a:cubicBezTo>
                    <a:close/>
                    <a:moveTo>
                      <a:pt x="67" y="8"/>
                    </a:moveTo>
                    <a:cubicBezTo>
                      <a:pt x="34" y="8"/>
                      <a:pt x="8" y="35"/>
                      <a:pt x="8" y="68"/>
                    </a:cubicBezTo>
                    <a:cubicBezTo>
                      <a:pt x="8" y="101"/>
                      <a:pt x="34" y="128"/>
                      <a:pt x="67" y="128"/>
                    </a:cubicBezTo>
                    <a:cubicBezTo>
                      <a:pt x="100" y="128"/>
                      <a:pt x="127" y="101"/>
                      <a:pt x="127" y="68"/>
                    </a:cubicBezTo>
                    <a:cubicBezTo>
                      <a:pt x="127" y="35"/>
                      <a:pt x="100" y="8"/>
                      <a:pt x="67" y="8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Oval 151"/>
              <p:cNvSpPr>
                <a:spLocks noChangeArrowheads="1"/>
              </p:cNvSpPr>
              <p:nvPr/>
            </p:nvSpPr>
            <p:spPr bwMode="auto">
              <a:xfrm>
                <a:off x="6488113" y="1309688"/>
                <a:ext cx="192088" cy="190500"/>
              </a:xfrm>
              <a:prstGeom prst="ellipse">
                <a:avLst/>
              </a:prstGeom>
              <a:solidFill>
                <a:srgbClr val="B7ED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Freeform 152"/>
              <p:cNvSpPr>
                <a:spLocks noEditPoints="1"/>
              </p:cNvSpPr>
              <p:nvPr/>
            </p:nvSpPr>
            <p:spPr bwMode="auto">
              <a:xfrm>
                <a:off x="6477001" y="1296988"/>
                <a:ext cx="214313" cy="215900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8 h 72"/>
                  <a:gd name="T12" fmla="*/ 8 w 72"/>
                  <a:gd name="T13" fmla="*/ 36 h 72"/>
                  <a:gd name="T14" fmla="*/ 36 w 72"/>
                  <a:gd name="T15" fmla="*/ 64 h 72"/>
                  <a:gd name="T16" fmla="*/ 64 w 72"/>
                  <a:gd name="T17" fmla="*/ 36 h 72"/>
                  <a:gd name="T18" fmla="*/ 36 w 72"/>
                  <a:gd name="T19" fmla="*/ 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8"/>
                    </a:moveTo>
                    <a:cubicBezTo>
                      <a:pt x="21" y="8"/>
                      <a:pt x="8" y="21"/>
                      <a:pt x="8" y="36"/>
                    </a:cubicBezTo>
                    <a:cubicBezTo>
                      <a:pt x="8" y="52"/>
                      <a:pt x="21" y="64"/>
                      <a:pt x="36" y="64"/>
                    </a:cubicBezTo>
                    <a:cubicBezTo>
                      <a:pt x="52" y="64"/>
                      <a:pt x="64" y="52"/>
                      <a:pt x="64" y="36"/>
                    </a:cubicBezTo>
                    <a:cubicBezTo>
                      <a:pt x="64" y="21"/>
                      <a:pt x="52" y="8"/>
                      <a:pt x="36" y="8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Freeform 153"/>
              <p:cNvSpPr/>
              <p:nvPr/>
            </p:nvSpPr>
            <p:spPr bwMode="auto">
              <a:xfrm>
                <a:off x="6527801" y="1344613"/>
                <a:ext cx="68263" cy="73025"/>
              </a:xfrm>
              <a:custGeom>
                <a:avLst/>
                <a:gdLst>
                  <a:gd name="T0" fmla="*/ 4 w 23"/>
                  <a:gd name="T1" fmla="*/ 24 h 24"/>
                  <a:gd name="T2" fmla="*/ 0 w 23"/>
                  <a:gd name="T3" fmla="*/ 20 h 24"/>
                  <a:gd name="T4" fmla="*/ 19 w 23"/>
                  <a:gd name="T5" fmla="*/ 0 h 24"/>
                  <a:gd name="T6" fmla="*/ 23 w 23"/>
                  <a:gd name="T7" fmla="*/ 4 h 24"/>
                  <a:gd name="T8" fmla="*/ 19 w 23"/>
                  <a:gd name="T9" fmla="*/ 8 h 24"/>
                  <a:gd name="T10" fmla="*/ 8 w 23"/>
                  <a:gd name="T11" fmla="*/ 20 h 24"/>
                  <a:gd name="T12" fmla="*/ 4 w 23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4">
                    <a:moveTo>
                      <a:pt x="4" y="24"/>
                    </a:moveTo>
                    <a:cubicBezTo>
                      <a:pt x="1" y="24"/>
                      <a:pt x="0" y="22"/>
                      <a:pt x="0" y="20"/>
                    </a:cubicBezTo>
                    <a:cubicBezTo>
                      <a:pt x="0" y="9"/>
                      <a:pt x="8" y="0"/>
                      <a:pt x="19" y="0"/>
                    </a:cubicBezTo>
                    <a:cubicBezTo>
                      <a:pt x="21" y="0"/>
                      <a:pt x="23" y="2"/>
                      <a:pt x="23" y="4"/>
                    </a:cubicBezTo>
                    <a:cubicBezTo>
                      <a:pt x="23" y="7"/>
                      <a:pt x="21" y="8"/>
                      <a:pt x="19" y="8"/>
                    </a:cubicBezTo>
                    <a:cubicBezTo>
                      <a:pt x="13" y="8"/>
                      <a:pt x="8" y="14"/>
                      <a:pt x="8" y="20"/>
                    </a:cubicBezTo>
                    <a:cubicBezTo>
                      <a:pt x="8" y="22"/>
                      <a:pt x="6" y="24"/>
                      <a:pt x="4" y="24"/>
                    </a:cubicBezTo>
                    <a:close/>
                  </a:path>
                </a:pathLst>
              </a:cu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Freeform 154"/>
              <p:cNvSpPr/>
              <p:nvPr/>
            </p:nvSpPr>
            <p:spPr bwMode="auto">
              <a:xfrm>
                <a:off x="7515226" y="1225550"/>
                <a:ext cx="206375" cy="203200"/>
              </a:xfrm>
              <a:custGeom>
                <a:avLst/>
                <a:gdLst>
                  <a:gd name="T0" fmla="*/ 45 w 69"/>
                  <a:gd name="T1" fmla="*/ 40 h 68"/>
                  <a:gd name="T2" fmla="*/ 69 w 69"/>
                  <a:gd name="T3" fmla="*/ 34 h 68"/>
                  <a:gd name="T4" fmla="*/ 45 w 69"/>
                  <a:gd name="T5" fmla="*/ 28 h 68"/>
                  <a:gd name="T6" fmla="*/ 45 w 69"/>
                  <a:gd name="T7" fmla="*/ 28 h 68"/>
                  <a:gd name="T8" fmla="*/ 45 w 69"/>
                  <a:gd name="T9" fmla="*/ 28 h 68"/>
                  <a:gd name="T10" fmla="*/ 40 w 69"/>
                  <a:gd name="T11" fmla="*/ 24 h 68"/>
                  <a:gd name="T12" fmla="*/ 34 w 69"/>
                  <a:gd name="T13" fmla="*/ 0 h 68"/>
                  <a:gd name="T14" fmla="*/ 28 w 69"/>
                  <a:gd name="T15" fmla="*/ 24 h 68"/>
                  <a:gd name="T16" fmla="*/ 28 w 69"/>
                  <a:gd name="T17" fmla="*/ 24 h 68"/>
                  <a:gd name="T18" fmla="*/ 28 w 69"/>
                  <a:gd name="T19" fmla="*/ 24 h 68"/>
                  <a:gd name="T20" fmla="*/ 24 w 69"/>
                  <a:gd name="T21" fmla="*/ 28 h 68"/>
                  <a:gd name="T22" fmla="*/ 24 w 69"/>
                  <a:gd name="T23" fmla="*/ 28 h 68"/>
                  <a:gd name="T24" fmla="*/ 24 w 69"/>
                  <a:gd name="T25" fmla="*/ 28 h 68"/>
                  <a:gd name="T26" fmla="*/ 0 w 69"/>
                  <a:gd name="T27" fmla="*/ 34 h 68"/>
                  <a:gd name="T28" fmla="*/ 24 w 69"/>
                  <a:gd name="T29" fmla="*/ 40 h 68"/>
                  <a:gd name="T30" fmla="*/ 28 w 69"/>
                  <a:gd name="T31" fmla="*/ 45 h 68"/>
                  <a:gd name="T32" fmla="*/ 28 w 69"/>
                  <a:gd name="T33" fmla="*/ 45 h 68"/>
                  <a:gd name="T34" fmla="*/ 28 w 69"/>
                  <a:gd name="T35" fmla="*/ 45 h 68"/>
                  <a:gd name="T36" fmla="*/ 34 w 69"/>
                  <a:gd name="T37" fmla="*/ 68 h 68"/>
                  <a:gd name="T38" fmla="*/ 40 w 69"/>
                  <a:gd name="T39" fmla="*/ 45 h 68"/>
                  <a:gd name="T40" fmla="*/ 45 w 69"/>
                  <a:gd name="T41" fmla="*/ 4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9" h="68">
                    <a:moveTo>
                      <a:pt x="45" y="40"/>
                    </a:moveTo>
                    <a:cubicBezTo>
                      <a:pt x="69" y="34"/>
                      <a:pt x="69" y="34"/>
                      <a:pt x="69" y="34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3" y="28"/>
                      <a:pt x="41" y="26"/>
                      <a:pt x="40" y="2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6"/>
                      <a:pt x="26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6" y="41"/>
                      <a:pt x="28" y="42"/>
                      <a:pt x="28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0" y="45"/>
                      <a:pt x="40" y="45"/>
                      <a:pt x="40" y="45"/>
                    </a:cubicBezTo>
                    <a:cubicBezTo>
                      <a:pt x="41" y="42"/>
                      <a:pt x="43" y="41"/>
                      <a:pt x="45" y="40"/>
                    </a:cubicBezTo>
                    <a:close/>
                  </a:path>
                </a:pathLst>
              </a:custGeom>
              <a:solidFill>
                <a:srgbClr val="FF4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Freeform 155"/>
              <p:cNvSpPr/>
              <p:nvPr/>
            </p:nvSpPr>
            <p:spPr bwMode="auto">
              <a:xfrm>
                <a:off x="6586538" y="1939925"/>
                <a:ext cx="117475" cy="117475"/>
              </a:xfrm>
              <a:custGeom>
                <a:avLst/>
                <a:gdLst>
                  <a:gd name="T0" fmla="*/ 25 w 39"/>
                  <a:gd name="T1" fmla="*/ 23 h 39"/>
                  <a:gd name="T2" fmla="*/ 39 w 39"/>
                  <a:gd name="T3" fmla="*/ 19 h 39"/>
                  <a:gd name="T4" fmla="*/ 25 w 39"/>
                  <a:gd name="T5" fmla="*/ 16 h 39"/>
                  <a:gd name="T6" fmla="*/ 25 w 39"/>
                  <a:gd name="T7" fmla="*/ 16 h 39"/>
                  <a:gd name="T8" fmla="*/ 25 w 39"/>
                  <a:gd name="T9" fmla="*/ 16 h 39"/>
                  <a:gd name="T10" fmla="*/ 23 w 39"/>
                  <a:gd name="T11" fmla="*/ 13 h 39"/>
                  <a:gd name="T12" fmla="*/ 19 w 39"/>
                  <a:gd name="T13" fmla="*/ 0 h 39"/>
                  <a:gd name="T14" fmla="*/ 16 w 39"/>
                  <a:gd name="T15" fmla="*/ 13 h 39"/>
                  <a:gd name="T16" fmla="*/ 16 w 39"/>
                  <a:gd name="T17" fmla="*/ 13 h 39"/>
                  <a:gd name="T18" fmla="*/ 16 w 39"/>
                  <a:gd name="T19" fmla="*/ 13 h 39"/>
                  <a:gd name="T20" fmla="*/ 13 w 39"/>
                  <a:gd name="T21" fmla="*/ 16 h 39"/>
                  <a:gd name="T22" fmla="*/ 13 w 39"/>
                  <a:gd name="T23" fmla="*/ 16 h 39"/>
                  <a:gd name="T24" fmla="*/ 13 w 39"/>
                  <a:gd name="T25" fmla="*/ 16 h 39"/>
                  <a:gd name="T26" fmla="*/ 0 w 39"/>
                  <a:gd name="T27" fmla="*/ 19 h 39"/>
                  <a:gd name="T28" fmla="*/ 13 w 39"/>
                  <a:gd name="T29" fmla="*/ 23 h 39"/>
                  <a:gd name="T30" fmla="*/ 16 w 39"/>
                  <a:gd name="T31" fmla="*/ 25 h 39"/>
                  <a:gd name="T32" fmla="*/ 16 w 39"/>
                  <a:gd name="T33" fmla="*/ 25 h 39"/>
                  <a:gd name="T34" fmla="*/ 16 w 39"/>
                  <a:gd name="T35" fmla="*/ 25 h 39"/>
                  <a:gd name="T36" fmla="*/ 19 w 39"/>
                  <a:gd name="T37" fmla="*/ 39 h 39"/>
                  <a:gd name="T38" fmla="*/ 23 w 39"/>
                  <a:gd name="T39" fmla="*/ 25 h 39"/>
                  <a:gd name="T40" fmla="*/ 25 w 39"/>
                  <a:gd name="T41" fmla="*/ 2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39">
                    <a:moveTo>
                      <a:pt x="25" y="23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5"/>
                      <a:pt x="23" y="14"/>
                      <a:pt x="23" y="13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5" y="14"/>
                      <a:pt x="14" y="15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4" y="23"/>
                      <a:pt x="15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4"/>
                      <a:pt x="24" y="23"/>
                      <a:pt x="25" y="23"/>
                    </a:cubicBezTo>
                    <a:close/>
                  </a:path>
                </a:pathLst>
              </a:custGeom>
              <a:solidFill>
                <a:srgbClr val="FF4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Freeform 156"/>
              <p:cNvSpPr/>
              <p:nvPr/>
            </p:nvSpPr>
            <p:spPr bwMode="auto">
              <a:xfrm>
                <a:off x="7162801" y="989013"/>
                <a:ext cx="119063" cy="120650"/>
              </a:xfrm>
              <a:custGeom>
                <a:avLst/>
                <a:gdLst>
                  <a:gd name="T0" fmla="*/ 26 w 40"/>
                  <a:gd name="T1" fmla="*/ 24 h 40"/>
                  <a:gd name="T2" fmla="*/ 40 w 40"/>
                  <a:gd name="T3" fmla="*/ 20 h 40"/>
                  <a:gd name="T4" fmla="*/ 26 w 40"/>
                  <a:gd name="T5" fmla="*/ 17 h 40"/>
                  <a:gd name="T6" fmla="*/ 26 w 40"/>
                  <a:gd name="T7" fmla="*/ 17 h 40"/>
                  <a:gd name="T8" fmla="*/ 26 w 40"/>
                  <a:gd name="T9" fmla="*/ 17 h 40"/>
                  <a:gd name="T10" fmla="*/ 24 w 40"/>
                  <a:gd name="T11" fmla="*/ 14 h 40"/>
                  <a:gd name="T12" fmla="*/ 20 w 40"/>
                  <a:gd name="T13" fmla="*/ 0 h 40"/>
                  <a:gd name="T14" fmla="*/ 17 w 40"/>
                  <a:gd name="T15" fmla="*/ 14 h 40"/>
                  <a:gd name="T16" fmla="*/ 17 w 40"/>
                  <a:gd name="T17" fmla="*/ 14 h 40"/>
                  <a:gd name="T18" fmla="*/ 17 w 40"/>
                  <a:gd name="T19" fmla="*/ 14 h 40"/>
                  <a:gd name="T20" fmla="*/ 14 w 40"/>
                  <a:gd name="T21" fmla="*/ 17 h 40"/>
                  <a:gd name="T22" fmla="*/ 14 w 40"/>
                  <a:gd name="T23" fmla="*/ 17 h 40"/>
                  <a:gd name="T24" fmla="*/ 14 w 40"/>
                  <a:gd name="T25" fmla="*/ 17 h 40"/>
                  <a:gd name="T26" fmla="*/ 0 w 40"/>
                  <a:gd name="T27" fmla="*/ 20 h 40"/>
                  <a:gd name="T28" fmla="*/ 14 w 40"/>
                  <a:gd name="T29" fmla="*/ 24 h 40"/>
                  <a:gd name="T30" fmla="*/ 17 w 40"/>
                  <a:gd name="T31" fmla="*/ 26 h 40"/>
                  <a:gd name="T32" fmla="*/ 17 w 40"/>
                  <a:gd name="T33" fmla="*/ 26 h 40"/>
                  <a:gd name="T34" fmla="*/ 17 w 40"/>
                  <a:gd name="T35" fmla="*/ 26 h 40"/>
                  <a:gd name="T36" fmla="*/ 20 w 40"/>
                  <a:gd name="T37" fmla="*/ 40 h 40"/>
                  <a:gd name="T38" fmla="*/ 24 w 40"/>
                  <a:gd name="T39" fmla="*/ 26 h 40"/>
                  <a:gd name="T40" fmla="*/ 26 w 40"/>
                  <a:gd name="T41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" h="40">
                    <a:moveTo>
                      <a:pt x="26" y="24"/>
                    </a:moveTo>
                    <a:cubicBezTo>
                      <a:pt x="40" y="20"/>
                      <a:pt x="40" y="20"/>
                      <a:pt x="40" y="20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5" y="16"/>
                      <a:pt x="24" y="15"/>
                      <a:pt x="24" y="1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5" y="16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5" y="24"/>
                      <a:pt x="16" y="25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5"/>
                      <a:pt x="25" y="24"/>
                      <a:pt x="26" y="24"/>
                    </a:cubicBezTo>
                    <a:close/>
                  </a:path>
                </a:pathLst>
              </a:custGeom>
              <a:solidFill>
                <a:srgbClr val="FF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Freeform 157"/>
              <p:cNvSpPr/>
              <p:nvPr/>
            </p:nvSpPr>
            <p:spPr bwMode="auto">
              <a:xfrm>
                <a:off x="5876926" y="842963"/>
                <a:ext cx="119063" cy="120650"/>
              </a:xfrm>
              <a:custGeom>
                <a:avLst/>
                <a:gdLst>
                  <a:gd name="T0" fmla="*/ 26 w 40"/>
                  <a:gd name="T1" fmla="*/ 24 h 40"/>
                  <a:gd name="T2" fmla="*/ 40 w 40"/>
                  <a:gd name="T3" fmla="*/ 20 h 40"/>
                  <a:gd name="T4" fmla="*/ 26 w 40"/>
                  <a:gd name="T5" fmla="*/ 17 h 40"/>
                  <a:gd name="T6" fmla="*/ 26 w 40"/>
                  <a:gd name="T7" fmla="*/ 17 h 40"/>
                  <a:gd name="T8" fmla="*/ 26 w 40"/>
                  <a:gd name="T9" fmla="*/ 17 h 40"/>
                  <a:gd name="T10" fmla="*/ 24 w 40"/>
                  <a:gd name="T11" fmla="*/ 14 h 40"/>
                  <a:gd name="T12" fmla="*/ 20 w 40"/>
                  <a:gd name="T13" fmla="*/ 0 h 40"/>
                  <a:gd name="T14" fmla="*/ 17 w 40"/>
                  <a:gd name="T15" fmla="*/ 14 h 40"/>
                  <a:gd name="T16" fmla="*/ 17 w 40"/>
                  <a:gd name="T17" fmla="*/ 14 h 40"/>
                  <a:gd name="T18" fmla="*/ 17 w 40"/>
                  <a:gd name="T19" fmla="*/ 14 h 40"/>
                  <a:gd name="T20" fmla="*/ 14 w 40"/>
                  <a:gd name="T21" fmla="*/ 17 h 40"/>
                  <a:gd name="T22" fmla="*/ 14 w 40"/>
                  <a:gd name="T23" fmla="*/ 17 h 40"/>
                  <a:gd name="T24" fmla="*/ 14 w 40"/>
                  <a:gd name="T25" fmla="*/ 17 h 40"/>
                  <a:gd name="T26" fmla="*/ 0 w 40"/>
                  <a:gd name="T27" fmla="*/ 20 h 40"/>
                  <a:gd name="T28" fmla="*/ 14 w 40"/>
                  <a:gd name="T29" fmla="*/ 24 h 40"/>
                  <a:gd name="T30" fmla="*/ 17 w 40"/>
                  <a:gd name="T31" fmla="*/ 26 h 40"/>
                  <a:gd name="T32" fmla="*/ 17 w 40"/>
                  <a:gd name="T33" fmla="*/ 26 h 40"/>
                  <a:gd name="T34" fmla="*/ 17 w 40"/>
                  <a:gd name="T35" fmla="*/ 26 h 40"/>
                  <a:gd name="T36" fmla="*/ 20 w 40"/>
                  <a:gd name="T37" fmla="*/ 40 h 40"/>
                  <a:gd name="T38" fmla="*/ 24 w 40"/>
                  <a:gd name="T39" fmla="*/ 26 h 40"/>
                  <a:gd name="T40" fmla="*/ 26 w 40"/>
                  <a:gd name="T41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" h="40">
                    <a:moveTo>
                      <a:pt x="26" y="24"/>
                    </a:moveTo>
                    <a:cubicBezTo>
                      <a:pt x="40" y="20"/>
                      <a:pt x="40" y="20"/>
                      <a:pt x="40" y="20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5" y="16"/>
                      <a:pt x="24" y="15"/>
                      <a:pt x="24" y="1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5" y="16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5" y="24"/>
                      <a:pt x="16" y="25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5"/>
                      <a:pt x="25" y="24"/>
                      <a:pt x="26" y="24"/>
                    </a:cubicBezTo>
                    <a:close/>
                  </a:path>
                </a:pathLst>
              </a:custGeom>
              <a:solidFill>
                <a:srgbClr val="FF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Freeform 158"/>
              <p:cNvSpPr/>
              <p:nvPr/>
            </p:nvSpPr>
            <p:spPr bwMode="auto">
              <a:xfrm>
                <a:off x="7515226" y="1700213"/>
                <a:ext cx="119063" cy="120650"/>
              </a:xfrm>
              <a:custGeom>
                <a:avLst/>
                <a:gdLst>
                  <a:gd name="T0" fmla="*/ 26 w 40"/>
                  <a:gd name="T1" fmla="*/ 23 h 40"/>
                  <a:gd name="T2" fmla="*/ 40 w 40"/>
                  <a:gd name="T3" fmla="*/ 20 h 40"/>
                  <a:gd name="T4" fmla="*/ 26 w 40"/>
                  <a:gd name="T5" fmla="*/ 16 h 40"/>
                  <a:gd name="T6" fmla="*/ 26 w 40"/>
                  <a:gd name="T7" fmla="*/ 16 h 40"/>
                  <a:gd name="T8" fmla="*/ 26 w 40"/>
                  <a:gd name="T9" fmla="*/ 16 h 40"/>
                  <a:gd name="T10" fmla="*/ 24 w 40"/>
                  <a:gd name="T11" fmla="*/ 14 h 40"/>
                  <a:gd name="T12" fmla="*/ 20 w 40"/>
                  <a:gd name="T13" fmla="*/ 0 h 40"/>
                  <a:gd name="T14" fmla="*/ 17 w 40"/>
                  <a:gd name="T15" fmla="*/ 14 h 40"/>
                  <a:gd name="T16" fmla="*/ 17 w 40"/>
                  <a:gd name="T17" fmla="*/ 14 h 40"/>
                  <a:gd name="T18" fmla="*/ 17 w 40"/>
                  <a:gd name="T19" fmla="*/ 14 h 40"/>
                  <a:gd name="T20" fmla="*/ 14 w 40"/>
                  <a:gd name="T21" fmla="*/ 16 h 40"/>
                  <a:gd name="T22" fmla="*/ 14 w 40"/>
                  <a:gd name="T23" fmla="*/ 16 h 40"/>
                  <a:gd name="T24" fmla="*/ 14 w 40"/>
                  <a:gd name="T25" fmla="*/ 16 h 40"/>
                  <a:gd name="T26" fmla="*/ 0 w 40"/>
                  <a:gd name="T27" fmla="*/ 20 h 40"/>
                  <a:gd name="T28" fmla="*/ 14 w 40"/>
                  <a:gd name="T29" fmla="*/ 23 h 40"/>
                  <a:gd name="T30" fmla="*/ 17 w 40"/>
                  <a:gd name="T31" fmla="*/ 26 h 40"/>
                  <a:gd name="T32" fmla="*/ 17 w 40"/>
                  <a:gd name="T33" fmla="*/ 26 h 40"/>
                  <a:gd name="T34" fmla="*/ 17 w 40"/>
                  <a:gd name="T35" fmla="*/ 26 h 40"/>
                  <a:gd name="T36" fmla="*/ 20 w 40"/>
                  <a:gd name="T37" fmla="*/ 40 h 40"/>
                  <a:gd name="T38" fmla="*/ 24 w 40"/>
                  <a:gd name="T39" fmla="*/ 26 h 40"/>
                  <a:gd name="T40" fmla="*/ 26 w 40"/>
                  <a:gd name="T41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" h="40">
                    <a:moveTo>
                      <a:pt x="26" y="23"/>
                    </a:moveTo>
                    <a:cubicBezTo>
                      <a:pt x="40" y="20"/>
                      <a:pt x="40" y="20"/>
                      <a:pt x="40" y="20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5" y="16"/>
                      <a:pt x="24" y="15"/>
                      <a:pt x="24" y="1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5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4"/>
                      <a:pt x="16" y="25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5"/>
                      <a:pt x="25" y="24"/>
                      <a:pt x="26" y="23"/>
                    </a:cubicBezTo>
                    <a:close/>
                  </a:path>
                </a:pathLst>
              </a:custGeom>
              <a:solidFill>
                <a:srgbClr val="FF85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8" name="组合 227"/>
            <p:cNvGrpSpPr/>
            <p:nvPr/>
          </p:nvGrpSpPr>
          <p:grpSpPr>
            <a:xfrm>
              <a:off x="2449513" y="2047875"/>
              <a:ext cx="803275" cy="1236663"/>
              <a:chOff x="2449513" y="2047875"/>
              <a:chExt cx="803275" cy="1236663"/>
            </a:xfrm>
          </p:grpSpPr>
          <p:sp>
            <p:nvSpPr>
              <p:cNvPr id="191" name="Freeform 159"/>
              <p:cNvSpPr/>
              <p:nvPr/>
            </p:nvSpPr>
            <p:spPr bwMode="auto">
              <a:xfrm>
                <a:off x="2462213" y="2447925"/>
                <a:ext cx="777875" cy="812800"/>
              </a:xfrm>
              <a:custGeom>
                <a:avLst/>
                <a:gdLst>
                  <a:gd name="T0" fmla="*/ 253 w 261"/>
                  <a:gd name="T1" fmla="*/ 239 h 272"/>
                  <a:gd name="T2" fmla="*/ 183 w 261"/>
                  <a:gd name="T3" fmla="*/ 119 h 272"/>
                  <a:gd name="T4" fmla="*/ 183 w 261"/>
                  <a:gd name="T5" fmla="*/ 33 h 272"/>
                  <a:gd name="T6" fmla="*/ 200 w 261"/>
                  <a:gd name="T7" fmla="*/ 33 h 272"/>
                  <a:gd name="T8" fmla="*/ 215 w 261"/>
                  <a:gd name="T9" fmla="*/ 19 h 272"/>
                  <a:gd name="T10" fmla="*/ 215 w 261"/>
                  <a:gd name="T11" fmla="*/ 15 h 272"/>
                  <a:gd name="T12" fmla="*/ 200 w 261"/>
                  <a:gd name="T13" fmla="*/ 0 h 272"/>
                  <a:gd name="T14" fmla="*/ 61 w 261"/>
                  <a:gd name="T15" fmla="*/ 0 h 272"/>
                  <a:gd name="T16" fmla="*/ 46 w 261"/>
                  <a:gd name="T17" fmla="*/ 15 h 272"/>
                  <a:gd name="T18" fmla="*/ 46 w 261"/>
                  <a:gd name="T19" fmla="*/ 19 h 272"/>
                  <a:gd name="T20" fmla="*/ 61 w 261"/>
                  <a:gd name="T21" fmla="*/ 33 h 272"/>
                  <a:gd name="T22" fmla="*/ 78 w 261"/>
                  <a:gd name="T23" fmla="*/ 33 h 272"/>
                  <a:gd name="T24" fmla="*/ 78 w 261"/>
                  <a:gd name="T25" fmla="*/ 119 h 272"/>
                  <a:gd name="T26" fmla="*/ 9 w 261"/>
                  <a:gd name="T27" fmla="*/ 239 h 272"/>
                  <a:gd name="T28" fmla="*/ 28 w 261"/>
                  <a:gd name="T29" fmla="*/ 272 h 272"/>
                  <a:gd name="T30" fmla="*/ 234 w 261"/>
                  <a:gd name="T31" fmla="*/ 272 h 272"/>
                  <a:gd name="T32" fmla="*/ 253 w 261"/>
                  <a:gd name="T33" fmla="*/ 23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1" h="272">
                    <a:moveTo>
                      <a:pt x="253" y="239"/>
                    </a:moveTo>
                    <a:cubicBezTo>
                      <a:pt x="183" y="119"/>
                      <a:pt x="183" y="119"/>
                      <a:pt x="183" y="119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200" y="33"/>
                      <a:pt x="200" y="33"/>
                      <a:pt x="200" y="33"/>
                    </a:cubicBezTo>
                    <a:cubicBezTo>
                      <a:pt x="209" y="33"/>
                      <a:pt x="215" y="27"/>
                      <a:pt x="215" y="19"/>
                    </a:cubicBezTo>
                    <a:cubicBezTo>
                      <a:pt x="215" y="15"/>
                      <a:pt x="215" y="15"/>
                      <a:pt x="215" y="15"/>
                    </a:cubicBezTo>
                    <a:cubicBezTo>
                      <a:pt x="215" y="7"/>
                      <a:pt x="209" y="0"/>
                      <a:pt x="200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3" y="0"/>
                      <a:pt x="46" y="7"/>
                      <a:pt x="46" y="15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6" y="27"/>
                      <a:pt x="53" y="33"/>
                      <a:pt x="61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119"/>
                      <a:pt x="78" y="119"/>
                      <a:pt x="78" y="119"/>
                    </a:cubicBezTo>
                    <a:cubicBezTo>
                      <a:pt x="9" y="239"/>
                      <a:pt x="9" y="239"/>
                      <a:pt x="9" y="239"/>
                    </a:cubicBezTo>
                    <a:cubicBezTo>
                      <a:pt x="0" y="254"/>
                      <a:pt x="11" y="272"/>
                      <a:pt x="28" y="272"/>
                    </a:cubicBezTo>
                    <a:cubicBezTo>
                      <a:pt x="234" y="272"/>
                      <a:pt x="234" y="272"/>
                      <a:pt x="234" y="272"/>
                    </a:cubicBezTo>
                    <a:cubicBezTo>
                      <a:pt x="250" y="272"/>
                      <a:pt x="261" y="254"/>
                      <a:pt x="253" y="239"/>
                    </a:cubicBezTo>
                    <a:close/>
                  </a:path>
                </a:pathLst>
              </a:cu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2" name="Freeform 160"/>
              <p:cNvSpPr>
                <a:spLocks noEditPoints="1"/>
              </p:cNvSpPr>
              <p:nvPr/>
            </p:nvSpPr>
            <p:spPr bwMode="auto">
              <a:xfrm>
                <a:off x="2449513" y="2424113"/>
                <a:ext cx="803275" cy="860425"/>
              </a:xfrm>
              <a:custGeom>
                <a:avLst/>
                <a:gdLst>
                  <a:gd name="T0" fmla="*/ 263 w 269"/>
                  <a:gd name="T1" fmla="*/ 243 h 288"/>
                  <a:gd name="T2" fmla="*/ 195 w 269"/>
                  <a:gd name="T3" fmla="*/ 125 h 288"/>
                  <a:gd name="T4" fmla="*/ 195 w 269"/>
                  <a:gd name="T5" fmla="*/ 49 h 288"/>
                  <a:gd name="T6" fmla="*/ 204 w 269"/>
                  <a:gd name="T7" fmla="*/ 49 h 288"/>
                  <a:gd name="T8" fmla="*/ 227 w 269"/>
                  <a:gd name="T9" fmla="*/ 27 h 288"/>
                  <a:gd name="T10" fmla="*/ 227 w 269"/>
                  <a:gd name="T11" fmla="*/ 23 h 288"/>
                  <a:gd name="T12" fmla="*/ 204 w 269"/>
                  <a:gd name="T13" fmla="*/ 0 h 288"/>
                  <a:gd name="T14" fmla="*/ 65 w 269"/>
                  <a:gd name="T15" fmla="*/ 0 h 288"/>
                  <a:gd name="T16" fmla="*/ 42 w 269"/>
                  <a:gd name="T17" fmla="*/ 23 h 288"/>
                  <a:gd name="T18" fmla="*/ 42 w 269"/>
                  <a:gd name="T19" fmla="*/ 27 h 288"/>
                  <a:gd name="T20" fmla="*/ 65 w 269"/>
                  <a:gd name="T21" fmla="*/ 49 h 288"/>
                  <a:gd name="T22" fmla="*/ 74 w 269"/>
                  <a:gd name="T23" fmla="*/ 49 h 288"/>
                  <a:gd name="T24" fmla="*/ 74 w 269"/>
                  <a:gd name="T25" fmla="*/ 125 h 288"/>
                  <a:gd name="T26" fmla="*/ 6 w 269"/>
                  <a:gd name="T27" fmla="*/ 243 h 288"/>
                  <a:gd name="T28" fmla="*/ 6 w 269"/>
                  <a:gd name="T29" fmla="*/ 273 h 288"/>
                  <a:gd name="T30" fmla="*/ 32 w 269"/>
                  <a:gd name="T31" fmla="*/ 288 h 288"/>
                  <a:gd name="T32" fmla="*/ 238 w 269"/>
                  <a:gd name="T33" fmla="*/ 288 h 288"/>
                  <a:gd name="T34" fmla="*/ 263 w 269"/>
                  <a:gd name="T35" fmla="*/ 273 h 288"/>
                  <a:gd name="T36" fmla="*/ 263 w 269"/>
                  <a:gd name="T37" fmla="*/ 243 h 288"/>
                  <a:gd name="T38" fmla="*/ 238 w 269"/>
                  <a:gd name="T39" fmla="*/ 280 h 288"/>
                  <a:gd name="T40" fmla="*/ 32 w 269"/>
                  <a:gd name="T41" fmla="*/ 280 h 288"/>
                  <a:gd name="T42" fmla="*/ 13 w 269"/>
                  <a:gd name="T43" fmla="*/ 247 h 288"/>
                  <a:gd name="T44" fmla="*/ 82 w 269"/>
                  <a:gd name="T45" fmla="*/ 127 h 288"/>
                  <a:gd name="T46" fmla="*/ 82 w 269"/>
                  <a:gd name="T47" fmla="*/ 41 h 288"/>
                  <a:gd name="T48" fmla="*/ 65 w 269"/>
                  <a:gd name="T49" fmla="*/ 41 h 288"/>
                  <a:gd name="T50" fmla="*/ 50 w 269"/>
                  <a:gd name="T51" fmla="*/ 27 h 288"/>
                  <a:gd name="T52" fmla="*/ 50 w 269"/>
                  <a:gd name="T53" fmla="*/ 23 h 288"/>
                  <a:gd name="T54" fmla="*/ 65 w 269"/>
                  <a:gd name="T55" fmla="*/ 8 h 288"/>
                  <a:gd name="T56" fmla="*/ 204 w 269"/>
                  <a:gd name="T57" fmla="*/ 8 h 288"/>
                  <a:gd name="T58" fmla="*/ 219 w 269"/>
                  <a:gd name="T59" fmla="*/ 23 h 288"/>
                  <a:gd name="T60" fmla="*/ 219 w 269"/>
                  <a:gd name="T61" fmla="*/ 27 h 288"/>
                  <a:gd name="T62" fmla="*/ 204 w 269"/>
                  <a:gd name="T63" fmla="*/ 41 h 288"/>
                  <a:gd name="T64" fmla="*/ 187 w 269"/>
                  <a:gd name="T65" fmla="*/ 41 h 288"/>
                  <a:gd name="T66" fmla="*/ 187 w 269"/>
                  <a:gd name="T67" fmla="*/ 127 h 288"/>
                  <a:gd name="T68" fmla="*/ 257 w 269"/>
                  <a:gd name="T69" fmla="*/ 247 h 288"/>
                  <a:gd name="T70" fmla="*/ 238 w 269"/>
                  <a:gd name="T71" fmla="*/ 28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9" h="288">
                    <a:moveTo>
                      <a:pt x="263" y="243"/>
                    </a:moveTo>
                    <a:cubicBezTo>
                      <a:pt x="195" y="125"/>
                      <a:pt x="195" y="125"/>
                      <a:pt x="195" y="125"/>
                    </a:cubicBezTo>
                    <a:cubicBezTo>
                      <a:pt x="195" y="49"/>
                      <a:pt x="195" y="49"/>
                      <a:pt x="195" y="49"/>
                    </a:cubicBezTo>
                    <a:cubicBezTo>
                      <a:pt x="204" y="49"/>
                      <a:pt x="204" y="49"/>
                      <a:pt x="204" y="49"/>
                    </a:cubicBezTo>
                    <a:cubicBezTo>
                      <a:pt x="217" y="49"/>
                      <a:pt x="227" y="39"/>
                      <a:pt x="227" y="27"/>
                    </a:cubicBezTo>
                    <a:cubicBezTo>
                      <a:pt x="227" y="23"/>
                      <a:pt x="227" y="23"/>
                      <a:pt x="227" y="23"/>
                    </a:cubicBezTo>
                    <a:cubicBezTo>
                      <a:pt x="227" y="10"/>
                      <a:pt x="217" y="0"/>
                      <a:pt x="20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2" y="0"/>
                      <a:pt x="42" y="10"/>
                      <a:pt x="42" y="23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39"/>
                      <a:pt x="52" y="49"/>
                      <a:pt x="65" y="4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125"/>
                      <a:pt x="74" y="125"/>
                      <a:pt x="74" y="125"/>
                    </a:cubicBezTo>
                    <a:cubicBezTo>
                      <a:pt x="6" y="243"/>
                      <a:pt x="6" y="243"/>
                      <a:pt x="6" y="243"/>
                    </a:cubicBezTo>
                    <a:cubicBezTo>
                      <a:pt x="0" y="252"/>
                      <a:pt x="0" y="264"/>
                      <a:pt x="6" y="273"/>
                    </a:cubicBezTo>
                    <a:cubicBezTo>
                      <a:pt x="11" y="282"/>
                      <a:pt x="21" y="288"/>
                      <a:pt x="32" y="288"/>
                    </a:cubicBezTo>
                    <a:cubicBezTo>
                      <a:pt x="238" y="288"/>
                      <a:pt x="238" y="288"/>
                      <a:pt x="238" y="288"/>
                    </a:cubicBezTo>
                    <a:cubicBezTo>
                      <a:pt x="248" y="288"/>
                      <a:pt x="258" y="282"/>
                      <a:pt x="263" y="273"/>
                    </a:cubicBezTo>
                    <a:cubicBezTo>
                      <a:pt x="269" y="264"/>
                      <a:pt x="269" y="252"/>
                      <a:pt x="263" y="243"/>
                    </a:cubicBezTo>
                    <a:close/>
                    <a:moveTo>
                      <a:pt x="238" y="280"/>
                    </a:moveTo>
                    <a:cubicBezTo>
                      <a:pt x="32" y="280"/>
                      <a:pt x="32" y="280"/>
                      <a:pt x="32" y="280"/>
                    </a:cubicBezTo>
                    <a:cubicBezTo>
                      <a:pt x="15" y="280"/>
                      <a:pt x="4" y="262"/>
                      <a:pt x="13" y="247"/>
                    </a:cubicBezTo>
                    <a:cubicBezTo>
                      <a:pt x="82" y="127"/>
                      <a:pt x="82" y="127"/>
                      <a:pt x="82" y="127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57" y="41"/>
                      <a:pt x="50" y="35"/>
                      <a:pt x="50" y="27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15"/>
                      <a:pt x="57" y="8"/>
                      <a:pt x="65" y="8"/>
                    </a:cubicBezTo>
                    <a:cubicBezTo>
                      <a:pt x="204" y="8"/>
                      <a:pt x="204" y="8"/>
                      <a:pt x="204" y="8"/>
                    </a:cubicBezTo>
                    <a:cubicBezTo>
                      <a:pt x="213" y="8"/>
                      <a:pt x="219" y="15"/>
                      <a:pt x="219" y="23"/>
                    </a:cubicBezTo>
                    <a:cubicBezTo>
                      <a:pt x="219" y="27"/>
                      <a:pt x="219" y="27"/>
                      <a:pt x="219" y="27"/>
                    </a:cubicBezTo>
                    <a:cubicBezTo>
                      <a:pt x="219" y="35"/>
                      <a:pt x="213" y="41"/>
                      <a:pt x="204" y="41"/>
                    </a:cubicBezTo>
                    <a:cubicBezTo>
                      <a:pt x="187" y="41"/>
                      <a:pt x="187" y="41"/>
                      <a:pt x="187" y="41"/>
                    </a:cubicBezTo>
                    <a:cubicBezTo>
                      <a:pt x="187" y="127"/>
                      <a:pt x="187" y="127"/>
                      <a:pt x="187" y="127"/>
                    </a:cubicBezTo>
                    <a:cubicBezTo>
                      <a:pt x="257" y="247"/>
                      <a:pt x="257" y="247"/>
                      <a:pt x="257" y="247"/>
                    </a:cubicBezTo>
                    <a:cubicBezTo>
                      <a:pt x="265" y="262"/>
                      <a:pt x="254" y="280"/>
                      <a:pt x="238" y="280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3" name="Freeform 161"/>
              <p:cNvSpPr/>
              <p:nvPr/>
            </p:nvSpPr>
            <p:spPr bwMode="auto">
              <a:xfrm>
                <a:off x="2462213" y="2895600"/>
                <a:ext cx="777875" cy="365125"/>
              </a:xfrm>
              <a:custGeom>
                <a:avLst/>
                <a:gdLst>
                  <a:gd name="T0" fmla="*/ 201 w 261"/>
                  <a:gd name="T1" fmla="*/ 0 h 122"/>
                  <a:gd name="T2" fmla="*/ 104 w 261"/>
                  <a:gd name="T3" fmla="*/ 32 h 122"/>
                  <a:gd name="T4" fmla="*/ 39 w 261"/>
                  <a:gd name="T5" fmla="*/ 36 h 122"/>
                  <a:gd name="T6" fmla="*/ 9 w 261"/>
                  <a:gd name="T7" fmla="*/ 89 h 122"/>
                  <a:gd name="T8" fmla="*/ 28 w 261"/>
                  <a:gd name="T9" fmla="*/ 122 h 122"/>
                  <a:gd name="T10" fmla="*/ 234 w 261"/>
                  <a:gd name="T11" fmla="*/ 122 h 122"/>
                  <a:gd name="T12" fmla="*/ 253 w 261"/>
                  <a:gd name="T13" fmla="*/ 89 h 122"/>
                  <a:gd name="T14" fmla="*/ 201 w 261"/>
                  <a:gd name="T1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1" h="122">
                    <a:moveTo>
                      <a:pt x="201" y="0"/>
                    </a:moveTo>
                    <a:cubicBezTo>
                      <a:pt x="164" y="12"/>
                      <a:pt x="131" y="27"/>
                      <a:pt x="104" y="32"/>
                    </a:cubicBezTo>
                    <a:cubicBezTo>
                      <a:pt x="82" y="36"/>
                      <a:pt x="61" y="38"/>
                      <a:pt x="39" y="36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0" y="104"/>
                      <a:pt x="11" y="122"/>
                      <a:pt x="28" y="122"/>
                    </a:cubicBezTo>
                    <a:cubicBezTo>
                      <a:pt x="234" y="122"/>
                      <a:pt x="234" y="122"/>
                      <a:pt x="234" y="122"/>
                    </a:cubicBezTo>
                    <a:cubicBezTo>
                      <a:pt x="250" y="122"/>
                      <a:pt x="261" y="104"/>
                      <a:pt x="253" y="89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" name="Freeform 162"/>
              <p:cNvSpPr/>
              <p:nvPr/>
            </p:nvSpPr>
            <p:spPr bwMode="auto">
              <a:xfrm>
                <a:off x="2544763" y="2995613"/>
                <a:ext cx="203200" cy="265112"/>
              </a:xfrm>
              <a:custGeom>
                <a:avLst/>
                <a:gdLst>
                  <a:gd name="T0" fmla="*/ 0 w 68"/>
                  <a:gd name="T1" fmla="*/ 89 h 89"/>
                  <a:gd name="T2" fmla="*/ 33 w 68"/>
                  <a:gd name="T3" fmla="*/ 89 h 89"/>
                  <a:gd name="T4" fmla="*/ 68 w 68"/>
                  <a:gd name="T5" fmla="*/ 0 h 89"/>
                  <a:gd name="T6" fmla="*/ 33 w 68"/>
                  <a:gd name="T7" fmla="*/ 4 h 89"/>
                  <a:gd name="T8" fmla="*/ 0 w 68"/>
                  <a:gd name="T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89">
                    <a:moveTo>
                      <a:pt x="0" y="89"/>
                    </a:moveTo>
                    <a:cubicBezTo>
                      <a:pt x="33" y="89"/>
                      <a:pt x="33" y="89"/>
                      <a:pt x="33" y="89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6" y="2"/>
                      <a:pt x="45" y="3"/>
                      <a:pt x="33" y="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" name="Oval 163"/>
              <p:cNvSpPr>
                <a:spLocks noChangeArrowheads="1"/>
              </p:cNvSpPr>
              <p:nvPr/>
            </p:nvSpPr>
            <p:spPr bwMode="auto">
              <a:xfrm>
                <a:off x="2828926" y="3152775"/>
                <a:ext cx="47625" cy="49212"/>
              </a:xfrm>
              <a:prstGeom prst="ellipse">
                <a:avLst/>
              </a:pr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Oval 164"/>
              <p:cNvSpPr>
                <a:spLocks noChangeArrowheads="1"/>
              </p:cNvSpPr>
              <p:nvPr/>
            </p:nvSpPr>
            <p:spPr bwMode="auto">
              <a:xfrm>
                <a:off x="2960688" y="3027363"/>
                <a:ext cx="88900" cy="87312"/>
              </a:xfrm>
              <a:prstGeom prst="ellipse">
                <a:avLst/>
              </a:pr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Oval 165"/>
              <p:cNvSpPr>
                <a:spLocks noChangeArrowheads="1"/>
              </p:cNvSpPr>
              <p:nvPr/>
            </p:nvSpPr>
            <p:spPr bwMode="auto">
              <a:xfrm>
                <a:off x="2760663" y="2286000"/>
                <a:ext cx="65088" cy="698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8" name="Oval 166"/>
              <p:cNvSpPr>
                <a:spLocks noChangeArrowheads="1"/>
              </p:cNvSpPr>
              <p:nvPr/>
            </p:nvSpPr>
            <p:spPr bwMode="auto">
              <a:xfrm>
                <a:off x="2889251" y="2206625"/>
                <a:ext cx="76200" cy="777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9" name="Oval 167"/>
              <p:cNvSpPr>
                <a:spLocks noChangeArrowheads="1"/>
              </p:cNvSpPr>
              <p:nvPr/>
            </p:nvSpPr>
            <p:spPr bwMode="auto">
              <a:xfrm>
                <a:off x="2808288" y="2047875"/>
                <a:ext cx="88900" cy="88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9" name="组合 228"/>
            <p:cNvGrpSpPr/>
            <p:nvPr/>
          </p:nvGrpSpPr>
          <p:grpSpPr>
            <a:xfrm>
              <a:off x="3714751" y="2047875"/>
              <a:ext cx="803275" cy="1236663"/>
              <a:chOff x="3714751" y="2047875"/>
              <a:chExt cx="803275" cy="1236663"/>
            </a:xfrm>
          </p:grpSpPr>
          <p:sp>
            <p:nvSpPr>
              <p:cNvPr id="200" name="Freeform 168"/>
              <p:cNvSpPr/>
              <p:nvPr/>
            </p:nvSpPr>
            <p:spPr bwMode="auto">
              <a:xfrm>
                <a:off x="3727451" y="2447925"/>
                <a:ext cx="779463" cy="812800"/>
              </a:xfrm>
              <a:custGeom>
                <a:avLst/>
                <a:gdLst>
                  <a:gd name="T0" fmla="*/ 253 w 261"/>
                  <a:gd name="T1" fmla="*/ 239 h 272"/>
                  <a:gd name="T2" fmla="*/ 183 w 261"/>
                  <a:gd name="T3" fmla="*/ 119 h 272"/>
                  <a:gd name="T4" fmla="*/ 183 w 261"/>
                  <a:gd name="T5" fmla="*/ 33 h 272"/>
                  <a:gd name="T6" fmla="*/ 200 w 261"/>
                  <a:gd name="T7" fmla="*/ 33 h 272"/>
                  <a:gd name="T8" fmla="*/ 215 w 261"/>
                  <a:gd name="T9" fmla="*/ 19 h 272"/>
                  <a:gd name="T10" fmla="*/ 215 w 261"/>
                  <a:gd name="T11" fmla="*/ 15 h 272"/>
                  <a:gd name="T12" fmla="*/ 200 w 261"/>
                  <a:gd name="T13" fmla="*/ 0 h 272"/>
                  <a:gd name="T14" fmla="*/ 61 w 261"/>
                  <a:gd name="T15" fmla="*/ 0 h 272"/>
                  <a:gd name="T16" fmla="*/ 46 w 261"/>
                  <a:gd name="T17" fmla="*/ 15 h 272"/>
                  <a:gd name="T18" fmla="*/ 46 w 261"/>
                  <a:gd name="T19" fmla="*/ 19 h 272"/>
                  <a:gd name="T20" fmla="*/ 61 w 261"/>
                  <a:gd name="T21" fmla="*/ 33 h 272"/>
                  <a:gd name="T22" fmla="*/ 78 w 261"/>
                  <a:gd name="T23" fmla="*/ 33 h 272"/>
                  <a:gd name="T24" fmla="*/ 78 w 261"/>
                  <a:gd name="T25" fmla="*/ 119 h 272"/>
                  <a:gd name="T26" fmla="*/ 9 w 261"/>
                  <a:gd name="T27" fmla="*/ 239 h 272"/>
                  <a:gd name="T28" fmla="*/ 28 w 261"/>
                  <a:gd name="T29" fmla="*/ 272 h 272"/>
                  <a:gd name="T30" fmla="*/ 234 w 261"/>
                  <a:gd name="T31" fmla="*/ 272 h 272"/>
                  <a:gd name="T32" fmla="*/ 253 w 261"/>
                  <a:gd name="T33" fmla="*/ 23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1" h="272">
                    <a:moveTo>
                      <a:pt x="253" y="239"/>
                    </a:moveTo>
                    <a:cubicBezTo>
                      <a:pt x="183" y="119"/>
                      <a:pt x="183" y="119"/>
                      <a:pt x="183" y="119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200" y="33"/>
                      <a:pt x="200" y="33"/>
                      <a:pt x="200" y="33"/>
                    </a:cubicBezTo>
                    <a:cubicBezTo>
                      <a:pt x="209" y="33"/>
                      <a:pt x="215" y="27"/>
                      <a:pt x="215" y="19"/>
                    </a:cubicBezTo>
                    <a:cubicBezTo>
                      <a:pt x="215" y="15"/>
                      <a:pt x="215" y="15"/>
                      <a:pt x="215" y="15"/>
                    </a:cubicBezTo>
                    <a:cubicBezTo>
                      <a:pt x="215" y="7"/>
                      <a:pt x="209" y="0"/>
                      <a:pt x="200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3" y="0"/>
                      <a:pt x="46" y="7"/>
                      <a:pt x="46" y="15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6" y="27"/>
                      <a:pt x="53" y="33"/>
                      <a:pt x="61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119"/>
                      <a:pt x="78" y="119"/>
                      <a:pt x="78" y="119"/>
                    </a:cubicBezTo>
                    <a:cubicBezTo>
                      <a:pt x="9" y="239"/>
                      <a:pt x="9" y="239"/>
                      <a:pt x="9" y="239"/>
                    </a:cubicBezTo>
                    <a:cubicBezTo>
                      <a:pt x="0" y="254"/>
                      <a:pt x="11" y="272"/>
                      <a:pt x="28" y="272"/>
                    </a:cubicBezTo>
                    <a:cubicBezTo>
                      <a:pt x="234" y="272"/>
                      <a:pt x="234" y="272"/>
                      <a:pt x="234" y="272"/>
                    </a:cubicBezTo>
                    <a:cubicBezTo>
                      <a:pt x="250" y="272"/>
                      <a:pt x="261" y="254"/>
                      <a:pt x="253" y="239"/>
                    </a:cubicBezTo>
                    <a:close/>
                  </a:path>
                </a:pathLst>
              </a:cu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1" name="Freeform 169"/>
              <p:cNvSpPr>
                <a:spLocks noEditPoints="1"/>
              </p:cNvSpPr>
              <p:nvPr/>
            </p:nvSpPr>
            <p:spPr bwMode="auto">
              <a:xfrm>
                <a:off x="3714751" y="2424113"/>
                <a:ext cx="803275" cy="860425"/>
              </a:xfrm>
              <a:custGeom>
                <a:avLst/>
                <a:gdLst>
                  <a:gd name="T0" fmla="*/ 263 w 269"/>
                  <a:gd name="T1" fmla="*/ 243 h 288"/>
                  <a:gd name="T2" fmla="*/ 195 w 269"/>
                  <a:gd name="T3" fmla="*/ 125 h 288"/>
                  <a:gd name="T4" fmla="*/ 195 w 269"/>
                  <a:gd name="T5" fmla="*/ 49 h 288"/>
                  <a:gd name="T6" fmla="*/ 204 w 269"/>
                  <a:gd name="T7" fmla="*/ 49 h 288"/>
                  <a:gd name="T8" fmla="*/ 227 w 269"/>
                  <a:gd name="T9" fmla="*/ 27 h 288"/>
                  <a:gd name="T10" fmla="*/ 227 w 269"/>
                  <a:gd name="T11" fmla="*/ 23 h 288"/>
                  <a:gd name="T12" fmla="*/ 204 w 269"/>
                  <a:gd name="T13" fmla="*/ 0 h 288"/>
                  <a:gd name="T14" fmla="*/ 65 w 269"/>
                  <a:gd name="T15" fmla="*/ 0 h 288"/>
                  <a:gd name="T16" fmla="*/ 42 w 269"/>
                  <a:gd name="T17" fmla="*/ 23 h 288"/>
                  <a:gd name="T18" fmla="*/ 42 w 269"/>
                  <a:gd name="T19" fmla="*/ 27 h 288"/>
                  <a:gd name="T20" fmla="*/ 65 w 269"/>
                  <a:gd name="T21" fmla="*/ 49 h 288"/>
                  <a:gd name="T22" fmla="*/ 74 w 269"/>
                  <a:gd name="T23" fmla="*/ 49 h 288"/>
                  <a:gd name="T24" fmla="*/ 74 w 269"/>
                  <a:gd name="T25" fmla="*/ 125 h 288"/>
                  <a:gd name="T26" fmla="*/ 6 w 269"/>
                  <a:gd name="T27" fmla="*/ 243 h 288"/>
                  <a:gd name="T28" fmla="*/ 6 w 269"/>
                  <a:gd name="T29" fmla="*/ 273 h 288"/>
                  <a:gd name="T30" fmla="*/ 32 w 269"/>
                  <a:gd name="T31" fmla="*/ 288 h 288"/>
                  <a:gd name="T32" fmla="*/ 238 w 269"/>
                  <a:gd name="T33" fmla="*/ 288 h 288"/>
                  <a:gd name="T34" fmla="*/ 263 w 269"/>
                  <a:gd name="T35" fmla="*/ 273 h 288"/>
                  <a:gd name="T36" fmla="*/ 263 w 269"/>
                  <a:gd name="T37" fmla="*/ 243 h 288"/>
                  <a:gd name="T38" fmla="*/ 238 w 269"/>
                  <a:gd name="T39" fmla="*/ 280 h 288"/>
                  <a:gd name="T40" fmla="*/ 32 w 269"/>
                  <a:gd name="T41" fmla="*/ 280 h 288"/>
                  <a:gd name="T42" fmla="*/ 13 w 269"/>
                  <a:gd name="T43" fmla="*/ 247 h 288"/>
                  <a:gd name="T44" fmla="*/ 82 w 269"/>
                  <a:gd name="T45" fmla="*/ 127 h 288"/>
                  <a:gd name="T46" fmla="*/ 82 w 269"/>
                  <a:gd name="T47" fmla="*/ 41 h 288"/>
                  <a:gd name="T48" fmla="*/ 65 w 269"/>
                  <a:gd name="T49" fmla="*/ 41 h 288"/>
                  <a:gd name="T50" fmla="*/ 50 w 269"/>
                  <a:gd name="T51" fmla="*/ 27 h 288"/>
                  <a:gd name="T52" fmla="*/ 50 w 269"/>
                  <a:gd name="T53" fmla="*/ 23 h 288"/>
                  <a:gd name="T54" fmla="*/ 65 w 269"/>
                  <a:gd name="T55" fmla="*/ 8 h 288"/>
                  <a:gd name="T56" fmla="*/ 204 w 269"/>
                  <a:gd name="T57" fmla="*/ 8 h 288"/>
                  <a:gd name="T58" fmla="*/ 219 w 269"/>
                  <a:gd name="T59" fmla="*/ 23 h 288"/>
                  <a:gd name="T60" fmla="*/ 219 w 269"/>
                  <a:gd name="T61" fmla="*/ 27 h 288"/>
                  <a:gd name="T62" fmla="*/ 204 w 269"/>
                  <a:gd name="T63" fmla="*/ 41 h 288"/>
                  <a:gd name="T64" fmla="*/ 187 w 269"/>
                  <a:gd name="T65" fmla="*/ 41 h 288"/>
                  <a:gd name="T66" fmla="*/ 187 w 269"/>
                  <a:gd name="T67" fmla="*/ 127 h 288"/>
                  <a:gd name="T68" fmla="*/ 257 w 269"/>
                  <a:gd name="T69" fmla="*/ 247 h 288"/>
                  <a:gd name="T70" fmla="*/ 238 w 269"/>
                  <a:gd name="T71" fmla="*/ 28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9" h="288">
                    <a:moveTo>
                      <a:pt x="263" y="243"/>
                    </a:moveTo>
                    <a:cubicBezTo>
                      <a:pt x="195" y="125"/>
                      <a:pt x="195" y="125"/>
                      <a:pt x="195" y="125"/>
                    </a:cubicBezTo>
                    <a:cubicBezTo>
                      <a:pt x="195" y="49"/>
                      <a:pt x="195" y="49"/>
                      <a:pt x="195" y="49"/>
                    </a:cubicBezTo>
                    <a:cubicBezTo>
                      <a:pt x="204" y="49"/>
                      <a:pt x="204" y="49"/>
                      <a:pt x="204" y="49"/>
                    </a:cubicBezTo>
                    <a:cubicBezTo>
                      <a:pt x="217" y="49"/>
                      <a:pt x="227" y="39"/>
                      <a:pt x="227" y="27"/>
                    </a:cubicBezTo>
                    <a:cubicBezTo>
                      <a:pt x="227" y="23"/>
                      <a:pt x="227" y="23"/>
                      <a:pt x="227" y="23"/>
                    </a:cubicBezTo>
                    <a:cubicBezTo>
                      <a:pt x="227" y="10"/>
                      <a:pt x="217" y="0"/>
                      <a:pt x="20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2" y="0"/>
                      <a:pt x="42" y="10"/>
                      <a:pt x="42" y="23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39"/>
                      <a:pt x="52" y="49"/>
                      <a:pt x="65" y="4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125"/>
                      <a:pt x="74" y="125"/>
                      <a:pt x="74" y="125"/>
                    </a:cubicBezTo>
                    <a:cubicBezTo>
                      <a:pt x="6" y="243"/>
                      <a:pt x="6" y="243"/>
                      <a:pt x="6" y="243"/>
                    </a:cubicBezTo>
                    <a:cubicBezTo>
                      <a:pt x="0" y="252"/>
                      <a:pt x="0" y="264"/>
                      <a:pt x="6" y="273"/>
                    </a:cubicBezTo>
                    <a:cubicBezTo>
                      <a:pt x="11" y="282"/>
                      <a:pt x="21" y="288"/>
                      <a:pt x="32" y="288"/>
                    </a:cubicBezTo>
                    <a:cubicBezTo>
                      <a:pt x="238" y="288"/>
                      <a:pt x="238" y="288"/>
                      <a:pt x="238" y="288"/>
                    </a:cubicBezTo>
                    <a:cubicBezTo>
                      <a:pt x="248" y="288"/>
                      <a:pt x="258" y="282"/>
                      <a:pt x="263" y="273"/>
                    </a:cubicBezTo>
                    <a:cubicBezTo>
                      <a:pt x="269" y="264"/>
                      <a:pt x="269" y="252"/>
                      <a:pt x="263" y="243"/>
                    </a:cubicBezTo>
                    <a:close/>
                    <a:moveTo>
                      <a:pt x="238" y="280"/>
                    </a:moveTo>
                    <a:cubicBezTo>
                      <a:pt x="32" y="280"/>
                      <a:pt x="32" y="280"/>
                      <a:pt x="32" y="280"/>
                    </a:cubicBezTo>
                    <a:cubicBezTo>
                      <a:pt x="15" y="280"/>
                      <a:pt x="4" y="262"/>
                      <a:pt x="13" y="247"/>
                    </a:cubicBezTo>
                    <a:cubicBezTo>
                      <a:pt x="82" y="127"/>
                      <a:pt x="82" y="127"/>
                      <a:pt x="82" y="127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57" y="41"/>
                      <a:pt x="50" y="35"/>
                      <a:pt x="50" y="27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15"/>
                      <a:pt x="57" y="8"/>
                      <a:pt x="65" y="8"/>
                    </a:cubicBezTo>
                    <a:cubicBezTo>
                      <a:pt x="204" y="8"/>
                      <a:pt x="204" y="8"/>
                      <a:pt x="204" y="8"/>
                    </a:cubicBezTo>
                    <a:cubicBezTo>
                      <a:pt x="213" y="8"/>
                      <a:pt x="219" y="15"/>
                      <a:pt x="219" y="23"/>
                    </a:cubicBezTo>
                    <a:cubicBezTo>
                      <a:pt x="219" y="27"/>
                      <a:pt x="219" y="27"/>
                      <a:pt x="219" y="27"/>
                    </a:cubicBezTo>
                    <a:cubicBezTo>
                      <a:pt x="219" y="35"/>
                      <a:pt x="213" y="41"/>
                      <a:pt x="204" y="41"/>
                    </a:cubicBezTo>
                    <a:cubicBezTo>
                      <a:pt x="187" y="41"/>
                      <a:pt x="187" y="41"/>
                      <a:pt x="187" y="41"/>
                    </a:cubicBezTo>
                    <a:cubicBezTo>
                      <a:pt x="187" y="127"/>
                      <a:pt x="187" y="127"/>
                      <a:pt x="187" y="127"/>
                    </a:cubicBezTo>
                    <a:cubicBezTo>
                      <a:pt x="257" y="247"/>
                      <a:pt x="257" y="247"/>
                      <a:pt x="257" y="247"/>
                    </a:cubicBezTo>
                    <a:cubicBezTo>
                      <a:pt x="265" y="262"/>
                      <a:pt x="254" y="280"/>
                      <a:pt x="238" y="280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2" name="Freeform 170"/>
              <p:cNvSpPr/>
              <p:nvPr/>
            </p:nvSpPr>
            <p:spPr bwMode="auto">
              <a:xfrm>
                <a:off x="3727451" y="2895600"/>
                <a:ext cx="779463" cy="365125"/>
              </a:xfrm>
              <a:custGeom>
                <a:avLst/>
                <a:gdLst>
                  <a:gd name="T0" fmla="*/ 201 w 261"/>
                  <a:gd name="T1" fmla="*/ 0 h 122"/>
                  <a:gd name="T2" fmla="*/ 104 w 261"/>
                  <a:gd name="T3" fmla="*/ 32 h 122"/>
                  <a:gd name="T4" fmla="*/ 39 w 261"/>
                  <a:gd name="T5" fmla="*/ 36 h 122"/>
                  <a:gd name="T6" fmla="*/ 9 w 261"/>
                  <a:gd name="T7" fmla="*/ 89 h 122"/>
                  <a:gd name="T8" fmla="*/ 28 w 261"/>
                  <a:gd name="T9" fmla="*/ 122 h 122"/>
                  <a:gd name="T10" fmla="*/ 234 w 261"/>
                  <a:gd name="T11" fmla="*/ 122 h 122"/>
                  <a:gd name="T12" fmla="*/ 253 w 261"/>
                  <a:gd name="T13" fmla="*/ 89 h 122"/>
                  <a:gd name="T14" fmla="*/ 201 w 261"/>
                  <a:gd name="T1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1" h="122">
                    <a:moveTo>
                      <a:pt x="201" y="0"/>
                    </a:moveTo>
                    <a:cubicBezTo>
                      <a:pt x="164" y="12"/>
                      <a:pt x="131" y="27"/>
                      <a:pt x="104" y="32"/>
                    </a:cubicBezTo>
                    <a:cubicBezTo>
                      <a:pt x="82" y="36"/>
                      <a:pt x="61" y="38"/>
                      <a:pt x="39" y="36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0" y="104"/>
                      <a:pt x="11" y="122"/>
                      <a:pt x="28" y="122"/>
                    </a:cubicBezTo>
                    <a:cubicBezTo>
                      <a:pt x="234" y="122"/>
                      <a:pt x="234" y="122"/>
                      <a:pt x="234" y="122"/>
                    </a:cubicBezTo>
                    <a:cubicBezTo>
                      <a:pt x="250" y="122"/>
                      <a:pt x="261" y="104"/>
                      <a:pt x="253" y="89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3" name="Freeform 171"/>
              <p:cNvSpPr/>
              <p:nvPr/>
            </p:nvSpPr>
            <p:spPr bwMode="auto">
              <a:xfrm>
                <a:off x="3811588" y="2995613"/>
                <a:ext cx="201613" cy="265112"/>
              </a:xfrm>
              <a:custGeom>
                <a:avLst/>
                <a:gdLst>
                  <a:gd name="T0" fmla="*/ 0 w 68"/>
                  <a:gd name="T1" fmla="*/ 89 h 89"/>
                  <a:gd name="T2" fmla="*/ 33 w 68"/>
                  <a:gd name="T3" fmla="*/ 89 h 89"/>
                  <a:gd name="T4" fmla="*/ 68 w 68"/>
                  <a:gd name="T5" fmla="*/ 0 h 89"/>
                  <a:gd name="T6" fmla="*/ 33 w 68"/>
                  <a:gd name="T7" fmla="*/ 4 h 89"/>
                  <a:gd name="T8" fmla="*/ 0 w 68"/>
                  <a:gd name="T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89">
                    <a:moveTo>
                      <a:pt x="0" y="89"/>
                    </a:moveTo>
                    <a:cubicBezTo>
                      <a:pt x="33" y="89"/>
                      <a:pt x="33" y="89"/>
                      <a:pt x="33" y="89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6" y="2"/>
                      <a:pt x="45" y="3"/>
                      <a:pt x="33" y="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Oval 172"/>
              <p:cNvSpPr>
                <a:spLocks noChangeArrowheads="1"/>
              </p:cNvSpPr>
              <p:nvPr/>
            </p:nvSpPr>
            <p:spPr bwMode="auto">
              <a:xfrm>
                <a:off x="4094163" y="3152775"/>
                <a:ext cx="47625" cy="49212"/>
              </a:xfrm>
              <a:prstGeom prst="ellipse">
                <a:avLst/>
              </a:pr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" name="Oval 173"/>
              <p:cNvSpPr>
                <a:spLocks noChangeArrowheads="1"/>
              </p:cNvSpPr>
              <p:nvPr/>
            </p:nvSpPr>
            <p:spPr bwMode="auto">
              <a:xfrm>
                <a:off x="4225926" y="3027363"/>
                <a:ext cx="88900" cy="87312"/>
              </a:xfrm>
              <a:prstGeom prst="ellipse">
                <a:avLst/>
              </a:pr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Oval 174"/>
              <p:cNvSpPr>
                <a:spLocks noChangeArrowheads="1"/>
              </p:cNvSpPr>
              <p:nvPr/>
            </p:nvSpPr>
            <p:spPr bwMode="auto">
              <a:xfrm>
                <a:off x="4025901" y="2286000"/>
                <a:ext cx="65088" cy="69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7" name="Oval 175"/>
              <p:cNvSpPr>
                <a:spLocks noChangeArrowheads="1"/>
              </p:cNvSpPr>
              <p:nvPr/>
            </p:nvSpPr>
            <p:spPr bwMode="auto">
              <a:xfrm>
                <a:off x="4154488" y="2206625"/>
                <a:ext cx="77788" cy="777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8" name="Oval 176"/>
              <p:cNvSpPr>
                <a:spLocks noChangeArrowheads="1"/>
              </p:cNvSpPr>
              <p:nvPr/>
            </p:nvSpPr>
            <p:spPr bwMode="auto">
              <a:xfrm>
                <a:off x="4073526" y="2047875"/>
                <a:ext cx="88900" cy="88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7673976" y="2047875"/>
              <a:ext cx="801688" cy="1236663"/>
              <a:chOff x="7673976" y="2047875"/>
              <a:chExt cx="801688" cy="1236663"/>
            </a:xfrm>
          </p:grpSpPr>
          <p:sp>
            <p:nvSpPr>
              <p:cNvPr id="209" name="Freeform 177"/>
              <p:cNvSpPr/>
              <p:nvPr/>
            </p:nvSpPr>
            <p:spPr bwMode="auto">
              <a:xfrm>
                <a:off x="7685088" y="2447925"/>
                <a:ext cx="779463" cy="812800"/>
              </a:xfrm>
              <a:custGeom>
                <a:avLst/>
                <a:gdLst>
                  <a:gd name="T0" fmla="*/ 252 w 261"/>
                  <a:gd name="T1" fmla="*/ 239 h 272"/>
                  <a:gd name="T2" fmla="*/ 183 w 261"/>
                  <a:gd name="T3" fmla="*/ 119 h 272"/>
                  <a:gd name="T4" fmla="*/ 183 w 261"/>
                  <a:gd name="T5" fmla="*/ 33 h 272"/>
                  <a:gd name="T6" fmla="*/ 200 w 261"/>
                  <a:gd name="T7" fmla="*/ 33 h 272"/>
                  <a:gd name="T8" fmla="*/ 215 w 261"/>
                  <a:gd name="T9" fmla="*/ 19 h 272"/>
                  <a:gd name="T10" fmla="*/ 215 w 261"/>
                  <a:gd name="T11" fmla="*/ 15 h 272"/>
                  <a:gd name="T12" fmla="*/ 200 w 261"/>
                  <a:gd name="T13" fmla="*/ 0 h 272"/>
                  <a:gd name="T14" fmla="*/ 61 w 261"/>
                  <a:gd name="T15" fmla="*/ 0 h 272"/>
                  <a:gd name="T16" fmla="*/ 46 w 261"/>
                  <a:gd name="T17" fmla="*/ 15 h 272"/>
                  <a:gd name="T18" fmla="*/ 46 w 261"/>
                  <a:gd name="T19" fmla="*/ 19 h 272"/>
                  <a:gd name="T20" fmla="*/ 61 w 261"/>
                  <a:gd name="T21" fmla="*/ 33 h 272"/>
                  <a:gd name="T22" fmla="*/ 78 w 261"/>
                  <a:gd name="T23" fmla="*/ 33 h 272"/>
                  <a:gd name="T24" fmla="*/ 78 w 261"/>
                  <a:gd name="T25" fmla="*/ 119 h 272"/>
                  <a:gd name="T26" fmla="*/ 8 w 261"/>
                  <a:gd name="T27" fmla="*/ 239 h 272"/>
                  <a:gd name="T28" fmla="*/ 27 w 261"/>
                  <a:gd name="T29" fmla="*/ 272 h 272"/>
                  <a:gd name="T30" fmla="*/ 233 w 261"/>
                  <a:gd name="T31" fmla="*/ 272 h 272"/>
                  <a:gd name="T32" fmla="*/ 252 w 261"/>
                  <a:gd name="T33" fmla="*/ 23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1" h="272">
                    <a:moveTo>
                      <a:pt x="252" y="239"/>
                    </a:moveTo>
                    <a:cubicBezTo>
                      <a:pt x="183" y="119"/>
                      <a:pt x="183" y="119"/>
                      <a:pt x="183" y="119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200" y="33"/>
                      <a:pt x="200" y="33"/>
                      <a:pt x="200" y="33"/>
                    </a:cubicBezTo>
                    <a:cubicBezTo>
                      <a:pt x="208" y="33"/>
                      <a:pt x="215" y="27"/>
                      <a:pt x="215" y="19"/>
                    </a:cubicBezTo>
                    <a:cubicBezTo>
                      <a:pt x="215" y="15"/>
                      <a:pt x="215" y="15"/>
                      <a:pt x="215" y="15"/>
                    </a:cubicBezTo>
                    <a:cubicBezTo>
                      <a:pt x="215" y="7"/>
                      <a:pt x="208" y="0"/>
                      <a:pt x="200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2" y="0"/>
                      <a:pt x="46" y="7"/>
                      <a:pt x="46" y="15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6" y="27"/>
                      <a:pt x="52" y="33"/>
                      <a:pt x="61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119"/>
                      <a:pt x="78" y="119"/>
                      <a:pt x="78" y="119"/>
                    </a:cubicBezTo>
                    <a:cubicBezTo>
                      <a:pt x="8" y="239"/>
                      <a:pt x="8" y="239"/>
                      <a:pt x="8" y="239"/>
                    </a:cubicBezTo>
                    <a:cubicBezTo>
                      <a:pt x="0" y="254"/>
                      <a:pt x="11" y="272"/>
                      <a:pt x="27" y="272"/>
                    </a:cubicBezTo>
                    <a:cubicBezTo>
                      <a:pt x="233" y="272"/>
                      <a:pt x="233" y="272"/>
                      <a:pt x="233" y="272"/>
                    </a:cubicBezTo>
                    <a:cubicBezTo>
                      <a:pt x="250" y="272"/>
                      <a:pt x="261" y="254"/>
                      <a:pt x="252" y="239"/>
                    </a:cubicBezTo>
                    <a:close/>
                  </a:path>
                </a:pathLst>
              </a:cu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0" name="Freeform 178"/>
              <p:cNvSpPr>
                <a:spLocks noEditPoints="1"/>
              </p:cNvSpPr>
              <p:nvPr/>
            </p:nvSpPr>
            <p:spPr bwMode="auto">
              <a:xfrm>
                <a:off x="7673976" y="2424113"/>
                <a:ext cx="801688" cy="860425"/>
              </a:xfrm>
              <a:custGeom>
                <a:avLst/>
                <a:gdLst>
                  <a:gd name="T0" fmla="*/ 263 w 269"/>
                  <a:gd name="T1" fmla="*/ 243 h 288"/>
                  <a:gd name="T2" fmla="*/ 195 w 269"/>
                  <a:gd name="T3" fmla="*/ 125 h 288"/>
                  <a:gd name="T4" fmla="*/ 195 w 269"/>
                  <a:gd name="T5" fmla="*/ 49 h 288"/>
                  <a:gd name="T6" fmla="*/ 204 w 269"/>
                  <a:gd name="T7" fmla="*/ 49 h 288"/>
                  <a:gd name="T8" fmla="*/ 227 w 269"/>
                  <a:gd name="T9" fmla="*/ 27 h 288"/>
                  <a:gd name="T10" fmla="*/ 227 w 269"/>
                  <a:gd name="T11" fmla="*/ 23 h 288"/>
                  <a:gd name="T12" fmla="*/ 204 w 269"/>
                  <a:gd name="T13" fmla="*/ 0 h 288"/>
                  <a:gd name="T14" fmla="*/ 65 w 269"/>
                  <a:gd name="T15" fmla="*/ 0 h 288"/>
                  <a:gd name="T16" fmla="*/ 42 w 269"/>
                  <a:gd name="T17" fmla="*/ 23 h 288"/>
                  <a:gd name="T18" fmla="*/ 42 w 269"/>
                  <a:gd name="T19" fmla="*/ 27 h 288"/>
                  <a:gd name="T20" fmla="*/ 65 w 269"/>
                  <a:gd name="T21" fmla="*/ 49 h 288"/>
                  <a:gd name="T22" fmla="*/ 74 w 269"/>
                  <a:gd name="T23" fmla="*/ 49 h 288"/>
                  <a:gd name="T24" fmla="*/ 74 w 269"/>
                  <a:gd name="T25" fmla="*/ 125 h 288"/>
                  <a:gd name="T26" fmla="*/ 6 w 269"/>
                  <a:gd name="T27" fmla="*/ 243 h 288"/>
                  <a:gd name="T28" fmla="*/ 6 w 269"/>
                  <a:gd name="T29" fmla="*/ 273 h 288"/>
                  <a:gd name="T30" fmla="*/ 31 w 269"/>
                  <a:gd name="T31" fmla="*/ 288 h 288"/>
                  <a:gd name="T32" fmla="*/ 237 w 269"/>
                  <a:gd name="T33" fmla="*/ 288 h 288"/>
                  <a:gd name="T34" fmla="*/ 263 w 269"/>
                  <a:gd name="T35" fmla="*/ 273 h 288"/>
                  <a:gd name="T36" fmla="*/ 263 w 269"/>
                  <a:gd name="T37" fmla="*/ 243 h 288"/>
                  <a:gd name="T38" fmla="*/ 237 w 269"/>
                  <a:gd name="T39" fmla="*/ 280 h 288"/>
                  <a:gd name="T40" fmla="*/ 31 w 269"/>
                  <a:gd name="T41" fmla="*/ 280 h 288"/>
                  <a:gd name="T42" fmla="*/ 12 w 269"/>
                  <a:gd name="T43" fmla="*/ 247 h 288"/>
                  <a:gd name="T44" fmla="*/ 82 w 269"/>
                  <a:gd name="T45" fmla="*/ 127 h 288"/>
                  <a:gd name="T46" fmla="*/ 82 w 269"/>
                  <a:gd name="T47" fmla="*/ 41 h 288"/>
                  <a:gd name="T48" fmla="*/ 65 w 269"/>
                  <a:gd name="T49" fmla="*/ 41 h 288"/>
                  <a:gd name="T50" fmla="*/ 50 w 269"/>
                  <a:gd name="T51" fmla="*/ 27 h 288"/>
                  <a:gd name="T52" fmla="*/ 50 w 269"/>
                  <a:gd name="T53" fmla="*/ 23 h 288"/>
                  <a:gd name="T54" fmla="*/ 65 w 269"/>
                  <a:gd name="T55" fmla="*/ 8 h 288"/>
                  <a:gd name="T56" fmla="*/ 204 w 269"/>
                  <a:gd name="T57" fmla="*/ 8 h 288"/>
                  <a:gd name="T58" fmla="*/ 219 w 269"/>
                  <a:gd name="T59" fmla="*/ 23 h 288"/>
                  <a:gd name="T60" fmla="*/ 219 w 269"/>
                  <a:gd name="T61" fmla="*/ 27 h 288"/>
                  <a:gd name="T62" fmla="*/ 204 w 269"/>
                  <a:gd name="T63" fmla="*/ 41 h 288"/>
                  <a:gd name="T64" fmla="*/ 187 w 269"/>
                  <a:gd name="T65" fmla="*/ 41 h 288"/>
                  <a:gd name="T66" fmla="*/ 187 w 269"/>
                  <a:gd name="T67" fmla="*/ 127 h 288"/>
                  <a:gd name="T68" fmla="*/ 256 w 269"/>
                  <a:gd name="T69" fmla="*/ 247 h 288"/>
                  <a:gd name="T70" fmla="*/ 237 w 269"/>
                  <a:gd name="T71" fmla="*/ 28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9" h="288">
                    <a:moveTo>
                      <a:pt x="263" y="243"/>
                    </a:moveTo>
                    <a:cubicBezTo>
                      <a:pt x="195" y="125"/>
                      <a:pt x="195" y="125"/>
                      <a:pt x="195" y="125"/>
                    </a:cubicBezTo>
                    <a:cubicBezTo>
                      <a:pt x="195" y="49"/>
                      <a:pt x="195" y="49"/>
                      <a:pt x="195" y="49"/>
                    </a:cubicBezTo>
                    <a:cubicBezTo>
                      <a:pt x="204" y="49"/>
                      <a:pt x="204" y="49"/>
                      <a:pt x="204" y="49"/>
                    </a:cubicBezTo>
                    <a:cubicBezTo>
                      <a:pt x="217" y="49"/>
                      <a:pt x="227" y="39"/>
                      <a:pt x="227" y="27"/>
                    </a:cubicBezTo>
                    <a:cubicBezTo>
                      <a:pt x="227" y="23"/>
                      <a:pt x="227" y="23"/>
                      <a:pt x="227" y="23"/>
                    </a:cubicBezTo>
                    <a:cubicBezTo>
                      <a:pt x="227" y="10"/>
                      <a:pt x="217" y="0"/>
                      <a:pt x="20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2" y="0"/>
                      <a:pt x="42" y="10"/>
                      <a:pt x="42" y="23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39"/>
                      <a:pt x="52" y="49"/>
                      <a:pt x="65" y="4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125"/>
                      <a:pt x="74" y="125"/>
                      <a:pt x="74" y="125"/>
                    </a:cubicBezTo>
                    <a:cubicBezTo>
                      <a:pt x="6" y="243"/>
                      <a:pt x="6" y="243"/>
                      <a:pt x="6" y="243"/>
                    </a:cubicBezTo>
                    <a:cubicBezTo>
                      <a:pt x="0" y="252"/>
                      <a:pt x="0" y="264"/>
                      <a:pt x="6" y="273"/>
                    </a:cubicBezTo>
                    <a:cubicBezTo>
                      <a:pt x="11" y="282"/>
                      <a:pt x="21" y="288"/>
                      <a:pt x="31" y="288"/>
                    </a:cubicBezTo>
                    <a:cubicBezTo>
                      <a:pt x="237" y="288"/>
                      <a:pt x="237" y="288"/>
                      <a:pt x="237" y="288"/>
                    </a:cubicBezTo>
                    <a:cubicBezTo>
                      <a:pt x="248" y="288"/>
                      <a:pt x="258" y="282"/>
                      <a:pt x="263" y="273"/>
                    </a:cubicBezTo>
                    <a:cubicBezTo>
                      <a:pt x="269" y="264"/>
                      <a:pt x="269" y="252"/>
                      <a:pt x="263" y="243"/>
                    </a:cubicBezTo>
                    <a:close/>
                    <a:moveTo>
                      <a:pt x="237" y="280"/>
                    </a:moveTo>
                    <a:cubicBezTo>
                      <a:pt x="31" y="280"/>
                      <a:pt x="31" y="280"/>
                      <a:pt x="31" y="280"/>
                    </a:cubicBezTo>
                    <a:cubicBezTo>
                      <a:pt x="15" y="280"/>
                      <a:pt x="4" y="262"/>
                      <a:pt x="12" y="247"/>
                    </a:cubicBezTo>
                    <a:cubicBezTo>
                      <a:pt x="82" y="127"/>
                      <a:pt x="82" y="127"/>
                      <a:pt x="82" y="127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56" y="41"/>
                      <a:pt x="50" y="35"/>
                      <a:pt x="50" y="27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15"/>
                      <a:pt x="56" y="8"/>
                      <a:pt x="65" y="8"/>
                    </a:cubicBezTo>
                    <a:cubicBezTo>
                      <a:pt x="204" y="8"/>
                      <a:pt x="204" y="8"/>
                      <a:pt x="204" y="8"/>
                    </a:cubicBezTo>
                    <a:cubicBezTo>
                      <a:pt x="212" y="8"/>
                      <a:pt x="219" y="15"/>
                      <a:pt x="219" y="23"/>
                    </a:cubicBezTo>
                    <a:cubicBezTo>
                      <a:pt x="219" y="27"/>
                      <a:pt x="219" y="27"/>
                      <a:pt x="219" y="27"/>
                    </a:cubicBezTo>
                    <a:cubicBezTo>
                      <a:pt x="219" y="35"/>
                      <a:pt x="212" y="41"/>
                      <a:pt x="204" y="41"/>
                    </a:cubicBezTo>
                    <a:cubicBezTo>
                      <a:pt x="187" y="41"/>
                      <a:pt x="187" y="41"/>
                      <a:pt x="187" y="41"/>
                    </a:cubicBezTo>
                    <a:cubicBezTo>
                      <a:pt x="187" y="127"/>
                      <a:pt x="187" y="127"/>
                      <a:pt x="187" y="127"/>
                    </a:cubicBezTo>
                    <a:cubicBezTo>
                      <a:pt x="256" y="247"/>
                      <a:pt x="256" y="247"/>
                      <a:pt x="256" y="247"/>
                    </a:cubicBezTo>
                    <a:cubicBezTo>
                      <a:pt x="265" y="262"/>
                      <a:pt x="254" y="280"/>
                      <a:pt x="237" y="280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Freeform 179"/>
              <p:cNvSpPr/>
              <p:nvPr/>
            </p:nvSpPr>
            <p:spPr bwMode="auto">
              <a:xfrm>
                <a:off x="7685088" y="2895600"/>
                <a:ext cx="779463" cy="365125"/>
              </a:xfrm>
              <a:custGeom>
                <a:avLst/>
                <a:gdLst>
                  <a:gd name="T0" fmla="*/ 201 w 261"/>
                  <a:gd name="T1" fmla="*/ 0 h 122"/>
                  <a:gd name="T2" fmla="*/ 104 w 261"/>
                  <a:gd name="T3" fmla="*/ 32 h 122"/>
                  <a:gd name="T4" fmla="*/ 39 w 261"/>
                  <a:gd name="T5" fmla="*/ 36 h 122"/>
                  <a:gd name="T6" fmla="*/ 8 w 261"/>
                  <a:gd name="T7" fmla="*/ 89 h 122"/>
                  <a:gd name="T8" fmla="*/ 27 w 261"/>
                  <a:gd name="T9" fmla="*/ 122 h 122"/>
                  <a:gd name="T10" fmla="*/ 233 w 261"/>
                  <a:gd name="T11" fmla="*/ 122 h 122"/>
                  <a:gd name="T12" fmla="*/ 252 w 261"/>
                  <a:gd name="T13" fmla="*/ 89 h 122"/>
                  <a:gd name="T14" fmla="*/ 201 w 261"/>
                  <a:gd name="T1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1" h="122">
                    <a:moveTo>
                      <a:pt x="201" y="0"/>
                    </a:moveTo>
                    <a:cubicBezTo>
                      <a:pt x="163" y="12"/>
                      <a:pt x="131" y="27"/>
                      <a:pt x="104" y="32"/>
                    </a:cubicBezTo>
                    <a:cubicBezTo>
                      <a:pt x="82" y="36"/>
                      <a:pt x="61" y="38"/>
                      <a:pt x="39" y="36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0" y="104"/>
                      <a:pt x="11" y="122"/>
                      <a:pt x="27" y="122"/>
                    </a:cubicBezTo>
                    <a:cubicBezTo>
                      <a:pt x="233" y="122"/>
                      <a:pt x="233" y="122"/>
                      <a:pt x="233" y="122"/>
                    </a:cubicBezTo>
                    <a:cubicBezTo>
                      <a:pt x="250" y="122"/>
                      <a:pt x="261" y="104"/>
                      <a:pt x="252" y="89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2" name="Freeform 180"/>
              <p:cNvSpPr/>
              <p:nvPr/>
            </p:nvSpPr>
            <p:spPr bwMode="auto">
              <a:xfrm>
                <a:off x="7769226" y="2995613"/>
                <a:ext cx="203200" cy="265112"/>
              </a:xfrm>
              <a:custGeom>
                <a:avLst/>
                <a:gdLst>
                  <a:gd name="T0" fmla="*/ 0 w 68"/>
                  <a:gd name="T1" fmla="*/ 89 h 89"/>
                  <a:gd name="T2" fmla="*/ 33 w 68"/>
                  <a:gd name="T3" fmla="*/ 89 h 89"/>
                  <a:gd name="T4" fmla="*/ 68 w 68"/>
                  <a:gd name="T5" fmla="*/ 0 h 89"/>
                  <a:gd name="T6" fmla="*/ 33 w 68"/>
                  <a:gd name="T7" fmla="*/ 4 h 89"/>
                  <a:gd name="T8" fmla="*/ 0 w 68"/>
                  <a:gd name="T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89">
                    <a:moveTo>
                      <a:pt x="0" y="89"/>
                    </a:moveTo>
                    <a:cubicBezTo>
                      <a:pt x="33" y="89"/>
                      <a:pt x="33" y="89"/>
                      <a:pt x="33" y="89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6" y="2"/>
                      <a:pt x="44" y="3"/>
                      <a:pt x="33" y="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3" name="Oval 181"/>
              <p:cNvSpPr>
                <a:spLocks noChangeArrowheads="1"/>
              </p:cNvSpPr>
              <p:nvPr/>
            </p:nvSpPr>
            <p:spPr bwMode="auto">
              <a:xfrm>
                <a:off x="8050213" y="3152775"/>
                <a:ext cx="47625" cy="49212"/>
              </a:xfrm>
              <a:prstGeom prst="ellipse">
                <a:avLst/>
              </a:pr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4" name="Oval 182"/>
              <p:cNvSpPr>
                <a:spLocks noChangeArrowheads="1"/>
              </p:cNvSpPr>
              <p:nvPr/>
            </p:nvSpPr>
            <p:spPr bwMode="auto">
              <a:xfrm>
                <a:off x="8183563" y="3027363"/>
                <a:ext cx="87313" cy="87312"/>
              </a:xfrm>
              <a:prstGeom prst="ellipse">
                <a:avLst/>
              </a:pr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Oval 183"/>
              <p:cNvSpPr>
                <a:spLocks noChangeArrowheads="1"/>
              </p:cNvSpPr>
              <p:nvPr/>
            </p:nvSpPr>
            <p:spPr bwMode="auto">
              <a:xfrm>
                <a:off x="7980363" y="2286000"/>
                <a:ext cx="69850" cy="698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6" name="Oval 184"/>
              <p:cNvSpPr>
                <a:spLocks noChangeArrowheads="1"/>
              </p:cNvSpPr>
              <p:nvPr/>
            </p:nvSpPr>
            <p:spPr bwMode="auto">
              <a:xfrm>
                <a:off x="8108951" y="2206625"/>
                <a:ext cx="77788" cy="7778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Oval 185"/>
              <p:cNvSpPr>
                <a:spLocks noChangeArrowheads="1"/>
              </p:cNvSpPr>
              <p:nvPr/>
            </p:nvSpPr>
            <p:spPr bwMode="auto">
              <a:xfrm>
                <a:off x="8027988" y="2047875"/>
                <a:ext cx="90488" cy="88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8939213" y="2047875"/>
              <a:ext cx="803275" cy="1236663"/>
              <a:chOff x="8939213" y="2047875"/>
              <a:chExt cx="803275" cy="1236663"/>
            </a:xfrm>
          </p:grpSpPr>
          <p:sp>
            <p:nvSpPr>
              <p:cNvPr id="218" name="Freeform 186"/>
              <p:cNvSpPr/>
              <p:nvPr/>
            </p:nvSpPr>
            <p:spPr bwMode="auto">
              <a:xfrm>
                <a:off x="8950326" y="2447925"/>
                <a:ext cx="779463" cy="812800"/>
              </a:xfrm>
              <a:custGeom>
                <a:avLst/>
                <a:gdLst>
                  <a:gd name="T0" fmla="*/ 252 w 261"/>
                  <a:gd name="T1" fmla="*/ 239 h 272"/>
                  <a:gd name="T2" fmla="*/ 183 w 261"/>
                  <a:gd name="T3" fmla="*/ 119 h 272"/>
                  <a:gd name="T4" fmla="*/ 183 w 261"/>
                  <a:gd name="T5" fmla="*/ 33 h 272"/>
                  <a:gd name="T6" fmla="*/ 200 w 261"/>
                  <a:gd name="T7" fmla="*/ 33 h 272"/>
                  <a:gd name="T8" fmla="*/ 215 w 261"/>
                  <a:gd name="T9" fmla="*/ 19 h 272"/>
                  <a:gd name="T10" fmla="*/ 215 w 261"/>
                  <a:gd name="T11" fmla="*/ 15 h 272"/>
                  <a:gd name="T12" fmla="*/ 200 w 261"/>
                  <a:gd name="T13" fmla="*/ 0 h 272"/>
                  <a:gd name="T14" fmla="*/ 61 w 261"/>
                  <a:gd name="T15" fmla="*/ 0 h 272"/>
                  <a:gd name="T16" fmla="*/ 46 w 261"/>
                  <a:gd name="T17" fmla="*/ 15 h 272"/>
                  <a:gd name="T18" fmla="*/ 46 w 261"/>
                  <a:gd name="T19" fmla="*/ 19 h 272"/>
                  <a:gd name="T20" fmla="*/ 61 w 261"/>
                  <a:gd name="T21" fmla="*/ 33 h 272"/>
                  <a:gd name="T22" fmla="*/ 78 w 261"/>
                  <a:gd name="T23" fmla="*/ 33 h 272"/>
                  <a:gd name="T24" fmla="*/ 78 w 261"/>
                  <a:gd name="T25" fmla="*/ 119 h 272"/>
                  <a:gd name="T26" fmla="*/ 8 w 261"/>
                  <a:gd name="T27" fmla="*/ 239 h 272"/>
                  <a:gd name="T28" fmla="*/ 27 w 261"/>
                  <a:gd name="T29" fmla="*/ 272 h 272"/>
                  <a:gd name="T30" fmla="*/ 233 w 261"/>
                  <a:gd name="T31" fmla="*/ 272 h 272"/>
                  <a:gd name="T32" fmla="*/ 252 w 261"/>
                  <a:gd name="T33" fmla="*/ 23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1" h="272">
                    <a:moveTo>
                      <a:pt x="252" y="239"/>
                    </a:moveTo>
                    <a:cubicBezTo>
                      <a:pt x="183" y="119"/>
                      <a:pt x="183" y="119"/>
                      <a:pt x="183" y="119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200" y="33"/>
                      <a:pt x="200" y="33"/>
                      <a:pt x="200" y="33"/>
                    </a:cubicBezTo>
                    <a:cubicBezTo>
                      <a:pt x="208" y="33"/>
                      <a:pt x="215" y="27"/>
                      <a:pt x="215" y="19"/>
                    </a:cubicBezTo>
                    <a:cubicBezTo>
                      <a:pt x="215" y="15"/>
                      <a:pt x="215" y="15"/>
                      <a:pt x="215" y="15"/>
                    </a:cubicBezTo>
                    <a:cubicBezTo>
                      <a:pt x="215" y="7"/>
                      <a:pt x="208" y="0"/>
                      <a:pt x="200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2" y="0"/>
                      <a:pt x="46" y="7"/>
                      <a:pt x="46" y="15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6" y="27"/>
                      <a:pt x="52" y="33"/>
                      <a:pt x="61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119"/>
                      <a:pt x="78" y="119"/>
                      <a:pt x="78" y="119"/>
                    </a:cubicBezTo>
                    <a:cubicBezTo>
                      <a:pt x="8" y="239"/>
                      <a:pt x="8" y="239"/>
                      <a:pt x="8" y="239"/>
                    </a:cubicBezTo>
                    <a:cubicBezTo>
                      <a:pt x="0" y="254"/>
                      <a:pt x="11" y="272"/>
                      <a:pt x="27" y="272"/>
                    </a:cubicBezTo>
                    <a:cubicBezTo>
                      <a:pt x="233" y="272"/>
                      <a:pt x="233" y="272"/>
                      <a:pt x="233" y="272"/>
                    </a:cubicBezTo>
                    <a:cubicBezTo>
                      <a:pt x="250" y="272"/>
                      <a:pt x="261" y="254"/>
                      <a:pt x="252" y="239"/>
                    </a:cubicBezTo>
                    <a:close/>
                  </a:path>
                </a:pathLst>
              </a:cu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9" name="Freeform 187"/>
              <p:cNvSpPr>
                <a:spLocks noEditPoints="1"/>
              </p:cNvSpPr>
              <p:nvPr/>
            </p:nvSpPr>
            <p:spPr bwMode="auto">
              <a:xfrm>
                <a:off x="8939213" y="2424113"/>
                <a:ext cx="803275" cy="860425"/>
              </a:xfrm>
              <a:custGeom>
                <a:avLst/>
                <a:gdLst>
                  <a:gd name="T0" fmla="*/ 263 w 269"/>
                  <a:gd name="T1" fmla="*/ 243 h 288"/>
                  <a:gd name="T2" fmla="*/ 195 w 269"/>
                  <a:gd name="T3" fmla="*/ 125 h 288"/>
                  <a:gd name="T4" fmla="*/ 195 w 269"/>
                  <a:gd name="T5" fmla="*/ 49 h 288"/>
                  <a:gd name="T6" fmla="*/ 204 w 269"/>
                  <a:gd name="T7" fmla="*/ 49 h 288"/>
                  <a:gd name="T8" fmla="*/ 227 w 269"/>
                  <a:gd name="T9" fmla="*/ 27 h 288"/>
                  <a:gd name="T10" fmla="*/ 227 w 269"/>
                  <a:gd name="T11" fmla="*/ 23 h 288"/>
                  <a:gd name="T12" fmla="*/ 204 w 269"/>
                  <a:gd name="T13" fmla="*/ 0 h 288"/>
                  <a:gd name="T14" fmla="*/ 65 w 269"/>
                  <a:gd name="T15" fmla="*/ 0 h 288"/>
                  <a:gd name="T16" fmla="*/ 42 w 269"/>
                  <a:gd name="T17" fmla="*/ 23 h 288"/>
                  <a:gd name="T18" fmla="*/ 42 w 269"/>
                  <a:gd name="T19" fmla="*/ 27 h 288"/>
                  <a:gd name="T20" fmla="*/ 65 w 269"/>
                  <a:gd name="T21" fmla="*/ 49 h 288"/>
                  <a:gd name="T22" fmla="*/ 74 w 269"/>
                  <a:gd name="T23" fmla="*/ 49 h 288"/>
                  <a:gd name="T24" fmla="*/ 74 w 269"/>
                  <a:gd name="T25" fmla="*/ 125 h 288"/>
                  <a:gd name="T26" fmla="*/ 6 w 269"/>
                  <a:gd name="T27" fmla="*/ 243 h 288"/>
                  <a:gd name="T28" fmla="*/ 6 w 269"/>
                  <a:gd name="T29" fmla="*/ 273 h 288"/>
                  <a:gd name="T30" fmla="*/ 31 w 269"/>
                  <a:gd name="T31" fmla="*/ 288 h 288"/>
                  <a:gd name="T32" fmla="*/ 237 w 269"/>
                  <a:gd name="T33" fmla="*/ 288 h 288"/>
                  <a:gd name="T34" fmla="*/ 263 w 269"/>
                  <a:gd name="T35" fmla="*/ 273 h 288"/>
                  <a:gd name="T36" fmla="*/ 263 w 269"/>
                  <a:gd name="T37" fmla="*/ 243 h 288"/>
                  <a:gd name="T38" fmla="*/ 237 w 269"/>
                  <a:gd name="T39" fmla="*/ 280 h 288"/>
                  <a:gd name="T40" fmla="*/ 31 w 269"/>
                  <a:gd name="T41" fmla="*/ 280 h 288"/>
                  <a:gd name="T42" fmla="*/ 12 w 269"/>
                  <a:gd name="T43" fmla="*/ 247 h 288"/>
                  <a:gd name="T44" fmla="*/ 82 w 269"/>
                  <a:gd name="T45" fmla="*/ 127 h 288"/>
                  <a:gd name="T46" fmla="*/ 82 w 269"/>
                  <a:gd name="T47" fmla="*/ 41 h 288"/>
                  <a:gd name="T48" fmla="*/ 65 w 269"/>
                  <a:gd name="T49" fmla="*/ 41 h 288"/>
                  <a:gd name="T50" fmla="*/ 50 w 269"/>
                  <a:gd name="T51" fmla="*/ 27 h 288"/>
                  <a:gd name="T52" fmla="*/ 50 w 269"/>
                  <a:gd name="T53" fmla="*/ 23 h 288"/>
                  <a:gd name="T54" fmla="*/ 65 w 269"/>
                  <a:gd name="T55" fmla="*/ 8 h 288"/>
                  <a:gd name="T56" fmla="*/ 204 w 269"/>
                  <a:gd name="T57" fmla="*/ 8 h 288"/>
                  <a:gd name="T58" fmla="*/ 219 w 269"/>
                  <a:gd name="T59" fmla="*/ 23 h 288"/>
                  <a:gd name="T60" fmla="*/ 219 w 269"/>
                  <a:gd name="T61" fmla="*/ 27 h 288"/>
                  <a:gd name="T62" fmla="*/ 204 w 269"/>
                  <a:gd name="T63" fmla="*/ 41 h 288"/>
                  <a:gd name="T64" fmla="*/ 187 w 269"/>
                  <a:gd name="T65" fmla="*/ 41 h 288"/>
                  <a:gd name="T66" fmla="*/ 187 w 269"/>
                  <a:gd name="T67" fmla="*/ 127 h 288"/>
                  <a:gd name="T68" fmla="*/ 256 w 269"/>
                  <a:gd name="T69" fmla="*/ 247 h 288"/>
                  <a:gd name="T70" fmla="*/ 237 w 269"/>
                  <a:gd name="T71" fmla="*/ 28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9" h="288">
                    <a:moveTo>
                      <a:pt x="263" y="243"/>
                    </a:moveTo>
                    <a:cubicBezTo>
                      <a:pt x="195" y="125"/>
                      <a:pt x="195" y="125"/>
                      <a:pt x="195" y="125"/>
                    </a:cubicBezTo>
                    <a:cubicBezTo>
                      <a:pt x="195" y="49"/>
                      <a:pt x="195" y="49"/>
                      <a:pt x="195" y="49"/>
                    </a:cubicBezTo>
                    <a:cubicBezTo>
                      <a:pt x="204" y="49"/>
                      <a:pt x="204" y="49"/>
                      <a:pt x="204" y="49"/>
                    </a:cubicBezTo>
                    <a:cubicBezTo>
                      <a:pt x="217" y="49"/>
                      <a:pt x="227" y="39"/>
                      <a:pt x="227" y="27"/>
                    </a:cubicBezTo>
                    <a:cubicBezTo>
                      <a:pt x="227" y="23"/>
                      <a:pt x="227" y="23"/>
                      <a:pt x="227" y="23"/>
                    </a:cubicBezTo>
                    <a:cubicBezTo>
                      <a:pt x="227" y="10"/>
                      <a:pt x="217" y="0"/>
                      <a:pt x="20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2" y="0"/>
                      <a:pt x="42" y="10"/>
                      <a:pt x="42" y="23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39"/>
                      <a:pt x="52" y="49"/>
                      <a:pt x="65" y="4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125"/>
                      <a:pt x="74" y="125"/>
                      <a:pt x="74" y="125"/>
                    </a:cubicBezTo>
                    <a:cubicBezTo>
                      <a:pt x="6" y="243"/>
                      <a:pt x="6" y="243"/>
                      <a:pt x="6" y="243"/>
                    </a:cubicBezTo>
                    <a:cubicBezTo>
                      <a:pt x="0" y="252"/>
                      <a:pt x="0" y="264"/>
                      <a:pt x="6" y="273"/>
                    </a:cubicBezTo>
                    <a:cubicBezTo>
                      <a:pt x="11" y="282"/>
                      <a:pt x="21" y="288"/>
                      <a:pt x="31" y="288"/>
                    </a:cubicBezTo>
                    <a:cubicBezTo>
                      <a:pt x="237" y="288"/>
                      <a:pt x="237" y="288"/>
                      <a:pt x="237" y="288"/>
                    </a:cubicBezTo>
                    <a:cubicBezTo>
                      <a:pt x="248" y="288"/>
                      <a:pt x="258" y="282"/>
                      <a:pt x="263" y="273"/>
                    </a:cubicBezTo>
                    <a:cubicBezTo>
                      <a:pt x="269" y="264"/>
                      <a:pt x="269" y="252"/>
                      <a:pt x="263" y="243"/>
                    </a:cubicBezTo>
                    <a:close/>
                    <a:moveTo>
                      <a:pt x="237" y="280"/>
                    </a:moveTo>
                    <a:cubicBezTo>
                      <a:pt x="31" y="280"/>
                      <a:pt x="31" y="280"/>
                      <a:pt x="31" y="280"/>
                    </a:cubicBezTo>
                    <a:cubicBezTo>
                      <a:pt x="15" y="280"/>
                      <a:pt x="4" y="262"/>
                      <a:pt x="12" y="247"/>
                    </a:cubicBezTo>
                    <a:cubicBezTo>
                      <a:pt x="82" y="127"/>
                      <a:pt x="82" y="127"/>
                      <a:pt x="82" y="127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56" y="41"/>
                      <a:pt x="50" y="35"/>
                      <a:pt x="50" y="27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15"/>
                      <a:pt x="56" y="8"/>
                      <a:pt x="65" y="8"/>
                    </a:cubicBezTo>
                    <a:cubicBezTo>
                      <a:pt x="204" y="8"/>
                      <a:pt x="204" y="8"/>
                      <a:pt x="204" y="8"/>
                    </a:cubicBezTo>
                    <a:cubicBezTo>
                      <a:pt x="212" y="8"/>
                      <a:pt x="219" y="15"/>
                      <a:pt x="219" y="23"/>
                    </a:cubicBezTo>
                    <a:cubicBezTo>
                      <a:pt x="219" y="27"/>
                      <a:pt x="219" y="27"/>
                      <a:pt x="219" y="27"/>
                    </a:cubicBezTo>
                    <a:cubicBezTo>
                      <a:pt x="219" y="35"/>
                      <a:pt x="212" y="41"/>
                      <a:pt x="204" y="41"/>
                    </a:cubicBezTo>
                    <a:cubicBezTo>
                      <a:pt x="187" y="41"/>
                      <a:pt x="187" y="41"/>
                      <a:pt x="187" y="41"/>
                    </a:cubicBezTo>
                    <a:cubicBezTo>
                      <a:pt x="187" y="127"/>
                      <a:pt x="187" y="127"/>
                      <a:pt x="187" y="127"/>
                    </a:cubicBezTo>
                    <a:cubicBezTo>
                      <a:pt x="256" y="247"/>
                      <a:pt x="256" y="247"/>
                      <a:pt x="256" y="247"/>
                    </a:cubicBezTo>
                    <a:cubicBezTo>
                      <a:pt x="265" y="262"/>
                      <a:pt x="254" y="280"/>
                      <a:pt x="237" y="280"/>
                    </a:cubicBezTo>
                    <a:close/>
                  </a:path>
                </a:pathLst>
              </a:custGeom>
              <a:solidFill>
                <a:srgbClr val="5E1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0" name="Freeform 188"/>
              <p:cNvSpPr/>
              <p:nvPr/>
            </p:nvSpPr>
            <p:spPr bwMode="auto">
              <a:xfrm>
                <a:off x="8950326" y="2895600"/>
                <a:ext cx="779463" cy="365125"/>
              </a:xfrm>
              <a:custGeom>
                <a:avLst/>
                <a:gdLst>
                  <a:gd name="T0" fmla="*/ 201 w 261"/>
                  <a:gd name="T1" fmla="*/ 0 h 122"/>
                  <a:gd name="T2" fmla="*/ 104 w 261"/>
                  <a:gd name="T3" fmla="*/ 32 h 122"/>
                  <a:gd name="T4" fmla="*/ 39 w 261"/>
                  <a:gd name="T5" fmla="*/ 36 h 122"/>
                  <a:gd name="T6" fmla="*/ 8 w 261"/>
                  <a:gd name="T7" fmla="*/ 89 h 122"/>
                  <a:gd name="T8" fmla="*/ 27 w 261"/>
                  <a:gd name="T9" fmla="*/ 122 h 122"/>
                  <a:gd name="T10" fmla="*/ 233 w 261"/>
                  <a:gd name="T11" fmla="*/ 122 h 122"/>
                  <a:gd name="T12" fmla="*/ 252 w 261"/>
                  <a:gd name="T13" fmla="*/ 89 h 122"/>
                  <a:gd name="T14" fmla="*/ 201 w 261"/>
                  <a:gd name="T1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1" h="122">
                    <a:moveTo>
                      <a:pt x="201" y="0"/>
                    </a:moveTo>
                    <a:cubicBezTo>
                      <a:pt x="164" y="12"/>
                      <a:pt x="131" y="27"/>
                      <a:pt x="104" y="32"/>
                    </a:cubicBezTo>
                    <a:cubicBezTo>
                      <a:pt x="82" y="36"/>
                      <a:pt x="61" y="38"/>
                      <a:pt x="39" y="36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0" y="104"/>
                      <a:pt x="11" y="122"/>
                      <a:pt x="27" y="122"/>
                    </a:cubicBezTo>
                    <a:cubicBezTo>
                      <a:pt x="233" y="122"/>
                      <a:pt x="233" y="122"/>
                      <a:pt x="233" y="122"/>
                    </a:cubicBezTo>
                    <a:cubicBezTo>
                      <a:pt x="250" y="122"/>
                      <a:pt x="261" y="104"/>
                      <a:pt x="252" y="89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1" name="Freeform 189"/>
              <p:cNvSpPr/>
              <p:nvPr/>
            </p:nvSpPr>
            <p:spPr bwMode="auto">
              <a:xfrm>
                <a:off x="9034463" y="2995613"/>
                <a:ext cx="203200" cy="265112"/>
              </a:xfrm>
              <a:custGeom>
                <a:avLst/>
                <a:gdLst>
                  <a:gd name="T0" fmla="*/ 0 w 68"/>
                  <a:gd name="T1" fmla="*/ 89 h 89"/>
                  <a:gd name="T2" fmla="*/ 33 w 68"/>
                  <a:gd name="T3" fmla="*/ 89 h 89"/>
                  <a:gd name="T4" fmla="*/ 68 w 68"/>
                  <a:gd name="T5" fmla="*/ 0 h 89"/>
                  <a:gd name="T6" fmla="*/ 33 w 68"/>
                  <a:gd name="T7" fmla="*/ 4 h 89"/>
                  <a:gd name="T8" fmla="*/ 0 w 68"/>
                  <a:gd name="T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89">
                    <a:moveTo>
                      <a:pt x="0" y="89"/>
                    </a:moveTo>
                    <a:cubicBezTo>
                      <a:pt x="33" y="89"/>
                      <a:pt x="33" y="89"/>
                      <a:pt x="33" y="89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6" y="2"/>
                      <a:pt x="45" y="3"/>
                      <a:pt x="33" y="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2" name="Oval 190"/>
              <p:cNvSpPr>
                <a:spLocks noChangeArrowheads="1"/>
              </p:cNvSpPr>
              <p:nvPr/>
            </p:nvSpPr>
            <p:spPr bwMode="auto">
              <a:xfrm>
                <a:off x="9315451" y="3152775"/>
                <a:ext cx="47625" cy="49212"/>
              </a:xfrm>
              <a:prstGeom prst="ellipse">
                <a:avLst/>
              </a:pr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3" name="Oval 191"/>
              <p:cNvSpPr>
                <a:spLocks noChangeArrowheads="1"/>
              </p:cNvSpPr>
              <p:nvPr/>
            </p:nvSpPr>
            <p:spPr bwMode="auto">
              <a:xfrm>
                <a:off x="9448801" y="3027363"/>
                <a:ext cx="90488" cy="87312"/>
              </a:xfrm>
              <a:prstGeom prst="ellipse">
                <a:avLst/>
              </a:prstGeom>
              <a:solidFill>
                <a:srgbClr val="F5F4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4" name="Oval 192"/>
              <p:cNvSpPr>
                <a:spLocks noChangeArrowheads="1"/>
              </p:cNvSpPr>
              <p:nvPr/>
            </p:nvSpPr>
            <p:spPr bwMode="auto">
              <a:xfrm>
                <a:off x="9247188" y="2286000"/>
                <a:ext cx="68263" cy="698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" name="Oval 193"/>
              <p:cNvSpPr>
                <a:spLocks noChangeArrowheads="1"/>
              </p:cNvSpPr>
              <p:nvPr/>
            </p:nvSpPr>
            <p:spPr bwMode="auto">
              <a:xfrm>
                <a:off x="9374188" y="2206625"/>
                <a:ext cx="77788" cy="7778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6" name="Oval 194"/>
              <p:cNvSpPr>
                <a:spLocks noChangeArrowheads="1"/>
              </p:cNvSpPr>
              <p:nvPr/>
            </p:nvSpPr>
            <p:spPr bwMode="auto">
              <a:xfrm>
                <a:off x="9294813" y="2047875"/>
                <a:ext cx="88900" cy="88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33" name="任意多边形: 形状 232"/>
          <p:cNvSpPr/>
          <p:nvPr/>
        </p:nvSpPr>
        <p:spPr bwMode="auto">
          <a:xfrm>
            <a:off x="-18822" y="2518761"/>
            <a:ext cx="12210821" cy="4339239"/>
          </a:xfrm>
          <a:custGeom>
            <a:avLst/>
            <a:gdLst>
              <a:gd name="connsiteX0" fmla="*/ 10429969 w 12210821"/>
              <a:gd name="connsiteY0" fmla="*/ 0 h 4439462"/>
              <a:gd name="connsiteX1" fmla="*/ 10794997 w 12210821"/>
              <a:gd name="connsiteY1" fmla="*/ 233910 h 4439462"/>
              <a:gd name="connsiteX2" fmla="*/ 10959055 w 12210821"/>
              <a:gd name="connsiteY2" fmla="*/ 201081 h 4439462"/>
              <a:gd name="connsiteX3" fmla="*/ 11319982 w 12210821"/>
              <a:gd name="connsiteY3" fmla="*/ 426784 h 4439462"/>
              <a:gd name="connsiteX4" fmla="*/ 11402011 w 12210821"/>
              <a:gd name="connsiteY4" fmla="*/ 414473 h 4439462"/>
              <a:gd name="connsiteX5" fmla="*/ 11635793 w 12210821"/>
              <a:gd name="connsiteY5" fmla="*/ 529376 h 4439462"/>
              <a:gd name="connsiteX6" fmla="*/ 11902387 w 12210821"/>
              <a:gd name="connsiteY6" fmla="*/ 357021 h 4439462"/>
              <a:gd name="connsiteX7" fmla="*/ 12164879 w 12210821"/>
              <a:gd name="connsiteY7" fmla="*/ 525272 h 4439462"/>
              <a:gd name="connsiteX8" fmla="*/ 12193589 w 12210821"/>
              <a:gd name="connsiteY8" fmla="*/ 521169 h 4439462"/>
              <a:gd name="connsiteX9" fmla="*/ 12193589 w 12210821"/>
              <a:gd name="connsiteY9" fmla="*/ 3482308 h 4439462"/>
              <a:gd name="connsiteX10" fmla="*/ 12193589 w 12210821"/>
              <a:gd name="connsiteY10" fmla="*/ 3582212 h 4439462"/>
              <a:gd name="connsiteX11" fmla="*/ 12210821 w 12210821"/>
              <a:gd name="connsiteY11" fmla="*/ 3582212 h 4439462"/>
              <a:gd name="connsiteX12" fmla="*/ 12210821 w 12210821"/>
              <a:gd name="connsiteY12" fmla="*/ 4439462 h 4439462"/>
              <a:gd name="connsiteX13" fmla="*/ 0 w 12210821"/>
              <a:gd name="connsiteY13" fmla="*/ 4439462 h 4439462"/>
              <a:gd name="connsiteX14" fmla="*/ 0 w 12210821"/>
              <a:gd name="connsiteY14" fmla="*/ 3582212 h 4439462"/>
              <a:gd name="connsiteX15" fmla="*/ 1 w 12210821"/>
              <a:gd name="connsiteY15" fmla="*/ 3582212 h 4439462"/>
              <a:gd name="connsiteX16" fmla="*/ 1 w 12210821"/>
              <a:gd name="connsiteY16" fmla="*/ 3491663 h 4439462"/>
              <a:gd name="connsiteX17" fmla="*/ 1 w 12210821"/>
              <a:gd name="connsiteY17" fmla="*/ 804323 h 4439462"/>
              <a:gd name="connsiteX18" fmla="*/ 701348 w 12210821"/>
              <a:gd name="connsiteY18" fmla="*/ 102592 h 4439462"/>
              <a:gd name="connsiteX19" fmla="*/ 1291956 w 12210821"/>
              <a:gd name="connsiteY19" fmla="*/ 426784 h 4439462"/>
              <a:gd name="connsiteX20" fmla="*/ 1620071 w 12210821"/>
              <a:gd name="connsiteY20" fmla="*/ 332399 h 4439462"/>
              <a:gd name="connsiteX21" fmla="*/ 1882563 w 12210821"/>
              <a:gd name="connsiteY21" fmla="*/ 213392 h 4439462"/>
              <a:gd name="connsiteX22" fmla="*/ 2108143 w 12210821"/>
              <a:gd name="connsiteY22" fmla="*/ 295466 h 4439462"/>
              <a:gd name="connsiteX23" fmla="*/ 2288606 w 12210821"/>
              <a:gd name="connsiteY23" fmla="*/ 246221 h 4439462"/>
              <a:gd name="connsiteX24" fmla="*/ 2604417 w 12210821"/>
              <a:gd name="connsiteY24" fmla="*/ 451406 h 4439462"/>
              <a:gd name="connsiteX25" fmla="*/ 2670040 w 12210821"/>
              <a:gd name="connsiteY25" fmla="*/ 447302 h 4439462"/>
              <a:gd name="connsiteX26" fmla="*/ 3059677 w 12210821"/>
              <a:gd name="connsiteY26" fmla="*/ 570413 h 4439462"/>
              <a:gd name="connsiteX27" fmla="*/ 3305764 w 12210821"/>
              <a:gd name="connsiteY27" fmla="*/ 463717 h 4439462"/>
              <a:gd name="connsiteX28" fmla="*/ 3313967 w 12210821"/>
              <a:gd name="connsiteY28" fmla="*/ 463717 h 4439462"/>
              <a:gd name="connsiteX29" fmla="*/ 3609271 w 12210821"/>
              <a:gd name="connsiteY29" fmla="*/ 332399 h 4439462"/>
              <a:gd name="connsiteX30" fmla="*/ 3818444 w 12210821"/>
              <a:gd name="connsiteY30" fmla="*/ 393954 h 4439462"/>
              <a:gd name="connsiteX31" fmla="*/ 4121951 w 12210821"/>
              <a:gd name="connsiteY31" fmla="*/ 291362 h 4439462"/>
              <a:gd name="connsiteX32" fmla="*/ 4445965 w 12210821"/>
              <a:gd name="connsiteY32" fmla="*/ 406265 h 4439462"/>
              <a:gd name="connsiteX33" fmla="*/ 4597718 w 12210821"/>
              <a:gd name="connsiteY33" fmla="*/ 369332 h 4439462"/>
              <a:gd name="connsiteX34" fmla="*/ 4765878 w 12210821"/>
              <a:gd name="connsiteY34" fmla="*/ 418576 h 4439462"/>
              <a:gd name="connsiteX35" fmla="*/ 5208833 w 12210821"/>
              <a:gd name="connsiteY35" fmla="*/ 90281 h 4439462"/>
              <a:gd name="connsiteX36" fmla="*/ 5594369 w 12210821"/>
              <a:gd name="connsiteY36" fmla="*/ 299569 h 4439462"/>
              <a:gd name="connsiteX37" fmla="*/ 5737919 w 12210821"/>
              <a:gd name="connsiteY37" fmla="*/ 274947 h 4439462"/>
              <a:gd name="connsiteX38" fmla="*/ 6061933 w 12210821"/>
              <a:gd name="connsiteY38" fmla="*/ 410369 h 4439462"/>
              <a:gd name="connsiteX39" fmla="*/ 6406454 w 12210821"/>
              <a:gd name="connsiteY39" fmla="*/ 102592 h 4439462"/>
              <a:gd name="connsiteX40" fmla="*/ 6738671 w 12210821"/>
              <a:gd name="connsiteY40" fmla="*/ 365228 h 4439462"/>
              <a:gd name="connsiteX41" fmla="*/ 6919134 w 12210821"/>
              <a:gd name="connsiteY41" fmla="*/ 258532 h 4439462"/>
              <a:gd name="connsiteX42" fmla="*/ 7025772 w 12210821"/>
              <a:gd name="connsiteY42" fmla="*/ 291362 h 4439462"/>
              <a:gd name="connsiteX43" fmla="*/ 7267757 w 12210821"/>
              <a:gd name="connsiteY43" fmla="*/ 114903 h 4439462"/>
              <a:gd name="connsiteX44" fmla="*/ 7489235 w 12210821"/>
              <a:gd name="connsiteY44" fmla="*/ 242118 h 4439462"/>
              <a:gd name="connsiteX45" fmla="*/ 7690206 w 12210821"/>
              <a:gd name="connsiteY45" fmla="*/ 155940 h 4439462"/>
              <a:gd name="connsiteX46" fmla="*/ 7965002 w 12210821"/>
              <a:gd name="connsiteY46" fmla="*/ 422680 h 4439462"/>
              <a:gd name="connsiteX47" fmla="*/ 8157770 w 12210821"/>
              <a:gd name="connsiteY47" fmla="*/ 348814 h 4439462"/>
              <a:gd name="connsiteX48" fmla="*/ 8407958 w 12210821"/>
              <a:gd name="connsiteY48" fmla="*/ 492443 h 4439462"/>
              <a:gd name="connsiteX49" fmla="*/ 8432566 w 12210821"/>
              <a:gd name="connsiteY49" fmla="*/ 496546 h 4439462"/>
              <a:gd name="connsiteX50" fmla="*/ 8645841 w 12210821"/>
              <a:gd name="connsiteY50" fmla="*/ 369332 h 4439462"/>
              <a:gd name="connsiteX51" fmla="*/ 8654044 w 12210821"/>
              <a:gd name="connsiteY51" fmla="*/ 369332 h 4439462"/>
              <a:gd name="connsiteX52" fmla="*/ 8916537 w 12210821"/>
              <a:gd name="connsiteY52" fmla="*/ 217496 h 4439462"/>
              <a:gd name="connsiteX53" fmla="*/ 9158522 w 12210821"/>
              <a:gd name="connsiteY53" fmla="*/ 336503 h 4439462"/>
              <a:gd name="connsiteX54" fmla="*/ 9433318 w 12210821"/>
              <a:gd name="connsiteY54" fmla="*/ 201081 h 4439462"/>
              <a:gd name="connsiteX55" fmla="*/ 9687608 w 12210821"/>
              <a:gd name="connsiteY55" fmla="*/ 311880 h 4439462"/>
              <a:gd name="connsiteX56" fmla="*/ 9835260 w 12210821"/>
              <a:gd name="connsiteY56" fmla="*/ 274947 h 4439462"/>
              <a:gd name="connsiteX57" fmla="*/ 10028027 w 12210821"/>
              <a:gd name="connsiteY57" fmla="*/ 336503 h 4439462"/>
              <a:gd name="connsiteX58" fmla="*/ 10429969 w 12210821"/>
              <a:gd name="connsiteY58" fmla="*/ 0 h 443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210821" h="4439462">
                <a:moveTo>
                  <a:pt x="10429969" y="0"/>
                </a:moveTo>
                <a:cubicBezTo>
                  <a:pt x="10589925" y="0"/>
                  <a:pt x="10733476" y="94385"/>
                  <a:pt x="10794997" y="233910"/>
                </a:cubicBezTo>
                <a:cubicBezTo>
                  <a:pt x="10844214" y="213392"/>
                  <a:pt x="10901635" y="201081"/>
                  <a:pt x="10959055" y="201081"/>
                </a:cubicBezTo>
                <a:cubicBezTo>
                  <a:pt x="11114910" y="201081"/>
                  <a:pt x="11254359" y="291362"/>
                  <a:pt x="11319982" y="426784"/>
                </a:cubicBezTo>
                <a:cubicBezTo>
                  <a:pt x="11344590" y="418576"/>
                  <a:pt x="11373301" y="414473"/>
                  <a:pt x="11402011" y="414473"/>
                </a:cubicBezTo>
                <a:cubicBezTo>
                  <a:pt x="11496344" y="414473"/>
                  <a:pt x="11582474" y="459613"/>
                  <a:pt x="11635793" y="529376"/>
                </a:cubicBezTo>
                <a:cubicBezTo>
                  <a:pt x="11680909" y="430887"/>
                  <a:pt x="11783445" y="357021"/>
                  <a:pt x="11902387" y="357021"/>
                </a:cubicBezTo>
                <a:cubicBezTo>
                  <a:pt x="12017227" y="357021"/>
                  <a:pt x="12119763" y="426784"/>
                  <a:pt x="12164879" y="525272"/>
                </a:cubicBezTo>
                <a:lnTo>
                  <a:pt x="12193589" y="521169"/>
                </a:lnTo>
                <a:cubicBezTo>
                  <a:pt x="12193589" y="521169"/>
                  <a:pt x="12193589" y="521169"/>
                  <a:pt x="12193589" y="3482308"/>
                </a:cubicBezTo>
                <a:lnTo>
                  <a:pt x="12193589" y="3582212"/>
                </a:lnTo>
                <a:lnTo>
                  <a:pt x="12210821" y="3582212"/>
                </a:lnTo>
                <a:lnTo>
                  <a:pt x="12210821" y="4439462"/>
                </a:lnTo>
                <a:lnTo>
                  <a:pt x="0" y="4439462"/>
                </a:lnTo>
                <a:lnTo>
                  <a:pt x="0" y="3582212"/>
                </a:lnTo>
                <a:lnTo>
                  <a:pt x="1" y="3582212"/>
                </a:lnTo>
                <a:lnTo>
                  <a:pt x="1" y="3491663"/>
                </a:lnTo>
                <a:cubicBezTo>
                  <a:pt x="1" y="3030549"/>
                  <a:pt x="1" y="2222019"/>
                  <a:pt x="1" y="804323"/>
                </a:cubicBezTo>
                <a:cubicBezTo>
                  <a:pt x="1" y="418576"/>
                  <a:pt x="315812" y="102592"/>
                  <a:pt x="701348" y="102592"/>
                </a:cubicBezTo>
                <a:cubicBezTo>
                  <a:pt x="947434" y="102592"/>
                  <a:pt x="1168912" y="233910"/>
                  <a:pt x="1291956" y="426784"/>
                </a:cubicBezTo>
                <a:cubicBezTo>
                  <a:pt x="1386289" y="373436"/>
                  <a:pt x="1501129" y="336503"/>
                  <a:pt x="1620071" y="332399"/>
                </a:cubicBezTo>
                <a:cubicBezTo>
                  <a:pt x="1681593" y="258532"/>
                  <a:pt x="1775926" y="213392"/>
                  <a:pt x="1882563" y="213392"/>
                </a:cubicBezTo>
                <a:cubicBezTo>
                  <a:pt x="1968694" y="213392"/>
                  <a:pt x="2046621" y="246221"/>
                  <a:pt x="2108143" y="295466"/>
                </a:cubicBezTo>
                <a:cubicBezTo>
                  <a:pt x="2161461" y="262636"/>
                  <a:pt x="2222983" y="246221"/>
                  <a:pt x="2288606" y="246221"/>
                </a:cubicBezTo>
                <a:cubicBezTo>
                  <a:pt x="2428055" y="246221"/>
                  <a:pt x="2551098" y="332399"/>
                  <a:pt x="2604417" y="451406"/>
                </a:cubicBezTo>
                <a:cubicBezTo>
                  <a:pt x="2624924" y="451406"/>
                  <a:pt x="2649533" y="447302"/>
                  <a:pt x="2670040" y="447302"/>
                </a:cubicBezTo>
                <a:cubicBezTo>
                  <a:pt x="2813591" y="447302"/>
                  <a:pt x="2948938" y="492443"/>
                  <a:pt x="3059677" y="570413"/>
                </a:cubicBezTo>
                <a:cubicBezTo>
                  <a:pt x="3121199" y="504754"/>
                  <a:pt x="3207329" y="463717"/>
                  <a:pt x="3305764" y="463717"/>
                </a:cubicBezTo>
                <a:cubicBezTo>
                  <a:pt x="3309865" y="463717"/>
                  <a:pt x="3313967" y="463717"/>
                  <a:pt x="3313967" y="463717"/>
                </a:cubicBezTo>
                <a:cubicBezTo>
                  <a:pt x="3387793" y="381643"/>
                  <a:pt x="3494430" y="332399"/>
                  <a:pt x="3609271" y="332399"/>
                </a:cubicBezTo>
                <a:cubicBezTo>
                  <a:pt x="3687198" y="332399"/>
                  <a:pt x="3756923" y="357021"/>
                  <a:pt x="3818444" y="393954"/>
                </a:cubicBezTo>
                <a:cubicBezTo>
                  <a:pt x="3904574" y="328295"/>
                  <a:pt x="4007111" y="291362"/>
                  <a:pt x="4121951" y="291362"/>
                </a:cubicBezTo>
                <a:cubicBezTo>
                  <a:pt x="4244994" y="291362"/>
                  <a:pt x="4355733" y="336503"/>
                  <a:pt x="4445965" y="406265"/>
                </a:cubicBezTo>
                <a:cubicBezTo>
                  <a:pt x="4491081" y="381643"/>
                  <a:pt x="4544399" y="369332"/>
                  <a:pt x="4597718" y="369332"/>
                </a:cubicBezTo>
                <a:cubicBezTo>
                  <a:pt x="4659240" y="369332"/>
                  <a:pt x="4716660" y="385747"/>
                  <a:pt x="4765878" y="418576"/>
                </a:cubicBezTo>
                <a:cubicBezTo>
                  <a:pt x="4823297" y="229807"/>
                  <a:pt x="4999660" y="90281"/>
                  <a:pt x="5208833" y="90281"/>
                </a:cubicBezTo>
                <a:cubicBezTo>
                  <a:pt x="5368790" y="90281"/>
                  <a:pt x="5512340" y="172355"/>
                  <a:pt x="5594369" y="299569"/>
                </a:cubicBezTo>
                <a:cubicBezTo>
                  <a:pt x="5639484" y="283155"/>
                  <a:pt x="5688702" y="274947"/>
                  <a:pt x="5737919" y="274947"/>
                </a:cubicBezTo>
                <a:cubicBezTo>
                  <a:pt x="5865064" y="274947"/>
                  <a:pt x="5979904" y="328295"/>
                  <a:pt x="6061933" y="410369"/>
                </a:cubicBezTo>
                <a:cubicBezTo>
                  <a:pt x="6082441" y="238014"/>
                  <a:pt x="6225991" y="102592"/>
                  <a:pt x="6406454" y="102592"/>
                </a:cubicBezTo>
                <a:cubicBezTo>
                  <a:pt x="6566410" y="102592"/>
                  <a:pt x="6701758" y="213392"/>
                  <a:pt x="6738671" y="365228"/>
                </a:cubicBezTo>
                <a:cubicBezTo>
                  <a:pt x="6771483" y="299569"/>
                  <a:pt x="6841207" y="258532"/>
                  <a:pt x="6919134" y="258532"/>
                </a:cubicBezTo>
                <a:cubicBezTo>
                  <a:pt x="6956047" y="258532"/>
                  <a:pt x="6997062" y="270844"/>
                  <a:pt x="7025772" y="291362"/>
                </a:cubicBezTo>
                <a:cubicBezTo>
                  <a:pt x="7058583" y="188770"/>
                  <a:pt x="7157018" y="114903"/>
                  <a:pt x="7267757" y="114903"/>
                </a:cubicBezTo>
                <a:cubicBezTo>
                  <a:pt x="7366192" y="114903"/>
                  <a:pt x="7448220" y="168251"/>
                  <a:pt x="7489235" y="242118"/>
                </a:cubicBezTo>
                <a:cubicBezTo>
                  <a:pt x="7542554" y="188770"/>
                  <a:pt x="7612278" y="155940"/>
                  <a:pt x="7690206" y="155940"/>
                </a:cubicBezTo>
                <a:cubicBezTo>
                  <a:pt x="7837858" y="155940"/>
                  <a:pt x="7960901" y="274947"/>
                  <a:pt x="7965002" y="422680"/>
                </a:cubicBezTo>
                <a:cubicBezTo>
                  <a:pt x="8014220" y="377539"/>
                  <a:pt x="8083944" y="348814"/>
                  <a:pt x="8157770" y="348814"/>
                </a:cubicBezTo>
                <a:cubicBezTo>
                  <a:pt x="8264408" y="348814"/>
                  <a:pt x="8354639" y="406265"/>
                  <a:pt x="8407958" y="492443"/>
                </a:cubicBezTo>
                <a:cubicBezTo>
                  <a:pt x="8407958" y="492443"/>
                  <a:pt x="8407958" y="492443"/>
                  <a:pt x="8432566" y="496546"/>
                </a:cubicBezTo>
                <a:cubicBezTo>
                  <a:pt x="8473581" y="418576"/>
                  <a:pt x="8555610" y="369332"/>
                  <a:pt x="8645841" y="369332"/>
                </a:cubicBezTo>
                <a:cubicBezTo>
                  <a:pt x="8649943" y="369332"/>
                  <a:pt x="8654044" y="369332"/>
                  <a:pt x="8654044" y="369332"/>
                </a:cubicBezTo>
                <a:cubicBezTo>
                  <a:pt x="8707363" y="279051"/>
                  <a:pt x="8805798" y="217496"/>
                  <a:pt x="8916537" y="217496"/>
                </a:cubicBezTo>
                <a:cubicBezTo>
                  <a:pt x="9014971" y="217496"/>
                  <a:pt x="9101101" y="262636"/>
                  <a:pt x="9158522" y="336503"/>
                </a:cubicBezTo>
                <a:cubicBezTo>
                  <a:pt x="9220043" y="254429"/>
                  <a:pt x="9322579" y="201081"/>
                  <a:pt x="9433318" y="201081"/>
                </a:cubicBezTo>
                <a:cubicBezTo>
                  <a:pt x="9531753" y="201081"/>
                  <a:pt x="9621985" y="242118"/>
                  <a:pt x="9687608" y="311880"/>
                </a:cubicBezTo>
                <a:cubicBezTo>
                  <a:pt x="9732724" y="291362"/>
                  <a:pt x="9781941" y="274947"/>
                  <a:pt x="9835260" y="274947"/>
                </a:cubicBezTo>
                <a:cubicBezTo>
                  <a:pt x="9909086" y="274947"/>
                  <a:pt x="9974709" y="299569"/>
                  <a:pt x="10028027" y="336503"/>
                </a:cubicBezTo>
                <a:cubicBezTo>
                  <a:pt x="10064940" y="143629"/>
                  <a:pt x="10228998" y="0"/>
                  <a:pt x="10429969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"/>
          <p:cNvSpPr txBox="1"/>
          <p:nvPr/>
        </p:nvSpPr>
        <p:spPr>
          <a:xfrm>
            <a:off x="2113482" y="3926204"/>
            <a:ext cx="7995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敬请各位老师</a:t>
            </a:r>
            <a:r>
              <a:rPr lang="zh-CN" altLang="en-US" sz="4400" b="1" dirty="0">
                <a:ln w="6350">
                  <a:noFill/>
                </a:ln>
                <a:solidFill>
                  <a:srgbClr val="5FC3F8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批评指正</a:t>
            </a:r>
          </a:p>
        </p:txBody>
      </p:sp>
      <p:sp>
        <p:nvSpPr>
          <p:cNvPr id="106" name="圆角矩形 2"/>
          <p:cNvSpPr/>
          <p:nvPr/>
        </p:nvSpPr>
        <p:spPr>
          <a:xfrm>
            <a:off x="3783532" y="4833899"/>
            <a:ext cx="4655618" cy="26161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TAHNK YOU FOR WATCHING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4614446" y="5779411"/>
            <a:ext cx="218414" cy="218412"/>
            <a:chOff x="4614446" y="5513038"/>
            <a:chExt cx="218414" cy="218412"/>
          </a:xfrm>
        </p:grpSpPr>
        <p:sp>
          <p:nvSpPr>
            <p:cNvPr id="108" name="Oval 10"/>
            <p:cNvSpPr>
              <a:spLocks noChangeArrowheads="1"/>
            </p:cNvSpPr>
            <p:nvPr/>
          </p:nvSpPr>
          <p:spPr bwMode="auto">
            <a:xfrm>
              <a:off x="4614446" y="5513038"/>
              <a:ext cx="218414" cy="218412"/>
            </a:xfrm>
            <a:prstGeom prst="ellipse">
              <a:avLst/>
            </a:prstGeom>
            <a:noFill/>
            <a:ln w="19050">
              <a:solidFill>
                <a:srgbClr val="5E12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4673699" y="5560715"/>
              <a:ext cx="99909" cy="113574"/>
              <a:chOff x="860980" y="3583766"/>
              <a:chExt cx="100336" cy="114060"/>
            </a:xfrm>
          </p:grpSpPr>
          <p:sp>
            <p:nvSpPr>
              <p:cNvPr id="110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5E126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5E126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2" name="Group 14"/>
          <p:cNvGrpSpPr/>
          <p:nvPr/>
        </p:nvGrpSpPr>
        <p:grpSpPr bwMode="auto">
          <a:xfrm>
            <a:off x="6359258" y="5779411"/>
            <a:ext cx="218414" cy="218412"/>
            <a:chOff x="4248" y="3024"/>
            <a:chExt cx="600" cy="599"/>
          </a:xfrm>
        </p:grpSpPr>
        <p:sp>
          <p:nvSpPr>
            <p:cNvPr id="113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noFill/>
            <a:ln w="19050">
              <a:solidFill>
                <a:srgbClr val="5E12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4" name="Group 16"/>
            <p:cNvGrpSpPr/>
            <p:nvPr/>
          </p:nvGrpSpPr>
          <p:grpSpPr bwMode="auto">
            <a:xfrm>
              <a:off x="4441" y="3155"/>
              <a:ext cx="215" cy="334"/>
              <a:chOff x="4441" y="3155"/>
              <a:chExt cx="215" cy="334"/>
            </a:xfrm>
          </p:grpSpPr>
          <p:sp>
            <p:nvSpPr>
              <p:cNvPr id="115" name="Freeform 17"/>
              <p:cNvSpPr>
                <a:spLocks noEditPoints="1"/>
              </p:cNvSpPr>
              <p:nvPr/>
            </p:nvSpPr>
            <p:spPr bwMode="auto">
              <a:xfrm>
                <a:off x="4480" y="3155"/>
                <a:ext cx="137" cy="23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5E126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5E126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7" name="Text Box 19"/>
          <p:cNvSpPr txBox="1">
            <a:spLocks noChangeArrowheads="1"/>
          </p:cNvSpPr>
          <p:nvPr/>
        </p:nvSpPr>
        <p:spPr bwMode="auto">
          <a:xfrm>
            <a:off x="4823801" y="5750118"/>
            <a:ext cx="139653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：亮亮图文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 Box 20"/>
          <p:cNvSpPr txBox="1">
            <a:spLocks noChangeArrowheads="1"/>
          </p:cNvSpPr>
          <p:nvPr/>
        </p:nvSpPr>
        <p:spPr bwMode="auto">
          <a:xfrm>
            <a:off x="6584488" y="5750118"/>
            <a:ext cx="126188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：亮亮图文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5646492" y="5242464"/>
            <a:ext cx="899016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629274" y="1340970"/>
            <a:ext cx="933452" cy="1440330"/>
            <a:chOff x="974725" y="3709988"/>
            <a:chExt cx="1125538" cy="1736725"/>
          </a:xfrm>
        </p:grpSpPr>
        <p:sp>
          <p:nvSpPr>
            <p:cNvPr id="20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任意多边形: 形状 17"/>
          <p:cNvSpPr/>
          <p:nvPr/>
        </p:nvSpPr>
        <p:spPr bwMode="auto">
          <a:xfrm>
            <a:off x="-18822" y="2418538"/>
            <a:ext cx="12210821" cy="4439462"/>
          </a:xfrm>
          <a:custGeom>
            <a:avLst/>
            <a:gdLst>
              <a:gd name="connsiteX0" fmla="*/ 10429969 w 12210821"/>
              <a:gd name="connsiteY0" fmla="*/ 0 h 4439462"/>
              <a:gd name="connsiteX1" fmla="*/ 10794997 w 12210821"/>
              <a:gd name="connsiteY1" fmla="*/ 233910 h 4439462"/>
              <a:gd name="connsiteX2" fmla="*/ 10959055 w 12210821"/>
              <a:gd name="connsiteY2" fmla="*/ 201081 h 4439462"/>
              <a:gd name="connsiteX3" fmla="*/ 11319982 w 12210821"/>
              <a:gd name="connsiteY3" fmla="*/ 426784 h 4439462"/>
              <a:gd name="connsiteX4" fmla="*/ 11402011 w 12210821"/>
              <a:gd name="connsiteY4" fmla="*/ 414473 h 4439462"/>
              <a:gd name="connsiteX5" fmla="*/ 11635793 w 12210821"/>
              <a:gd name="connsiteY5" fmla="*/ 529376 h 4439462"/>
              <a:gd name="connsiteX6" fmla="*/ 11902387 w 12210821"/>
              <a:gd name="connsiteY6" fmla="*/ 357021 h 4439462"/>
              <a:gd name="connsiteX7" fmla="*/ 12164879 w 12210821"/>
              <a:gd name="connsiteY7" fmla="*/ 525272 h 4439462"/>
              <a:gd name="connsiteX8" fmla="*/ 12193589 w 12210821"/>
              <a:gd name="connsiteY8" fmla="*/ 521169 h 4439462"/>
              <a:gd name="connsiteX9" fmla="*/ 12193589 w 12210821"/>
              <a:gd name="connsiteY9" fmla="*/ 3482308 h 4439462"/>
              <a:gd name="connsiteX10" fmla="*/ 12193589 w 12210821"/>
              <a:gd name="connsiteY10" fmla="*/ 3582212 h 4439462"/>
              <a:gd name="connsiteX11" fmla="*/ 12210821 w 12210821"/>
              <a:gd name="connsiteY11" fmla="*/ 3582212 h 4439462"/>
              <a:gd name="connsiteX12" fmla="*/ 12210821 w 12210821"/>
              <a:gd name="connsiteY12" fmla="*/ 4439462 h 4439462"/>
              <a:gd name="connsiteX13" fmla="*/ 0 w 12210821"/>
              <a:gd name="connsiteY13" fmla="*/ 4439462 h 4439462"/>
              <a:gd name="connsiteX14" fmla="*/ 0 w 12210821"/>
              <a:gd name="connsiteY14" fmla="*/ 3582212 h 4439462"/>
              <a:gd name="connsiteX15" fmla="*/ 1 w 12210821"/>
              <a:gd name="connsiteY15" fmla="*/ 3582212 h 4439462"/>
              <a:gd name="connsiteX16" fmla="*/ 1 w 12210821"/>
              <a:gd name="connsiteY16" fmla="*/ 3491663 h 4439462"/>
              <a:gd name="connsiteX17" fmla="*/ 1 w 12210821"/>
              <a:gd name="connsiteY17" fmla="*/ 804323 h 4439462"/>
              <a:gd name="connsiteX18" fmla="*/ 701348 w 12210821"/>
              <a:gd name="connsiteY18" fmla="*/ 102592 h 4439462"/>
              <a:gd name="connsiteX19" fmla="*/ 1291956 w 12210821"/>
              <a:gd name="connsiteY19" fmla="*/ 426784 h 4439462"/>
              <a:gd name="connsiteX20" fmla="*/ 1620071 w 12210821"/>
              <a:gd name="connsiteY20" fmla="*/ 332399 h 4439462"/>
              <a:gd name="connsiteX21" fmla="*/ 1882563 w 12210821"/>
              <a:gd name="connsiteY21" fmla="*/ 213392 h 4439462"/>
              <a:gd name="connsiteX22" fmla="*/ 2108143 w 12210821"/>
              <a:gd name="connsiteY22" fmla="*/ 295466 h 4439462"/>
              <a:gd name="connsiteX23" fmla="*/ 2288606 w 12210821"/>
              <a:gd name="connsiteY23" fmla="*/ 246221 h 4439462"/>
              <a:gd name="connsiteX24" fmla="*/ 2604417 w 12210821"/>
              <a:gd name="connsiteY24" fmla="*/ 451406 h 4439462"/>
              <a:gd name="connsiteX25" fmla="*/ 2670040 w 12210821"/>
              <a:gd name="connsiteY25" fmla="*/ 447302 h 4439462"/>
              <a:gd name="connsiteX26" fmla="*/ 3059677 w 12210821"/>
              <a:gd name="connsiteY26" fmla="*/ 570413 h 4439462"/>
              <a:gd name="connsiteX27" fmla="*/ 3305764 w 12210821"/>
              <a:gd name="connsiteY27" fmla="*/ 463717 h 4439462"/>
              <a:gd name="connsiteX28" fmla="*/ 3313967 w 12210821"/>
              <a:gd name="connsiteY28" fmla="*/ 463717 h 4439462"/>
              <a:gd name="connsiteX29" fmla="*/ 3609271 w 12210821"/>
              <a:gd name="connsiteY29" fmla="*/ 332399 h 4439462"/>
              <a:gd name="connsiteX30" fmla="*/ 3818444 w 12210821"/>
              <a:gd name="connsiteY30" fmla="*/ 393954 h 4439462"/>
              <a:gd name="connsiteX31" fmla="*/ 4121951 w 12210821"/>
              <a:gd name="connsiteY31" fmla="*/ 291362 h 4439462"/>
              <a:gd name="connsiteX32" fmla="*/ 4445965 w 12210821"/>
              <a:gd name="connsiteY32" fmla="*/ 406265 h 4439462"/>
              <a:gd name="connsiteX33" fmla="*/ 4597718 w 12210821"/>
              <a:gd name="connsiteY33" fmla="*/ 369332 h 4439462"/>
              <a:gd name="connsiteX34" fmla="*/ 4765878 w 12210821"/>
              <a:gd name="connsiteY34" fmla="*/ 418576 h 4439462"/>
              <a:gd name="connsiteX35" fmla="*/ 5208833 w 12210821"/>
              <a:gd name="connsiteY35" fmla="*/ 90281 h 4439462"/>
              <a:gd name="connsiteX36" fmla="*/ 5594369 w 12210821"/>
              <a:gd name="connsiteY36" fmla="*/ 299569 h 4439462"/>
              <a:gd name="connsiteX37" fmla="*/ 5737919 w 12210821"/>
              <a:gd name="connsiteY37" fmla="*/ 274947 h 4439462"/>
              <a:gd name="connsiteX38" fmla="*/ 6061933 w 12210821"/>
              <a:gd name="connsiteY38" fmla="*/ 410369 h 4439462"/>
              <a:gd name="connsiteX39" fmla="*/ 6406454 w 12210821"/>
              <a:gd name="connsiteY39" fmla="*/ 102592 h 4439462"/>
              <a:gd name="connsiteX40" fmla="*/ 6738671 w 12210821"/>
              <a:gd name="connsiteY40" fmla="*/ 365228 h 4439462"/>
              <a:gd name="connsiteX41" fmla="*/ 6919134 w 12210821"/>
              <a:gd name="connsiteY41" fmla="*/ 258532 h 4439462"/>
              <a:gd name="connsiteX42" fmla="*/ 7025772 w 12210821"/>
              <a:gd name="connsiteY42" fmla="*/ 291362 h 4439462"/>
              <a:gd name="connsiteX43" fmla="*/ 7267757 w 12210821"/>
              <a:gd name="connsiteY43" fmla="*/ 114903 h 4439462"/>
              <a:gd name="connsiteX44" fmla="*/ 7489235 w 12210821"/>
              <a:gd name="connsiteY44" fmla="*/ 242118 h 4439462"/>
              <a:gd name="connsiteX45" fmla="*/ 7690206 w 12210821"/>
              <a:gd name="connsiteY45" fmla="*/ 155940 h 4439462"/>
              <a:gd name="connsiteX46" fmla="*/ 7965002 w 12210821"/>
              <a:gd name="connsiteY46" fmla="*/ 422680 h 4439462"/>
              <a:gd name="connsiteX47" fmla="*/ 8157770 w 12210821"/>
              <a:gd name="connsiteY47" fmla="*/ 348814 h 4439462"/>
              <a:gd name="connsiteX48" fmla="*/ 8407958 w 12210821"/>
              <a:gd name="connsiteY48" fmla="*/ 492443 h 4439462"/>
              <a:gd name="connsiteX49" fmla="*/ 8432566 w 12210821"/>
              <a:gd name="connsiteY49" fmla="*/ 496546 h 4439462"/>
              <a:gd name="connsiteX50" fmla="*/ 8645841 w 12210821"/>
              <a:gd name="connsiteY50" fmla="*/ 369332 h 4439462"/>
              <a:gd name="connsiteX51" fmla="*/ 8654044 w 12210821"/>
              <a:gd name="connsiteY51" fmla="*/ 369332 h 4439462"/>
              <a:gd name="connsiteX52" fmla="*/ 8916537 w 12210821"/>
              <a:gd name="connsiteY52" fmla="*/ 217496 h 4439462"/>
              <a:gd name="connsiteX53" fmla="*/ 9158522 w 12210821"/>
              <a:gd name="connsiteY53" fmla="*/ 336503 h 4439462"/>
              <a:gd name="connsiteX54" fmla="*/ 9433318 w 12210821"/>
              <a:gd name="connsiteY54" fmla="*/ 201081 h 4439462"/>
              <a:gd name="connsiteX55" fmla="*/ 9687608 w 12210821"/>
              <a:gd name="connsiteY55" fmla="*/ 311880 h 4439462"/>
              <a:gd name="connsiteX56" fmla="*/ 9835260 w 12210821"/>
              <a:gd name="connsiteY56" fmla="*/ 274947 h 4439462"/>
              <a:gd name="connsiteX57" fmla="*/ 10028027 w 12210821"/>
              <a:gd name="connsiteY57" fmla="*/ 336503 h 4439462"/>
              <a:gd name="connsiteX58" fmla="*/ 10429969 w 12210821"/>
              <a:gd name="connsiteY58" fmla="*/ 0 h 443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210821" h="4439462">
                <a:moveTo>
                  <a:pt x="10429969" y="0"/>
                </a:moveTo>
                <a:cubicBezTo>
                  <a:pt x="10589925" y="0"/>
                  <a:pt x="10733476" y="94385"/>
                  <a:pt x="10794997" y="233910"/>
                </a:cubicBezTo>
                <a:cubicBezTo>
                  <a:pt x="10844214" y="213392"/>
                  <a:pt x="10901635" y="201081"/>
                  <a:pt x="10959055" y="201081"/>
                </a:cubicBezTo>
                <a:cubicBezTo>
                  <a:pt x="11114910" y="201081"/>
                  <a:pt x="11254359" y="291362"/>
                  <a:pt x="11319982" y="426784"/>
                </a:cubicBezTo>
                <a:cubicBezTo>
                  <a:pt x="11344590" y="418576"/>
                  <a:pt x="11373301" y="414473"/>
                  <a:pt x="11402011" y="414473"/>
                </a:cubicBezTo>
                <a:cubicBezTo>
                  <a:pt x="11496344" y="414473"/>
                  <a:pt x="11582474" y="459613"/>
                  <a:pt x="11635793" y="529376"/>
                </a:cubicBezTo>
                <a:cubicBezTo>
                  <a:pt x="11680909" y="430887"/>
                  <a:pt x="11783445" y="357021"/>
                  <a:pt x="11902387" y="357021"/>
                </a:cubicBezTo>
                <a:cubicBezTo>
                  <a:pt x="12017227" y="357021"/>
                  <a:pt x="12119763" y="426784"/>
                  <a:pt x="12164879" y="525272"/>
                </a:cubicBezTo>
                <a:lnTo>
                  <a:pt x="12193589" y="521169"/>
                </a:lnTo>
                <a:cubicBezTo>
                  <a:pt x="12193589" y="521169"/>
                  <a:pt x="12193589" y="521169"/>
                  <a:pt x="12193589" y="3482308"/>
                </a:cubicBezTo>
                <a:lnTo>
                  <a:pt x="12193589" y="3582212"/>
                </a:lnTo>
                <a:lnTo>
                  <a:pt x="12210821" y="3582212"/>
                </a:lnTo>
                <a:lnTo>
                  <a:pt x="12210821" y="4439462"/>
                </a:lnTo>
                <a:lnTo>
                  <a:pt x="0" y="4439462"/>
                </a:lnTo>
                <a:lnTo>
                  <a:pt x="0" y="3582212"/>
                </a:lnTo>
                <a:lnTo>
                  <a:pt x="1" y="3582212"/>
                </a:lnTo>
                <a:lnTo>
                  <a:pt x="1" y="3491663"/>
                </a:lnTo>
                <a:cubicBezTo>
                  <a:pt x="1" y="3030549"/>
                  <a:pt x="1" y="2222019"/>
                  <a:pt x="1" y="804323"/>
                </a:cubicBezTo>
                <a:cubicBezTo>
                  <a:pt x="1" y="418576"/>
                  <a:pt x="315812" y="102592"/>
                  <a:pt x="701348" y="102592"/>
                </a:cubicBezTo>
                <a:cubicBezTo>
                  <a:pt x="947434" y="102592"/>
                  <a:pt x="1168912" y="233910"/>
                  <a:pt x="1291956" y="426784"/>
                </a:cubicBezTo>
                <a:cubicBezTo>
                  <a:pt x="1386289" y="373436"/>
                  <a:pt x="1501129" y="336503"/>
                  <a:pt x="1620071" y="332399"/>
                </a:cubicBezTo>
                <a:cubicBezTo>
                  <a:pt x="1681593" y="258532"/>
                  <a:pt x="1775926" y="213392"/>
                  <a:pt x="1882563" y="213392"/>
                </a:cubicBezTo>
                <a:cubicBezTo>
                  <a:pt x="1968694" y="213392"/>
                  <a:pt x="2046621" y="246221"/>
                  <a:pt x="2108143" y="295466"/>
                </a:cubicBezTo>
                <a:cubicBezTo>
                  <a:pt x="2161461" y="262636"/>
                  <a:pt x="2222983" y="246221"/>
                  <a:pt x="2288606" y="246221"/>
                </a:cubicBezTo>
                <a:cubicBezTo>
                  <a:pt x="2428055" y="246221"/>
                  <a:pt x="2551098" y="332399"/>
                  <a:pt x="2604417" y="451406"/>
                </a:cubicBezTo>
                <a:cubicBezTo>
                  <a:pt x="2624924" y="451406"/>
                  <a:pt x="2649533" y="447302"/>
                  <a:pt x="2670040" y="447302"/>
                </a:cubicBezTo>
                <a:cubicBezTo>
                  <a:pt x="2813591" y="447302"/>
                  <a:pt x="2948938" y="492443"/>
                  <a:pt x="3059677" y="570413"/>
                </a:cubicBezTo>
                <a:cubicBezTo>
                  <a:pt x="3121199" y="504754"/>
                  <a:pt x="3207329" y="463717"/>
                  <a:pt x="3305764" y="463717"/>
                </a:cubicBezTo>
                <a:cubicBezTo>
                  <a:pt x="3309865" y="463717"/>
                  <a:pt x="3313967" y="463717"/>
                  <a:pt x="3313967" y="463717"/>
                </a:cubicBezTo>
                <a:cubicBezTo>
                  <a:pt x="3387793" y="381643"/>
                  <a:pt x="3494430" y="332399"/>
                  <a:pt x="3609271" y="332399"/>
                </a:cubicBezTo>
                <a:cubicBezTo>
                  <a:pt x="3687198" y="332399"/>
                  <a:pt x="3756923" y="357021"/>
                  <a:pt x="3818444" y="393954"/>
                </a:cubicBezTo>
                <a:cubicBezTo>
                  <a:pt x="3904574" y="328295"/>
                  <a:pt x="4007111" y="291362"/>
                  <a:pt x="4121951" y="291362"/>
                </a:cubicBezTo>
                <a:cubicBezTo>
                  <a:pt x="4244994" y="291362"/>
                  <a:pt x="4355733" y="336503"/>
                  <a:pt x="4445965" y="406265"/>
                </a:cubicBezTo>
                <a:cubicBezTo>
                  <a:pt x="4491081" y="381643"/>
                  <a:pt x="4544399" y="369332"/>
                  <a:pt x="4597718" y="369332"/>
                </a:cubicBezTo>
                <a:cubicBezTo>
                  <a:pt x="4659240" y="369332"/>
                  <a:pt x="4716660" y="385747"/>
                  <a:pt x="4765878" y="418576"/>
                </a:cubicBezTo>
                <a:cubicBezTo>
                  <a:pt x="4823297" y="229807"/>
                  <a:pt x="4999660" y="90281"/>
                  <a:pt x="5208833" y="90281"/>
                </a:cubicBezTo>
                <a:cubicBezTo>
                  <a:pt x="5368790" y="90281"/>
                  <a:pt x="5512340" y="172355"/>
                  <a:pt x="5594369" y="299569"/>
                </a:cubicBezTo>
                <a:cubicBezTo>
                  <a:pt x="5639484" y="283155"/>
                  <a:pt x="5688702" y="274947"/>
                  <a:pt x="5737919" y="274947"/>
                </a:cubicBezTo>
                <a:cubicBezTo>
                  <a:pt x="5865064" y="274947"/>
                  <a:pt x="5979904" y="328295"/>
                  <a:pt x="6061933" y="410369"/>
                </a:cubicBezTo>
                <a:cubicBezTo>
                  <a:pt x="6082441" y="238014"/>
                  <a:pt x="6225991" y="102592"/>
                  <a:pt x="6406454" y="102592"/>
                </a:cubicBezTo>
                <a:cubicBezTo>
                  <a:pt x="6566410" y="102592"/>
                  <a:pt x="6701758" y="213392"/>
                  <a:pt x="6738671" y="365228"/>
                </a:cubicBezTo>
                <a:cubicBezTo>
                  <a:pt x="6771483" y="299569"/>
                  <a:pt x="6841207" y="258532"/>
                  <a:pt x="6919134" y="258532"/>
                </a:cubicBezTo>
                <a:cubicBezTo>
                  <a:pt x="6956047" y="258532"/>
                  <a:pt x="6997062" y="270844"/>
                  <a:pt x="7025772" y="291362"/>
                </a:cubicBezTo>
                <a:cubicBezTo>
                  <a:pt x="7058583" y="188770"/>
                  <a:pt x="7157018" y="114903"/>
                  <a:pt x="7267757" y="114903"/>
                </a:cubicBezTo>
                <a:cubicBezTo>
                  <a:pt x="7366192" y="114903"/>
                  <a:pt x="7448220" y="168251"/>
                  <a:pt x="7489235" y="242118"/>
                </a:cubicBezTo>
                <a:cubicBezTo>
                  <a:pt x="7542554" y="188770"/>
                  <a:pt x="7612278" y="155940"/>
                  <a:pt x="7690206" y="155940"/>
                </a:cubicBezTo>
                <a:cubicBezTo>
                  <a:pt x="7837858" y="155940"/>
                  <a:pt x="7960901" y="274947"/>
                  <a:pt x="7965002" y="422680"/>
                </a:cubicBezTo>
                <a:cubicBezTo>
                  <a:pt x="8014220" y="377539"/>
                  <a:pt x="8083944" y="348814"/>
                  <a:pt x="8157770" y="348814"/>
                </a:cubicBezTo>
                <a:cubicBezTo>
                  <a:pt x="8264408" y="348814"/>
                  <a:pt x="8354639" y="406265"/>
                  <a:pt x="8407958" y="492443"/>
                </a:cubicBezTo>
                <a:cubicBezTo>
                  <a:pt x="8407958" y="492443"/>
                  <a:pt x="8407958" y="492443"/>
                  <a:pt x="8432566" y="496546"/>
                </a:cubicBezTo>
                <a:cubicBezTo>
                  <a:pt x="8473581" y="418576"/>
                  <a:pt x="8555610" y="369332"/>
                  <a:pt x="8645841" y="369332"/>
                </a:cubicBezTo>
                <a:cubicBezTo>
                  <a:pt x="8649943" y="369332"/>
                  <a:pt x="8654044" y="369332"/>
                  <a:pt x="8654044" y="369332"/>
                </a:cubicBezTo>
                <a:cubicBezTo>
                  <a:pt x="8707363" y="279051"/>
                  <a:pt x="8805798" y="217496"/>
                  <a:pt x="8916537" y="217496"/>
                </a:cubicBezTo>
                <a:cubicBezTo>
                  <a:pt x="9014971" y="217496"/>
                  <a:pt x="9101101" y="262636"/>
                  <a:pt x="9158522" y="336503"/>
                </a:cubicBezTo>
                <a:cubicBezTo>
                  <a:pt x="9220043" y="254429"/>
                  <a:pt x="9322579" y="201081"/>
                  <a:pt x="9433318" y="201081"/>
                </a:cubicBezTo>
                <a:cubicBezTo>
                  <a:pt x="9531753" y="201081"/>
                  <a:pt x="9621985" y="242118"/>
                  <a:pt x="9687608" y="311880"/>
                </a:cubicBezTo>
                <a:cubicBezTo>
                  <a:pt x="9732724" y="291362"/>
                  <a:pt x="9781941" y="274947"/>
                  <a:pt x="9835260" y="274947"/>
                </a:cubicBezTo>
                <a:cubicBezTo>
                  <a:pt x="9909086" y="274947"/>
                  <a:pt x="9974709" y="299569"/>
                  <a:pt x="10028027" y="336503"/>
                </a:cubicBezTo>
                <a:cubicBezTo>
                  <a:pt x="10064940" y="143629"/>
                  <a:pt x="10228998" y="0"/>
                  <a:pt x="10429969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0336" y="3833427"/>
            <a:ext cx="20313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选题背景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研究意义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理论基础与文献综述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主要贡献与创新</a:t>
            </a:r>
          </a:p>
        </p:txBody>
      </p:sp>
      <p:sp>
        <p:nvSpPr>
          <p:cNvPr id="16" name="矩形 15"/>
          <p:cNvSpPr/>
          <p:nvPr/>
        </p:nvSpPr>
        <p:spPr>
          <a:xfrm>
            <a:off x="5337219" y="3176726"/>
            <a:ext cx="1517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绪论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646491" y="3750738"/>
            <a:ext cx="899016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8" name="Rectangle 22" descr="sy_64934932458副本"/>
          <p:cNvSpPr>
            <a:spLocks noChangeArrowheads="1"/>
          </p:cNvSpPr>
          <p:nvPr/>
        </p:nvSpPr>
        <p:spPr bwMode="auto">
          <a:xfrm>
            <a:off x="1422400" y="3982746"/>
            <a:ext cx="2288117" cy="2282471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-11885" r="-11885"/>
            </a:stretch>
          </a:blipFill>
          <a:ln>
            <a:noFill/>
          </a:ln>
          <a:effectLst/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79" name="Rectangle 23" descr="sy_20111224160806078015"/>
          <p:cNvSpPr>
            <a:spLocks noChangeArrowheads="1"/>
          </p:cNvSpPr>
          <p:nvPr/>
        </p:nvSpPr>
        <p:spPr bwMode="auto">
          <a:xfrm>
            <a:off x="3774019" y="1700275"/>
            <a:ext cx="2288116" cy="2282471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-23423" t="580" r="-23423" b="580"/>
            </a:stretch>
          </a:blipFill>
          <a:ln>
            <a:noFill/>
          </a:ln>
          <a:effectLst/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1" name="Freeform 25" descr="17957756_101728372001_2副本"/>
          <p:cNvSpPr/>
          <p:nvPr/>
        </p:nvSpPr>
        <p:spPr bwMode="auto">
          <a:xfrm>
            <a:off x="6125635" y="1700275"/>
            <a:ext cx="4643967" cy="4564941"/>
          </a:xfrm>
          <a:custGeom>
            <a:avLst/>
            <a:gdLst>
              <a:gd name="T0" fmla="*/ 0 w 2507"/>
              <a:gd name="T1" fmla="*/ 0 h 2464"/>
              <a:gd name="T2" fmla="*/ 0 w 2507"/>
              <a:gd name="T3" fmla="*/ 1232 h 2464"/>
              <a:gd name="T4" fmla="*/ 0 w 2507"/>
              <a:gd name="T5" fmla="*/ 2464 h 2464"/>
              <a:gd name="T6" fmla="*/ 2507 w 2507"/>
              <a:gd name="T7" fmla="*/ 2464 h 2464"/>
              <a:gd name="T8" fmla="*/ 2507 w 2507"/>
              <a:gd name="T9" fmla="*/ 1232 h 2464"/>
              <a:gd name="T10" fmla="*/ 2507 w 2507"/>
              <a:gd name="T11" fmla="*/ 0 h 2464"/>
              <a:gd name="T12" fmla="*/ 0 w 2507"/>
              <a:gd name="T13" fmla="*/ 0 h 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7" h="2464">
                <a:moveTo>
                  <a:pt x="0" y="0"/>
                </a:moveTo>
                <a:lnTo>
                  <a:pt x="0" y="1232"/>
                </a:lnTo>
                <a:lnTo>
                  <a:pt x="0" y="2464"/>
                </a:lnTo>
                <a:lnTo>
                  <a:pt x="2507" y="2464"/>
                </a:lnTo>
                <a:lnTo>
                  <a:pt x="2507" y="1232"/>
                </a:lnTo>
                <a:lnTo>
                  <a:pt x="2507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1422400" y="1700275"/>
            <a:ext cx="2288117" cy="228247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3774019" y="3982746"/>
            <a:ext cx="2288116" cy="228247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1653119" y="2180906"/>
            <a:ext cx="1824567" cy="135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335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01</a:t>
            </a:r>
          </a:p>
          <a:p>
            <a:pPr algn="ctr"/>
            <a:endParaRPr lang="zh-CN" altLang="en-US" sz="1065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065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065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</a:t>
            </a:r>
            <a:endParaRPr lang="zh-CN" altLang="en-US" sz="1065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4015319" y="4493020"/>
            <a:ext cx="1824567" cy="135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335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02</a:t>
            </a:r>
          </a:p>
          <a:p>
            <a:pPr algn="ctr"/>
            <a:endParaRPr lang="zh-CN" altLang="en-US" sz="1065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065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065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065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</a:t>
            </a:r>
            <a:endParaRPr lang="zh-CN" altLang="en-US" sz="1065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33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282700" y="1586415"/>
            <a:ext cx="1608667" cy="16091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50" name="Rectangle 10" descr="001e90bc453a118d6b4237"/>
          <p:cNvSpPr>
            <a:spLocks noChangeArrowheads="1"/>
          </p:cNvSpPr>
          <p:nvPr/>
        </p:nvSpPr>
        <p:spPr bwMode="auto">
          <a:xfrm>
            <a:off x="3062819" y="1586415"/>
            <a:ext cx="2484967" cy="2489968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16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5706534" y="1586415"/>
            <a:ext cx="2491317" cy="160916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8362951" y="1586415"/>
            <a:ext cx="1634067" cy="16091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1335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9266769" y="3352260"/>
            <a:ext cx="1640417" cy="16091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3062819" y="4245770"/>
            <a:ext cx="2484967" cy="16324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55" name="Rectangle 15" descr="160621-20121008053110-8"/>
          <p:cNvSpPr>
            <a:spLocks noChangeArrowheads="1"/>
          </p:cNvSpPr>
          <p:nvPr/>
        </p:nvSpPr>
        <p:spPr bwMode="auto">
          <a:xfrm>
            <a:off x="5706533" y="3352259"/>
            <a:ext cx="3412067" cy="2525964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34896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1282700" y="3352260"/>
            <a:ext cx="1608667" cy="16091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5857" name="Group 17"/>
          <p:cNvGrpSpPr/>
          <p:nvPr/>
        </p:nvGrpSpPr>
        <p:grpSpPr bwMode="auto">
          <a:xfrm>
            <a:off x="9846733" y="3851949"/>
            <a:ext cx="476251" cy="614023"/>
            <a:chOff x="0" y="0"/>
            <a:chExt cx="225" cy="290"/>
          </a:xfrm>
          <a:effectLst/>
        </p:grpSpPr>
        <p:sp>
          <p:nvSpPr>
            <p:cNvPr id="35858" name="Freeform 18"/>
            <p:cNvSpPr/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9" name="Freeform 19"/>
            <p:cNvSpPr/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0" name="Freeform 20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1" name="Freeform 21"/>
            <p:cNvSpPr/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2" name="Freeform 22"/>
            <p:cNvSpPr/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863" name="Group 23"/>
          <p:cNvGrpSpPr/>
          <p:nvPr/>
        </p:nvGrpSpPr>
        <p:grpSpPr bwMode="auto">
          <a:xfrm>
            <a:off x="8881535" y="2045874"/>
            <a:ext cx="590551" cy="590732"/>
            <a:chOff x="0" y="0"/>
            <a:chExt cx="279" cy="279"/>
          </a:xfrm>
          <a:effectLst/>
        </p:grpSpPr>
        <p:sp>
          <p:nvSpPr>
            <p:cNvPr id="35864" name="Freeform 24"/>
            <p:cNvSpPr>
              <a:spLocks noEditPoints="1"/>
            </p:cNvSpPr>
            <p:nvPr/>
          </p:nvSpPr>
          <p:spPr bwMode="auto">
            <a:xfrm>
              <a:off x="0" y="0"/>
              <a:ext cx="279" cy="279"/>
            </a:xfrm>
            <a:custGeom>
              <a:avLst/>
              <a:gdLst>
                <a:gd name="T0" fmla="*/ 114 w 118"/>
                <a:gd name="T1" fmla="*/ 46 h 118"/>
                <a:gd name="T2" fmla="*/ 103 w 118"/>
                <a:gd name="T3" fmla="*/ 38 h 118"/>
                <a:gd name="T4" fmla="*/ 107 w 118"/>
                <a:gd name="T5" fmla="*/ 24 h 118"/>
                <a:gd name="T6" fmla="*/ 89 w 118"/>
                <a:gd name="T7" fmla="*/ 11 h 118"/>
                <a:gd name="T8" fmla="*/ 76 w 118"/>
                <a:gd name="T9" fmla="*/ 13 h 118"/>
                <a:gd name="T10" fmla="*/ 68 w 118"/>
                <a:gd name="T11" fmla="*/ 1 h 118"/>
                <a:gd name="T12" fmla="*/ 46 w 118"/>
                <a:gd name="T13" fmla="*/ 4 h 118"/>
                <a:gd name="T14" fmla="*/ 39 w 118"/>
                <a:gd name="T15" fmla="*/ 15 h 118"/>
                <a:gd name="T16" fmla="*/ 24 w 118"/>
                <a:gd name="T17" fmla="*/ 11 h 118"/>
                <a:gd name="T18" fmla="*/ 11 w 118"/>
                <a:gd name="T19" fmla="*/ 29 h 118"/>
                <a:gd name="T20" fmla="*/ 14 w 118"/>
                <a:gd name="T21" fmla="*/ 43 h 118"/>
                <a:gd name="T22" fmla="*/ 1 w 118"/>
                <a:gd name="T23" fmla="*/ 50 h 118"/>
                <a:gd name="T24" fmla="*/ 1 w 118"/>
                <a:gd name="T25" fmla="*/ 68 h 118"/>
                <a:gd name="T26" fmla="*/ 14 w 118"/>
                <a:gd name="T27" fmla="*/ 75 h 118"/>
                <a:gd name="T28" fmla="*/ 11 w 118"/>
                <a:gd name="T29" fmla="*/ 89 h 118"/>
                <a:gd name="T30" fmla="*/ 24 w 118"/>
                <a:gd name="T31" fmla="*/ 106 h 118"/>
                <a:gd name="T32" fmla="*/ 39 w 118"/>
                <a:gd name="T33" fmla="*/ 103 h 118"/>
                <a:gd name="T34" fmla="*/ 46 w 118"/>
                <a:gd name="T35" fmla="*/ 114 h 118"/>
                <a:gd name="T36" fmla="*/ 59 w 118"/>
                <a:gd name="T37" fmla="*/ 118 h 118"/>
                <a:gd name="T38" fmla="*/ 72 w 118"/>
                <a:gd name="T39" fmla="*/ 114 h 118"/>
                <a:gd name="T40" fmla="*/ 80 w 118"/>
                <a:gd name="T41" fmla="*/ 103 h 118"/>
                <a:gd name="T42" fmla="*/ 94 w 118"/>
                <a:gd name="T43" fmla="*/ 106 h 118"/>
                <a:gd name="T44" fmla="*/ 107 w 118"/>
                <a:gd name="T45" fmla="*/ 89 h 118"/>
                <a:gd name="T46" fmla="*/ 105 w 118"/>
                <a:gd name="T47" fmla="*/ 75 h 118"/>
                <a:gd name="T48" fmla="*/ 118 w 118"/>
                <a:gd name="T49" fmla="*/ 68 h 118"/>
                <a:gd name="T50" fmla="*/ 118 w 118"/>
                <a:gd name="T51" fmla="*/ 50 h 118"/>
                <a:gd name="T52" fmla="*/ 99 w 118"/>
                <a:gd name="T53" fmla="*/ 66 h 118"/>
                <a:gd name="T54" fmla="*/ 93 w 118"/>
                <a:gd name="T55" fmla="*/ 77 h 118"/>
                <a:gd name="T56" fmla="*/ 97 w 118"/>
                <a:gd name="T57" fmla="*/ 90 h 118"/>
                <a:gd name="T58" fmla="*/ 82 w 118"/>
                <a:gd name="T59" fmla="*/ 92 h 118"/>
                <a:gd name="T60" fmla="*/ 70 w 118"/>
                <a:gd name="T61" fmla="*/ 96 h 118"/>
                <a:gd name="T62" fmla="*/ 64 w 118"/>
                <a:gd name="T63" fmla="*/ 107 h 118"/>
                <a:gd name="T64" fmla="*/ 52 w 118"/>
                <a:gd name="T65" fmla="*/ 99 h 118"/>
                <a:gd name="T66" fmla="*/ 41 w 118"/>
                <a:gd name="T67" fmla="*/ 93 h 118"/>
                <a:gd name="T68" fmla="*/ 28 w 118"/>
                <a:gd name="T69" fmla="*/ 96 h 118"/>
                <a:gd name="T70" fmla="*/ 26 w 118"/>
                <a:gd name="T71" fmla="*/ 82 h 118"/>
                <a:gd name="T72" fmla="*/ 23 w 118"/>
                <a:gd name="T73" fmla="*/ 70 h 118"/>
                <a:gd name="T74" fmla="*/ 11 w 118"/>
                <a:gd name="T75" fmla="*/ 63 h 118"/>
                <a:gd name="T76" fmla="*/ 11 w 118"/>
                <a:gd name="T77" fmla="*/ 54 h 118"/>
                <a:gd name="T78" fmla="*/ 23 w 118"/>
                <a:gd name="T79" fmla="*/ 48 h 118"/>
                <a:gd name="T80" fmla="*/ 26 w 118"/>
                <a:gd name="T81" fmla="*/ 36 h 118"/>
                <a:gd name="T82" fmla="*/ 28 w 118"/>
                <a:gd name="T83" fmla="*/ 21 h 118"/>
                <a:gd name="T84" fmla="*/ 41 w 118"/>
                <a:gd name="T85" fmla="*/ 25 h 118"/>
                <a:gd name="T86" fmla="*/ 52 w 118"/>
                <a:gd name="T87" fmla="*/ 19 h 118"/>
                <a:gd name="T88" fmla="*/ 64 w 118"/>
                <a:gd name="T89" fmla="*/ 10 h 118"/>
                <a:gd name="T90" fmla="*/ 70 w 118"/>
                <a:gd name="T91" fmla="*/ 22 h 118"/>
                <a:gd name="T92" fmla="*/ 82 w 118"/>
                <a:gd name="T93" fmla="*/ 25 h 118"/>
                <a:gd name="T94" fmla="*/ 97 w 118"/>
                <a:gd name="T95" fmla="*/ 28 h 118"/>
                <a:gd name="T96" fmla="*/ 93 w 118"/>
                <a:gd name="T97" fmla="*/ 41 h 118"/>
                <a:gd name="T98" fmla="*/ 99 w 118"/>
                <a:gd name="T99" fmla="*/ 51 h 118"/>
                <a:gd name="T100" fmla="*/ 108 w 118"/>
                <a:gd name="T10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" h="118">
                  <a:moveTo>
                    <a:pt x="118" y="50"/>
                  </a:moveTo>
                  <a:cubicBezTo>
                    <a:pt x="117" y="48"/>
                    <a:pt x="116" y="46"/>
                    <a:pt x="114" y="46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4" y="41"/>
                    <a:pt x="104" y="39"/>
                    <a:pt x="103" y="38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7"/>
                    <a:pt x="108" y="25"/>
                    <a:pt x="107" y="24"/>
                  </a:cubicBezTo>
                  <a:cubicBezTo>
                    <a:pt x="103" y="19"/>
                    <a:pt x="99" y="15"/>
                    <a:pt x="94" y="11"/>
                  </a:cubicBezTo>
                  <a:cubicBezTo>
                    <a:pt x="93" y="10"/>
                    <a:pt x="91" y="10"/>
                    <a:pt x="89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9" y="14"/>
                    <a:pt x="77" y="14"/>
                    <a:pt x="76" y="1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1"/>
                    <a:pt x="68" y="1"/>
                  </a:cubicBezTo>
                  <a:cubicBezTo>
                    <a:pt x="62" y="0"/>
                    <a:pt x="57" y="0"/>
                    <a:pt x="50" y="1"/>
                  </a:cubicBezTo>
                  <a:cubicBezTo>
                    <a:pt x="49" y="1"/>
                    <a:pt x="47" y="2"/>
                    <a:pt x="46" y="4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2" y="14"/>
                    <a:pt x="40" y="14"/>
                    <a:pt x="39" y="15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8" y="10"/>
                    <a:pt x="26" y="10"/>
                    <a:pt x="24" y="11"/>
                  </a:cubicBezTo>
                  <a:cubicBezTo>
                    <a:pt x="20" y="15"/>
                    <a:pt x="15" y="19"/>
                    <a:pt x="12" y="24"/>
                  </a:cubicBezTo>
                  <a:cubicBezTo>
                    <a:pt x="11" y="25"/>
                    <a:pt x="11" y="27"/>
                    <a:pt x="11" y="2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5" y="39"/>
                    <a:pt x="14" y="41"/>
                    <a:pt x="14" y="43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1" y="48"/>
                    <a:pt x="1" y="50"/>
                  </a:cubicBezTo>
                  <a:cubicBezTo>
                    <a:pt x="1" y="53"/>
                    <a:pt x="0" y="56"/>
                    <a:pt x="0" y="59"/>
                  </a:cubicBezTo>
                  <a:cubicBezTo>
                    <a:pt x="0" y="62"/>
                    <a:pt x="1" y="64"/>
                    <a:pt x="1" y="68"/>
                  </a:cubicBezTo>
                  <a:cubicBezTo>
                    <a:pt x="1" y="70"/>
                    <a:pt x="3" y="71"/>
                    <a:pt x="4" y="72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7"/>
                    <a:pt x="15" y="78"/>
                    <a:pt x="16" y="8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90"/>
                    <a:pt x="11" y="92"/>
                    <a:pt x="12" y="94"/>
                  </a:cubicBezTo>
                  <a:cubicBezTo>
                    <a:pt x="15" y="99"/>
                    <a:pt x="20" y="103"/>
                    <a:pt x="24" y="106"/>
                  </a:cubicBezTo>
                  <a:cubicBezTo>
                    <a:pt x="26" y="107"/>
                    <a:pt x="28" y="108"/>
                    <a:pt x="30" y="107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40" y="103"/>
                    <a:pt x="42" y="104"/>
                    <a:pt x="43" y="104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7" y="116"/>
                    <a:pt x="49" y="117"/>
                    <a:pt x="50" y="117"/>
                  </a:cubicBezTo>
                  <a:cubicBezTo>
                    <a:pt x="54" y="118"/>
                    <a:pt x="57" y="118"/>
                    <a:pt x="59" y="118"/>
                  </a:cubicBezTo>
                  <a:cubicBezTo>
                    <a:pt x="62" y="118"/>
                    <a:pt x="65" y="118"/>
                    <a:pt x="68" y="117"/>
                  </a:cubicBezTo>
                  <a:cubicBezTo>
                    <a:pt x="70" y="117"/>
                    <a:pt x="72" y="116"/>
                    <a:pt x="72" y="11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77" y="104"/>
                    <a:pt x="79" y="103"/>
                    <a:pt x="80" y="103"/>
                  </a:cubicBezTo>
                  <a:cubicBezTo>
                    <a:pt x="89" y="107"/>
                    <a:pt x="89" y="107"/>
                    <a:pt x="89" y="107"/>
                  </a:cubicBezTo>
                  <a:cubicBezTo>
                    <a:pt x="91" y="108"/>
                    <a:pt x="93" y="107"/>
                    <a:pt x="94" y="106"/>
                  </a:cubicBezTo>
                  <a:cubicBezTo>
                    <a:pt x="99" y="103"/>
                    <a:pt x="103" y="99"/>
                    <a:pt x="107" y="94"/>
                  </a:cubicBezTo>
                  <a:cubicBezTo>
                    <a:pt x="108" y="92"/>
                    <a:pt x="108" y="90"/>
                    <a:pt x="107" y="89"/>
                  </a:cubicBezTo>
                  <a:cubicBezTo>
                    <a:pt x="103" y="80"/>
                    <a:pt x="103" y="80"/>
                    <a:pt x="103" y="80"/>
                  </a:cubicBezTo>
                  <a:cubicBezTo>
                    <a:pt x="104" y="78"/>
                    <a:pt x="104" y="77"/>
                    <a:pt x="105" y="75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6" y="71"/>
                    <a:pt x="117" y="70"/>
                    <a:pt x="118" y="68"/>
                  </a:cubicBezTo>
                  <a:cubicBezTo>
                    <a:pt x="118" y="64"/>
                    <a:pt x="118" y="62"/>
                    <a:pt x="118" y="59"/>
                  </a:cubicBezTo>
                  <a:cubicBezTo>
                    <a:pt x="118" y="56"/>
                    <a:pt x="118" y="53"/>
                    <a:pt x="118" y="50"/>
                  </a:cubicBezTo>
                  <a:close/>
                  <a:moveTo>
                    <a:pt x="108" y="63"/>
                  </a:moveTo>
                  <a:cubicBezTo>
                    <a:pt x="99" y="66"/>
                    <a:pt x="99" y="66"/>
                    <a:pt x="99" y="66"/>
                  </a:cubicBezTo>
                  <a:cubicBezTo>
                    <a:pt x="98" y="67"/>
                    <a:pt x="97" y="68"/>
                    <a:pt x="96" y="70"/>
                  </a:cubicBezTo>
                  <a:cubicBezTo>
                    <a:pt x="95" y="72"/>
                    <a:pt x="94" y="75"/>
                    <a:pt x="93" y="77"/>
                  </a:cubicBezTo>
                  <a:cubicBezTo>
                    <a:pt x="92" y="79"/>
                    <a:pt x="92" y="80"/>
                    <a:pt x="93" y="82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5" y="92"/>
                    <a:pt x="93" y="94"/>
                    <a:pt x="91" y="96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1" y="92"/>
                    <a:pt x="79" y="92"/>
                    <a:pt x="78" y="93"/>
                  </a:cubicBezTo>
                  <a:cubicBezTo>
                    <a:pt x="75" y="94"/>
                    <a:pt x="73" y="95"/>
                    <a:pt x="70" y="96"/>
                  </a:cubicBezTo>
                  <a:cubicBezTo>
                    <a:pt x="69" y="96"/>
                    <a:pt x="67" y="97"/>
                    <a:pt x="67" y="99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1" y="108"/>
                    <a:pt x="58" y="108"/>
                    <a:pt x="55" y="107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1" y="97"/>
                    <a:pt x="50" y="96"/>
                    <a:pt x="48" y="96"/>
                  </a:cubicBezTo>
                  <a:cubicBezTo>
                    <a:pt x="46" y="95"/>
                    <a:pt x="43" y="94"/>
                    <a:pt x="41" y="93"/>
                  </a:cubicBezTo>
                  <a:cubicBezTo>
                    <a:pt x="40" y="92"/>
                    <a:pt x="38" y="92"/>
                    <a:pt x="36" y="9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6" y="94"/>
                    <a:pt x="24" y="92"/>
                    <a:pt x="22" y="90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6" y="80"/>
                    <a:pt x="26" y="79"/>
                    <a:pt x="26" y="77"/>
                  </a:cubicBezTo>
                  <a:cubicBezTo>
                    <a:pt x="24" y="75"/>
                    <a:pt x="23" y="72"/>
                    <a:pt x="23" y="70"/>
                  </a:cubicBezTo>
                  <a:cubicBezTo>
                    <a:pt x="22" y="68"/>
                    <a:pt x="21" y="67"/>
                    <a:pt x="19" y="66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2"/>
                    <a:pt x="10" y="60"/>
                    <a:pt x="10" y="59"/>
                  </a:cubicBezTo>
                  <a:cubicBezTo>
                    <a:pt x="10" y="57"/>
                    <a:pt x="11" y="56"/>
                    <a:pt x="11" y="54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1" y="51"/>
                    <a:pt x="22" y="49"/>
                    <a:pt x="23" y="48"/>
                  </a:cubicBezTo>
                  <a:cubicBezTo>
                    <a:pt x="23" y="45"/>
                    <a:pt x="24" y="43"/>
                    <a:pt x="26" y="41"/>
                  </a:cubicBezTo>
                  <a:cubicBezTo>
                    <a:pt x="26" y="39"/>
                    <a:pt x="26" y="37"/>
                    <a:pt x="26" y="36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5"/>
                    <a:pt x="26" y="23"/>
                    <a:pt x="28" y="21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8" y="26"/>
                    <a:pt x="40" y="26"/>
                    <a:pt x="41" y="25"/>
                  </a:cubicBezTo>
                  <a:cubicBezTo>
                    <a:pt x="43" y="24"/>
                    <a:pt x="46" y="23"/>
                    <a:pt x="48" y="22"/>
                  </a:cubicBezTo>
                  <a:cubicBezTo>
                    <a:pt x="50" y="22"/>
                    <a:pt x="51" y="20"/>
                    <a:pt x="52" y="19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8" y="10"/>
                    <a:pt x="61" y="10"/>
                    <a:pt x="64" y="1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20"/>
                    <a:pt x="69" y="22"/>
                    <a:pt x="70" y="22"/>
                  </a:cubicBezTo>
                  <a:cubicBezTo>
                    <a:pt x="73" y="23"/>
                    <a:pt x="75" y="24"/>
                    <a:pt x="78" y="25"/>
                  </a:cubicBezTo>
                  <a:cubicBezTo>
                    <a:pt x="79" y="26"/>
                    <a:pt x="81" y="26"/>
                    <a:pt x="82" y="25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3" y="23"/>
                    <a:pt x="95" y="25"/>
                    <a:pt x="97" y="28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2" y="37"/>
                    <a:pt x="92" y="39"/>
                    <a:pt x="93" y="41"/>
                  </a:cubicBezTo>
                  <a:cubicBezTo>
                    <a:pt x="94" y="43"/>
                    <a:pt x="95" y="45"/>
                    <a:pt x="96" y="48"/>
                  </a:cubicBezTo>
                  <a:cubicBezTo>
                    <a:pt x="97" y="49"/>
                    <a:pt x="98" y="51"/>
                    <a:pt x="99" y="51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6"/>
                    <a:pt x="108" y="57"/>
                    <a:pt x="108" y="59"/>
                  </a:cubicBezTo>
                  <a:cubicBezTo>
                    <a:pt x="108" y="60"/>
                    <a:pt x="108" y="62"/>
                    <a:pt x="10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5" name="Freeform 25"/>
            <p:cNvSpPr>
              <a:spLocks noEditPoints="1"/>
            </p:cNvSpPr>
            <p:nvPr/>
          </p:nvSpPr>
          <p:spPr bwMode="auto">
            <a:xfrm>
              <a:off x="86" y="80"/>
              <a:ext cx="111" cy="111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23 w 47"/>
                <a:gd name="T11" fmla="*/ 37 h 47"/>
                <a:gd name="T12" fmla="*/ 10 w 47"/>
                <a:gd name="T13" fmla="*/ 24 h 47"/>
                <a:gd name="T14" fmla="*/ 23 w 47"/>
                <a:gd name="T15" fmla="*/ 10 h 47"/>
                <a:gd name="T16" fmla="*/ 37 w 47"/>
                <a:gd name="T17" fmla="*/ 24 h 47"/>
                <a:gd name="T18" fmla="*/ 23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23" y="37"/>
                  </a:moveTo>
                  <a:cubicBezTo>
                    <a:pt x="16" y="37"/>
                    <a:pt x="10" y="31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31" y="10"/>
                    <a:pt x="37" y="16"/>
                    <a:pt x="37" y="24"/>
                  </a:cubicBezTo>
                  <a:cubicBezTo>
                    <a:pt x="37" y="31"/>
                    <a:pt x="31" y="37"/>
                    <a:pt x="2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866" name="Group 26"/>
          <p:cNvGrpSpPr/>
          <p:nvPr/>
        </p:nvGrpSpPr>
        <p:grpSpPr bwMode="auto">
          <a:xfrm>
            <a:off x="1792819" y="3856182"/>
            <a:ext cx="594783" cy="601319"/>
            <a:chOff x="0" y="0"/>
            <a:chExt cx="281" cy="284"/>
          </a:xfrm>
          <a:effectLst/>
        </p:grpSpPr>
        <p:sp>
          <p:nvSpPr>
            <p:cNvPr id="35867" name="Freeform 27"/>
            <p:cNvSpPr/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8" name="Freeform 28"/>
            <p:cNvSpPr/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869" name="Group 29"/>
          <p:cNvGrpSpPr/>
          <p:nvPr/>
        </p:nvGrpSpPr>
        <p:grpSpPr bwMode="auto">
          <a:xfrm>
            <a:off x="1816100" y="2111511"/>
            <a:ext cx="541867" cy="533564"/>
            <a:chOff x="0" y="0"/>
            <a:chExt cx="256" cy="252"/>
          </a:xfrm>
          <a:effectLst/>
        </p:grpSpPr>
        <p:sp>
          <p:nvSpPr>
            <p:cNvPr id="35870" name="Freeform 30"/>
            <p:cNvSpPr>
              <a:spLocks noEditPoints="1"/>
            </p:cNvSpPr>
            <p:nvPr/>
          </p:nvSpPr>
          <p:spPr bwMode="auto">
            <a:xfrm>
              <a:off x="0" y="0"/>
              <a:ext cx="256" cy="252"/>
            </a:xfrm>
            <a:custGeom>
              <a:avLst/>
              <a:gdLst>
                <a:gd name="T0" fmla="*/ 234 w 256"/>
                <a:gd name="T1" fmla="*/ 186 h 252"/>
                <a:gd name="T2" fmla="*/ 69 w 256"/>
                <a:gd name="T3" fmla="*/ 186 h 252"/>
                <a:gd name="T4" fmla="*/ 69 w 256"/>
                <a:gd name="T5" fmla="*/ 21 h 252"/>
                <a:gd name="T6" fmla="*/ 126 w 256"/>
                <a:gd name="T7" fmla="*/ 21 h 252"/>
                <a:gd name="T8" fmla="*/ 126 w 256"/>
                <a:gd name="T9" fmla="*/ 0 h 252"/>
                <a:gd name="T10" fmla="*/ 48 w 256"/>
                <a:gd name="T11" fmla="*/ 0 h 252"/>
                <a:gd name="T12" fmla="*/ 48 w 256"/>
                <a:gd name="T13" fmla="*/ 45 h 252"/>
                <a:gd name="T14" fmla="*/ 0 w 256"/>
                <a:gd name="T15" fmla="*/ 45 h 252"/>
                <a:gd name="T16" fmla="*/ 0 w 256"/>
                <a:gd name="T17" fmla="*/ 252 h 252"/>
                <a:gd name="T18" fmla="*/ 208 w 256"/>
                <a:gd name="T19" fmla="*/ 252 h 252"/>
                <a:gd name="T20" fmla="*/ 208 w 256"/>
                <a:gd name="T21" fmla="*/ 208 h 252"/>
                <a:gd name="T22" fmla="*/ 256 w 256"/>
                <a:gd name="T23" fmla="*/ 208 h 252"/>
                <a:gd name="T24" fmla="*/ 256 w 256"/>
                <a:gd name="T25" fmla="*/ 130 h 252"/>
                <a:gd name="T26" fmla="*/ 234 w 256"/>
                <a:gd name="T27" fmla="*/ 130 h 252"/>
                <a:gd name="T28" fmla="*/ 234 w 256"/>
                <a:gd name="T29" fmla="*/ 186 h 252"/>
                <a:gd name="T30" fmla="*/ 187 w 256"/>
                <a:gd name="T31" fmla="*/ 231 h 252"/>
                <a:gd name="T32" fmla="*/ 24 w 256"/>
                <a:gd name="T33" fmla="*/ 231 h 252"/>
                <a:gd name="T34" fmla="*/ 24 w 256"/>
                <a:gd name="T35" fmla="*/ 68 h 252"/>
                <a:gd name="T36" fmla="*/ 48 w 256"/>
                <a:gd name="T37" fmla="*/ 68 h 252"/>
                <a:gd name="T38" fmla="*/ 48 w 256"/>
                <a:gd name="T39" fmla="*/ 208 h 252"/>
                <a:gd name="T40" fmla="*/ 187 w 256"/>
                <a:gd name="T41" fmla="*/ 208 h 252"/>
                <a:gd name="T42" fmla="*/ 187 w 256"/>
                <a:gd name="T43" fmla="*/ 23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6" h="252">
                  <a:moveTo>
                    <a:pt x="234" y="186"/>
                  </a:moveTo>
                  <a:lnTo>
                    <a:pt x="69" y="186"/>
                  </a:lnTo>
                  <a:lnTo>
                    <a:pt x="69" y="21"/>
                  </a:lnTo>
                  <a:lnTo>
                    <a:pt x="126" y="21"/>
                  </a:lnTo>
                  <a:lnTo>
                    <a:pt x="126" y="0"/>
                  </a:lnTo>
                  <a:lnTo>
                    <a:pt x="48" y="0"/>
                  </a:lnTo>
                  <a:lnTo>
                    <a:pt x="48" y="45"/>
                  </a:lnTo>
                  <a:lnTo>
                    <a:pt x="0" y="45"/>
                  </a:lnTo>
                  <a:lnTo>
                    <a:pt x="0" y="252"/>
                  </a:lnTo>
                  <a:lnTo>
                    <a:pt x="208" y="252"/>
                  </a:lnTo>
                  <a:lnTo>
                    <a:pt x="208" y="208"/>
                  </a:lnTo>
                  <a:lnTo>
                    <a:pt x="256" y="208"/>
                  </a:lnTo>
                  <a:lnTo>
                    <a:pt x="256" y="130"/>
                  </a:lnTo>
                  <a:lnTo>
                    <a:pt x="234" y="130"/>
                  </a:lnTo>
                  <a:lnTo>
                    <a:pt x="234" y="186"/>
                  </a:lnTo>
                  <a:close/>
                  <a:moveTo>
                    <a:pt x="187" y="231"/>
                  </a:moveTo>
                  <a:lnTo>
                    <a:pt x="24" y="231"/>
                  </a:lnTo>
                  <a:lnTo>
                    <a:pt x="24" y="68"/>
                  </a:lnTo>
                  <a:lnTo>
                    <a:pt x="48" y="68"/>
                  </a:lnTo>
                  <a:lnTo>
                    <a:pt x="48" y="208"/>
                  </a:lnTo>
                  <a:lnTo>
                    <a:pt x="187" y="208"/>
                  </a:lnTo>
                  <a:lnTo>
                    <a:pt x="187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71" name="Freeform 31"/>
            <p:cNvSpPr/>
            <p:nvPr/>
          </p:nvSpPr>
          <p:spPr bwMode="auto">
            <a:xfrm>
              <a:off x="145" y="0"/>
              <a:ext cx="111" cy="111"/>
            </a:xfrm>
            <a:custGeom>
              <a:avLst/>
              <a:gdLst>
                <a:gd name="T0" fmla="*/ 18 w 111"/>
                <a:gd name="T1" fmla="*/ 0 h 111"/>
                <a:gd name="T2" fmla="*/ 18 w 111"/>
                <a:gd name="T3" fmla="*/ 21 h 111"/>
                <a:gd name="T4" fmla="*/ 73 w 111"/>
                <a:gd name="T5" fmla="*/ 21 h 111"/>
                <a:gd name="T6" fmla="*/ 0 w 111"/>
                <a:gd name="T7" fmla="*/ 94 h 111"/>
                <a:gd name="T8" fmla="*/ 14 w 111"/>
                <a:gd name="T9" fmla="*/ 111 h 111"/>
                <a:gd name="T10" fmla="*/ 89 w 111"/>
                <a:gd name="T11" fmla="*/ 37 h 111"/>
                <a:gd name="T12" fmla="*/ 89 w 111"/>
                <a:gd name="T13" fmla="*/ 92 h 111"/>
                <a:gd name="T14" fmla="*/ 111 w 111"/>
                <a:gd name="T15" fmla="*/ 92 h 111"/>
                <a:gd name="T16" fmla="*/ 111 w 111"/>
                <a:gd name="T17" fmla="*/ 0 h 111"/>
                <a:gd name="T18" fmla="*/ 18 w 111"/>
                <a:gd name="T1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1">
                  <a:moveTo>
                    <a:pt x="18" y="0"/>
                  </a:moveTo>
                  <a:lnTo>
                    <a:pt x="18" y="21"/>
                  </a:lnTo>
                  <a:lnTo>
                    <a:pt x="73" y="21"/>
                  </a:lnTo>
                  <a:lnTo>
                    <a:pt x="0" y="94"/>
                  </a:lnTo>
                  <a:lnTo>
                    <a:pt x="14" y="111"/>
                  </a:lnTo>
                  <a:lnTo>
                    <a:pt x="89" y="37"/>
                  </a:lnTo>
                  <a:lnTo>
                    <a:pt x="89" y="92"/>
                  </a:lnTo>
                  <a:lnTo>
                    <a:pt x="111" y="92"/>
                  </a:lnTo>
                  <a:lnTo>
                    <a:pt x="111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6096002" y="1976002"/>
            <a:ext cx="1824567" cy="83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ONE</a:t>
            </a:r>
            <a:endParaRPr lang="zh-CN" altLang="en-US" sz="133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r>
              <a:rPr lang="zh-CN" altLang="en-US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3407835" y="4665000"/>
            <a:ext cx="1824567" cy="83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HEADER TWO</a:t>
            </a:r>
            <a:endParaRPr lang="zh-CN" altLang="en-US" sz="133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</a:t>
            </a:r>
            <a:r>
              <a:rPr lang="zh-CN" altLang="en-US" sz="10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52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2"/>
          <p:cNvSpPr/>
          <p:nvPr/>
        </p:nvSpPr>
        <p:spPr bwMode="auto">
          <a:xfrm>
            <a:off x="5401736" y="1471538"/>
            <a:ext cx="1386417" cy="5392813"/>
          </a:xfrm>
          <a:custGeom>
            <a:avLst/>
            <a:gdLst/>
            <a:ahLst/>
            <a:cxnLst/>
            <a:rect l="l" t="t" r="r" b="b"/>
            <a:pathLst>
              <a:path w="1039813" h="4044610">
                <a:moveTo>
                  <a:pt x="519907" y="95280"/>
                </a:moveTo>
                <a:cubicBezTo>
                  <a:pt x="284499" y="95280"/>
                  <a:pt x="93663" y="285820"/>
                  <a:pt x="93663" y="520862"/>
                </a:cubicBezTo>
                <a:cubicBezTo>
                  <a:pt x="93663" y="755904"/>
                  <a:pt x="284499" y="946444"/>
                  <a:pt x="519907" y="946444"/>
                </a:cubicBezTo>
                <a:cubicBezTo>
                  <a:pt x="755315" y="946444"/>
                  <a:pt x="946151" y="755904"/>
                  <a:pt x="946151" y="520862"/>
                </a:cubicBezTo>
                <a:cubicBezTo>
                  <a:pt x="946151" y="285820"/>
                  <a:pt x="755315" y="95280"/>
                  <a:pt x="519907" y="95280"/>
                </a:cubicBezTo>
                <a:close/>
                <a:moveTo>
                  <a:pt x="520700" y="0"/>
                </a:moveTo>
                <a:cubicBezTo>
                  <a:pt x="808038" y="0"/>
                  <a:pt x="1039813" y="231847"/>
                  <a:pt x="1039813" y="520861"/>
                </a:cubicBezTo>
                <a:cubicBezTo>
                  <a:pt x="1039813" y="792407"/>
                  <a:pt x="831851" y="1016314"/>
                  <a:pt x="568325" y="1040133"/>
                </a:cubicBezTo>
                <a:cubicBezTo>
                  <a:pt x="568325" y="1040133"/>
                  <a:pt x="568325" y="1276744"/>
                  <a:pt x="568325" y="4044610"/>
                </a:cubicBezTo>
                <a:cubicBezTo>
                  <a:pt x="568325" y="4044610"/>
                  <a:pt x="569913" y="4041434"/>
                  <a:pt x="473075" y="4041434"/>
                </a:cubicBezTo>
                <a:cubicBezTo>
                  <a:pt x="473075" y="4041434"/>
                  <a:pt x="471488" y="3808000"/>
                  <a:pt x="471488" y="1040133"/>
                </a:cubicBezTo>
                <a:cubicBezTo>
                  <a:pt x="207963" y="1016314"/>
                  <a:pt x="0" y="792407"/>
                  <a:pt x="0" y="520861"/>
                </a:cubicBezTo>
                <a:cubicBezTo>
                  <a:pt x="0" y="231847"/>
                  <a:pt x="231775" y="0"/>
                  <a:pt x="5207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5" name="Freeform 3"/>
          <p:cNvSpPr/>
          <p:nvPr/>
        </p:nvSpPr>
        <p:spPr bwMode="auto">
          <a:xfrm>
            <a:off x="4229100" y="2835093"/>
            <a:ext cx="1390651" cy="4022908"/>
          </a:xfrm>
          <a:custGeom>
            <a:avLst/>
            <a:gdLst/>
            <a:ahLst/>
            <a:cxnLst/>
            <a:rect l="l" t="t" r="r" b="b"/>
            <a:pathLst>
              <a:path w="1042988" h="3017181">
                <a:moveTo>
                  <a:pt x="519908" y="95280"/>
                </a:moveTo>
                <a:cubicBezTo>
                  <a:pt x="284500" y="95280"/>
                  <a:pt x="93664" y="286175"/>
                  <a:pt x="93664" y="521655"/>
                </a:cubicBezTo>
                <a:cubicBezTo>
                  <a:pt x="93664" y="757135"/>
                  <a:pt x="284500" y="948030"/>
                  <a:pt x="519908" y="948030"/>
                </a:cubicBezTo>
                <a:cubicBezTo>
                  <a:pt x="755316" y="948030"/>
                  <a:pt x="946152" y="757135"/>
                  <a:pt x="946152" y="521655"/>
                </a:cubicBezTo>
                <a:cubicBezTo>
                  <a:pt x="946152" y="286175"/>
                  <a:pt x="755316" y="95280"/>
                  <a:pt x="519908" y="95280"/>
                </a:cubicBezTo>
                <a:close/>
                <a:moveTo>
                  <a:pt x="521494" y="0"/>
                </a:moveTo>
                <a:cubicBezTo>
                  <a:pt x="808503" y="0"/>
                  <a:pt x="1042988" y="232524"/>
                  <a:pt x="1042988" y="521303"/>
                </a:cubicBezTo>
                <a:cubicBezTo>
                  <a:pt x="1042988" y="521303"/>
                  <a:pt x="1042988" y="521303"/>
                  <a:pt x="1042988" y="3017181"/>
                </a:cubicBezTo>
                <a:cubicBezTo>
                  <a:pt x="1042988" y="3017181"/>
                  <a:pt x="1042988" y="3017181"/>
                  <a:pt x="947318" y="3017181"/>
                </a:cubicBezTo>
                <a:cubicBezTo>
                  <a:pt x="947318" y="3017181"/>
                  <a:pt x="947318" y="3017181"/>
                  <a:pt x="947318" y="819458"/>
                </a:cubicBezTo>
                <a:cubicBezTo>
                  <a:pt x="853525" y="954472"/>
                  <a:pt x="697827" y="1042606"/>
                  <a:pt x="521494" y="1042606"/>
                </a:cubicBezTo>
                <a:cubicBezTo>
                  <a:pt x="232609" y="1042606"/>
                  <a:pt x="0" y="808207"/>
                  <a:pt x="0" y="521303"/>
                </a:cubicBezTo>
                <a:cubicBezTo>
                  <a:pt x="0" y="232524"/>
                  <a:pt x="232609" y="0"/>
                  <a:pt x="5214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Freeform 4"/>
          <p:cNvSpPr/>
          <p:nvPr/>
        </p:nvSpPr>
        <p:spPr bwMode="auto">
          <a:xfrm>
            <a:off x="3661836" y="4287575"/>
            <a:ext cx="1386417" cy="2570427"/>
          </a:xfrm>
          <a:custGeom>
            <a:avLst/>
            <a:gdLst/>
            <a:ahLst/>
            <a:cxnLst/>
            <a:rect l="l" t="t" r="r" b="b"/>
            <a:pathLst>
              <a:path w="1039813" h="1927820">
                <a:moveTo>
                  <a:pt x="519907" y="95279"/>
                </a:moveTo>
                <a:cubicBezTo>
                  <a:pt x="284499" y="95279"/>
                  <a:pt x="93663" y="286530"/>
                  <a:pt x="93663" y="522449"/>
                </a:cubicBezTo>
                <a:cubicBezTo>
                  <a:pt x="93663" y="758368"/>
                  <a:pt x="284499" y="949619"/>
                  <a:pt x="519907" y="949619"/>
                </a:cubicBezTo>
                <a:cubicBezTo>
                  <a:pt x="755315" y="949619"/>
                  <a:pt x="946151" y="758368"/>
                  <a:pt x="946151" y="522449"/>
                </a:cubicBezTo>
                <a:cubicBezTo>
                  <a:pt x="946151" y="286530"/>
                  <a:pt x="755315" y="95279"/>
                  <a:pt x="519907" y="95279"/>
                </a:cubicBezTo>
                <a:close/>
                <a:moveTo>
                  <a:pt x="518970" y="0"/>
                </a:moveTo>
                <a:cubicBezTo>
                  <a:pt x="807495" y="0"/>
                  <a:pt x="1039813" y="234414"/>
                  <a:pt x="1039813" y="521337"/>
                </a:cubicBezTo>
                <a:cubicBezTo>
                  <a:pt x="1039813" y="521337"/>
                  <a:pt x="1039813" y="521337"/>
                  <a:pt x="1039813" y="1927820"/>
                </a:cubicBezTo>
                <a:cubicBezTo>
                  <a:pt x="1039813" y="1927820"/>
                  <a:pt x="1039813" y="1927820"/>
                  <a:pt x="946136" y="1927820"/>
                </a:cubicBezTo>
                <a:cubicBezTo>
                  <a:pt x="946136" y="1927820"/>
                  <a:pt x="946136" y="1927820"/>
                  <a:pt x="946136" y="821386"/>
                </a:cubicBezTo>
                <a:cubicBezTo>
                  <a:pt x="852459" y="954534"/>
                  <a:pt x="696956" y="1042673"/>
                  <a:pt x="518970" y="1042673"/>
                </a:cubicBezTo>
                <a:cubicBezTo>
                  <a:pt x="232319" y="1042673"/>
                  <a:pt x="0" y="810135"/>
                  <a:pt x="0" y="521337"/>
                </a:cubicBezTo>
                <a:cubicBezTo>
                  <a:pt x="0" y="234414"/>
                  <a:pt x="232319" y="0"/>
                  <a:pt x="5189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7" name="Freeform 5"/>
          <p:cNvSpPr/>
          <p:nvPr/>
        </p:nvSpPr>
        <p:spPr bwMode="auto">
          <a:xfrm>
            <a:off x="6570133" y="2835093"/>
            <a:ext cx="1390651" cy="4022908"/>
          </a:xfrm>
          <a:custGeom>
            <a:avLst/>
            <a:gdLst/>
            <a:ahLst/>
            <a:cxnLst/>
            <a:rect l="l" t="t" r="r" b="b"/>
            <a:pathLst>
              <a:path w="1042988" h="3017181">
                <a:moveTo>
                  <a:pt x="523083" y="95280"/>
                </a:moveTo>
                <a:cubicBezTo>
                  <a:pt x="287675" y="95280"/>
                  <a:pt x="96839" y="286175"/>
                  <a:pt x="96839" y="521655"/>
                </a:cubicBezTo>
                <a:cubicBezTo>
                  <a:pt x="96839" y="757135"/>
                  <a:pt x="287675" y="948030"/>
                  <a:pt x="523083" y="948030"/>
                </a:cubicBezTo>
                <a:cubicBezTo>
                  <a:pt x="758491" y="948030"/>
                  <a:pt x="949327" y="757135"/>
                  <a:pt x="949327" y="521655"/>
                </a:cubicBezTo>
                <a:cubicBezTo>
                  <a:pt x="949327" y="286175"/>
                  <a:pt x="758491" y="95280"/>
                  <a:pt x="523083" y="95280"/>
                </a:cubicBezTo>
                <a:close/>
                <a:moveTo>
                  <a:pt x="521494" y="0"/>
                </a:moveTo>
                <a:cubicBezTo>
                  <a:pt x="810379" y="0"/>
                  <a:pt x="1042988" y="232524"/>
                  <a:pt x="1042988" y="521303"/>
                </a:cubicBezTo>
                <a:cubicBezTo>
                  <a:pt x="1042988" y="808207"/>
                  <a:pt x="810379" y="1042606"/>
                  <a:pt x="521494" y="1042606"/>
                </a:cubicBezTo>
                <a:cubicBezTo>
                  <a:pt x="345162" y="1042606"/>
                  <a:pt x="189464" y="954472"/>
                  <a:pt x="95670" y="819458"/>
                </a:cubicBezTo>
                <a:cubicBezTo>
                  <a:pt x="95670" y="819458"/>
                  <a:pt x="95670" y="819458"/>
                  <a:pt x="95670" y="3017181"/>
                </a:cubicBezTo>
                <a:cubicBezTo>
                  <a:pt x="95670" y="3017181"/>
                  <a:pt x="95670" y="3017181"/>
                  <a:pt x="0" y="3017181"/>
                </a:cubicBezTo>
                <a:cubicBezTo>
                  <a:pt x="0" y="3017181"/>
                  <a:pt x="0" y="3017181"/>
                  <a:pt x="0" y="521303"/>
                </a:cubicBezTo>
                <a:cubicBezTo>
                  <a:pt x="0" y="232524"/>
                  <a:pt x="234485" y="0"/>
                  <a:pt x="5214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8" name="Freeform 6"/>
          <p:cNvSpPr/>
          <p:nvPr/>
        </p:nvSpPr>
        <p:spPr bwMode="auto">
          <a:xfrm>
            <a:off x="7141636" y="4287575"/>
            <a:ext cx="1386417" cy="2570427"/>
          </a:xfrm>
          <a:custGeom>
            <a:avLst/>
            <a:gdLst/>
            <a:ahLst/>
            <a:cxnLst/>
            <a:rect l="l" t="t" r="r" b="b"/>
            <a:pathLst>
              <a:path w="1039813" h="1927820">
                <a:moveTo>
                  <a:pt x="519907" y="95279"/>
                </a:moveTo>
                <a:cubicBezTo>
                  <a:pt x="284499" y="95279"/>
                  <a:pt x="93663" y="286530"/>
                  <a:pt x="93663" y="522449"/>
                </a:cubicBezTo>
                <a:cubicBezTo>
                  <a:pt x="93663" y="758368"/>
                  <a:pt x="284499" y="949619"/>
                  <a:pt x="519907" y="949619"/>
                </a:cubicBezTo>
                <a:cubicBezTo>
                  <a:pt x="755315" y="949619"/>
                  <a:pt x="946151" y="758368"/>
                  <a:pt x="946151" y="522449"/>
                </a:cubicBezTo>
                <a:cubicBezTo>
                  <a:pt x="946151" y="286530"/>
                  <a:pt x="755315" y="95279"/>
                  <a:pt x="519907" y="95279"/>
                </a:cubicBezTo>
                <a:close/>
                <a:moveTo>
                  <a:pt x="520844" y="0"/>
                </a:moveTo>
                <a:cubicBezTo>
                  <a:pt x="807495" y="0"/>
                  <a:pt x="1039813" y="234414"/>
                  <a:pt x="1039813" y="521337"/>
                </a:cubicBezTo>
                <a:cubicBezTo>
                  <a:pt x="1039813" y="810135"/>
                  <a:pt x="807495" y="1042673"/>
                  <a:pt x="520844" y="1042673"/>
                </a:cubicBezTo>
                <a:cubicBezTo>
                  <a:pt x="342858" y="1042673"/>
                  <a:pt x="187354" y="954534"/>
                  <a:pt x="93677" y="821386"/>
                </a:cubicBezTo>
                <a:cubicBezTo>
                  <a:pt x="93677" y="821386"/>
                  <a:pt x="93677" y="821386"/>
                  <a:pt x="93677" y="1927820"/>
                </a:cubicBezTo>
                <a:cubicBezTo>
                  <a:pt x="93677" y="1927820"/>
                  <a:pt x="93677" y="1927820"/>
                  <a:pt x="0" y="1927820"/>
                </a:cubicBezTo>
                <a:cubicBezTo>
                  <a:pt x="0" y="1927820"/>
                  <a:pt x="0" y="1927820"/>
                  <a:pt x="0" y="521337"/>
                </a:cubicBezTo>
                <a:cubicBezTo>
                  <a:pt x="0" y="234414"/>
                  <a:pt x="232319" y="0"/>
                  <a:pt x="5208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4" name="Freeform 12"/>
          <p:cNvSpPr>
            <a:spLocks noEditPoints="1"/>
          </p:cNvSpPr>
          <p:nvPr/>
        </p:nvSpPr>
        <p:spPr bwMode="auto">
          <a:xfrm>
            <a:off x="6991353" y="3283966"/>
            <a:ext cx="552449" cy="493335"/>
          </a:xfrm>
          <a:custGeom>
            <a:avLst/>
            <a:gdLst>
              <a:gd name="T0" fmla="*/ 89 w 221"/>
              <a:gd name="T1" fmla="*/ 52 h 198"/>
              <a:gd name="T2" fmla="*/ 65 w 221"/>
              <a:gd name="T3" fmla="*/ 37 h 198"/>
              <a:gd name="T4" fmla="*/ 75 w 221"/>
              <a:gd name="T5" fmla="*/ 27 h 198"/>
              <a:gd name="T6" fmla="*/ 69 w 221"/>
              <a:gd name="T7" fmla="*/ 59 h 198"/>
              <a:gd name="T8" fmla="*/ 88 w 221"/>
              <a:gd name="T9" fmla="*/ 62 h 198"/>
              <a:gd name="T10" fmla="*/ 104 w 221"/>
              <a:gd name="T11" fmla="*/ 48 h 198"/>
              <a:gd name="T12" fmla="*/ 165 w 221"/>
              <a:gd name="T13" fmla="*/ 56 h 198"/>
              <a:gd name="T14" fmla="*/ 180 w 221"/>
              <a:gd name="T15" fmla="*/ 92 h 198"/>
              <a:gd name="T16" fmla="*/ 173 w 221"/>
              <a:gd name="T17" fmla="*/ 117 h 198"/>
              <a:gd name="T18" fmla="*/ 168 w 221"/>
              <a:gd name="T19" fmla="*/ 183 h 198"/>
              <a:gd name="T20" fmla="*/ 69 w 221"/>
              <a:gd name="T21" fmla="*/ 198 h 198"/>
              <a:gd name="T22" fmla="*/ 0 w 221"/>
              <a:gd name="T23" fmla="*/ 128 h 198"/>
              <a:gd name="T24" fmla="*/ 69 w 221"/>
              <a:gd name="T25" fmla="*/ 59 h 198"/>
              <a:gd name="T26" fmla="*/ 102 w 221"/>
              <a:gd name="T27" fmla="*/ 67 h 198"/>
              <a:gd name="T28" fmla="*/ 130 w 221"/>
              <a:gd name="T29" fmla="*/ 96 h 198"/>
              <a:gd name="T30" fmla="*/ 163 w 221"/>
              <a:gd name="T31" fmla="*/ 106 h 198"/>
              <a:gd name="T32" fmla="*/ 166 w 221"/>
              <a:gd name="T33" fmla="*/ 92 h 198"/>
              <a:gd name="T34" fmla="*/ 155 w 221"/>
              <a:gd name="T35" fmla="*/ 66 h 198"/>
              <a:gd name="T36" fmla="*/ 111 w 221"/>
              <a:gd name="T37" fmla="*/ 60 h 198"/>
              <a:gd name="T38" fmla="*/ 102 w 221"/>
              <a:gd name="T39" fmla="*/ 67 h 198"/>
              <a:gd name="T40" fmla="*/ 193 w 221"/>
              <a:gd name="T41" fmla="*/ 99 h 198"/>
              <a:gd name="T42" fmla="*/ 193 w 221"/>
              <a:gd name="T43" fmla="*/ 85 h 198"/>
              <a:gd name="T44" fmla="*/ 221 w 221"/>
              <a:gd name="T45" fmla="*/ 92 h 198"/>
              <a:gd name="T46" fmla="*/ 193 w 221"/>
              <a:gd name="T47" fmla="*/ 99 h 198"/>
              <a:gd name="T48" fmla="*/ 179 w 221"/>
              <a:gd name="T49" fmla="*/ 52 h 198"/>
              <a:gd name="T50" fmla="*/ 169 w 221"/>
              <a:gd name="T51" fmla="*/ 42 h 198"/>
              <a:gd name="T52" fmla="*/ 194 w 221"/>
              <a:gd name="T53" fmla="*/ 27 h 198"/>
              <a:gd name="T54" fmla="*/ 179 w 221"/>
              <a:gd name="T55" fmla="*/ 52 h 198"/>
              <a:gd name="T56" fmla="*/ 136 w 221"/>
              <a:gd name="T57" fmla="*/ 28 h 198"/>
              <a:gd name="T58" fmla="*/ 122 w 221"/>
              <a:gd name="T59" fmla="*/ 28 h 198"/>
              <a:gd name="T60" fmla="*/ 129 w 221"/>
              <a:gd name="T61" fmla="*/ 0 h 198"/>
              <a:gd name="T62" fmla="*/ 136 w 221"/>
              <a:gd name="T63" fmla="*/ 28 h 198"/>
              <a:gd name="T64" fmla="*/ 99 w 221"/>
              <a:gd name="T65" fmla="*/ 82 h 198"/>
              <a:gd name="T66" fmla="*/ 30 w 221"/>
              <a:gd name="T67" fmla="*/ 89 h 198"/>
              <a:gd name="T68" fmla="*/ 30 w 221"/>
              <a:gd name="T69" fmla="*/ 167 h 198"/>
              <a:gd name="T70" fmla="*/ 132 w 221"/>
              <a:gd name="T71" fmla="*/ 183 h 198"/>
              <a:gd name="T72" fmla="*/ 169 w 221"/>
              <a:gd name="T73" fmla="*/ 146 h 198"/>
              <a:gd name="T74" fmla="*/ 132 w 221"/>
              <a:gd name="T75" fmla="*/ 109 h 198"/>
              <a:gd name="T76" fmla="*/ 127 w 221"/>
              <a:gd name="T77" fmla="*/ 110 h 198"/>
              <a:gd name="T78" fmla="*/ 99 w 221"/>
              <a:gd name="T79" fmla="*/ 82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1" h="198">
                <a:moveTo>
                  <a:pt x="89" y="42"/>
                </a:moveTo>
                <a:cubicBezTo>
                  <a:pt x="92" y="44"/>
                  <a:pt x="92" y="49"/>
                  <a:pt x="89" y="52"/>
                </a:cubicBezTo>
                <a:cubicBezTo>
                  <a:pt x="86" y="54"/>
                  <a:pt x="82" y="54"/>
                  <a:pt x="79" y="52"/>
                </a:cubicBezTo>
                <a:cubicBezTo>
                  <a:pt x="65" y="37"/>
                  <a:pt x="65" y="37"/>
                  <a:pt x="65" y="37"/>
                </a:cubicBezTo>
                <a:cubicBezTo>
                  <a:pt x="62" y="34"/>
                  <a:pt x="62" y="30"/>
                  <a:pt x="65" y="27"/>
                </a:cubicBezTo>
                <a:cubicBezTo>
                  <a:pt x="67" y="24"/>
                  <a:pt x="72" y="24"/>
                  <a:pt x="75" y="27"/>
                </a:cubicBezTo>
                <a:cubicBezTo>
                  <a:pt x="89" y="42"/>
                  <a:pt x="89" y="42"/>
                  <a:pt x="89" y="42"/>
                </a:cubicBezTo>
                <a:close/>
                <a:moveTo>
                  <a:pt x="69" y="59"/>
                </a:moveTo>
                <a:cubicBezTo>
                  <a:pt x="69" y="59"/>
                  <a:pt x="69" y="59"/>
                  <a:pt x="69" y="59"/>
                </a:cubicBezTo>
                <a:cubicBezTo>
                  <a:pt x="76" y="59"/>
                  <a:pt x="82" y="60"/>
                  <a:pt x="88" y="62"/>
                </a:cubicBezTo>
                <a:cubicBezTo>
                  <a:pt x="92" y="56"/>
                  <a:pt x="97" y="52"/>
                  <a:pt x="103" y="48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11" y="43"/>
                  <a:pt x="120" y="41"/>
                  <a:pt x="129" y="41"/>
                </a:cubicBezTo>
                <a:cubicBezTo>
                  <a:pt x="143" y="41"/>
                  <a:pt x="156" y="47"/>
                  <a:pt x="165" y="56"/>
                </a:cubicBezTo>
                <a:cubicBezTo>
                  <a:pt x="165" y="56"/>
                  <a:pt x="165" y="56"/>
                  <a:pt x="165" y="56"/>
                </a:cubicBezTo>
                <a:cubicBezTo>
                  <a:pt x="175" y="65"/>
                  <a:pt x="180" y="78"/>
                  <a:pt x="180" y="92"/>
                </a:cubicBezTo>
                <a:cubicBezTo>
                  <a:pt x="180" y="97"/>
                  <a:pt x="179" y="103"/>
                  <a:pt x="178" y="108"/>
                </a:cubicBezTo>
                <a:cubicBezTo>
                  <a:pt x="177" y="111"/>
                  <a:pt x="175" y="114"/>
                  <a:pt x="173" y="117"/>
                </a:cubicBezTo>
                <a:cubicBezTo>
                  <a:pt x="179" y="126"/>
                  <a:pt x="183" y="136"/>
                  <a:pt x="183" y="146"/>
                </a:cubicBezTo>
                <a:cubicBezTo>
                  <a:pt x="183" y="161"/>
                  <a:pt x="177" y="173"/>
                  <a:pt x="168" y="183"/>
                </a:cubicBezTo>
                <a:cubicBezTo>
                  <a:pt x="158" y="192"/>
                  <a:pt x="146" y="198"/>
                  <a:pt x="132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50" y="198"/>
                  <a:pt x="32" y="190"/>
                  <a:pt x="20" y="177"/>
                </a:cubicBezTo>
                <a:cubicBezTo>
                  <a:pt x="7" y="165"/>
                  <a:pt x="0" y="147"/>
                  <a:pt x="0" y="128"/>
                </a:cubicBezTo>
                <a:cubicBezTo>
                  <a:pt x="0" y="109"/>
                  <a:pt x="7" y="92"/>
                  <a:pt x="20" y="79"/>
                </a:cubicBezTo>
                <a:cubicBezTo>
                  <a:pt x="32" y="67"/>
                  <a:pt x="50" y="59"/>
                  <a:pt x="69" y="59"/>
                </a:cubicBezTo>
                <a:close/>
                <a:moveTo>
                  <a:pt x="102" y="67"/>
                </a:moveTo>
                <a:cubicBezTo>
                  <a:pt x="102" y="67"/>
                  <a:pt x="102" y="67"/>
                  <a:pt x="102" y="67"/>
                </a:cubicBezTo>
                <a:cubicBezTo>
                  <a:pt x="103" y="68"/>
                  <a:pt x="105" y="69"/>
                  <a:pt x="106" y="70"/>
                </a:cubicBezTo>
                <a:cubicBezTo>
                  <a:pt x="116" y="77"/>
                  <a:pt x="124" y="85"/>
                  <a:pt x="130" y="96"/>
                </a:cubicBezTo>
                <a:cubicBezTo>
                  <a:pt x="132" y="96"/>
                  <a:pt x="132" y="96"/>
                  <a:pt x="132" y="96"/>
                </a:cubicBezTo>
                <a:cubicBezTo>
                  <a:pt x="144" y="96"/>
                  <a:pt x="154" y="100"/>
                  <a:pt x="163" y="106"/>
                </a:cubicBezTo>
                <a:cubicBezTo>
                  <a:pt x="164" y="105"/>
                  <a:pt x="164" y="104"/>
                  <a:pt x="164" y="103"/>
                </a:cubicBezTo>
                <a:cubicBezTo>
                  <a:pt x="166" y="100"/>
                  <a:pt x="166" y="96"/>
                  <a:pt x="166" y="92"/>
                </a:cubicBezTo>
                <a:cubicBezTo>
                  <a:pt x="166" y="82"/>
                  <a:pt x="162" y="72"/>
                  <a:pt x="155" y="66"/>
                </a:cubicBezTo>
                <a:cubicBezTo>
                  <a:pt x="155" y="66"/>
                  <a:pt x="155" y="66"/>
                  <a:pt x="155" y="66"/>
                </a:cubicBezTo>
                <a:cubicBezTo>
                  <a:pt x="149" y="59"/>
                  <a:pt x="139" y="55"/>
                  <a:pt x="129" y="55"/>
                </a:cubicBezTo>
                <a:cubicBezTo>
                  <a:pt x="122" y="55"/>
                  <a:pt x="116" y="57"/>
                  <a:pt x="111" y="60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107" y="62"/>
                  <a:pt x="104" y="65"/>
                  <a:pt x="102" y="67"/>
                </a:cubicBezTo>
                <a:close/>
                <a:moveTo>
                  <a:pt x="193" y="99"/>
                </a:moveTo>
                <a:cubicBezTo>
                  <a:pt x="193" y="99"/>
                  <a:pt x="193" y="99"/>
                  <a:pt x="193" y="99"/>
                </a:cubicBezTo>
                <a:cubicBezTo>
                  <a:pt x="189" y="99"/>
                  <a:pt x="186" y="96"/>
                  <a:pt x="186" y="92"/>
                </a:cubicBezTo>
                <a:cubicBezTo>
                  <a:pt x="186" y="88"/>
                  <a:pt x="189" y="85"/>
                  <a:pt x="193" y="85"/>
                </a:cubicBezTo>
                <a:cubicBezTo>
                  <a:pt x="214" y="85"/>
                  <a:pt x="214" y="85"/>
                  <a:pt x="214" y="85"/>
                </a:cubicBezTo>
                <a:cubicBezTo>
                  <a:pt x="218" y="85"/>
                  <a:pt x="221" y="88"/>
                  <a:pt x="221" y="92"/>
                </a:cubicBezTo>
                <a:cubicBezTo>
                  <a:pt x="221" y="96"/>
                  <a:pt x="218" y="99"/>
                  <a:pt x="214" y="99"/>
                </a:cubicBezTo>
                <a:cubicBezTo>
                  <a:pt x="193" y="99"/>
                  <a:pt x="193" y="99"/>
                  <a:pt x="193" y="99"/>
                </a:cubicBezTo>
                <a:close/>
                <a:moveTo>
                  <a:pt x="179" y="52"/>
                </a:moveTo>
                <a:cubicBezTo>
                  <a:pt x="179" y="52"/>
                  <a:pt x="179" y="52"/>
                  <a:pt x="179" y="52"/>
                </a:cubicBezTo>
                <a:cubicBezTo>
                  <a:pt x="177" y="54"/>
                  <a:pt x="172" y="54"/>
                  <a:pt x="169" y="52"/>
                </a:cubicBezTo>
                <a:cubicBezTo>
                  <a:pt x="167" y="49"/>
                  <a:pt x="167" y="44"/>
                  <a:pt x="169" y="42"/>
                </a:cubicBezTo>
                <a:cubicBezTo>
                  <a:pt x="184" y="27"/>
                  <a:pt x="184" y="27"/>
                  <a:pt x="184" y="27"/>
                </a:cubicBezTo>
                <a:cubicBezTo>
                  <a:pt x="187" y="24"/>
                  <a:pt x="191" y="24"/>
                  <a:pt x="194" y="27"/>
                </a:cubicBezTo>
                <a:cubicBezTo>
                  <a:pt x="197" y="30"/>
                  <a:pt x="197" y="34"/>
                  <a:pt x="194" y="37"/>
                </a:cubicBezTo>
                <a:cubicBezTo>
                  <a:pt x="179" y="52"/>
                  <a:pt x="179" y="52"/>
                  <a:pt x="179" y="52"/>
                </a:cubicBezTo>
                <a:close/>
                <a:moveTo>
                  <a:pt x="136" y="28"/>
                </a:moveTo>
                <a:cubicBezTo>
                  <a:pt x="136" y="28"/>
                  <a:pt x="136" y="28"/>
                  <a:pt x="136" y="28"/>
                </a:cubicBezTo>
                <a:cubicBezTo>
                  <a:pt x="136" y="32"/>
                  <a:pt x="133" y="35"/>
                  <a:pt x="129" y="35"/>
                </a:cubicBezTo>
                <a:cubicBezTo>
                  <a:pt x="125" y="35"/>
                  <a:pt x="122" y="32"/>
                  <a:pt x="122" y="28"/>
                </a:cubicBezTo>
                <a:cubicBezTo>
                  <a:pt x="122" y="7"/>
                  <a:pt x="122" y="7"/>
                  <a:pt x="122" y="7"/>
                </a:cubicBezTo>
                <a:cubicBezTo>
                  <a:pt x="122" y="3"/>
                  <a:pt x="125" y="0"/>
                  <a:pt x="129" y="0"/>
                </a:cubicBezTo>
                <a:cubicBezTo>
                  <a:pt x="133" y="0"/>
                  <a:pt x="136" y="3"/>
                  <a:pt x="136" y="7"/>
                </a:cubicBezTo>
                <a:cubicBezTo>
                  <a:pt x="136" y="28"/>
                  <a:pt x="136" y="28"/>
                  <a:pt x="136" y="28"/>
                </a:cubicBezTo>
                <a:close/>
                <a:moveTo>
                  <a:pt x="99" y="82"/>
                </a:moveTo>
                <a:cubicBezTo>
                  <a:pt x="99" y="82"/>
                  <a:pt x="99" y="82"/>
                  <a:pt x="99" y="82"/>
                </a:cubicBezTo>
                <a:cubicBezTo>
                  <a:pt x="90" y="76"/>
                  <a:pt x="80" y="73"/>
                  <a:pt x="69" y="73"/>
                </a:cubicBezTo>
                <a:cubicBezTo>
                  <a:pt x="54" y="73"/>
                  <a:pt x="40" y="79"/>
                  <a:pt x="30" y="89"/>
                </a:cubicBezTo>
                <a:cubicBezTo>
                  <a:pt x="20" y="99"/>
                  <a:pt x="14" y="113"/>
                  <a:pt x="14" y="128"/>
                </a:cubicBezTo>
                <a:cubicBezTo>
                  <a:pt x="14" y="144"/>
                  <a:pt x="20" y="157"/>
                  <a:pt x="30" y="167"/>
                </a:cubicBezTo>
                <a:cubicBezTo>
                  <a:pt x="40" y="177"/>
                  <a:pt x="54" y="183"/>
                  <a:pt x="69" y="183"/>
                </a:cubicBezTo>
                <a:cubicBezTo>
                  <a:pt x="132" y="183"/>
                  <a:pt x="132" y="183"/>
                  <a:pt x="132" y="183"/>
                </a:cubicBezTo>
                <a:cubicBezTo>
                  <a:pt x="142" y="183"/>
                  <a:pt x="151" y="179"/>
                  <a:pt x="158" y="173"/>
                </a:cubicBezTo>
                <a:cubicBezTo>
                  <a:pt x="164" y="166"/>
                  <a:pt x="169" y="157"/>
                  <a:pt x="169" y="146"/>
                </a:cubicBezTo>
                <a:cubicBezTo>
                  <a:pt x="169" y="136"/>
                  <a:pt x="164" y="127"/>
                  <a:pt x="158" y="120"/>
                </a:cubicBezTo>
                <a:cubicBezTo>
                  <a:pt x="151" y="114"/>
                  <a:pt x="142" y="109"/>
                  <a:pt x="132" y="109"/>
                </a:cubicBezTo>
                <a:cubicBezTo>
                  <a:pt x="131" y="109"/>
                  <a:pt x="130" y="109"/>
                  <a:pt x="129" y="110"/>
                </a:cubicBezTo>
                <a:cubicBezTo>
                  <a:pt x="128" y="110"/>
                  <a:pt x="127" y="110"/>
                  <a:pt x="127" y="110"/>
                </a:cubicBezTo>
                <a:cubicBezTo>
                  <a:pt x="124" y="110"/>
                  <a:pt x="121" y="109"/>
                  <a:pt x="119" y="106"/>
                </a:cubicBezTo>
                <a:cubicBezTo>
                  <a:pt x="115" y="96"/>
                  <a:pt x="108" y="88"/>
                  <a:pt x="99" y="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5" name="Freeform 13"/>
          <p:cNvSpPr>
            <a:spLocks noEditPoints="1"/>
          </p:cNvSpPr>
          <p:nvPr/>
        </p:nvSpPr>
        <p:spPr bwMode="auto">
          <a:xfrm>
            <a:off x="4694767" y="3313609"/>
            <a:ext cx="457200" cy="434049"/>
          </a:xfrm>
          <a:custGeom>
            <a:avLst/>
            <a:gdLst>
              <a:gd name="T0" fmla="*/ 27 w 183"/>
              <a:gd name="T1" fmla="*/ 96 h 174"/>
              <a:gd name="T2" fmla="*/ 19 w 183"/>
              <a:gd name="T3" fmla="*/ 96 h 174"/>
              <a:gd name="T4" fmla="*/ 152 w 183"/>
              <a:gd name="T5" fmla="*/ 0 h 174"/>
              <a:gd name="T6" fmla="*/ 152 w 183"/>
              <a:gd name="T7" fmla="*/ 8 h 174"/>
              <a:gd name="T8" fmla="*/ 27 w 183"/>
              <a:gd name="T9" fmla="*/ 4 h 174"/>
              <a:gd name="T10" fmla="*/ 152 w 183"/>
              <a:gd name="T11" fmla="*/ 0 h 174"/>
              <a:gd name="T12" fmla="*/ 152 w 183"/>
              <a:gd name="T13" fmla="*/ 17 h 174"/>
              <a:gd name="T14" fmla="*/ 152 w 183"/>
              <a:gd name="T15" fmla="*/ 25 h 174"/>
              <a:gd name="T16" fmla="*/ 27 w 183"/>
              <a:gd name="T17" fmla="*/ 21 h 174"/>
              <a:gd name="T18" fmla="*/ 152 w 183"/>
              <a:gd name="T19" fmla="*/ 17 h 174"/>
              <a:gd name="T20" fmla="*/ 36 w 183"/>
              <a:gd name="T21" fmla="*/ 96 h 174"/>
              <a:gd name="T22" fmla="*/ 49 w 183"/>
              <a:gd name="T23" fmla="*/ 96 h 174"/>
              <a:gd name="T24" fmla="*/ 68 w 183"/>
              <a:gd name="T25" fmla="*/ 124 h 174"/>
              <a:gd name="T26" fmla="*/ 116 w 183"/>
              <a:gd name="T27" fmla="*/ 124 h 174"/>
              <a:gd name="T28" fmla="*/ 135 w 183"/>
              <a:gd name="T29" fmla="*/ 96 h 174"/>
              <a:gd name="T30" fmla="*/ 148 w 183"/>
              <a:gd name="T31" fmla="*/ 42 h 174"/>
              <a:gd name="T32" fmla="*/ 36 w 183"/>
              <a:gd name="T33" fmla="*/ 96 h 174"/>
              <a:gd name="T34" fmla="*/ 156 w 183"/>
              <a:gd name="T35" fmla="*/ 96 h 174"/>
              <a:gd name="T36" fmla="*/ 156 w 183"/>
              <a:gd name="T37" fmla="*/ 80 h 174"/>
              <a:gd name="T38" fmla="*/ 156 w 183"/>
              <a:gd name="T39" fmla="*/ 52 h 174"/>
              <a:gd name="T40" fmla="*/ 182 w 183"/>
              <a:gd name="T41" fmla="*/ 97 h 174"/>
              <a:gd name="T42" fmla="*/ 183 w 183"/>
              <a:gd name="T43" fmla="*/ 103 h 174"/>
              <a:gd name="T44" fmla="*/ 183 w 183"/>
              <a:gd name="T45" fmla="*/ 167 h 174"/>
              <a:gd name="T46" fmla="*/ 176 w 183"/>
              <a:gd name="T47" fmla="*/ 174 h 174"/>
              <a:gd name="T48" fmla="*/ 0 w 183"/>
              <a:gd name="T49" fmla="*/ 167 h 174"/>
              <a:gd name="T50" fmla="*/ 0 w 183"/>
              <a:gd name="T51" fmla="*/ 103 h 174"/>
              <a:gd name="T52" fmla="*/ 1 w 183"/>
              <a:gd name="T53" fmla="*/ 97 h 174"/>
              <a:gd name="T54" fmla="*/ 27 w 183"/>
              <a:gd name="T55" fmla="*/ 38 h 174"/>
              <a:gd name="T56" fmla="*/ 32 w 183"/>
              <a:gd name="T57" fmla="*/ 34 h 174"/>
              <a:gd name="T58" fmla="*/ 152 w 183"/>
              <a:gd name="T59" fmla="*/ 34 h 174"/>
              <a:gd name="T60" fmla="*/ 156 w 183"/>
              <a:gd name="T61" fmla="*/ 52 h 174"/>
              <a:gd name="T62" fmla="*/ 43 w 183"/>
              <a:gd name="T63" fmla="*/ 110 h 174"/>
              <a:gd name="T64" fmla="*/ 15 w 183"/>
              <a:gd name="T65" fmla="*/ 160 h 174"/>
              <a:gd name="T66" fmla="*/ 169 w 183"/>
              <a:gd name="T67" fmla="*/ 110 h 174"/>
              <a:gd name="T68" fmla="*/ 125 w 183"/>
              <a:gd name="T69" fmla="*/ 134 h 174"/>
              <a:gd name="T70" fmla="*/ 59 w 183"/>
              <a:gd name="T71" fmla="*/ 13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3" h="174">
                <a:moveTo>
                  <a:pt x="19" y="96"/>
                </a:moveTo>
                <a:cubicBezTo>
                  <a:pt x="27" y="96"/>
                  <a:pt x="27" y="96"/>
                  <a:pt x="27" y="96"/>
                </a:cubicBezTo>
                <a:cubicBezTo>
                  <a:pt x="27" y="80"/>
                  <a:pt x="27" y="80"/>
                  <a:pt x="27" y="80"/>
                </a:cubicBezTo>
                <a:cubicBezTo>
                  <a:pt x="19" y="96"/>
                  <a:pt x="19" y="96"/>
                  <a:pt x="19" y="96"/>
                </a:cubicBezTo>
                <a:close/>
                <a:moveTo>
                  <a:pt x="152" y="0"/>
                </a:moveTo>
                <a:cubicBezTo>
                  <a:pt x="152" y="0"/>
                  <a:pt x="152" y="0"/>
                  <a:pt x="152" y="0"/>
                </a:cubicBezTo>
                <a:cubicBezTo>
                  <a:pt x="154" y="0"/>
                  <a:pt x="156" y="2"/>
                  <a:pt x="156" y="4"/>
                </a:cubicBezTo>
                <a:cubicBezTo>
                  <a:pt x="156" y="7"/>
                  <a:pt x="154" y="8"/>
                  <a:pt x="15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29" y="8"/>
                  <a:pt x="27" y="7"/>
                  <a:pt x="27" y="4"/>
                </a:cubicBezTo>
                <a:cubicBezTo>
                  <a:pt x="27" y="2"/>
                  <a:pt x="29" y="0"/>
                  <a:pt x="32" y="0"/>
                </a:cubicBezTo>
                <a:cubicBezTo>
                  <a:pt x="152" y="0"/>
                  <a:pt x="152" y="0"/>
                  <a:pt x="152" y="0"/>
                </a:cubicBezTo>
                <a:close/>
                <a:moveTo>
                  <a:pt x="152" y="17"/>
                </a:moveTo>
                <a:cubicBezTo>
                  <a:pt x="152" y="17"/>
                  <a:pt x="152" y="17"/>
                  <a:pt x="152" y="17"/>
                </a:cubicBezTo>
                <a:cubicBezTo>
                  <a:pt x="154" y="17"/>
                  <a:pt x="156" y="19"/>
                  <a:pt x="156" y="21"/>
                </a:cubicBezTo>
                <a:cubicBezTo>
                  <a:pt x="156" y="23"/>
                  <a:pt x="154" y="25"/>
                  <a:pt x="15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29" y="25"/>
                  <a:pt x="27" y="23"/>
                  <a:pt x="27" y="21"/>
                </a:cubicBezTo>
                <a:cubicBezTo>
                  <a:pt x="27" y="19"/>
                  <a:pt x="29" y="17"/>
                  <a:pt x="32" y="17"/>
                </a:cubicBezTo>
                <a:cubicBezTo>
                  <a:pt x="152" y="17"/>
                  <a:pt x="152" y="17"/>
                  <a:pt x="152" y="17"/>
                </a:cubicBezTo>
                <a:close/>
                <a:moveTo>
                  <a:pt x="36" y="96"/>
                </a:moveTo>
                <a:cubicBezTo>
                  <a:pt x="36" y="96"/>
                  <a:pt x="36" y="96"/>
                  <a:pt x="36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53" y="96"/>
                  <a:pt x="55" y="98"/>
                  <a:pt x="56" y="102"/>
                </a:cubicBezTo>
                <a:cubicBezTo>
                  <a:pt x="57" y="111"/>
                  <a:pt x="62" y="118"/>
                  <a:pt x="68" y="124"/>
                </a:cubicBezTo>
                <a:cubicBezTo>
                  <a:pt x="74" y="129"/>
                  <a:pt x="83" y="132"/>
                  <a:pt x="92" y="132"/>
                </a:cubicBezTo>
                <a:cubicBezTo>
                  <a:pt x="101" y="132"/>
                  <a:pt x="109" y="129"/>
                  <a:pt x="116" y="124"/>
                </a:cubicBezTo>
                <a:cubicBezTo>
                  <a:pt x="122" y="118"/>
                  <a:pt x="127" y="110"/>
                  <a:pt x="128" y="102"/>
                </a:cubicBezTo>
                <a:cubicBezTo>
                  <a:pt x="129" y="98"/>
                  <a:pt x="132" y="96"/>
                  <a:pt x="135" y="96"/>
                </a:cubicBezTo>
                <a:cubicBezTo>
                  <a:pt x="148" y="96"/>
                  <a:pt x="148" y="96"/>
                  <a:pt x="148" y="96"/>
                </a:cubicBezTo>
                <a:cubicBezTo>
                  <a:pt x="148" y="42"/>
                  <a:pt x="148" y="42"/>
                  <a:pt x="148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96"/>
                  <a:pt x="36" y="96"/>
                  <a:pt x="36" y="96"/>
                </a:cubicBezTo>
                <a:close/>
                <a:moveTo>
                  <a:pt x="156" y="96"/>
                </a:moveTo>
                <a:cubicBezTo>
                  <a:pt x="156" y="96"/>
                  <a:pt x="156" y="96"/>
                  <a:pt x="156" y="96"/>
                </a:cubicBezTo>
                <a:cubicBezTo>
                  <a:pt x="165" y="96"/>
                  <a:pt x="165" y="96"/>
                  <a:pt x="165" y="96"/>
                </a:cubicBezTo>
                <a:cubicBezTo>
                  <a:pt x="156" y="80"/>
                  <a:pt x="156" y="80"/>
                  <a:pt x="156" y="80"/>
                </a:cubicBezTo>
                <a:cubicBezTo>
                  <a:pt x="156" y="96"/>
                  <a:pt x="156" y="96"/>
                  <a:pt x="156" y="96"/>
                </a:cubicBezTo>
                <a:close/>
                <a:moveTo>
                  <a:pt x="156" y="52"/>
                </a:moveTo>
                <a:cubicBezTo>
                  <a:pt x="156" y="52"/>
                  <a:pt x="156" y="52"/>
                  <a:pt x="156" y="52"/>
                </a:cubicBezTo>
                <a:cubicBezTo>
                  <a:pt x="182" y="97"/>
                  <a:pt x="182" y="97"/>
                  <a:pt x="182" y="97"/>
                </a:cubicBezTo>
                <a:cubicBezTo>
                  <a:pt x="183" y="99"/>
                  <a:pt x="183" y="100"/>
                  <a:pt x="183" y="102"/>
                </a:cubicBezTo>
                <a:cubicBezTo>
                  <a:pt x="183" y="102"/>
                  <a:pt x="183" y="102"/>
                  <a:pt x="183" y="103"/>
                </a:cubicBezTo>
                <a:cubicBezTo>
                  <a:pt x="183" y="103"/>
                  <a:pt x="183" y="103"/>
                  <a:pt x="183" y="103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71"/>
                  <a:pt x="180" y="174"/>
                  <a:pt x="176" y="174"/>
                </a:cubicBezTo>
                <a:cubicBezTo>
                  <a:pt x="176" y="174"/>
                  <a:pt x="176" y="174"/>
                  <a:pt x="176" y="174"/>
                </a:cubicBezTo>
                <a:cubicBezTo>
                  <a:pt x="7" y="174"/>
                  <a:pt x="7" y="174"/>
                  <a:pt x="7" y="174"/>
                </a:cubicBezTo>
                <a:cubicBezTo>
                  <a:pt x="4" y="174"/>
                  <a:pt x="0" y="171"/>
                  <a:pt x="0" y="167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0"/>
                  <a:pt x="0" y="99"/>
                  <a:pt x="1" y="97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6"/>
                  <a:pt x="29" y="34"/>
                  <a:pt x="32" y="34"/>
                </a:cubicBezTo>
                <a:cubicBezTo>
                  <a:pt x="152" y="34"/>
                  <a:pt x="152" y="34"/>
                  <a:pt x="152" y="34"/>
                </a:cubicBezTo>
                <a:cubicBezTo>
                  <a:pt x="152" y="34"/>
                  <a:pt x="152" y="34"/>
                  <a:pt x="152" y="34"/>
                </a:cubicBezTo>
                <a:cubicBezTo>
                  <a:pt x="154" y="34"/>
                  <a:pt x="156" y="36"/>
                  <a:pt x="156" y="38"/>
                </a:cubicBezTo>
                <a:cubicBezTo>
                  <a:pt x="156" y="52"/>
                  <a:pt x="156" y="52"/>
                  <a:pt x="156" y="52"/>
                </a:cubicBezTo>
                <a:close/>
                <a:moveTo>
                  <a:pt x="43" y="110"/>
                </a:moveTo>
                <a:cubicBezTo>
                  <a:pt x="43" y="110"/>
                  <a:pt x="43" y="110"/>
                  <a:pt x="43" y="110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5" y="160"/>
                  <a:pt x="15" y="160"/>
                  <a:pt x="15" y="160"/>
                </a:cubicBezTo>
                <a:cubicBezTo>
                  <a:pt x="169" y="160"/>
                  <a:pt x="169" y="160"/>
                  <a:pt x="169" y="160"/>
                </a:cubicBezTo>
                <a:cubicBezTo>
                  <a:pt x="169" y="110"/>
                  <a:pt x="169" y="110"/>
                  <a:pt x="169" y="110"/>
                </a:cubicBezTo>
                <a:cubicBezTo>
                  <a:pt x="141" y="110"/>
                  <a:pt x="141" y="110"/>
                  <a:pt x="141" y="110"/>
                </a:cubicBezTo>
                <a:cubicBezTo>
                  <a:pt x="138" y="119"/>
                  <a:pt x="132" y="128"/>
                  <a:pt x="125" y="134"/>
                </a:cubicBezTo>
                <a:cubicBezTo>
                  <a:pt x="116" y="142"/>
                  <a:pt x="104" y="147"/>
                  <a:pt x="92" y="147"/>
                </a:cubicBezTo>
                <a:cubicBezTo>
                  <a:pt x="79" y="147"/>
                  <a:pt x="68" y="142"/>
                  <a:pt x="59" y="134"/>
                </a:cubicBezTo>
                <a:cubicBezTo>
                  <a:pt x="51" y="128"/>
                  <a:pt x="46" y="119"/>
                  <a:pt x="43" y="1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6" name="Freeform 14"/>
          <p:cNvSpPr>
            <a:spLocks noEditPoints="1"/>
          </p:cNvSpPr>
          <p:nvPr/>
        </p:nvSpPr>
        <p:spPr bwMode="auto">
          <a:xfrm>
            <a:off x="4140200" y="4763971"/>
            <a:ext cx="431800" cy="438285"/>
          </a:xfrm>
          <a:custGeom>
            <a:avLst/>
            <a:gdLst>
              <a:gd name="T0" fmla="*/ 82 w 173"/>
              <a:gd name="T1" fmla="*/ 124 h 176"/>
              <a:gd name="T2" fmla="*/ 79 w 173"/>
              <a:gd name="T3" fmla="*/ 119 h 176"/>
              <a:gd name="T4" fmla="*/ 85 w 173"/>
              <a:gd name="T5" fmla="*/ 157 h 176"/>
              <a:gd name="T6" fmla="*/ 68 w 173"/>
              <a:gd name="T7" fmla="*/ 171 h 176"/>
              <a:gd name="T8" fmla="*/ 46 w 173"/>
              <a:gd name="T9" fmla="*/ 171 h 176"/>
              <a:gd name="T10" fmla="*/ 9 w 173"/>
              <a:gd name="T11" fmla="*/ 107 h 176"/>
              <a:gd name="T12" fmla="*/ 10 w 173"/>
              <a:gd name="T13" fmla="*/ 58 h 176"/>
              <a:gd name="T14" fmla="*/ 10 w 173"/>
              <a:gd name="T15" fmla="*/ 58 h 176"/>
              <a:gd name="T16" fmla="*/ 79 w 173"/>
              <a:gd name="T17" fmla="*/ 47 h 176"/>
              <a:gd name="T18" fmla="*/ 141 w 173"/>
              <a:gd name="T19" fmla="*/ 2 h 176"/>
              <a:gd name="T20" fmla="*/ 152 w 173"/>
              <a:gd name="T21" fmla="*/ 8 h 176"/>
              <a:gd name="T22" fmla="*/ 165 w 173"/>
              <a:gd name="T23" fmla="*/ 63 h 176"/>
              <a:gd name="T24" fmla="*/ 173 w 173"/>
              <a:gd name="T25" fmla="*/ 83 h 176"/>
              <a:gd name="T26" fmla="*/ 165 w 173"/>
              <a:gd name="T27" fmla="*/ 103 h 176"/>
              <a:gd name="T28" fmla="*/ 152 w 173"/>
              <a:gd name="T29" fmla="*/ 110 h 176"/>
              <a:gd name="T30" fmla="*/ 145 w 173"/>
              <a:gd name="T31" fmla="*/ 165 h 176"/>
              <a:gd name="T32" fmla="*/ 84 w 173"/>
              <a:gd name="T33" fmla="*/ 104 h 176"/>
              <a:gd name="T34" fmla="*/ 84 w 173"/>
              <a:gd name="T35" fmla="*/ 62 h 176"/>
              <a:gd name="T36" fmla="*/ 20 w 173"/>
              <a:gd name="T37" fmla="*/ 68 h 176"/>
              <a:gd name="T38" fmla="*/ 19 w 173"/>
              <a:gd name="T39" fmla="*/ 97 h 176"/>
              <a:gd name="T40" fmla="*/ 39 w 173"/>
              <a:gd name="T41" fmla="*/ 109 h 176"/>
              <a:gd name="T42" fmla="*/ 63 w 173"/>
              <a:gd name="T43" fmla="*/ 157 h 176"/>
              <a:gd name="T44" fmla="*/ 55 w 173"/>
              <a:gd name="T45" fmla="*/ 114 h 176"/>
              <a:gd name="T46" fmla="*/ 62 w 173"/>
              <a:gd name="T47" fmla="*/ 104 h 176"/>
              <a:gd name="T48" fmla="*/ 93 w 173"/>
              <a:gd name="T49" fmla="*/ 55 h 176"/>
              <a:gd name="T50" fmla="*/ 93 w 173"/>
              <a:gd name="T51" fmla="*/ 111 h 176"/>
              <a:gd name="T52" fmla="*/ 93 w 173"/>
              <a:gd name="T53" fmla="*/ 112 h 176"/>
              <a:gd name="T54" fmla="*/ 93 w 173"/>
              <a:gd name="T55" fmla="*/ 115 h 176"/>
              <a:gd name="T56" fmla="*/ 138 w 173"/>
              <a:gd name="T57" fmla="*/ 21 h 176"/>
              <a:gd name="T58" fmla="*/ 93 w 173"/>
              <a:gd name="T59" fmla="*/ 54 h 176"/>
              <a:gd name="T60" fmla="*/ 93 w 173"/>
              <a:gd name="T61" fmla="*/ 55 h 176"/>
              <a:gd name="T62" fmla="*/ 152 w 173"/>
              <a:gd name="T63" fmla="*/ 65 h 176"/>
              <a:gd name="T64" fmla="*/ 159 w 173"/>
              <a:gd name="T65" fmla="*/ 97 h 176"/>
              <a:gd name="T66" fmla="*/ 165 w 173"/>
              <a:gd name="T67" fmla="*/ 83 h 176"/>
              <a:gd name="T68" fmla="*/ 159 w 173"/>
              <a:gd name="T69" fmla="*/ 6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" h="176">
                <a:moveTo>
                  <a:pt x="141" y="164"/>
                </a:moveTo>
                <a:cubicBezTo>
                  <a:pt x="82" y="124"/>
                  <a:pt x="82" y="124"/>
                  <a:pt x="82" y="124"/>
                </a:cubicBezTo>
                <a:cubicBezTo>
                  <a:pt x="80" y="123"/>
                  <a:pt x="79" y="121"/>
                  <a:pt x="79" y="119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85" y="157"/>
                  <a:pt x="85" y="157"/>
                  <a:pt x="85" y="157"/>
                </a:cubicBezTo>
                <a:cubicBezTo>
                  <a:pt x="86" y="161"/>
                  <a:pt x="84" y="165"/>
                  <a:pt x="81" y="166"/>
                </a:cubicBezTo>
                <a:cubicBezTo>
                  <a:pt x="68" y="171"/>
                  <a:pt x="68" y="171"/>
                  <a:pt x="68" y="171"/>
                </a:cubicBezTo>
                <a:cubicBezTo>
                  <a:pt x="54" y="175"/>
                  <a:pt x="54" y="175"/>
                  <a:pt x="54" y="175"/>
                </a:cubicBezTo>
                <a:cubicBezTo>
                  <a:pt x="51" y="176"/>
                  <a:pt x="47" y="174"/>
                  <a:pt x="46" y="171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20" y="116"/>
                  <a:pt x="14" y="112"/>
                  <a:pt x="9" y="107"/>
                </a:cubicBezTo>
                <a:cubicBezTo>
                  <a:pt x="3" y="100"/>
                  <a:pt x="0" y="92"/>
                  <a:pt x="0" y="83"/>
                </a:cubicBezTo>
                <a:cubicBezTo>
                  <a:pt x="0" y="73"/>
                  <a:pt x="4" y="64"/>
                  <a:pt x="10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7" y="51"/>
                  <a:pt x="26" y="47"/>
                  <a:pt x="35" y="47"/>
                </a:cubicBezTo>
                <a:cubicBezTo>
                  <a:pt x="79" y="47"/>
                  <a:pt x="79" y="47"/>
                  <a:pt x="79" y="47"/>
                </a:cubicBezTo>
                <a:cubicBezTo>
                  <a:pt x="79" y="45"/>
                  <a:pt x="80" y="43"/>
                  <a:pt x="82" y="41"/>
                </a:cubicBezTo>
                <a:cubicBezTo>
                  <a:pt x="141" y="2"/>
                  <a:pt x="141" y="2"/>
                  <a:pt x="141" y="2"/>
                </a:cubicBezTo>
                <a:cubicBezTo>
                  <a:pt x="144" y="0"/>
                  <a:pt x="149" y="1"/>
                  <a:pt x="151" y="4"/>
                </a:cubicBezTo>
                <a:cubicBezTo>
                  <a:pt x="152" y="5"/>
                  <a:pt x="152" y="7"/>
                  <a:pt x="152" y="8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57" y="57"/>
                  <a:pt x="161" y="59"/>
                  <a:pt x="165" y="63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70" y="68"/>
                  <a:pt x="173" y="75"/>
                  <a:pt x="173" y="83"/>
                </a:cubicBezTo>
                <a:cubicBezTo>
                  <a:pt x="173" y="91"/>
                  <a:pt x="170" y="98"/>
                  <a:pt x="165" y="103"/>
                </a:cubicBezTo>
                <a:cubicBezTo>
                  <a:pt x="165" y="103"/>
                  <a:pt x="165" y="103"/>
                  <a:pt x="165" y="103"/>
                </a:cubicBezTo>
                <a:cubicBezTo>
                  <a:pt x="165" y="103"/>
                  <a:pt x="165" y="103"/>
                  <a:pt x="165" y="103"/>
                </a:cubicBezTo>
                <a:cubicBezTo>
                  <a:pt x="161" y="106"/>
                  <a:pt x="157" y="109"/>
                  <a:pt x="152" y="110"/>
                </a:cubicBezTo>
                <a:cubicBezTo>
                  <a:pt x="152" y="158"/>
                  <a:pt x="152" y="158"/>
                  <a:pt x="152" y="158"/>
                </a:cubicBezTo>
                <a:cubicBezTo>
                  <a:pt x="152" y="162"/>
                  <a:pt x="149" y="165"/>
                  <a:pt x="145" y="165"/>
                </a:cubicBezTo>
                <a:cubicBezTo>
                  <a:pt x="143" y="165"/>
                  <a:pt x="142" y="165"/>
                  <a:pt x="141" y="164"/>
                </a:cubicBezTo>
                <a:close/>
                <a:moveTo>
                  <a:pt x="84" y="104"/>
                </a:moveTo>
                <a:cubicBezTo>
                  <a:pt x="84" y="104"/>
                  <a:pt x="84" y="104"/>
                  <a:pt x="84" y="104"/>
                </a:cubicBezTo>
                <a:cubicBezTo>
                  <a:pt x="84" y="62"/>
                  <a:pt x="84" y="62"/>
                  <a:pt x="84" y="62"/>
                </a:cubicBezTo>
                <a:cubicBezTo>
                  <a:pt x="35" y="62"/>
                  <a:pt x="35" y="62"/>
                  <a:pt x="35" y="62"/>
                </a:cubicBezTo>
                <a:cubicBezTo>
                  <a:pt x="29" y="62"/>
                  <a:pt x="24" y="64"/>
                  <a:pt x="20" y="68"/>
                </a:cubicBezTo>
                <a:cubicBezTo>
                  <a:pt x="16" y="72"/>
                  <a:pt x="14" y="77"/>
                  <a:pt x="14" y="83"/>
                </a:cubicBezTo>
                <a:cubicBezTo>
                  <a:pt x="14" y="89"/>
                  <a:pt x="16" y="94"/>
                  <a:pt x="19" y="97"/>
                </a:cubicBezTo>
                <a:cubicBezTo>
                  <a:pt x="23" y="101"/>
                  <a:pt x="27" y="104"/>
                  <a:pt x="33" y="104"/>
                </a:cubicBezTo>
                <a:cubicBezTo>
                  <a:pt x="35" y="105"/>
                  <a:pt x="38" y="106"/>
                  <a:pt x="39" y="109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69" y="155"/>
                  <a:pt x="69" y="155"/>
                  <a:pt x="69" y="155"/>
                </a:cubicBezTo>
                <a:cubicBezTo>
                  <a:pt x="55" y="114"/>
                  <a:pt x="55" y="114"/>
                  <a:pt x="55" y="114"/>
                </a:cubicBezTo>
                <a:cubicBezTo>
                  <a:pt x="55" y="113"/>
                  <a:pt x="55" y="113"/>
                  <a:pt x="55" y="112"/>
                </a:cubicBezTo>
                <a:cubicBezTo>
                  <a:pt x="55" y="108"/>
                  <a:pt x="58" y="104"/>
                  <a:pt x="62" y="104"/>
                </a:cubicBezTo>
                <a:cubicBezTo>
                  <a:pt x="84" y="104"/>
                  <a:pt x="84" y="104"/>
                  <a:pt x="84" y="104"/>
                </a:cubicBezTo>
                <a:close/>
                <a:moveTo>
                  <a:pt x="93" y="55"/>
                </a:moveTo>
                <a:cubicBezTo>
                  <a:pt x="93" y="55"/>
                  <a:pt x="93" y="55"/>
                  <a:pt x="93" y="55"/>
                </a:cubicBezTo>
                <a:cubicBezTo>
                  <a:pt x="93" y="111"/>
                  <a:pt x="93" y="111"/>
                  <a:pt x="93" y="111"/>
                </a:cubicBezTo>
                <a:cubicBezTo>
                  <a:pt x="93" y="112"/>
                  <a:pt x="93" y="112"/>
                  <a:pt x="93" y="112"/>
                </a:cubicBezTo>
                <a:cubicBezTo>
                  <a:pt x="93" y="112"/>
                  <a:pt x="93" y="112"/>
                  <a:pt x="93" y="112"/>
                </a:cubicBezTo>
                <a:cubicBezTo>
                  <a:pt x="93" y="112"/>
                  <a:pt x="93" y="112"/>
                  <a:pt x="93" y="112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93" y="51"/>
                  <a:pt x="93" y="51"/>
                  <a:pt x="93" y="51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5"/>
                  <a:pt x="93" y="55"/>
                  <a:pt x="93" y="55"/>
                </a:cubicBezTo>
                <a:cubicBezTo>
                  <a:pt x="93" y="55"/>
                  <a:pt x="93" y="55"/>
                  <a:pt x="93" y="55"/>
                </a:cubicBezTo>
                <a:close/>
                <a:moveTo>
                  <a:pt x="152" y="65"/>
                </a:moveTo>
                <a:cubicBezTo>
                  <a:pt x="152" y="65"/>
                  <a:pt x="152" y="65"/>
                  <a:pt x="152" y="65"/>
                </a:cubicBezTo>
                <a:cubicBezTo>
                  <a:pt x="152" y="101"/>
                  <a:pt x="152" y="101"/>
                  <a:pt x="152" y="101"/>
                </a:cubicBezTo>
                <a:cubicBezTo>
                  <a:pt x="155" y="100"/>
                  <a:pt x="157" y="99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63" y="93"/>
                  <a:pt x="165" y="89"/>
                  <a:pt x="165" y="83"/>
                </a:cubicBezTo>
                <a:cubicBezTo>
                  <a:pt x="165" y="78"/>
                  <a:pt x="163" y="73"/>
                  <a:pt x="159" y="69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157" y="67"/>
                  <a:pt x="155" y="66"/>
                  <a:pt x="152" y="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7" name="Freeform 15"/>
          <p:cNvSpPr>
            <a:spLocks noEditPoints="1"/>
          </p:cNvSpPr>
          <p:nvPr/>
        </p:nvSpPr>
        <p:spPr bwMode="auto">
          <a:xfrm>
            <a:off x="7605184" y="4742797"/>
            <a:ext cx="457200" cy="480632"/>
          </a:xfrm>
          <a:custGeom>
            <a:avLst/>
            <a:gdLst>
              <a:gd name="T0" fmla="*/ 156 w 183"/>
              <a:gd name="T1" fmla="*/ 27 h 192"/>
              <a:gd name="T2" fmla="*/ 161 w 183"/>
              <a:gd name="T3" fmla="*/ 151 h 192"/>
              <a:gd name="T4" fmla="*/ 169 w 183"/>
              <a:gd name="T5" fmla="*/ 96 h 192"/>
              <a:gd name="T6" fmla="*/ 138 w 183"/>
              <a:gd name="T7" fmla="*/ 129 h 192"/>
              <a:gd name="T8" fmla="*/ 134 w 183"/>
              <a:gd name="T9" fmla="*/ 96 h 192"/>
              <a:gd name="T10" fmla="*/ 54 w 183"/>
              <a:gd name="T11" fmla="*/ 127 h 192"/>
              <a:gd name="T12" fmla="*/ 41 w 183"/>
              <a:gd name="T13" fmla="*/ 96 h 192"/>
              <a:gd name="T14" fmla="*/ 33 w 183"/>
              <a:gd name="T15" fmla="*/ 142 h 192"/>
              <a:gd name="T16" fmla="*/ 0 w 183"/>
              <a:gd name="T17" fmla="*/ 92 h 192"/>
              <a:gd name="T18" fmla="*/ 92 w 183"/>
              <a:gd name="T19" fmla="*/ 0 h 192"/>
              <a:gd name="T20" fmla="*/ 119 w 183"/>
              <a:gd name="T21" fmla="*/ 166 h 192"/>
              <a:gd name="T22" fmla="*/ 112 w 183"/>
              <a:gd name="T23" fmla="*/ 192 h 192"/>
              <a:gd name="T24" fmla="*/ 71 w 183"/>
              <a:gd name="T25" fmla="*/ 192 h 192"/>
              <a:gd name="T26" fmla="*/ 64 w 183"/>
              <a:gd name="T27" fmla="*/ 185 h 192"/>
              <a:gd name="T28" fmla="*/ 42 w 183"/>
              <a:gd name="T29" fmla="*/ 166 h 192"/>
              <a:gd name="T30" fmla="*/ 38 w 183"/>
              <a:gd name="T31" fmla="*/ 154 h 192"/>
              <a:gd name="T32" fmla="*/ 97 w 183"/>
              <a:gd name="T33" fmla="*/ 105 h 192"/>
              <a:gd name="T34" fmla="*/ 146 w 183"/>
              <a:gd name="T35" fmla="*/ 154 h 192"/>
              <a:gd name="T36" fmla="*/ 141 w 183"/>
              <a:gd name="T37" fmla="*/ 166 h 192"/>
              <a:gd name="T38" fmla="*/ 119 w 183"/>
              <a:gd name="T39" fmla="*/ 166 h 192"/>
              <a:gd name="T40" fmla="*/ 105 w 183"/>
              <a:gd name="T41" fmla="*/ 178 h 192"/>
              <a:gd name="T42" fmla="*/ 105 w 183"/>
              <a:gd name="T43" fmla="*/ 159 h 192"/>
              <a:gd name="T44" fmla="*/ 124 w 183"/>
              <a:gd name="T45" fmla="*/ 152 h 192"/>
              <a:gd name="T46" fmla="*/ 59 w 183"/>
              <a:gd name="T47" fmla="*/ 152 h 192"/>
              <a:gd name="T48" fmla="*/ 71 w 183"/>
              <a:gd name="T49" fmla="*/ 152 h 192"/>
              <a:gd name="T50" fmla="*/ 78 w 183"/>
              <a:gd name="T51" fmla="*/ 178 h 192"/>
              <a:gd name="T52" fmla="*/ 146 w 183"/>
              <a:gd name="T53" fmla="*/ 37 h 192"/>
              <a:gd name="T54" fmla="*/ 144 w 183"/>
              <a:gd name="T55" fmla="*/ 35 h 192"/>
              <a:gd name="T56" fmla="*/ 142 w 183"/>
              <a:gd name="T57" fmla="*/ 88 h 192"/>
              <a:gd name="T58" fmla="*/ 146 w 183"/>
              <a:gd name="T59" fmla="*/ 37 h 192"/>
              <a:gd name="T60" fmla="*/ 138 w 183"/>
              <a:gd name="T61" fmla="*/ 30 h 192"/>
              <a:gd name="T62" fmla="*/ 128 w 183"/>
              <a:gd name="T63" fmla="*/ 30 h 192"/>
              <a:gd name="T64" fmla="*/ 138 w 183"/>
              <a:gd name="T65" fmla="*/ 30 h 192"/>
              <a:gd name="T66" fmla="*/ 104 w 183"/>
              <a:gd name="T67" fmla="*/ 16 h 192"/>
              <a:gd name="T68" fmla="*/ 96 w 183"/>
              <a:gd name="T69" fmla="*/ 44 h 192"/>
              <a:gd name="T70" fmla="*/ 123 w 183"/>
              <a:gd name="T71" fmla="*/ 38 h 192"/>
              <a:gd name="T72" fmla="*/ 104 w 183"/>
              <a:gd name="T73" fmla="*/ 16 h 192"/>
              <a:gd name="T74" fmla="*/ 87 w 183"/>
              <a:gd name="T75" fmla="*/ 15 h 192"/>
              <a:gd name="T76" fmla="*/ 62 w 183"/>
              <a:gd name="T77" fmla="*/ 34 h 192"/>
              <a:gd name="T78" fmla="*/ 64 w 183"/>
              <a:gd name="T79" fmla="*/ 39 h 192"/>
              <a:gd name="T80" fmla="*/ 87 w 183"/>
              <a:gd name="T81" fmla="*/ 15 h 192"/>
              <a:gd name="T82" fmla="*/ 61 w 183"/>
              <a:gd name="T83" fmla="*/ 21 h 192"/>
              <a:gd name="T84" fmla="*/ 53 w 183"/>
              <a:gd name="T85" fmla="*/ 34 h 192"/>
              <a:gd name="T86" fmla="*/ 61 w 183"/>
              <a:gd name="T87" fmla="*/ 21 h 192"/>
              <a:gd name="T88" fmla="*/ 39 w 183"/>
              <a:gd name="T89" fmla="*/ 35 h 192"/>
              <a:gd name="T90" fmla="*/ 14 w 183"/>
              <a:gd name="T91" fmla="*/ 88 h 192"/>
              <a:gd name="T92" fmla="*/ 50 w 183"/>
              <a:gd name="T93" fmla="*/ 42 h 192"/>
              <a:gd name="T94" fmla="*/ 126 w 183"/>
              <a:gd name="T95" fmla="*/ 46 h 192"/>
              <a:gd name="T96" fmla="*/ 123 w 183"/>
              <a:gd name="T97" fmla="*/ 47 h 192"/>
              <a:gd name="T98" fmla="*/ 96 w 183"/>
              <a:gd name="T99" fmla="*/ 88 h 192"/>
              <a:gd name="T100" fmla="*/ 126 w 183"/>
              <a:gd name="T101" fmla="*/ 46 h 192"/>
              <a:gd name="T102" fmla="*/ 87 w 183"/>
              <a:gd name="T103" fmla="*/ 53 h 192"/>
              <a:gd name="T104" fmla="*/ 57 w 183"/>
              <a:gd name="T105" fmla="*/ 46 h 192"/>
              <a:gd name="T106" fmla="*/ 87 w 183"/>
              <a:gd name="T107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3" h="192">
                <a:moveTo>
                  <a:pt x="92" y="0"/>
                </a:moveTo>
                <a:cubicBezTo>
                  <a:pt x="117" y="0"/>
                  <a:pt x="140" y="11"/>
                  <a:pt x="156" y="27"/>
                </a:cubicBezTo>
                <a:cubicBezTo>
                  <a:pt x="173" y="44"/>
                  <a:pt x="183" y="67"/>
                  <a:pt x="183" y="92"/>
                </a:cubicBezTo>
                <a:cubicBezTo>
                  <a:pt x="183" y="114"/>
                  <a:pt x="175" y="135"/>
                  <a:pt x="161" y="151"/>
                </a:cubicBezTo>
                <a:cubicBezTo>
                  <a:pt x="156" y="158"/>
                  <a:pt x="144" y="149"/>
                  <a:pt x="151" y="142"/>
                </a:cubicBezTo>
                <a:cubicBezTo>
                  <a:pt x="161" y="129"/>
                  <a:pt x="168" y="113"/>
                  <a:pt x="169" y="96"/>
                </a:cubicBezTo>
                <a:cubicBezTo>
                  <a:pt x="142" y="96"/>
                  <a:pt x="142" y="96"/>
                  <a:pt x="142" y="96"/>
                </a:cubicBezTo>
                <a:cubicBezTo>
                  <a:pt x="142" y="108"/>
                  <a:pt x="140" y="119"/>
                  <a:pt x="138" y="129"/>
                </a:cubicBezTo>
                <a:cubicBezTo>
                  <a:pt x="136" y="135"/>
                  <a:pt x="128" y="133"/>
                  <a:pt x="129" y="127"/>
                </a:cubicBezTo>
                <a:cubicBezTo>
                  <a:pt x="132" y="118"/>
                  <a:pt x="133" y="107"/>
                  <a:pt x="134" y="96"/>
                </a:cubicBezTo>
                <a:cubicBezTo>
                  <a:pt x="99" y="96"/>
                  <a:pt x="84" y="96"/>
                  <a:pt x="49" y="96"/>
                </a:cubicBezTo>
                <a:cubicBezTo>
                  <a:pt x="50" y="107"/>
                  <a:pt x="51" y="118"/>
                  <a:pt x="54" y="127"/>
                </a:cubicBezTo>
                <a:cubicBezTo>
                  <a:pt x="55" y="133"/>
                  <a:pt x="47" y="135"/>
                  <a:pt x="45" y="128"/>
                </a:cubicBezTo>
                <a:cubicBezTo>
                  <a:pt x="43" y="118"/>
                  <a:pt x="41" y="107"/>
                  <a:pt x="41" y="96"/>
                </a:cubicBezTo>
                <a:cubicBezTo>
                  <a:pt x="14" y="96"/>
                  <a:pt x="14" y="96"/>
                  <a:pt x="14" y="96"/>
                </a:cubicBezTo>
                <a:cubicBezTo>
                  <a:pt x="15" y="114"/>
                  <a:pt x="22" y="129"/>
                  <a:pt x="33" y="142"/>
                </a:cubicBezTo>
                <a:cubicBezTo>
                  <a:pt x="39" y="149"/>
                  <a:pt x="28" y="158"/>
                  <a:pt x="22" y="151"/>
                </a:cubicBezTo>
                <a:cubicBezTo>
                  <a:pt x="8" y="135"/>
                  <a:pt x="0" y="114"/>
                  <a:pt x="0" y="92"/>
                </a:cubicBezTo>
                <a:cubicBezTo>
                  <a:pt x="0" y="67"/>
                  <a:pt x="10" y="44"/>
                  <a:pt x="27" y="27"/>
                </a:cubicBezTo>
                <a:cubicBezTo>
                  <a:pt x="43" y="11"/>
                  <a:pt x="66" y="0"/>
                  <a:pt x="92" y="0"/>
                </a:cubicBezTo>
                <a:close/>
                <a:moveTo>
                  <a:pt x="119" y="166"/>
                </a:moveTo>
                <a:cubicBezTo>
                  <a:pt x="119" y="166"/>
                  <a:pt x="119" y="166"/>
                  <a:pt x="119" y="166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19" y="189"/>
                  <a:pt x="116" y="192"/>
                  <a:pt x="112" y="192"/>
                </a:cubicBezTo>
                <a:cubicBezTo>
                  <a:pt x="112" y="192"/>
                  <a:pt x="112" y="192"/>
                  <a:pt x="112" y="192"/>
                </a:cubicBezTo>
                <a:cubicBezTo>
                  <a:pt x="71" y="192"/>
                  <a:pt x="71" y="192"/>
                  <a:pt x="71" y="192"/>
                </a:cubicBezTo>
                <a:cubicBezTo>
                  <a:pt x="67" y="192"/>
                  <a:pt x="64" y="189"/>
                  <a:pt x="64" y="185"/>
                </a:cubicBezTo>
                <a:cubicBezTo>
                  <a:pt x="64" y="185"/>
                  <a:pt x="64" y="185"/>
                  <a:pt x="64" y="185"/>
                </a:cubicBezTo>
                <a:cubicBezTo>
                  <a:pt x="64" y="166"/>
                  <a:pt x="64" y="166"/>
                  <a:pt x="64" y="166"/>
                </a:cubicBezTo>
                <a:cubicBezTo>
                  <a:pt x="42" y="166"/>
                  <a:pt x="42" y="166"/>
                  <a:pt x="42" y="166"/>
                </a:cubicBezTo>
                <a:cubicBezTo>
                  <a:pt x="39" y="166"/>
                  <a:pt x="36" y="163"/>
                  <a:pt x="36" y="159"/>
                </a:cubicBezTo>
                <a:cubicBezTo>
                  <a:pt x="36" y="157"/>
                  <a:pt x="36" y="155"/>
                  <a:pt x="38" y="154"/>
                </a:cubicBezTo>
                <a:cubicBezTo>
                  <a:pt x="87" y="105"/>
                  <a:pt x="87" y="105"/>
                  <a:pt x="87" y="105"/>
                </a:cubicBezTo>
                <a:cubicBezTo>
                  <a:pt x="89" y="102"/>
                  <a:pt x="94" y="102"/>
                  <a:pt x="97" y="105"/>
                </a:cubicBezTo>
                <a:cubicBezTo>
                  <a:pt x="97" y="105"/>
                  <a:pt x="97" y="105"/>
                  <a:pt x="97" y="105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8" y="157"/>
                  <a:pt x="148" y="161"/>
                  <a:pt x="146" y="164"/>
                </a:cubicBezTo>
                <a:cubicBezTo>
                  <a:pt x="144" y="165"/>
                  <a:pt x="142" y="166"/>
                  <a:pt x="141" y="166"/>
                </a:cubicBezTo>
                <a:cubicBezTo>
                  <a:pt x="140" y="166"/>
                  <a:pt x="140" y="166"/>
                  <a:pt x="140" y="166"/>
                </a:cubicBezTo>
                <a:cubicBezTo>
                  <a:pt x="119" y="166"/>
                  <a:pt x="119" y="166"/>
                  <a:pt x="119" y="166"/>
                </a:cubicBezTo>
                <a:close/>
                <a:moveTo>
                  <a:pt x="105" y="178"/>
                </a:moveTo>
                <a:cubicBezTo>
                  <a:pt x="105" y="178"/>
                  <a:pt x="105" y="178"/>
                  <a:pt x="105" y="178"/>
                </a:cubicBezTo>
                <a:cubicBezTo>
                  <a:pt x="105" y="159"/>
                  <a:pt x="105" y="159"/>
                  <a:pt x="105" y="159"/>
                </a:cubicBezTo>
                <a:cubicBezTo>
                  <a:pt x="105" y="159"/>
                  <a:pt x="105" y="159"/>
                  <a:pt x="105" y="159"/>
                </a:cubicBezTo>
                <a:cubicBezTo>
                  <a:pt x="105" y="155"/>
                  <a:pt x="109" y="152"/>
                  <a:pt x="112" y="152"/>
                </a:cubicBezTo>
                <a:cubicBezTo>
                  <a:pt x="124" y="152"/>
                  <a:pt x="124" y="152"/>
                  <a:pt x="124" y="152"/>
                </a:cubicBezTo>
                <a:cubicBezTo>
                  <a:pt x="92" y="120"/>
                  <a:pt x="92" y="120"/>
                  <a:pt x="92" y="120"/>
                </a:cubicBezTo>
                <a:cubicBezTo>
                  <a:pt x="59" y="152"/>
                  <a:pt x="59" y="152"/>
                  <a:pt x="59" y="152"/>
                </a:cubicBezTo>
                <a:cubicBezTo>
                  <a:pt x="71" y="152"/>
                  <a:pt x="71" y="152"/>
                  <a:pt x="71" y="152"/>
                </a:cubicBezTo>
                <a:cubicBezTo>
                  <a:pt x="71" y="152"/>
                  <a:pt x="71" y="152"/>
                  <a:pt x="71" y="152"/>
                </a:cubicBezTo>
                <a:cubicBezTo>
                  <a:pt x="75" y="152"/>
                  <a:pt x="78" y="155"/>
                  <a:pt x="78" y="159"/>
                </a:cubicBezTo>
                <a:cubicBezTo>
                  <a:pt x="78" y="178"/>
                  <a:pt x="78" y="178"/>
                  <a:pt x="78" y="178"/>
                </a:cubicBezTo>
                <a:cubicBezTo>
                  <a:pt x="105" y="178"/>
                  <a:pt x="105" y="178"/>
                  <a:pt x="105" y="178"/>
                </a:cubicBezTo>
                <a:close/>
                <a:moveTo>
                  <a:pt x="146" y="37"/>
                </a:moveTo>
                <a:cubicBezTo>
                  <a:pt x="146" y="37"/>
                  <a:pt x="146" y="37"/>
                  <a:pt x="146" y="37"/>
                </a:cubicBezTo>
                <a:cubicBezTo>
                  <a:pt x="146" y="37"/>
                  <a:pt x="145" y="36"/>
                  <a:pt x="144" y="35"/>
                </a:cubicBezTo>
                <a:cubicBezTo>
                  <a:pt x="141" y="38"/>
                  <a:pt x="137" y="40"/>
                  <a:pt x="134" y="42"/>
                </a:cubicBezTo>
                <a:cubicBezTo>
                  <a:pt x="139" y="55"/>
                  <a:pt x="142" y="71"/>
                  <a:pt x="142" y="88"/>
                </a:cubicBezTo>
                <a:cubicBezTo>
                  <a:pt x="169" y="88"/>
                  <a:pt x="169" y="88"/>
                  <a:pt x="169" y="88"/>
                </a:cubicBezTo>
                <a:cubicBezTo>
                  <a:pt x="168" y="68"/>
                  <a:pt x="159" y="50"/>
                  <a:pt x="146" y="37"/>
                </a:cubicBezTo>
                <a:close/>
                <a:moveTo>
                  <a:pt x="138" y="30"/>
                </a:moveTo>
                <a:cubicBezTo>
                  <a:pt x="138" y="30"/>
                  <a:pt x="138" y="30"/>
                  <a:pt x="138" y="30"/>
                </a:cubicBezTo>
                <a:cubicBezTo>
                  <a:pt x="133" y="26"/>
                  <a:pt x="128" y="23"/>
                  <a:pt x="122" y="21"/>
                </a:cubicBezTo>
                <a:cubicBezTo>
                  <a:pt x="124" y="24"/>
                  <a:pt x="126" y="27"/>
                  <a:pt x="128" y="30"/>
                </a:cubicBezTo>
                <a:cubicBezTo>
                  <a:pt x="129" y="32"/>
                  <a:pt x="130" y="33"/>
                  <a:pt x="130" y="34"/>
                </a:cubicBezTo>
                <a:cubicBezTo>
                  <a:pt x="133" y="33"/>
                  <a:pt x="135" y="31"/>
                  <a:pt x="138" y="30"/>
                </a:cubicBezTo>
                <a:close/>
                <a:moveTo>
                  <a:pt x="104" y="16"/>
                </a:moveTo>
                <a:cubicBezTo>
                  <a:pt x="104" y="16"/>
                  <a:pt x="104" y="16"/>
                  <a:pt x="104" y="16"/>
                </a:cubicBezTo>
                <a:cubicBezTo>
                  <a:pt x="102" y="15"/>
                  <a:pt x="99" y="15"/>
                  <a:pt x="96" y="15"/>
                </a:cubicBezTo>
                <a:cubicBezTo>
                  <a:pt x="96" y="44"/>
                  <a:pt x="96" y="44"/>
                  <a:pt x="96" y="44"/>
                </a:cubicBezTo>
                <a:cubicBezTo>
                  <a:pt x="104" y="44"/>
                  <a:pt x="112" y="42"/>
                  <a:pt x="120" y="39"/>
                </a:cubicBezTo>
                <a:cubicBezTo>
                  <a:pt x="121" y="39"/>
                  <a:pt x="122" y="39"/>
                  <a:pt x="123" y="38"/>
                </a:cubicBezTo>
                <a:cubicBezTo>
                  <a:pt x="122" y="37"/>
                  <a:pt x="121" y="35"/>
                  <a:pt x="121" y="34"/>
                </a:cubicBezTo>
                <a:cubicBezTo>
                  <a:pt x="116" y="26"/>
                  <a:pt x="111" y="19"/>
                  <a:pt x="104" y="16"/>
                </a:cubicBezTo>
                <a:close/>
                <a:moveTo>
                  <a:pt x="87" y="15"/>
                </a:moveTo>
                <a:cubicBezTo>
                  <a:pt x="87" y="15"/>
                  <a:pt x="87" y="15"/>
                  <a:pt x="87" y="15"/>
                </a:cubicBezTo>
                <a:cubicBezTo>
                  <a:pt x="85" y="15"/>
                  <a:pt x="82" y="15"/>
                  <a:pt x="79" y="16"/>
                </a:cubicBezTo>
                <a:cubicBezTo>
                  <a:pt x="73" y="19"/>
                  <a:pt x="67" y="26"/>
                  <a:pt x="62" y="34"/>
                </a:cubicBezTo>
                <a:cubicBezTo>
                  <a:pt x="62" y="35"/>
                  <a:pt x="61" y="37"/>
                  <a:pt x="60" y="38"/>
                </a:cubicBezTo>
                <a:cubicBezTo>
                  <a:pt x="62" y="39"/>
                  <a:pt x="63" y="39"/>
                  <a:pt x="64" y="39"/>
                </a:cubicBezTo>
                <a:cubicBezTo>
                  <a:pt x="71" y="42"/>
                  <a:pt x="79" y="44"/>
                  <a:pt x="87" y="44"/>
                </a:cubicBezTo>
                <a:cubicBezTo>
                  <a:pt x="87" y="15"/>
                  <a:pt x="87" y="15"/>
                  <a:pt x="87" y="15"/>
                </a:cubicBezTo>
                <a:close/>
                <a:moveTo>
                  <a:pt x="61" y="21"/>
                </a:moveTo>
                <a:cubicBezTo>
                  <a:pt x="61" y="21"/>
                  <a:pt x="61" y="21"/>
                  <a:pt x="61" y="21"/>
                </a:cubicBezTo>
                <a:cubicBezTo>
                  <a:pt x="56" y="23"/>
                  <a:pt x="50" y="26"/>
                  <a:pt x="45" y="30"/>
                </a:cubicBezTo>
                <a:cubicBezTo>
                  <a:pt x="48" y="31"/>
                  <a:pt x="50" y="33"/>
                  <a:pt x="53" y="34"/>
                </a:cubicBezTo>
                <a:cubicBezTo>
                  <a:pt x="54" y="33"/>
                  <a:pt x="54" y="32"/>
                  <a:pt x="55" y="30"/>
                </a:cubicBezTo>
                <a:cubicBezTo>
                  <a:pt x="57" y="27"/>
                  <a:pt x="59" y="24"/>
                  <a:pt x="61" y="21"/>
                </a:cubicBezTo>
                <a:close/>
                <a:moveTo>
                  <a:pt x="39" y="35"/>
                </a:moveTo>
                <a:cubicBezTo>
                  <a:pt x="39" y="35"/>
                  <a:pt x="39" y="35"/>
                  <a:pt x="39" y="35"/>
                </a:cubicBezTo>
                <a:cubicBezTo>
                  <a:pt x="38" y="36"/>
                  <a:pt x="38" y="37"/>
                  <a:pt x="37" y="37"/>
                </a:cubicBezTo>
                <a:cubicBezTo>
                  <a:pt x="24" y="50"/>
                  <a:pt x="15" y="68"/>
                  <a:pt x="14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1" y="71"/>
                  <a:pt x="45" y="55"/>
                  <a:pt x="50" y="42"/>
                </a:cubicBezTo>
                <a:cubicBezTo>
                  <a:pt x="46" y="40"/>
                  <a:pt x="42" y="38"/>
                  <a:pt x="39" y="35"/>
                </a:cubicBezTo>
                <a:close/>
                <a:moveTo>
                  <a:pt x="126" y="46"/>
                </a:moveTo>
                <a:cubicBezTo>
                  <a:pt x="126" y="46"/>
                  <a:pt x="126" y="46"/>
                  <a:pt x="126" y="46"/>
                </a:cubicBezTo>
                <a:cubicBezTo>
                  <a:pt x="125" y="46"/>
                  <a:pt x="124" y="47"/>
                  <a:pt x="123" y="47"/>
                </a:cubicBezTo>
                <a:cubicBezTo>
                  <a:pt x="114" y="50"/>
                  <a:pt x="105" y="52"/>
                  <a:pt x="96" y="53"/>
                </a:cubicBezTo>
                <a:cubicBezTo>
                  <a:pt x="96" y="88"/>
                  <a:pt x="96" y="88"/>
                  <a:pt x="96" y="8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33" y="72"/>
                  <a:pt x="131" y="58"/>
                  <a:pt x="126" y="46"/>
                </a:cubicBezTo>
                <a:close/>
                <a:moveTo>
                  <a:pt x="87" y="53"/>
                </a:moveTo>
                <a:cubicBezTo>
                  <a:pt x="87" y="53"/>
                  <a:pt x="87" y="53"/>
                  <a:pt x="87" y="53"/>
                </a:cubicBezTo>
                <a:cubicBezTo>
                  <a:pt x="78" y="52"/>
                  <a:pt x="69" y="50"/>
                  <a:pt x="61" y="47"/>
                </a:cubicBezTo>
                <a:cubicBezTo>
                  <a:pt x="59" y="47"/>
                  <a:pt x="58" y="46"/>
                  <a:pt x="57" y="46"/>
                </a:cubicBezTo>
                <a:cubicBezTo>
                  <a:pt x="53" y="58"/>
                  <a:pt x="50" y="72"/>
                  <a:pt x="49" y="88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53"/>
                  <a:pt x="87" y="53"/>
                  <a:pt x="87" y="5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8" name="Freeform 16"/>
          <p:cNvSpPr>
            <a:spLocks noEditPoints="1"/>
          </p:cNvSpPr>
          <p:nvPr/>
        </p:nvSpPr>
        <p:spPr bwMode="auto">
          <a:xfrm>
            <a:off x="5865286" y="1952169"/>
            <a:ext cx="459316" cy="429816"/>
          </a:xfrm>
          <a:custGeom>
            <a:avLst/>
            <a:gdLst>
              <a:gd name="T0" fmla="*/ 52 w 183"/>
              <a:gd name="T1" fmla="*/ 142 h 172"/>
              <a:gd name="T2" fmla="*/ 156 w 183"/>
              <a:gd name="T3" fmla="*/ 138 h 172"/>
              <a:gd name="T4" fmla="*/ 156 w 183"/>
              <a:gd name="T5" fmla="*/ 146 h 172"/>
              <a:gd name="T6" fmla="*/ 56 w 183"/>
              <a:gd name="T7" fmla="*/ 24 h 172"/>
              <a:gd name="T8" fmla="*/ 52 w 183"/>
              <a:gd name="T9" fmla="*/ 28 h 172"/>
              <a:gd name="T10" fmla="*/ 52 w 183"/>
              <a:gd name="T11" fmla="*/ 58 h 172"/>
              <a:gd name="T12" fmla="*/ 57 w 183"/>
              <a:gd name="T13" fmla="*/ 62 h 172"/>
              <a:gd name="T14" fmla="*/ 156 w 183"/>
              <a:gd name="T15" fmla="*/ 62 h 172"/>
              <a:gd name="T16" fmla="*/ 160 w 183"/>
              <a:gd name="T17" fmla="*/ 28 h 172"/>
              <a:gd name="T18" fmla="*/ 156 w 183"/>
              <a:gd name="T19" fmla="*/ 24 h 172"/>
              <a:gd name="T20" fmla="*/ 61 w 183"/>
              <a:gd name="T21" fmla="*/ 54 h 172"/>
              <a:gd name="T22" fmla="*/ 61 w 183"/>
              <a:gd name="T23" fmla="*/ 32 h 172"/>
              <a:gd name="T24" fmla="*/ 152 w 183"/>
              <a:gd name="T25" fmla="*/ 54 h 172"/>
              <a:gd name="T26" fmla="*/ 29 w 183"/>
              <a:gd name="T27" fmla="*/ 52 h 172"/>
              <a:gd name="T28" fmla="*/ 14 w 183"/>
              <a:gd name="T29" fmla="*/ 52 h 172"/>
              <a:gd name="T30" fmla="*/ 29 w 183"/>
              <a:gd name="T31" fmla="*/ 150 h 172"/>
              <a:gd name="T32" fmla="*/ 22 w 183"/>
              <a:gd name="T33" fmla="*/ 172 h 172"/>
              <a:gd name="T34" fmla="*/ 7 w 183"/>
              <a:gd name="T35" fmla="*/ 166 h 172"/>
              <a:gd name="T36" fmla="*/ 0 w 183"/>
              <a:gd name="T37" fmla="*/ 150 h 172"/>
              <a:gd name="T38" fmla="*/ 0 w 183"/>
              <a:gd name="T39" fmla="*/ 45 h 172"/>
              <a:gd name="T40" fmla="*/ 29 w 183"/>
              <a:gd name="T41" fmla="*/ 38 h 172"/>
              <a:gd name="T42" fmla="*/ 37 w 183"/>
              <a:gd name="T43" fmla="*/ 0 h 172"/>
              <a:gd name="T44" fmla="*/ 176 w 183"/>
              <a:gd name="T45" fmla="*/ 0 h 172"/>
              <a:gd name="T46" fmla="*/ 183 w 183"/>
              <a:gd name="T47" fmla="*/ 7 h 172"/>
              <a:gd name="T48" fmla="*/ 177 w 183"/>
              <a:gd name="T49" fmla="*/ 166 h 172"/>
              <a:gd name="T50" fmla="*/ 177 w 183"/>
              <a:gd name="T51" fmla="*/ 166 h 172"/>
              <a:gd name="T52" fmla="*/ 22 w 183"/>
              <a:gd name="T53" fmla="*/ 172 h 172"/>
              <a:gd name="T54" fmla="*/ 22 w 183"/>
              <a:gd name="T55" fmla="*/ 172 h 172"/>
              <a:gd name="T56" fmla="*/ 169 w 183"/>
              <a:gd name="T57" fmla="*/ 150 h 172"/>
              <a:gd name="T58" fmla="*/ 44 w 183"/>
              <a:gd name="T59" fmla="*/ 14 h 172"/>
              <a:gd name="T60" fmla="*/ 42 w 183"/>
              <a:gd name="T61" fmla="*/ 158 h 172"/>
              <a:gd name="T62" fmla="*/ 167 w 183"/>
              <a:gd name="T63" fmla="*/ 156 h 172"/>
              <a:gd name="T64" fmla="*/ 169 w 183"/>
              <a:gd name="T65" fmla="*/ 150 h 172"/>
              <a:gd name="T66" fmla="*/ 111 w 183"/>
              <a:gd name="T67" fmla="*/ 70 h 172"/>
              <a:gd name="T68" fmla="*/ 156 w 183"/>
              <a:gd name="T69" fmla="*/ 70 h 172"/>
              <a:gd name="T70" fmla="*/ 160 w 183"/>
              <a:gd name="T71" fmla="*/ 75 h 172"/>
              <a:gd name="T72" fmla="*/ 156 w 183"/>
              <a:gd name="T73" fmla="*/ 101 h 172"/>
              <a:gd name="T74" fmla="*/ 111 w 183"/>
              <a:gd name="T75" fmla="*/ 101 h 172"/>
              <a:gd name="T76" fmla="*/ 107 w 183"/>
              <a:gd name="T77" fmla="*/ 97 h 172"/>
              <a:gd name="T78" fmla="*/ 111 w 183"/>
              <a:gd name="T79" fmla="*/ 70 h 172"/>
              <a:gd name="T80" fmla="*/ 152 w 183"/>
              <a:gd name="T81" fmla="*/ 79 h 172"/>
              <a:gd name="T82" fmla="*/ 115 w 183"/>
              <a:gd name="T83" fmla="*/ 93 h 172"/>
              <a:gd name="T84" fmla="*/ 152 w 183"/>
              <a:gd name="T85" fmla="*/ 79 h 172"/>
              <a:gd name="T86" fmla="*/ 56 w 183"/>
              <a:gd name="T87" fmla="*/ 79 h 172"/>
              <a:gd name="T88" fmla="*/ 56 w 183"/>
              <a:gd name="T89" fmla="*/ 70 h 172"/>
              <a:gd name="T90" fmla="*/ 102 w 183"/>
              <a:gd name="T91" fmla="*/ 75 h 172"/>
              <a:gd name="T92" fmla="*/ 56 w 183"/>
              <a:gd name="T93" fmla="*/ 79 h 172"/>
              <a:gd name="T94" fmla="*/ 56 w 183"/>
              <a:gd name="T95" fmla="*/ 101 h 172"/>
              <a:gd name="T96" fmla="*/ 56 w 183"/>
              <a:gd name="T97" fmla="*/ 93 h 172"/>
              <a:gd name="T98" fmla="*/ 102 w 183"/>
              <a:gd name="T99" fmla="*/ 97 h 172"/>
              <a:gd name="T100" fmla="*/ 56 w 183"/>
              <a:gd name="T101" fmla="*/ 101 h 172"/>
              <a:gd name="T102" fmla="*/ 56 w 183"/>
              <a:gd name="T103" fmla="*/ 124 h 172"/>
              <a:gd name="T104" fmla="*/ 56 w 183"/>
              <a:gd name="T105" fmla="*/ 115 h 172"/>
              <a:gd name="T106" fmla="*/ 160 w 183"/>
              <a:gd name="T107" fmla="*/ 120 h 172"/>
              <a:gd name="T108" fmla="*/ 56 w 183"/>
              <a:gd name="T109" fmla="*/ 12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172">
                <a:moveTo>
                  <a:pt x="56" y="146"/>
                </a:moveTo>
                <a:cubicBezTo>
                  <a:pt x="54" y="146"/>
                  <a:pt x="52" y="145"/>
                  <a:pt x="52" y="142"/>
                </a:cubicBezTo>
                <a:cubicBezTo>
                  <a:pt x="52" y="140"/>
                  <a:pt x="54" y="138"/>
                  <a:pt x="56" y="138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8" y="138"/>
                  <a:pt x="160" y="140"/>
                  <a:pt x="160" y="142"/>
                </a:cubicBezTo>
                <a:cubicBezTo>
                  <a:pt x="160" y="145"/>
                  <a:pt x="158" y="146"/>
                  <a:pt x="156" y="146"/>
                </a:cubicBezTo>
                <a:cubicBezTo>
                  <a:pt x="56" y="146"/>
                  <a:pt x="56" y="146"/>
                  <a:pt x="56" y="146"/>
                </a:cubicBezTo>
                <a:close/>
                <a:moveTo>
                  <a:pt x="56" y="24"/>
                </a:moveTo>
                <a:cubicBezTo>
                  <a:pt x="56" y="24"/>
                  <a:pt x="56" y="24"/>
                  <a:pt x="56" y="24"/>
                </a:cubicBezTo>
                <a:cubicBezTo>
                  <a:pt x="54" y="24"/>
                  <a:pt x="52" y="26"/>
                  <a:pt x="52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60"/>
                  <a:pt x="54" y="62"/>
                  <a:pt x="56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8" y="62"/>
                  <a:pt x="160" y="60"/>
                  <a:pt x="160" y="58"/>
                </a:cubicBezTo>
                <a:cubicBezTo>
                  <a:pt x="160" y="28"/>
                  <a:pt x="160" y="28"/>
                  <a:pt x="160" y="28"/>
                </a:cubicBezTo>
                <a:cubicBezTo>
                  <a:pt x="160" y="28"/>
                  <a:pt x="160" y="28"/>
                  <a:pt x="160" y="28"/>
                </a:cubicBezTo>
                <a:cubicBezTo>
                  <a:pt x="160" y="26"/>
                  <a:pt x="158" y="24"/>
                  <a:pt x="156" y="24"/>
                </a:cubicBezTo>
                <a:cubicBezTo>
                  <a:pt x="56" y="24"/>
                  <a:pt x="56" y="24"/>
                  <a:pt x="56" y="24"/>
                </a:cubicBezTo>
                <a:close/>
                <a:moveTo>
                  <a:pt x="61" y="54"/>
                </a:moveTo>
                <a:cubicBezTo>
                  <a:pt x="61" y="54"/>
                  <a:pt x="61" y="54"/>
                  <a:pt x="61" y="54"/>
                </a:cubicBezTo>
                <a:cubicBezTo>
                  <a:pt x="61" y="32"/>
                  <a:pt x="61" y="32"/>
                  <a:pt x="61" y="3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2" y="54"/>
                  <a:pt x="152" y="54"/>
                  <a:pt x="152" y="54"/>
                </a:cubicBezTo>
                <a:cubicBezTo>
                  <a:pt x="61" y="54"/>
                  <a:pt x="61" y="54"/>
                  <a:pt x="61" y="54"/>
                </a:cubicBezTo>
                <a:close/>
                <a:moveTo>
                  <a:pt x="29" y="52"/>
                </a:moveTo>
                <a:cubicBezTo>
                  <a:pt x="29" y="52"/>
                  <a:pt x="29" y="52"/>
                  <a:pt x="29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160"/>
                  <a:pt x="29" y="160"/>
                  <a:pt x="29" y="150"/>
                </a:cubicBezTo>
                <a:cubicBezTo>
                  <a:pt x="29" y="52"/>
                  <a:pt x="29" y="52"/>
                  <a:pt x="29" y="52"/>
                </a:cubicBezTo>
                <a:close/>
                <a:moveTo>
                  <a:pt x="22" y="172"/>
                </a:moveTo>
                <a:cubicBezTo>
                  <a:pt x="22" y="172"/>
                  <a:pt x="22" y="172"/>
                  <a:pt x="22" y="172"/>
                </a:cubicBezTo>
                <a:cubicBezTo>
                  <a:pt x="16" y="172"/>
                  <a:pt x="10" y="170"/>
                  <a:pt x="7" y="166"/>
                </a:cubicBezTo>
                <a:cubicBezTo>
                  <a:pt x="6" y="166"/>
                  <a:pt x="6" y="166"/>
                  <a:pt x="6" y="166"/>
                </a:cubicBezTo>
                <a:cubicBezTo>
                  <a:pt x="3" y="162"/>
                  <a:pt x="0" y="156"/>
                  <a:pt x="0" y="15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1"/>
                  <a:pt x="3" y="38"/>
                  <a:pt x="7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7"/>
                  <a:pt x="29" y="7"/>
                  <a:pt x="29" y="7"/>
                </a:cubicBezTo>
                <a:cubicBezTo>
                  <a:pt x="29" y="3"/>
                  <a:pt x="33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0" y="0"/>
                  <a:pt x="183" y="3"/>
                  <a:pt x="183" y="7"/>
                </a:cubicBezTo>
                <a:cubicBezTo>
                  <a:pt x="183" y="7"/>
                  <a:pt x="183" y="7"/>
                  <a:pt x="183" y="7"/>
                </a:cubicBezTo>
                <a:cubicBezTo>
                  <a:pt x="183" y="150"/>
                  <a:pt x="183" y="150"/>
                  <a:pt x="183" y="150"/>
                </a:cubicBezTo>
                <a:cubicBezTo>
                  <a:pt x="183" y="156"/>
                  <a:pt x="181" y="162"/>
                  <a:pt x="177" y="166"/>
                </a:cubicBezTo>
                <a:cubicBezTo>
                  <a:pt x="177" y="166"/>
                  <a:pt x="177" y="166"/>
                  <a:pt x="177" y="166"/>
                </a:cubicBezTo>
                <a:cubicBezTo>
                  <a:pt x="177" y="166"/>
                  <a:pt x="177" y="166"/>
                  <a:pt x="177" y="166"/>
                </a:cubicBezTo>
                <a:cubicBezTo>
                  <a:pt x="173" y="170"/>
                  <a:pt x="167" y="172"/>
                  <a:pt x="161" y="172"/>
                </a:cubicBezTo>
                <a:cubicBezTo>
                  <a:pt x="22" y="172"/>
                  <a:pt x="22" y="172"/>
                  <a:pt x="22" y="172"/>
                </a:cubicBezTo>
                <a:cubicBezTo>
                  <a:pt x="22" y="172"/>
                  <a:pt x="22" y="172"/>
                  <a:pt x="22" y="172"/>
                </a:cubicBezTo>
                <a:cubicBezTo>
                  <a:pt x="22" y="172"/>
                  <a:pt x="22" y="172"/>
                  <a:pt x="22" y="172"/>
                </a:cubicBezTo>
                <a:close/>
                <a:moveTo>
                  <a:pt x="169" y="150"/>
                </a:moveTo>
                <a:cubicBezTo>
                  <a:pt x="169" y="150"/>
                  <a:pt x="169" y="150"/>
                  <a:pt x="169" y="150"/>
                </a:cubicBezTo>
                <a:cubicBezTo>
                  <a:pt x="169" y="14"/>
                  <a:pt x="169" y="14"/>
                  <a:pt x="169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59"/>
                  <a:pt x="44" y="105"/>
                  <a:pt x="44" y="150"/>
                </a:cubicBezTo>
                <a:cubicBezTo>
                  <a:pt x="44" y="153"/>
                  <a:pt x="43" y="156"/>
                  <a:pt x="42" y="158"/>
                </a:cubicBezTo>
                <a:cubicBezTo>
                  <a:pt x="161" y="158"/>
                  <a:pt x="161" y="158"/>
                  <a:pt x="161" y="158"/>
                </a:cubicBezTo>
                <a:cubicBezTo>
                  <a:pt x="163" y="158"/>
                  <a:pt x="165" y="157"/>
                  <a:pt x="167" y="156"/>
                </a:cubicBezTo>
                <a:cubicBezTo>
                  <a:pt x="167" y="156"/>
                  <a:pt x="167" y="156"/>
                  <a:pt x="167" y="156"/>
                </a:cubicBezTo>
                <a:cubicBezTo>
                  <a:pt x="168" y="154"/>
                  <a:pt x="169" y="153"/>
                  <a:pt x="169" y="150"/>
                </a:cubicBezTo>
                <a:close/>
                <a:moveTo>
                  <a:pt x="111" y="70"/>
                </a:moveTo>
                <a:cubicBezTo>
                  <a:pt x="111" y="70"/>
                  <a:pt x="111" y="70"/>
                  <a:pt x="111" y="70"/>
                </a:cubicBezTo>
                <a:cubicBezTo>
                  <a:pt x="111" y="70"/>
                  <a:pt x="111" y="70"/>
                  <a:pt x="111" y="70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58" y="70"/>
                  <a:pt x="160" y="72"/>
                  <a:pt x="160" y="75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0" y="97"/>
                  <a:pt x="160" y="97"/>
                  <a:pt x="160" y="97"/>
                </a:cubicBezTo>
                <a:cubicBezTo>
                  <a:pt x="160" y="99"/>
                  <a:pt x="158" y="101"/>
                  <a:pt x="156" y="101"/>
                </a:cubicBezTo>
                <a:cubicBezTo>
                  <a:pt x="156" y="101"/>
                  <a:pt x="156" y="101"/>
                  <a:pt x="156" y="101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09" y="101"/>
                  <a:pt x="107" y="99"/>
                  <a:pt x="107" y="97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2"/>
                  <a:pt x="109" y="70"/>
                  <a:pt x="111" y="70"/>
                </a:cubicBezTo>
                <a:close/>
                <a:moveTo>
                  <a:pt x="152" y="79"/>
                </a:moveTo>
                <a:cubicBezTo>
                  <a:pt x="152" y="79"/>
                  <a:pt x="152" y="79"/>
                  <a:pt x="152" y="79"/>
                </a:cubicBezTo>
                <a:cubicBezTo>
                  <a:pt x="115" y="79"/>
                  <a:pt x="115" y="79"/>
                  <a:pt x="115" y="79"/>
                </a:cubicBezTo>
                <a:cubicBezTo>
                  <a:pt x="115" y="93"/>
                  <a:pt x="115" y="93"/>
                  <a:pt x="115" y="93"/>
                </a:cubicBezTo>
                <a:cubicBezTo>
                  <a:pt x="152" y="93"/>
                  <a:pt x="152" y="93"/>
                  <a:pt x="152" y="93"/>
                </a:cubicBezTo>
                <a:cubicBezTo>
                  <a:pt x="152" y="79"/>
                  <a:pt x="152" y="79"/>
                  <a:pt x="152" y="79"/>
                </a:cubicBezTo>
                <a:close/>
                <a:moveTo>
                  <a:pt x="56" y="79"/>
                </a:moveTo>
                <a:cubicBezTo>
                  <a:pt x="56" y="79"/>
                  <a:pt x="56" y="79"/>
                  <a:pt x="56" y="79"/>
                </a:cubicBezTo>
                <a:cubicBezTo>
                  <a:pt x="54" y="79"/>
                  <a:pt x="52" y="77"/>
                  <a:pt x="52" y="75"/>
                </a:cubicBezTo>
                <a:cubicBezTo>
                  <a:pt x="52" y="72"/>
                  <a:pt x="54" y="70"/>
                  <a:pt x="56" y="70"/>
                </a:cubicBezTo>
                <a:cubicBezTo>
                  <a:pt x="97" y="70"/>
                  <a:pt x="97" y="70"/>
                  <a:pt x="97" y="70"/>
                </a:cubicBezTo>
                <a:cubicBezTo>
                  <a:pt x="100" y="70"/>
                  <a:pt x="102" y="72"/>
                  <a:pt x="102" y="75"/>
                </a:cubicBezTo>
                <a:cubicBezTo>
                  <a:pt x="102" y="77"/>
                  <a:pt x="100" y="79"/>
                  <a:pt x="97" y="79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56" y="101"/>
                </a:moveTo>
                <a:cubicBezTo>
                  <a:pt x="56" y="101"/>
                  <a:pt x="56" y="101"/>
                  <a:pt x="56" y="101"/>
                </a:cubicBezTo>
                <a:cubicBezTo>
                  <a:pt x="54" y="101"/>
                  <a:pt x="52" y="99"/>
                  <a:pt x="52" y="97"/>
                </a:cubicBezTo>
                <a:cubicBezTo>
                  <a:pt x="52" y="95"/>
                  <a:pt x="54" y="93"/>
                  <a:pt x="56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100" y="93"/>
                  <a:pt x="102" y="95"/>
                  <a:pt x="102" y="97"/>
                </a:cubicBezTo>
                <a:cubicBezTo>
                  <a:pt x="102" y="99"/>
                  <a:pt x="100" y="101"/>
                  <a:pt x="97" y="101"/>
                </a:cubicBezTo>
                <a:cubicBezTo>
                  <a:pt x="56" y="101"/>
                  <a:pt x="56" y="101"/>
                  <a:pt x="56" y="101"/>
                </a:cubicBezTo>
                <a:close/>
                <a:moveTo>
                  <a:pt x="56" y="124"/>
                </a:moveTo>
                <a:cubicBezTo>
                  <a:pt x="56" y="124"/>
                  <a:pt x="56" y="124"/>
                  <a:pt x="56" y="124"/>
                </a:cubicBezTo>
                <a:cubicBezTo>
                  <a:pt x="54" y="124"/>
                  <a:pt x="52" y="122"/>
                  <a:pt x="52" y="120"/>
                </a:cubicBezTo>
                <a:cubicBezTo>
                  <a:pt x="52" y="117"/>
                  <a:pt x="54" y="115"/>
                  <a:pt x="56" y="115"/>
                </a:cubicBezTo>
                <a:cubicBezTo>
                  <a:pt x="156" y="115"/>
                  <a:pt x="156" y="115"/>
                  <a:pt x="156" y="115"/>
                </a:cubicBezTo>
                <a:cubicBezTo>
                  <a:pt x="158" y="115"/>
                  <a:pt x="160" y="117"/>
                  <a:pt x="160" y="120"/>
                </a:cubicBezTo>
                <a:cubicBezTo>
                  <a:pt x="160" y="122"/>
                  <a:pt x="158" y="124"/>
                  <a:pt x="156" y="124"/>
                </a:cubicBezTo>
                <a:cubicBezTo>
                  <a:pt x="56" y="124"/>
                  <a:pt x="56" y="124"/>
                  <a:pt x="56" y="1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753533" y="4495071"/>
            <a:ext cx="2686051" cy="98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THREE</a:t>
            </a:r>
          </a:p>
          <a:p>
            <a:pPr algn="r">
              <a:lnSpc>
                <a:spcPct val="120000"/>
              </a:lnSpc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1329267" y="3010829"/>
            <a:ext cx="2686051" cy="98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TWO</a:t>
            </a:r>
          </a:p>
          <a:p>
            <a:pPr algn="r">
              <a:lnSpc>
                <a:spcPct val="120000"/>
              </a:lnSpc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2495553" y="1583755"/>
            <a:ext cx="2686049" cy="98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ONE</a:t>
            </a:r>
          </a:p>
          <a:p>
            <a:pPr algn="r">
              <a:lnSpc>
                <a:spcPct val="120000"/>
              </a:lnSpc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8756653" y="4495071"/>
            <a:ext cx="2686049" cy="98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FIVE</a:t>
            </a:r>
          </a:p>
          <a:p>
            <a:pPr>
              <a:lnSpc>
                <a:spcPct val="120000"/>
              </a:lnSpc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8197853" y="3010829"/>
            <a:ext cx="2686049" cy="98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FOUR</a:t>
            </a:r>
          </a:p>
          <a:p>
            <a:pPr>
              <a:lnSpc>
                <a:spcPct val="120000"/>
              </a:lnSpc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574" name="Freeform 22"/>
          <p:cNvSpPr/>
          <p:nvPr/>
        </p:nvSpPr>
        <p:spPr bwMode="auto">
          <a:xfrm>
            <a:off x="7649633" y="2"/>
            <a:ext cx="4555067" cy="4425199"/>
          </a:xfrm>
          <a:custGeom>
            <a:avLst/>
            <a:gdLst>
              <a:gd name="T0" fmla="*/ 0 w 2152"/>
              <a:gd name="T1" fmla="*/ 0 h 2090"/>
              <a:gd name="T2" fmla="*/ 0 w 2152"/>
              <a:gd name="T3" fmla="*/ 0 h 2090"/>
              <a:gd name="T4" fmla="*/ 2152 w 2152"/>
              <a:gd name="T5" fmla="*/ 2090 h 2090"/>
              <a:gd name="T6" fmla="*/ 2152 w 2152"/>
              <a:gd name="T7" fmla="*/ 2090 h 2090"/>
              <a:gd name="T8" fmla="*/ 0 w 2152"/>
              <a:gd name="T9" fmla="*/ 0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2" h="2090">
                <a:moveTo>
                  <a:pt x="0" y="0"/>
                </a:moveTo>
                <a:lnTo>
                  <a:pt x="0" y="0"/>
                </a:lnTo>
                <a:lnTo>
                  <a:pt x="2152" y="2090"/>
                </a:lnTo>
                <a:lnTo>
                  <a:pt x="2152" y="2090"/>
                </a:lnTo>
                <a:lnTo>
                  <a:pt x="0" y="0"/>
                </a:lnTo>
                <a:close/>
              </a:path>
            </a:pathLst>
          </a:custGeom>
          <a:solidFill>
            <a:srgbClr val="F286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37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1" name="Freeform 21"/>
          <p:cNvSpPr/>
          <p:nvPr/>
        </p:nvSpPr>
        <p:spPr bwMode="auto">
          <a:xfrm>
            <a:off x="5325534" y="1455538"/>
            <a:ext cx="2135717" cy="2144844"/>
          </a:xfrm>
          <a:custGeom>
            <a:avLst/>
            <a:gdLst>
              <a:gd name="T0" fmla="*/ 378 w 914"/>
              <a:gd name="T1" fmla="*/ 299 h 915"/>
              <a:gd name="T2" fmla="*/ 304 w 914"/>
              <a:gd name="T3" fmla="*/ 270 h 915"/>
              <a:gd name="T4" fmla="*/ 276 w 914"/>
              <a:gd name="T5" fmla="*/ 197 h 915"/>
              <a:gd name="T6" fmla="*/ 276 w 914"/>
              <a:gd name="T7" fmla="*/ 46 h 915"/>
              <a:gd name="T8" fmla="*/ 230 w 914"/>
              <a:gd name="T9" fmla="*/ 0 h 915"/>
              <a:gd name="T10" fmla="*/ 45 w 914"/>
              <a:gd name="T11" fmla="*/ 0 h 915"/>
              <a:gd name="T12" fmla="*/ 0 w 914"/>
              <a:gd name="T13" fmla="*/ 46 h 915"/>
              <a:gd name="T14" fmla="*/ 0 w 914"/>
              <a:gd name="T15" fmla="*/ 231 h 915"/>
              <a:gd name="T16" fmla="*/ 45 w 914"/>
              <a:gd name="T17" fmla="*/ 276 h 915"/>
              <a:gd name="T18" fmla="*/ 196 w 914"/>
              <a:gd name="T19" fmla="*/ 276 h 915"/>
              <a:gd name="T20" fmla="*/ 270 w 914"/>
              <a:gd name="T21" fmla="*/ 305 h 915"/>
              <a:gd name="T22" fmla="*/ 298 w 914"/>
              <a:gd name="T23" fmla="*/ 379 h 915"/>
              <a:gd name="T24" fmla="*/ 298 w 914"/>
              <a:gd name="T25" fmla="*/ 869 h 915"/>
              <a:gd name="T26" fmla="*/ 343 w 914"/>
              <a:gd name="T27" fmla="*/ 915 h 915"/>
              <a:gd name="T28" fmla="*/ 869 w 914"/>
              <a:gd name="T29" fmla="*/ 915 h 915"/>
              <a:gd name="T30" fmla="*/ 914 w 914"/>
              <a:gd name="T31" fmla="*/ 869 h 915"/>
              <a:gd name="T32" fmla="*/ 914 w 914"/>
              <a:gd name="T33" fmla="*/ 344 h 915"/>
              <a:gd name="T34" fmla="*/ 869 w 914"/>
              <a:gd name="T35" fmla="*/ 299 h 915"/>
              <a:gd name="T36" fmla="*/ 378 w 914"/>
              <a:gd name="T37" fmla="*/ 299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4" h="915">
                <a:moveTo>
                  <a:pt x="378" y="299"/>
                </a:moveTo>
                <a:cubicBezTo>
                  <a:pt x="353" y="299"/>
                  <a:pt x="320" y="286"/>
                  <a:pt x="304" y="270"/>
                </a:cubicBezTo>
                <a:cubicBezTo>
                  <a:pt x="288" y="255"/>
                  <a:pt x="276" y="222"/>
                  <a:pt x="276" y="197"/>
                </a:cubicBezTo>
                <a:cubicBezTo>
                  <a:pt x="276" y="46"/>
                  <a:pt x="276" y="46"/>
                  <a:pt x="276" y="46"/>
                </a:cubicBezTo>
                <a:cubicBezTo>
                  <a:pt x="276" y="21"/>
                  <a:pt x="255" y="0"/>
                  <a:pt x="23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1"/>
                  <a:pt x="0" y="46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256"/>
                  <a:pt x="20" y="276"/>
                  <a:pt x="45" y="276"/>
                </a:cubicBezTo>
                <a:cubicBezTo>
                  <a:pt x="196" y="276"/>
                  <a:pt x="196" y="276"/>
                  <a:pt x="196" y="276"/>
                </a:cubicBezTo>
                <a:cubicBezTo>
                  <a:pt x="221" y="276"/>
                  <a:pt x="254" y="289"/>
                  <a:pt x="270" y="305"/>
                </a:cubicBezTo>
                <a:cubicBezTo>
                  <a:pt x="285" y="320"/>
                  <a:pt x="298" y="354"/>
                  <a:pt x="298" y="379"/>
                </a:cubicBezTo>
                <a:cubicBezTo>
                  <a:pt x="298" y="869"/>
                  <a:pt x="298" y="869"/>
                  <a:pt x="298" y="869"/>
                </a:cubicBezTo>
                <a:cubicBezTo>
                  <a:pt x="298" y="894"/>
                  <a:pt x="318" y="915"/>
                  <a:pt x="343" y="915"/>
                </a:cubicBezTo>
                <a:cubicBezTo>
                  <a:pt x="869" y="915"/>
                  <a:pt x="869" y="915"/>
                  <a:pt x="869" y="915"/>
                </a:cubicBezTo>
                <a:cubicBezTo>
                  <a:pt x="894" y="915"/>
                  <a:pt x="914" y="894"/>
                  <a:pt x="914" y="869"/>
                </a:cubicBezTo>
                <a:cubicBezTo>
                  <a:pt x="914" y="344"/>
                  <a:pt x="914" y="344"/>
                  <a:pt x="914" y="344"/>
                </a:cubicBezTo>
                <a:cubicBezTo>
                  <a:pt x="914" y="319"/>
                  <a:pt x="894" y="299"/>
                  <a:pt x="869" y="299"/>
                </a:cubicBezTo>
                <a:lnTo>
                  <a:pt x="378" y="2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62" name="Freeform 22"/>
          <p:cNvSpPr/>
          <p:nvPr/>
        </p:nvSpPr>
        <p:spPr bwMode="auto">
          <a:xfrm>
            <a:off x="3727453" y="2346928"/>
            <a:ext cx="2137833" cy="2142728"/>
          </a:xfrm>
          <a:custGeom>
            <a:avLst/>
            <a:gdLst>
              <a:gd name="T0" fmla="*/ 298 w 914"/>
              <a:gd name="T1" fmla="*/ 537 h 915"/>
              <a:gd name="T2" fmla="*/ 270 w 914"/>
              <a:gd name="T3" fmla="*/ 610 h 915"/>
              <a:gd name="T4" fmla="*/ 196 w 914"/>
              <a:gd name="T5" fmla="*/ 639 h 915"/>
              <a:gd name="T6" fmla="*/ 45 w 914"/>
              <a:gd name="T7" fmla="*/ 639 h 915"/>
              <a:gd name="T8" fmla="*/ 0 w 914"/>
              <a:gd name="T9" fmla="*/ 684 h 915"/>
              <a:gd name="T10" fmla="*/ 0 w 914"/>
              <a:gd name="T11" fmla="*/ 869 h 915"/>
              <a:gd name="T12" fmla="*/ 45 w 914"/>
              <a:gd name="T13" fmla="*/ 915 h 915"/>
              <a:gd name="T14" fmla="*/ 230 w 914"/>
              <a:gd name="T15" fmla="*/ 915 h 915"/>
              <a:gd name="T16" fmla="*/ 276 w 914"/>
              <a:gd name="T17" fmla="*/ 869 h 915"/>
              <a:gd name="T18" fmla="*/ 276 w 914"/>
              <a:gd name="T19" fmla="*/ 718 h 915"/>
              <a:gd name="T20" fmla="*/ 304 w 914"/>
              <a:gd name="T21" fmla="*/ 645 h 915"/>
              <a:gd name="T22" fmla="*/ 378 w 914"/>
              <a:gd name="T23" fmla="*/ 616 h 915"/>
              <a:gd name="T24" fmla="*/ 869 w 914"/>
              <a:gd name="T25" fmla="*/ 616 h 915"/>
              <a:gd name="T26" fmla="*/ 914 w 914"/>
              <a:gd name="T27" fmla="*/ 571 h 915"/>
              <a:gd name="T28" fmla="*/ 914 w 914"/>
              <a:gd name="T29" fmla="*/ 46 h 915"/>
              <a:gd name="T30" fmla="*/ 869 w 914"/>
              <a:gd name="T31" fmla="*/ 0 h 915"/>
              <a:gd name="T32" fmla="*/ 343 w 914"/>
              <a:gd name="T33" fmla="*/ 0 h 915"/>
              <a:gd name="T34" fmla="*/ 298 w 914"/>
              <a:gd name="T35" fmla="*/ 46 h 915"/>
              <a:gd name="T36" fmla="*/ 298 w 914"/>
              <a:gd name="T37" fmla="*/ 537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4" h="915">
                <a:moveTo>
                  <a:pt x="298" y="537"/>
                </a:moveTo>
                <a:cubicBezTo>
                  <a:pt x="298" y="561"/>
                  <a:pt x="285" y="595"/>
                  <a:pt x="270" y="610"/>
                </a:cubicBezTo>
                <a:cubicBezTo>
                  <a:pt x="254" y="626"/>
                  <a:pt x="221" y="639"/>
                  <a:pt x="196" y="639"/>
                </a:cubicBezTo>
                <a:cubicBezTo>
                  <a:pt x="45" y="639"/>
                  <a:pt x="45" y="639"/>
                  <a:pt x="45" y="639"/>
                </a:cubicBezTo>
                <a:cubicBezTo>
                  <a:pt x="20" y="639"/>
                  <a:pt x="0" y="659"/>
                  <a:pt x="0" y="684"/>
                </a:cubicBezTo>
                <a:cubicBezTo>
                  <a:pt x="0" y="869"/>
                  <a:pt x="0" y="869"/>
                  <a:pt x="0" y="869"/>
                </a:cubicBezTo>
                <a:cubicBezTo>
                  <a:pt x="0" y="894"/>
                  <a:pt x="20" y="915"/>
                  <a:pt x="45" y="915"/>
                </a:cubicBezTo>
                <a:cubicBezTo>
                  <a:pt x="230" y="915"/>
                  <a:pt x="230" y="915"/>
                  <a:pt x="230" y="915"/>
                </a:cubicBezTo>
                <a:cubicBezTo>
                  <a:pt x="255" y="915"/>
                  <a:pt x="276" y="894"/>
                  <a:pt x="276" y="869"/>
                </a:cubicBezTo>
                <a:cubicBezTo>
                  <a:pt x="276" y="718"/>
                  <a:pt x="276" y="718"/>
                  <a:pt x="276" y="718"/>
                </a:cubicBezTo>
                <a:cubicBezTo>
                  <a:pt x="276" y="693"/>
                  <a:pt x="288" y="660"/>
                  <a:pt x="304" y="645"/>
                </a:cubicBezTo>
                <a:cubicBezTo>
                  <a:pt x="320" y="629"/>
                  <a:pt x="353" y="616"/>
                  <a:pt x="378" y="616"/>
                </a:cubicBezTo>
                <a:cubicBezTo>
                  <a:pt x="869" y="616"/>
                  <a:pt x="869" y="616"/>
                  <a:pt x="869" y="616"/>
                </a:cubicBezTo>
                <a:cubicBezTo>
                  <a:pt x="894" y="616"/>
                  <a:pt x="914" y="596"/>
                  <a:pt x="914" y="571"/>
                </a:cubicBezTo>
                <a:cubicBezTo>
                  <a:pt x="914" y="46"/>
                  <a:pt x="914" y="46"/>
                  <a:pt x="914" y="46"/>
                </a:cubicBezTo>
                <a:cubicBezTo>
                  <a:pt x="914" y="21"/>
                  <a:pt x="894" y="0"/>
                  <a:pt x="869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18" y="0"/>
                  <a:pt x="298" y="21"/>
                  <a:pt x="298" y="46"/>
                </a:cubicBezTo>
                <a:lnTo>
                  <a:pt x="298" y="5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63" name="Freeform 23"/>
          <p:cNvSpPr/>
          <p:nvPr/>
        </p:nvSpPr>
        <p:spPr bwMode="auto">
          <a:xfrm>
            <a:off x="4612220" y="3922213"/>
            <a:ext cx="2137833" cy="2142728"/>
          </a:xfrm>
          <a:custGeom>
            <a:avLst/>
            <a:gdLst>
              <a:gd name="T0" fmla="*/ 537 w 915"/>
              <a:gd name="T1" fmla="*/ 616 h 914"/>
              <a:gd name="T2" fmla="*/ 610 w 915"/>
              <a:gd name="T3" fmla="*/ 644 h 914"/>
              <a:gd name="T4" fmla="*/ 639 w 915"/>
              <a:gd name="T5" fmla="*/ 718 h 914"/>
              <a:gd name="T6" fmla="*/ 639 w 915"/>
              <a:gd name="T7" fmla="*/ 869 h 914"/>
              <a:gd name="T8" fmla="*/ 684 w 915"/>
              <a:gd name="T9" fmla="*/ 914 h 914"/>
              <a:gd name="T10" fmla="*/ 869 w 915"/>
              <a:gd name="T11" fmla="*/ 914 h 914"/>
              <a:gd name="T12" fmla="*/ 915 w 915"/>
              <a:gd name="T13" fmla="*/ 869 h 914"/>
              <a:gd name="T14" fmla="*/ 915 w 915"/>
              <a:gd name="T15" fmla="*/ 684 h 914"/>
              <a:gd name="T16" fmla="*/ 869 w 915"/>
              <a:gd name="T17" fmla="*/ 638 h 914"/>
              <a:gd name="T18" fmla="*/ 718 w 915"/>
              <a:gd name="T19" fmla="*/ 638 h 914"/>
              <a:gd name="T20" fmla="*/ 645 w 915"/>
              <a:gd name="T21" fmla="*/ 610 h 914"/>
              <a:gd name="T22" fmla="*/ 616 w 915"/>
              <a:gd name="T23" fmla="*/ 536 h 914"/>
              <a:gd name="T24" fmla="*/ 616 w 915"/>
              <a:gd name="T25" fmla="*/ 45 h 914"/>
              <a:gd name="T26" fmla="*/ 571 w 915"/>
              <a:gd name="T27" fmla="*/ 0 h 914"/>
              <a:gd name="T28" fmla="*/ 46 w 915"/>
              <a:gd name="T29" fmla="*/ 0 h 914"/>
              <a:gd name="T30" fmla="*/ 0 w 915"/>
              <a:gd name="T31" fmla="*/ 45 h 914"/>
              <a:gd name="T32" fmla="*/ 0 w 915"/>
              <a:gd name="T33" fmla="*/ 571 h 914"/>
              <a:gd name="T34" fmla="*/ 46 w 915"/>
              <a:gd name="T35" fmla="*/ 616 h 914"/>
              <a:gd name="T36" fmla="*/ 537 w 915"/>
              <a:gd name="T37" fmla="*/ 616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5" h="914">
                <a:moveTo>
                  <a:pt x="537" y="616"/>
                </a:moveTo>
                <a:cubicBezTo>
                  <a:pt x="562" y="616"/>
                  <a:pt x="595" y="629"/>
                  <a:pt x="610" y="644"/>
                </a:cubicBezTo>
                <a:cubicBezTo>
                  <a:pt x="626" y="660"/>
                  <a:pt x="639" y="693"/>
                  <a:pt x="639" y="718"/>
                </a:cubicBezTo>
                <a:cubicBezTo>
                  <a:pt x="639" y="869"/>
                  <a:pt x="639" y="869"/>
                  <a:pt x="639" y="869"/>
                </a:cubicBezTo>
                <a:cubicBezTo>
                  <a:pt x="639" y="894"/>
                  <a:pt x="659" y="914"/>
                  <a:pt x="684" y="914"/>
                </a:cubicBezTo>
                <a:cubicBezTo>
                  <a:pt x="869" y="914"/>
                  <a:pt x="869" y="914"/>
                  <a:pt x="869" y="914"/>
                </a:cubicBezTo>
                <a:cubicBezTo>
                  <a:pt x="894" y="914"/>
                  <a:pt x="915" y="894"/>
                  <a:pt x="915" y="869"/>
                </a:cubicBezTo>
                <a:cubicBezTo>
                  <a:pt x="915" y="684"/>
                  <a:pt x="915" y="684"/>
                  <a:pt x="915" y="684"/>
                </a:cubicBezTo>
                <a:cubicBezTo>
                  <a:pt x="915" y="659"/>
                  <a:pt x="894" y="638"/>
                  <a:pt x="869" y="638"/>
                </a:cubicBezTo>
                <a:cubicBezTo>
                  <a:pt x="718" y="638"/>
                  <a:pt x="718" y="638"/>
                  <a:pt x="718" y="638"/>
                </a:cubicBezTo>
                <a:cubicBezTo>
                  <a:pt x="693" y="638"/>
                  <a:pt x="660" y="625"/>
                  <a:pt x="645" y="610"/>
                </a:cubicBezTo>
                <a:cubicBezTo>
                  <a:pt x="629" y="594"/>
                  <a:pt x="616" y="561"/>
                  <a:pt x="616" y="536"/>
                </a:cubicBezTo>
                <a:cubicBezTo>
                  <a:pt x="616" y="45"/>
                  <a:pt x="616" y="45"/>
                  <a:pt x="616" y="45"/>
                </a:cubicBezTo>
                <a:cubicBezTo>
                  <a:pt x="616" y="20"/>
                  <a:pt x="596" y="0"/>
                  <a:pt x="57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21" y="0"/>
                  <a:pt x="0" y="20"/>
                  <a:pt x="0" y="45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596"/>
                  <a:pt x="21" y="616"/>
                  <a:pt x="46" y="616"/>
                </a:cubicBezTo>
                <a:lnTo>
                  <a:pt x="537" y="6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64" name="Freeform 24"/>
          <p:cNvSpPr/>
          <p:nvPr/>
        </p:nvSpPr>
        <p:spPr bwMode="auto">
          <a:xfrm>
            <a:off x="6208184" y="3032940"/>
            <a:ext cx="2139949" cy="2140611"/>
          </a:xfrm>
          <a:custGeom>
            <a:avLst/>
            <a:gdLst>
              <a:gd name="T0" fmla="*/ 616 w 915"/>
              <a:gd name="T1" fmla="*/ 378 h 914"/>
              <a:gd name="T2" fmla="*/ 645 w 915"/>
              <a:gd name="T3" fmla="*/ 304 h 914"/>
              <a:gd name="T4" fmla="*/ 718 w 915"/>
              <a:gd name="T5" fmla="*/ 276 h 914"/>
              <a:gd name="T6" fmla="*/ 869 w 915"/>
              <a:gd name="T7" fmla="*/ 276 h 914"/>
              <a:gd name="T8" fmla="*/ 915 w 915"/>
              <a:gd name="T9" fmla="*/ 231 h 914"/>
              <a:gd name="T10" fmla="*/ 915 w 915"/>
              <a:gd name="T11" fmla="*/ 45 h 914"/>
              <a:gd name="T12" fmla="*/ 869 w 915"/>
              <a:gd name="T13" fmla="*/ 0 h 914"/>
              <a:gd name="T14" fmla="*/ 684 w 915"/>
              <a:gd name="T15" fmla="*/ 0 h 914"/>
              <a:gd name="T16" fmla="*/ 639 w 915"/>
              <a:gd name="T17" fmla="*/ 45 h 914"/>
              <a:gd name="T18" fmla="*/ 639 w 915"/>
              <a:gd name="T19" fmla="*/ 196 h 914"/>
              <a:gd name="T20" fmla="*/ 610 w 915"/>
              <a:gd name="T21" fmla="*/ 270 h 914"/>
              <a:gd name="T22" fmla="*/ 537 w 915"/>
              <a:gd name="T23" fmla="*/ 298 h 914"/>
              <a:gd name="T24" fmla="*/ 46 w 915"/>
              <a:gd name="T25" fmla="*/ 298 h 914"/>
              <a:gd name="T26" fmla="*/ 0 w 915"/>
              <a:gd name="T27" fmla="*/ 344 h 914"/>
              <a:gd name="T28" fmla="*/ 0 w 915"/>
              <a:gd name="T29" fmla="*/ 869 h 914"/>
              <a:gd name="T30" fmla="*/ 46 w 915"/>
              <a:gd name="T31" fmla="*/ 914 h 914"/>
              <a:gd name="T32" fmla="*/ 571 w 915"/>
              <a:gd name="T33" fmla="*/ 914 h 914"/>
              <a:gd name="T34" fmla="*/ 616 w 915"/>
              <a:gd name="T35" fmla="*/ 869 h 914"/>
              <a:gd name="T36" fmla="*/ 616 w 915"/>
              <a:gd name="T37" fmla="*/ 378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5" h="914">
                <a:moveTo>
                  <a:pt x="616" y="378"/>
                </a:moveTo>
                <a:cubicBezTo>
                  <a:pt x="616" y="353"/>
                  <a:pt x="629" y="320"/>
                  <a:pt x="645" y="304"/>
                </a:cubicBezTo>
                <a:cubicBezTo>
                  <a:pt x="660" y="289"/>
                  <a:pt x="693" y="276"/>
                  <a:pt x="718" y="276"/>
                </a:cubicBezTo>
                <a:cubicBezTo>
                  <a:pt x="869" y="276"/>
                  <a:pt x="869" y="276"/>
                  <a:pt x="869" y="276"/>
                </a:cubicBezTo>
                <a:cubicBezTo>
                  <a:pt x="894" y="276"/>
                  <a:pt x="915" y="256"/>
                  <a:pt x="915" y="231"/>
                </a:cubicBezTo>
                <a:cubicBezTo>
                  <a:pt x="915" y="45"/>
                  <a:pt x="915" y="45"/>
                  <a:pt x="915" y="45"/>
                </a:cubicBezTo>
                <a:cubicBezTo>
                  <a:pt x="915" y="21"/>
                  <a:pt x="894" y="0"/>
                  <a:pt x="869" y="0"/>
                </a:cubicBezTo>
                <a:cubicBezTo>
                  <a:pt x="684" y="0"/>
                  <a:pt x="684" y="0"/>
                  <a:pt x="684" y="0"/>
                </a:cubicBezTo>
                <a:cubicBezTo>
                  <a:pt x="659" y="0"/>
                  <a:pt x="639" y="21"/>
                  <a:pt x="639" y="45"/>
                </a:cubicBezTo>
                <a:cubicBezTo>
                  <a:pt x="639" y="196"/>
                  <a:pt x="639" y="196"/>
                  <a:pt x="639" y="196"/>
                </a:cubicBezTo>
                <a:cubicBezTo>
                  <a:pt x="639" y="221"/>
                  <a:pt x="626" y="254"/>
                  <a:pt x="610" y="270"/>
                </a:cubicBezTo>
                <a:cubicBezTo>
                  <a:pt x="595" y="286"/>
                  <a:pt x="562" y="298"/>
                  <a:pt x="537" y="298"/>
                </a:cubicBezTo>
                <a:cubicBezTo>
                  <a:pt x="46" y="298"/>
                  <a:pt x="46" y="298"/>
                  <a:pt x="46" y="298"/>
                </a:cubicBezTo>
                <a:cubicBezTo>
                  <a:pt x="21" y="298"/>
                  <a:pt x="0" y="319"/>
                  <a:pt x="0" y="344"/>
                </a:cubicBezTo>
                <a:cubicBezTo>
                  <a:pt x="0" y="869"/>
                  <a:pt x="0" y="869"/>
                  <a:pt x="0" y="869"/>
                </a:cubicBezTo>
                <a:cubicBezTo>
                  <a:pt x="0" y="894"/>
                  <a:pt x="21" y="914"/>
                  <a:pt x="46" y="914"/>
                </a:cubicBezTo>
                <a:cubicBezTo>
                  <a:pt x="571" y="914"/>
                  <a:pt x="571" y="914"/>
                  <a:pt x="571" y="914"/>
                </a:cubicBezTo>
                <a:cubicBezTo>
                  <a:pt x="596" y="914"/>
                  <a:pt x="616" y="894"/>
                  <a:pt x="616" y="869"/>
                </a:cubicBezTo>
                <a:lnTo>
                  <a:pt x="616" y="3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65" name="Freeform 25"/>
          <p:cNvSpPr>
            <a:spLocks noEditPoints="1"/>
          </p:cNvSpPr>
          <p:nvPr/>
        </p:nvSpPr>
        <p:spPr bwMode="auto">
          <a:xfrm>
            <a:off x="5492753" y="1601633"/>
            <a:ext cx="306916" cy="345124"/>
          </a:xfrm>
          <a:custGeom>
            <a:avLst/>
            <a:gdLst>
              <a:gd name="T0" fmla="*/ 28 w 131"/>
              <a:gd name="T1" fmla="*/ 16 h 147"/>
              <a:gd name="T2" fmla="*/ 103 w 131"/>
              <a:gd name="T3" fmla="*/ 16 h 147"/>
              <a:gd name="T4" fmla="*/ 118 w 131"/>
              <a:gd name="T5" fmla="*/ 61 h 147"/>
              <a:gd name="T6" fmla="*/ 127 w 131"/>
              <a:gd name="T7" fmla="*/ 65 h 147"/>
              <a:gd name="T8" fmla="*/ 131 w 131"/>
              <a:gd name="T9" fmla="*/ 74 h 147"/>
              <a:gd name="T10" fmla="*/ 130 w 131"/>
              <a:gd name="T11" fmla="*/ 101 h 147"/>
              <a:gd name="T12" fmla="*/ 123 w 131"/>
              <a:gd name="T13" fmla="*/ 108 h 147"/>
              <a:gd name="T14" fmla="*/ 116 w 131"/>
              <a:gd name="T15" fmla="*/ 109 h 147"/>
              <a:gd name="T16" fmla="*/ 65 w 131"/>
              <a:gd name="T17" fmla="*/ 147 h 147"/>
              <a:gd name="T18" fmla="*/ 76 w 131"/>
              <a:gd name="T19" fmla="*/ 132 h 147"/>
              <a:gd name="T20" fmla="*/ 107 w 131"/>
              <a:gd name="T21" fmla="*/ 109 h 147"/>
              <a:gd name="T22" fmla="*/ 98 w 131"/>
              <a:gd name="T23" fmla="*/ 105 h 147"/>
              <a:gd name="T24" fmla="*/ 95 w 131"/>
              <a:gd name="T25" fmla="*/ 74 h 147"/>
              <a:gd name="T26" fmla="*/ 96 w 131"/>
              <a:gd name="T27" fmla="*/ 69 h 147"/>
              <a:gd name="T28" fmla="*/ 107 w 131"/>
              <a:gd name="T29" fmla="*/ 56 h 147"/>
              <a:gd name="T30" fmla="*/ 35 w 131"/>
              <a:gd name="T31" fmla="*/ 38 h 147"/>
              <a:gd name="T32" fmla="*/ 28 w 131"/>
              <a:gd name="T33" fmla="*/ 62 h 147"/>
              <a:gd name="T34" fmla="*/ 35 w 131"/>
              <a:gd name="T35" fmla="*/ 69 h 147"/>
              <a:gd name="T36" fmla="*/ 36 w 131"/>
              <a:gd name="T37" fmla="*/ 96 h 147"/>
              <a:gd name="T38" fmla="*/ 32 w 131"/>
              <a:gd name="T39" fmla="*/ 105 h 147"/>
              <a:gd name="T40" fmla="*/ 24 w 131"/>
              <a:gd name="T41" fmla="*/ 109 h 147"/>
              <a:gd name="T42" fmla="*/ 8 w 131"/>
              <a:gd name="T43" fmla="*/ 108 h 147"/>
              <a:gd name="T44" fmla="*/ 0 w 131"/>
              <a:gd name="T45" fmla="*/ 96 h 147"/>
              <a:gd name="T46" fmla="*/ 1 w 131"/>
              <a:gd name="T47" fmla="*/ 69 h 147"/>
              <a:gd name="T48" fmla="*/ 13 w 131"/>
              <a:gd name="T49" fmla="*/ 61 h 147"/>
              <a:gd name="T50" fmla="*/ 61 w 131"/>
              <a:gd name="T51" fmla="*/ 135 h 147"/>
              <a:gd name="T52" fmla="*/ 65 w 131"/>
              <a:gd name="T53" fmla="*/ 131 h 147"/>
              <a:gd name="T54" fmla="*/ 13 w 131"/>
              <a:gd name="T55" fmla="*/ 73 h 147"/>
              <a:gd name="T56" fmla="*/ 12 w 131"/>
              <a:gd name="T57" fmla="*/ 74 h 147"/>
              <a:gd name="T58" fmla="*/ 12 w 131"/>
              <a:gd name="T59" fmla="*/ 97 h 147"/>
              <a:gd name="T60" fmla="*/ 18 w 131"/>
              <a:gd name="T61" fmla="*/ 97 h 147"/>
              <a:gd name="T62" fmla="*/ 24 w 131"/>
              <a:gd name="T63" fmla="*/ 97 h 147"/>
              <a:gd name="T64" fmla="*/ 25 w 131"/>
              <a:gd name="T65" fmla="*/ 96 h 147"/>
              <a:gd name="T66" fmla="*/ 25 w 131"/>
              <a:gd name="T67" fmla="*/ 74 h 147"/>
              <a:gd name="T68" fmla="*/ 24 w 131"/>
              <a:gd name="T69" fmla="*/ 73 h 147"/>
              <a:gd name="T70" fmla="*/ 18 w 131"/>
              <a:gd name="T71" fmla="*/ 73 h 147"/>
              <a:gd name="T72" fmla="*/ 107 w 131"/>
              <a:gd name="T73" fmla="*/ 73 h 147"/>
              <a:gd name="T74" fmla="*/ 106 w 131"/>
              <a:gd name="T75" fmla="*/ 74 h 147"/>
              <a:gd name="T76" fmla="*/ 106 w 131"/>
              <a:gd name="T77" fmla="*/ 97 h 147"/>
              <a:gd name="T78" fmla="*/ 113 w 131"/>
              <a:gd name="T79" fmla="*/ 97 h 147"/>
              <a:gd name="T80" fmla="*/ 118 w 131"/>
              <a:gd name="T81" fmla="*/ 97 h 147"/>
              <a:gd name="T82" fmla="*/ 119 w 131"/>
              <a:gd name="T83" fmla="*/ 96 h 147"/>
              <a:gd name="T84" fmla="*/ 119 w 131"/>
              <a:gd name="T85" fmla="*/ 74 h 147"/>
              <a:gd name="T86" fmla="*/ 118 w 131"/>
              <a:gd name="T87" fmla="*/ 73 h 147"/>
              <a:gd name="T88" fmla="*/ 113 w 131"/>
              <a:gd name="T89" fmla="*/ 73 h 147"/>
              <a:gd name="T90" fmla="*/ 95 w 131"/>
              <a:gd name="T91" fmla="*/ 24 h 147"/>
              <a:gd name="T92" fmla="*/ 36 w 131"/>
              <a:gd name="T93" fmla="*/ 24 h 147"/>
              <a:gd name="T94" fmla="*/ 65 w 131"/>
              <a:gd name="T95" fmla="*/ 19 h 147"/>
              <a:gd name="T96" fmla="*/ 103 w 131"/>
              <a:gd name="T97" fmla="*/ 3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1" h="147">
                <a:moveTo>
                  <a:pt x="13" y="61"/>
                </a:moveTo>
                <a:cubicBezTo>
                  <a:pt x="13" y="53"/>
                  <a:pt x="13" y="53"/>
                  <a:pt x="13" y="53"/>
                </a:cubicBezTo>
                <a:cubicBezTo>
                  <a:pt x="13" y="38"/>
                  <a:pt x="19" y="25"/>
                  <a:pt x="28" y="16"/>
                </a:cubicBezTo>
                <a:cubicBezTo>
                  <a:pt x="28" y="15"/>
                  <a:pt x="28" y="15"/>
                  <a:pt x="28" y="15"/>
                </a:cubicBezTo>
                <a:cubicBezTo>
                  <a:pt x="38" y="6"/>
                  <a:pt x="51" y="0"/>
                  <a:pt x="65" y="0"/>
                </a:cubicBezTo>
                <a:cubicBezTo>
                  <a:pt x="80" y="0"/>
                  <a:pt x="93" y="6"/>
                  <a:pt x="103" y="16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12" y="25"/>
                  <a:pt x="118" y="38"/>
                  <a:pt x="118" y="53"/>
                </a:cubicBezTo>
                <a:cubicBezTo>
                  <a:pt x="118" y="61"/>
                  <a:pt x="118" y="61"/>
                  <a:pt x="118" y="61"/>
                </a:cubicBezTo>
                <a:cubicBezTo>
                  <a:pt x="120" y="61"/>
                  <a:pt x="121" y="62"/>
                  <a:pt x="123" y="62"/>
                </a:cubicBezTo>
                <a:cubicBezTo>
                  <a:pt x="123" y="62"/>
                  <a:pt x="123" y="62"/>
                  <a:pt x="123" y="62"/>
                </a:cubicBezTo>
                <a:cubicBezTo>
                  <a:pt x="124" y="63"/>
                  <a:pt x="126" y="64"/>
                  <a:pt x="127" y="65"/>
                </a:cubicBezTo>
                <a:cubicBezTo>
                  <a:pt x="128" y="66"/>
                  <a:pt x="129" y="67"/>
                  <a:pt x="130" y="69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130" y="71"/>
                  <a:pt x="131" y="72"/>
                  <a:pt x="131" y="74"/>
                </a:cubicBezTo>
                <a:cubicBezTo>
                  <a:pt x="131" y="85"/>
                  <a:pt x="131" y="85"/>
                  <a:pt x="131" y="85"/>
                </a:cubicBezTo>
                <a:cubicBezTo>
                  <a:pt x="131" y="96"/>
                  <a:pt x="131" y="96"/>
                  <a:pt x="131" y="96"/>
                </a:cubicBezTo>
                <a:cubicBezTo>
                  <a:pt x="131" y="98"/>
                  <a:pt x="130" y="99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9" y="103"/>
                  <a:pt x="128" y="104"/>
                  <a:pt x="127" y="105"/>
                </a:cubicBezTo>
                <a:cubicBezTo>
                  <a:pt x="126" y="106"/>
                  <a:pt x="124" y="107"/>
                  <a:pt x="123" y="108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1" y="108"/>
                  <a:pt x="120" y="109"/>
                  <a:pt x="118" y="109"/>
                </a:cubicBezTo>
                <a:cubicBezTo>
                  <a:pt x="116" y="109"/>
                  <a:pt x="116" y="109"/>
                  <a:pt x="116" y="109"/>
                </a:cubicBezTo>
                <a:cubicBezTo>
                  <a:pt x="115" y="116"/>
                  <a:pt x="111" y="122"/>
                  <a:pt x="104" y="128"/>
                </a:cubicBezTo>
                <a:cubicBezTo>
                  <a:pt x="97" y="133"/>
                  <a:pt x="87" y="137"/>
                  <a:pt x="76" y="138"/>
                </a:cubicBezTo>
                <a:cubicBezTo>
                  <a:pt x="75" y="143"/>
                  <a:pt x="70" y="147"/>
                  <a:pt x="65" y="147"/>
                </a:cubicBezTo>
                <a:cubicBezTo>
                  <a:pt x="59" y="147"/>
                  <a:pt x="54" y="142"/>
                  <a:pt x="54" y="135"/>
                </a:cubicBezTo>
                <a:cubicBezTo>
                  <a:pt x="54" y="129"/>
                  <a:pt x="59" y="124"/>
                  <a:pt x="65" y="124"/>
                </a:cubicBezTo>
                <a:cubicBezTo>
                  <a:pt x="70" y="124"/>
                  <a:pt x="74" y="127"/>
                  <a:pt x="76" y="132"/>
                </a:cubicBezTo>
                <a:cubicBezTo>
                  <a:pt x="85" y="130"/>
                  <a:pt x="94" y="127"/>
                  <a:pt x="100" y="122"/>
                </a:cubicBezTo>
                <a:cubicBezTo>
                  <a:pt x="105" y="118"/>
                  <a:pt x="108" y="114"/>
                  <a:pt x="109" y="109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106" y="109"/>
                  <a:pt x="104" y="108"/>
                  <a:pt x="103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1" y="107"/>
                  <a:pt x="100" y="106"/>
                  <a:pt x="98" y="105"/>
                </a:cubicBezTo>
                <a:cubicBezTo>
                  <a:pt x="96" y="103"/>
                  <a:pt x="95" y="100"/>
                  <a:pt x="95" y="96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74"/>
                  <a:pt x="95" y="74"/>
                  <a:pt x="95" y="74"/>
                </a:cubicBezTo>
                <a:cubicBezTo>
                  <a:pt x="95" y="72"/>
                  <a:pt x="95" y="71"/>
                  <a:pt x="96" y="69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67"/>
                  <a:pt x="97" y="66"/>
                  <a:pt x="98" y="65"/>
                </a:cubicBezTo>
                <a:cubicBezTo>
                  <a:pt x="101" y="63"/>
                  <a:pt x="104" y="61"/>
                  <a:pt x="107" y="61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05" y="49"/>
                  <a:pt x="101" y="43"/>
                  <a:pt x="96" y="38"/>
                </a:cubicBezTo>
                <a:cubicBezTo>
                  <a:pt x="89" y="30"/>
                  <a:pt x="78" y="26"/>
                  <a:pt x="65" y="26"/>
                </a:cubicBezTo>
                <a:cubicBezTo>
                  <a:pt x="53" y="26"/>
                  <a:pt x="42" y="30"/>
                  <a:pt x="35" y="38"/>
                </a:cubicBezTo>
                <a:cubicBezTo>
                  <a:pt x="30" y="43"/>
                  <a:pt x="26" y="49"/>
                  <a:pt x="24" y="56"/>
                </a:cubicBezTo>
                <a:cubicBezTo>
                  <a:pt x="24" y="61"/>
                  <a:pt x="24" y="61"/>
                  <a:pt x="24" y="61"/>
                </a:cubicBezTo>
                <a:cubicBezTo>
                  <a:pt x="25" y="61"/>
                  <a:pt x="27" y="62"/>
                  <a:pt x="28" y="62"/>
                </a:cubicBezTo>
                <a:cubicBezTo>
                  <a:pt x="30" y="63"/>
                  <a:pt x="31" y="64"/>
                  <a:pt x="32" y="65"/>
                </a:cubicBezTo>
                <a:cubicBezTo>
                  <a:pt x="34" y="66"/>
                  <a:pt x="35" y="67"/>
                  <a:pt x="35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6" y="71"/>
                  <a:pt x="36" y="72"/>
                  <a:pt x="36" y="74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96"/>
                  <a:pt x="36" y="96"/>
                  <a:pt x="36" y="96"/>
                </a:cubicBezTo>
                <a:cubicBezTo>
                  <a:pt x="36" y="98"/>
                  <a:pt x="36" y="99"/>
                  <a:pt x="35" y="101"/>
                </a:cubicBezTo>
                <a:cubicBezTo>
                  <a:pt x="35" y="101"/>
                  <a:pt x="35" y="101"/>
                  <a:pt x="35" y="101"/>
                </a:cubicBezTo>
                <a:cubicBezTo>
                  <a:pt x="35" y="103"/>
                  <a:pt x="34" y="104"/>
                  <a:pt x="32" y="105"/>
                </a:cubicBezTo>
                <a:cubicBezTo>
                  <a:pt x="31" y="106"/>
                  <a:pt x="30" y="107"/>
                  <a:pt x="28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7" y="108"/>
                  <a:pt x="25" y="109"/>
                  <a:pt x="24" y="109"/>
                </a:cubicBezTo>
                <a:cubicBezTo>
                  <a:pt x="18" y="109"/>
                  <a:pt x="18" y="109"/>
                  <a:pt x="18" y="109"/>
                </a:cubicBezTo>
                <a:cubicBezTo>
                  <a:pt x="13" y="109"/>
                  <a:pt x="13" y="109"/>
                  <a:pt x="13" y="109"/>
                </a:cubicBezTo>
                <a:cubicBezTo>
                  <a:pt x="11" y="109"/>
                  <a:pt x="10" y="108"/>
                  <a:pt x="8" y="108"/>
                </a:cubicBezTo>
                <a:cubicBezTo>
                  <a:pt x="8" y="108"/>
                  <a:pt x="8" y="108"/>
                  <a:pt x="8" y="108"/>
                </a:cubicBezTo>
                <a:cubicBezTo>
                  <a:pt x="7" y="107"/>
                  <a:pt x="5" y="106"/>
                  <a:pt x="4" y="105"/>
                </a:cubicBezTo>
                <a:cubicBezTo>
                  <a:pt x="2" y="103"/>
                  <a:pt x="0" y="100"/>
                  <a:pt x="0" y="96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2"/>
                  <a:pt x="1" y="71"/>
                  <a:pt x="1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2" y="67"/>
                  <a:pt x="3" y="66"/>
                  <a:pt x="4" y="65"/>
                </a:cubicBezTo>
                <a:cubicBezTo>
                  <a:pt x="6" y="63"/>
                  <a:pt x="9" y="61"/>
                  <a:pt x="13" y="61"/>
                </a:cubicBezTo>
                <a:close/>
                <a:moveTo>
                  <a:pt x="65" y="131"/>
                </a:moveTo>
                <a:cubicBezTo>
                  <a:pt x="65" y="131"/>
                  <a:pt x="65" y="131"/>
                  <a:pt x="65" y="131"/>
                </a:cubicBezTo>
                <a:cubicBezTo>
                  <a:pt x="63" y="131"/>
                  <a:pt x="61" y="133"/>
                  <a:pt x="61" y="135"/>
                </a:cubicBezTo>
                <a:cubicBezTo>
                  <a:pt x="61" y="138"/>
                  <a:pt x="63" y="140"/>
                  <a:pt x="65" y="140"/>
                </a:cubicBezTo>
                <a:cubicBezTo>
                  <a:pt x="68" y="140"/>
                  <a:pt x="70" y="138"/>
                  <a:pt x="70" y="135"/>
                </a:cubicBezTo>
                <a:cubicBezTo>
                  <a:pt x="70" y="133"/>
                  <a:pt x="68" y="131"/>
                  <a:pt x="65" y="131"/>
                </a:cubicBezTo>
                <a:close/>
                <a:moveTo>
                  <a:pt x="18" y="73"/>
                </a:moveTo>
                <a:cubicBezTo>
                  <a:pt x="18" y="73"/>
                  <a:pt x="18" y="73"/>
                  <a:pt x="18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3"/>
                  <a:pt x="12" y="73"/>
                  <a:pt x="12" y="73"/>
                </a:cubicBezTo>
                <a:cubicBezTo>
                  <a:pt x="12" y="73"/>
                  <a:pt x="12" y="73"/>
                  <a:pt x="12" y="73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85"/>
                  <a:pt x="12" y="85"/>
                  <a:pt x="12" y="85"/>
                </a:cubicBezTo>
                <a:cubicBezTo>
                  <a:pt x="12" y="96"/>
                  <a:pt x="12" y="96"/>
                  <a:pt x="12" y="96"/>
                </a:cubicBezTo>
                <a:cubicBezTo>
                  <a:pt x="12" y="96"/>
                  <a:pt x="12" y="97"/>
                  <a:pt x="12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7"/>
                  <a:pt x="24" y="97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25" y="96"/>
                  <a:pt x="25" y="96"/>
                  <a:pt x="25" y="96"/>
                </a:cubicBezTo>
                <a:cubicBezTo>
                  <a:pt x="25" y="85"/>
                  <a:pt x="25" y="85"/>
                  <a:pt x="25" y="85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73"/>
                  <a:pt x="25" y="73"/>
                  <a:pt x="25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18" y="73"/>
                  <a:pt x="18" y="73"/>
                  <a:pt x="18" y="73"/>
                </a:cubicBezTo>
                <a:close/>
                <a:moveTo>
                  <a:pt x="113" y="73"/>
                </a:moveTo>
                <a:cubicBezTo>
                  <a:pt x="113" y="73"/>
                  <a:pt x="113" y="73"/>
                  <a:pt x="113" y="73"/>
                </a:cubicBezTo>
                <a:cubicBezTo>
                  <a:pt x="107" y="73"/>
                  <a:pt x="107" y="73"/>
                  <a:pt x="107" y="73"/>
                </a:cubicBezTo>
                <a:cubicBezTo>
                  <a:pt x="107" y="73"/>
                  <a:pt x="107" y="73"/>
                  <a:pt x="106" y="73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85"/>
                  <a:pt x="106" y="85"/>
                  <a:pt x="106" y="85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6" y="96"/>
                  <a:pt x="106" y="97"/>
                  <a:pt x="106" y="97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9" y="97"/>
                  <a:pt x="119" y="97"/>
                  <a:pt x="119" y="97"/>
                </a:cubicBezTo>
                <a:cubicBezTo>
                  <a:pt x="119" y="97"/>
                  <a:pt x="119" y="97"/>
                  <a:pt x="119" y="97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19" y="85"/>
                  <a:pt x="119" y="85"/>
                  <a:pt x="119" y="85"/>
                </a:cubicBezTo>
                <a:cubicBezTo>
                  <a:pt x="119" y="74"/>
                  <a:pt x="119" y="74"/>
                  <a:pt x="119" y="74"/>
                </a:cubicBezTo>
                <a:cubicBezTo>
                  <a:pt x="119" y="74"/>
                  <a:pt x="119" y="74"/>
                  <a:pt x="119" y="74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9" y="73"/>
                  <a:pt x="119" y="73"/>
                  <a:pt x="118" y="73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3" y="73"/>
                  <a:pt x="113" y="73"/>
                  <a:pt x="113" y="73"/>
                </a:cubicBezTo>
                <a:close/>
                <a:moveTo>
                  <a:pt x="103" y="36"/>
                </a:moveTo>
                <a:cubicBezTo>
                  <a:pt x="103" y="36"/>
                  <a:pt x="103" y="36"/>
                  <a:pt x="103" y="36"/>
                </a:cubicBezTo>
                <a:cubicBezTo>
                  <a:pt x="101" y="31"/>
                  <a:pt x="98" y="27"/>
                  <a:pt x="95" y="24"/>
                </a:cubicBezTo>
                <a:cubicBezTo>
                  <a:pt x="95" y="24"/>
                  <a:pt x="95" y="24"/>
                  <a:pt x="95" y="24"/>
                </a:cubicBezTo>
                <a:cubicBezTo>
                  <a:pt x="87" y="16"/>
                  <a:pt x="77" y="11"/>
                  <a:pt x="65" y="11"/>
                </a:cubicBezTo>
                <a:cubicBezTo>
                  <a:pt x="54" y="11"/>
                  <a:pt x="44" y="16"/>
                  <a:pt x="36" y="24"/>
                </a:cubicBezTo>
                <a:cubicBezTo>
                  <a:pt x="33" y="27"/>
                  <a:pt x="30" y="31"/>
                  <a:pt x="27" y="36"/>
                </a:cubicBezTo>
                <a:cubicBezTo>
                  <a:pt x="28" y="35"/>
                  <a:pt x="29" y="34"/>
                  <a:pt x="30" y="34"/>
                </a:cubicBezTo>
                <a:cubicBezTo>
                  <a:pt x="39" y="25"/>
                  <a:pt x="52" y="19"/>
                  <a:pt x="65" y="19"/>
                </a:cubicBezTo>
                <a:cubicBezTo>
                  <a:pt x="79" y="19"/>
                  <a:pt x="92" y="25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2" y="34"/>
                  <a:pt x="103" y="35"/>
                  <a:pt x="10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66" name="Freeform 26"/>
          <p:cNvSpPr>
            <a:spLocks noEditPoints="1"/>
          </p:cNvSpPr>
          <p:nvPr/>
        </p:nvSpPr>
        <p:spPr bwMode="auto">
          <a:xfrm>
            <a:off x="6269567" y="5571607"/>
            <a:ext cx="323851" cy="338771"/>
          </a:xfrm>
          <a:custGeom>
            <a:avLst/>
            <a:gdLst>
              <a:gd name="T0" fmla="*/ 4 w 139"/>
              <a:gd name="T1" fmla="*/ 139 h 145"/>
              <a:gd name="T2" fmla="*/ 56 w 139"/>
              <a:gd name="T3" fmla="*/ 133 h 145"/>
              <a:gd name="T4" fmla="*/ 24 w 139"/>
              <a:gd name="T5" fmla="*/ 117 h 145"/>
              <a:gd name="T6" fmla="*/ 20 w 139"/>
              <a:gd name="T7" fmla="*/ 115 h 145"/>
              <a:gd name="T8" fmla="*/ 2 w 139"/>
              <a:gd name="T9" fmla="*/ 89 h 145"/>
              <a:gd name="T10" fmla="*/ 24 w 139"/>
              <a:gd name="T11" fmla="*/ 70 h 145"/>
              <a:gd name="T12" fmla="*/ 56 w 139"/>
              <a:gd name="T13" fmla="*/ 58 h 145"/>
              <a:gd name="T14" fmla="*/ 19 w 139"/>
              <a:gd name="T15" fmla="*/ 53 h 145"/>
              <a:gd name="T16" fmla="*/ 19 w 139"/>
              <a:gd name="T17" fmla="*/ 18 h 145"/>
              <a:gd name="T18" fmla="*/ 25 w 139"/>
              <a:gd name="T19" fmla="*/ 12 h 145"/>
              <a:gd name="T20" fmla="*/ 56 w 139"/>
              <a:gd name="T21" fmla="*/ 3 h 145"/>
              <a:gd name="T22" fmla="*/ 60 w 139"/>
              <a:gd name="T23" fmla="*/ 0 h 145"/>
              <a:gd name="T24" fmla="*/ 82 w 139"/>
              <a:gd name="T25" fmla="*/ 3 h 145"/>
              <a:gd name="T26" fmla="*/ 82 w 139"/>
              <a:gd name="T27" fmla="*/ 12 h 145"/>
              <a:gd name="T28" fmla="*/ 119 w 139"/>
              <a:gd name="T29" fmla="*/ 14 h 145"/>
              <a:gd name="T30" fmla="*/ 136 w 139"/>
              <a:gd name="T31" fmla="*/ 39 h 145"/>
              <a:gd name="T32" fmla="*/ 119 w 139"/>
              <a:gd name="T33" fmla="*/ 57 h 145"/>
              <a:gd name="T34" fmla="*/ 115 w 139"/>
              <a:gd name="T35" fmla="*/ 58 h 145"/>
              <a:gd name="T36" fmla="*/ 82 w 139"/>
              <a:gd name="T37" fmla="*/ 70 h 145"/>
              <a:gd name="T38" fmla="*/ 114 w 139"/>
              <a:gd name="T39" fmla="*/ 70 h 145"/>
              <a:gd name="T40" fmla="*/ 120 w 139"/>
              <a:gd name="T41" fmla="*/ 111 h 145"/>
              <a:gd name="T42" fmla="*/ 114 w 139"/>
              <a:gd name="T43" fmla="*/ 117 h 145"/>
              <a:gd name="T44" fmla="*/ 82 w 139"/>
              <a:gd name="T45" fmla="*/ 133 h 145"/>
              <a:gd name="T46" fmla="*/ 135 w 139"/>
              <a:gd name="T47" fmla="*/ 139 h 145"/>
              <a:gd name="T48" fmla="*/ 10 w 139"/>
              <a:gd name="T49" fmla="*/ 145 h 145"/>
              <a:gd name="T50" fmla="*/ 63 w 139"/>
              <a:gd name="T51" fmla="*/ 133 h 145"/>
              <a:gd name="T52" fmla="*/ 76 w 139"/>
              <a:gd name="T53" fmla="*/ 117 h 145"/>
              <a:gd name="T54" fmla="*/ 63 w 139"/>
              <a:gd name="T55" fmla="*/ 133 h 145"/>
              <a:gd name="T56" fmla="*/ 76 w 139"/>
              <a:gd name="T57" fmla="*/ 6 h 145"/>
              <a:gd name="T58" fmla="*/ 63 w 139"/>
              <a:gd name="T59" fmla="*/ 12 h 145"/>
              <a:gd name="T60" fmla="*/ 76 w 139"/>
              <a:gd name="T61" fmla="*/ 6 h 145"/>
              <a:gd name="T62" fmla="*/ 76 w 139"/>
              <a:gd name="T63" fmla="*/ 70 h 145"/>
              <a:gd name="T64" fmla="*/ 63 w 139"/>
              <a:gd name="T65" fmla="*/ 58 h 145"/>
              <a:gd name="T66" fmla="*/ 76 w 139"/>
              <a:gd name="T67" fmla="*/ 70 h 145"/>
              <a:gd name="T68" fmla="*/ 113 w 139"/>
              <a:gd name="T69" fmla="*/ 23 h 145"/>
              <a:gd name="T70" fmla="*/ 30 w 139"/>
              <a:gd name="T71" fmla="*/ 47 h 145"/>
              <a:gd name="T72" fmla="*/ 125 w 139"/>
              <a:gd name="T73" fmla="*/ 35 h 145"/>
              <a:gd name="T74" fmla="*/ 109 w 139"/>
              <a:gd name="T75" fmla="*/ 81 h 145"/>
              <a:gd name="T76" fmla="*/ 26 w 139"/>
              <a:gd name="T77" fmla="*/ 81 h 145"/>
              <a:gd name="T78" fmla="*/ 26 w 139"/>
              <a:gd name="T79" fmla="*/ 105 h 145"/>
              <a:gd name="T80" fmla="*/ 109 w 139"/>
              <a:gd name="T81" fmla="*/ 8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9" h="145">
                <a:moveTo>
                  <a:pt x="10" y="145"/>
                </a:moveTo>
                <a:cubicBezTo>
                  <a:pt x="6" y="145"/>
                  <a:pt x="4" y="142"/>
                  <a:pt x="4" y="139"/>
                </a:cubicBezTo>
                <a:cubicBezTo>
                  <a:pt x="4" y="136"/>
                  <a:pt x="6" y="133"/>
                  <a:pt x="10" y="133"/>
                </a:cubicBezTo>
                <a:cubicBezTo>
                  <a:pt x="56" y="133"/>
                  <a:pt x="56" y="133"/>
                  <a:pt x="56" y="133"/>
                </a:cubicBezTo>
                <a:cubicBezTo>
                  <a:pt x="56" y="117"/>
                  <a:pt x="56" y="117"/>
                  <a:pt x="56" y="117"/>
                </a:cubicBezTo>
                <a:cubicBezTo>
                  <a:pt x="24" y="117"/>
                  <a:pt x="24" y="117"/>
                  <a:pt x="24" y="117"/>
                </a:cubicBezTo>
                <a:cubicBezTo>
                  <a:pt x="24" y="117"/>
                  <a:pt x="24" y="117"/>
                  <a:pt x="24" y="117"/>
                </a:cubicBezTo>
                <a:cubicBezTo>
                  <a:pt x="22" y="117"/>
                  <a:pt x="21" y="116"/>
                  <a:pt x="20" y="115"/>
                </a:cubicBezTo>
                <a:cubicBezTo>
                  <a:pt x="2" y="97"/>
                  <a:pt x="2" y="97"/>
                  <a:pt x="2" y="97"/>
                </a:cubicBezTo>
                <a:cubicBezTo>
                  <a:pt x="0" y="95"/>
                  <a:pt x="0" y="92"/>
                  <a:pt x="2" y="89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1"/>
                  <a:pt x="22" y="70"/>
                  <a:pt x="24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1" y="58"/>
                  <a:pt x="19" y="56"/>
                  <a:pt x="19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4"/>
                  <a:pt x="21" y="12"/>
                  <a:pt x="24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1"/>
                  <a:pt x="58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2" y="1"/>
                  <a:pt x="82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2" y="12"/>
                  <a:pt x="82" y="12"/>
                  <a:pt x="82" y="12"/>
                </a:cubicBezTo>
                <a:cubicBezTo>
                  <a:pt x="115" y="12"/>
                  <a:pt x="115" y="12"/>
                  <a:pt x="115" y="12"/>
                </a:cubicBezTo>
                <a:cubicBezTo>
                  <a:pt x="117" y="12"/>
                  <a:pt x="118" y="13"/>
                  <a:pt x="119" y="14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39" y="33"/>
                  <a:pt x="139" y="37"/>
                  <a:pt x="136" y="39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18" y="58"/>
                  <a:pt x="116" y="58"/>
                  <a:pt x="115" y="58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82" y="70"/>
                  <a:pt x="82" y="70"/>
                  <a:pt x="82" y="70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18" y="70"/>
                  <a:pt x="120" y="73"/>
                  <a:pt x="120" y="76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20" y="114"/>
                  <a:pt x="118" y="117"/>
                  <a:pt x="114" y="117"/>
                </a:cubicBezTo>
                <a:cubicBezTo>
                  <a:pt x="82" y="117"/>
                  <a:pt x="82" y="117"/>
                  <a:pt x="82" y="117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129" y="133"/>
                  <a:pt x="129" y="133"/>
                  <a:pt x="129" y="133"/>
                </a:cubicBezTo>
                <a:cubicBezTo>
                  <a:pt x="132" y="133"/>
                  <a:pt x="135" y="136"/>
                  <a:pt x="135" y="139"/>
                </a:cubicBezTo>
                <a:cubicBezTo>
                  <a:pt x="135" y="142"/>
                  <a:pt x="132" y="145"/>
                  <a:pt x="129" y="145"/>
                </a:cubicBezTo>
                <a:cubicBezTo>
                  <a:pt x="10" y="145"/>
                  <a:pt x="10" y="145"/>
                  <a:pt x="10" y="145"/>
                </a:cubicBezTo>
                <a:close/>
                <a:moveTo>
                  <a:pt x="63" y="133"/>
                </a:moveTo>
                <a:cubicBezTo>
                  <a:pt x="63" y="133"/>
                  <a:pt x="63" y="133"/>
                  <a:pt x="63" y="133"/>
                </a:cubicBezTo>
                <a:cubicBezTo>
                  <a:pt x="76" y="133"/>
                  <a:pt x="76" y="133"/>
                  <a:pt x="76" y="133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63" y="133"/>
                  <a:pt x="63" y="133"/>
                  <a:pt x="63" y="133"/>
                </a:cubicBezTo>
                <a:close/>
                <a:moveTo>
                  <a:pt x="76" y="6"/>
                </a:moveTo>
                <a:cubicBezTo>
                  <a:pt x="76" y="6"/>
                  <a:pt x="76" y="6"/>
                  <a:pt x="76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12"/>
                  <a:pt x="63" y="12"/>
                  <a:pt x="63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6"/>
                  <a:pt x="76" y="6"/>
                  <a:pt x="76" y="6"/>
                </a:cubicBezTo>
                <a:close/>
                <a:moveTo>
                  <a:pt x="76" y="70"/>
                </a:moveTo>
                <a:cubicBezTo>
                  <a:pt x="76" y="70"/>
                  <a:pt x="76" y="70"/>
                  <a:pt x="76" y="70"/>
                </a:cubicBezTo>
                <a:cubicBezTo>
                  <a:pt x="76" y="58"/>
                  <a:pt x="76" y="58"/>
                  <a:pt x="76" y="58"/>
                </a:cubicBezTo>
                <a:cubicBezTo>
                  <a:pt x="63" y="58"/>
                  <a:pt x="63" y="58"/>
                  <a:pt x="63" y="58"/>
                </a:cubicBezTo>
                <a:cubicBezTo>
                  <a:pt x="63" y="70"/>
                  <a:pt x="63" y="70"/>
                  <a:pt x="63" y="70"/>
                </a:cubicBezTo>
                <a:cubicBezTo>
                  <a:pt x="76" y="70"/>
                  <a:pt x="76" y="70"/>
                  <a:pt x="76" y="70"/>
                </a:cubicBezTo>
                <a:close/>
                <a:moveTo>
                  <a:pt x="113" y="23"/>
                </a:moveTo>
                <a:cubicBezTo>
                  <a:pt x="113" y="23"/>
                  <a:pt x="113" y="23"/>
                  <a:pt x="113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47"/>
                  <a:pt x="30" y="47"/>
                  <a:pt x="30" y="47"/>
                </a:cubicBezTo>
                <a:cubicBezTo>
                  <a:pt x="113" y="47"/>
                  <a:pt x="113" y="47"/>
                  <a:pt x="113" y="47"/>
                </a:cubicBezTo>
                <a:cubicBezTo>
                  <a:pt x="125" y="35"/>
                  <a:pt x="125" y="35"/>
                  <a:pt x="125" y="35"/>
                </a:cubicBezTo>
                <a:cubicBezTo>
                  <a:pt x="113" y="23"/>
                  <a:pt x="113" y="23"/>
                  <a:pt x="113" y="23"/>
                </a:cubicBezTo>
                <a:close/>
                <a:moveTo>
                  <a:pt x="109" y="81"/>
                </a:moveTo>
                <a:cubicBezTo>
                  <a:pt x="109" y="81"/>
                  <a:pt x="109" y="81"/>
                  <a:pt x="109" y="81"/>
                </a:cubicBezTo>
                <a:cubicBezTo>
                  <a:pt x="26" y="81"/>
                  <a:pt x="26" y="81"/>
                  <a:pt x="26" y="81"/>
                </a:cubicBezTo>
                <a:cubicBezTo>
                  <a:pt x="14" y="93"/>
                  <a:pt x="14" y="93"/>
                  <a:pt x="14" y="93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09" y="81"/>
                  <a:pt x="109" y="81"/>
                  <a:pt x="109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67" name="Freeform 27"/>
          <p:cNvSpPr>
            <a:spLocks noEditPoints="1"/>
          </p:cNvSpPr>
          <p:nvPr/>
        </p:nvSpPr>
        <p:spPr bwMode="auto">
          <a:xfrm>
            <a:off x="3922186" y="4023846"/>
            <a:ext cx="292100" cy="343005"/>
          </a:xfrm>
          <a:custGeom>
            <a:avLst/>
            <a:gdLst>
              <a:gd name="T0" fmla="*/ 6 w 125"/>
              <a:gd name="T1" fmla="*/ 0 h 147"/>
              <a:gd name="T2" fmla="*/ 6 w 125"/>
              <a:gd name="T3" fmla="*/ 0 h 147"/>
              <a:gd name="T4" fmla="*/ 6 w 125"/>
              <a:gd name="T5" fmla="*/ 0 h 147"/>
              <a:gd name="T6" fmla="*/ 6 w 125"/>
              <a:gd name="T7" fmla="*/ 0 h 147"/>
              <a:gd name="T8" fmla="*/ 119 w 125"/>
              <a:gd name="T9" fmla="*/ 0 h 147"/>
              <a:gd name="T10" fmla="*/ 124 w 125"/>
              <a:gd name="T11" fmla="*/ 6 h 147"/>
              <a:gd name="T12" fmla="*/ 123 w 125"/>
              <a:gd name="T13" fmla="*/ 10 h 147"/>
              <a:gd name="T14" fmla="*/ 94 w 125"/>
              <a:gd name="T15" fmla="*/ 38 h 147"/>
              <a:gd name="T16" fmla="*/ 123 w 125"/>
              <a:gd name="T17" fmla="*/ 66 h 147"/>
              <a:gd name="T18" fmla="*/ 123 w 125"/>
              <a:gd name="T19" fmla="*/ 74 h 147"/>
              <a:gd name="T20" fmla="*/ 119 w 125"/>
              <a:gd name="T21" fmla="*/ 76 h 147"/>
              <a:gd name="T22" fmla="*/ 118 w 125"/>
              <a:gd name="T23" fmla="*/ 76 h 147"/>
              <a:gd name="T24" fmla="*/ 12 w 125"/>
              <a:gd name="T25" fmla="*/ 76 h 147"/>
              <a:gd name="T26" fmla="*/ 12 w 125"/>
              <a:gd name="T27" fmla="*/ 142 h 147"/>
              <a:gd name="T28" fmla="*/ 6 w 125"/>
              <a:gd name="T29" fmla="*/ 147 h 147"/>
              <a:gd name="T30" fmla="*/ 0 w 125"/>
              <a:gd name="T31" fmla="*/ 142 h 147"/>
              <a:gd name="T32" fmla="*/ 0 w 125"/>
              <a:gd name="T33" fmla="*/ 70 h 147"/>
              <a:gd name="T34" fmla="*/ 0 w 125"/>
              <a:gd name="T35" fmla="*/ 70 h 147"/>
              <a:gd name="T36" fmla="*/ 0 w 125"/>
              <a:gd name="T37" fmla="*/ 70 h 147"/>
              <a:gd name="T38" fmla="*/ 0 w 125"/>
              <a:gd name="T39" fmla="*/ 6 h 147"/>
              <a:gd name="T40" fmla="*/ 6 w 125"/>
              <a:gd name="T41" fmla="*/ 0 h 147"/>
              <a:gd name="T42" fmla="*/ 6 w 125"/>
              <a:gd name="T43" fmla="*/ 0 h 147"/>
              <a:gd name="T44" fmla="*/ 6 w 125"/>
              <a:gd name="T45" fmla="*/ 0 h 147"/>
              <a:gd name="T46" fmla="*/ 6 w 125"/>
              <a:gd name="T47" fmla="*/ 0 h 147"/>
              <a:gd name="T48" fmla="*/ 6 w 125"/>
              <a:gd name="T49" fmla="*/ 0 h 147"/>
              <a:gd name="T50" fmla="*/ 12 w 125"/>
              <a:gd name="T51" fmla="*/ 11 h 147"/>
              <a:gd name="T52" fmla="*/ 12 w 125"/>
              <a:gd name="T53" fmla="*/ 11 h 147"/>
              <a:gd name="T54" fmla="*/ 12 w 125"/>
              <a:gd name="T55" fmla="*/ 64 h 147"/>
              <a:gd name="T56" fmla="*/ 105 w 125"/>
              <a:gd name="T57" fmla="*/ 64 h 147"/>
              <a:gd name="T58" fmla="*/ 82 w 125"/>
              <a:gd name="T59" fmla="*/ 42 h 147"/>
              <a:gd name="T60" fmla="*/ 82 w 125"/>
              <a:gd name="T61" fmla="*/ 34 h 147"/>
              <a:gd name="T62" fmla="*/ 105 w 125"/>
              <a:gd name="T63" fmla="*/ 11 h 147"/>
              <a:gd name="T64" fmla="*/ 12 w 125"/>
              <a:gd name="T65" fmla="*/ 11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5" h="147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2" y="0"/>
                  <a:pt x="124" y="2"/>
                  <a:pt x="124" y="6"/>
                </a:cubicBezTo>
                <a:cubicBezTo>
                  <a:pt x="124" y="7"/>
                  <a:pt x="124" y="9"/>
                  <a:pt x="123" y="10"/>
                </a:cubicBezTo>
                <a:cubicBezTo>
                  <a:pt x="94" y="38"/>
                  <a:pt x="94" y="38"/>
                  <a:pt x="94" y="38"/>
                </a:cubicBezTo>
                <a:cubicBezTo>
                  <a:pt x="123" y="66"/>
                  <a:pt x="123" y="66"/>
                  <a:pt x="123" y="66"/>
                </a:cubicBezTo>
                <a:cubicBezTo>
                  <a:pt x="125" y="68"/>
                  <a:pt x="125" y="72"/>
                  <a:pt x="123" y="74"/>
                </a:cubicBezTo>
                <a:cubicBezTo>
                  <a:pt x="121" y="75"/>
                  <a:pt x="120" y="76"/>
                  <a:pt x="119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2" y="76"/>
                  <a:pt x="12" y="76"/>
                  <a:pt x="12" y="76"/>
                </a:cubicBezTo>
                <a:cubicBezTo>
                  <a:pt x="12" y="142"/>
                  <a:pt x="12" y="142"/>
                  <a:pt x="12" y="142"/>
                </a:cubicBezTo>
                <a:cubicBezTo>
                  <a:pt x="12" y="145"/>
                  <a:pt x="9" y="147"/>
                  <a:pt x="6" y="147"/>
                </a:cubicBezTo>
                <a:cubicBezTo>
                  <a:pt x="3" y="147"/>
                  <a:pt x="0" y="145"/>
                  <a:pt x="0" y="142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lose/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lose/>
                <a:moveTo>
                  <a:pt x="12" y="11"/>
                </a:moveTo>
                <a:cubicBezTo>
                  <a:pt x="12" y="11"/>
                  <a:pt x="12" y="11"/>
                  <a:pt x="12" y="11"/>
                </a:cubicBezTo>
                <a:cubicBezTo>
                  <a:pt x="12" y="64"/>
                  <a:pt x="12" y="64"/>
                  <a:pt x="12" y="64"/>
                </a:cubicBezTo>
                <a:cubicBezTo>
                  <a:pt x="105" y="64"/>
                  <a:pt x="105" y="64"/>
                  <a:pt x="105" y="64"/>
                </a:cubicBezTo>
                <a:cubicBezTo>
                  <a:pt x="82" y="42"/>
                  <a:pt x="82" y="42"/>
                  <a:pt x="82" y="42"/>
                </a:cubicBezTo>
                <a:cubicBezTo>
                  <a:pt x="80" y="40"/>
                  <a:pt x="80" y="36"/>
                  <a:pt x="82" y="34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2" y="11"/>
                  <a:pt x="12" y="11"/>
                  <a:pt x="12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68" name="Freeform 28"/>
          <p:cNvSpPr>
            <a:spLocks noEditPoints="1"/>
          </p:cNvSpPr>
          <p:nvPr/>
        </p:nvSpPr>
        <p:spPr bwMode="auto">
          <a:xfrm>
            <a:off x="7869767" y="3193857"/>
            <a:ext cx="349251" cy="345124"/>
          </a:xfrm>
          <a:custGeom>
            <a:avLst/>
            <a:gdLst>
              <a:gd name="T0" fmla="*/ 145 w 149"/>
              <a:gd name="T1" fmla="*/ 101 h 148"/>
              <a:gd name="T2" fmla="*/ 145 w 149"/>
              <a:gd name="T3" fmla="*/ 111 h 148"/>
              <a:gd name="T4" fmla="*/ 72 w 149"/>
              <a:gd name="T5" fmla="*/ 147 h 148"/>
              <a:gd name="T6" fmla="*/ 1 w 149"/>
              <a:gd name="T7" fmla="*/ 103 h 148"/>
              <a:gd name="T8" fmla="*/ 24 w 149"/>
              <a:gd name="T9" fmla="*/ 90 h 148"/>
              <a:gd name="T10" fmla="*/ 1 w 149"/>
              <a:gd name="T11" fmla="*/ 71 h 148"/>
              <a:gd name="T12" fmla="*/ 24 w 149"/>
              <a:gd name="T13" fmla="*/ 58 h 148"/>
              <a:gd name="T14" fmla="*/ 1 w 149"/>
              <a:gd name="T15" fmla="*/ 40 h 148"/>
              <a:gd name="T16" fmla="*/ 72 w 149"/>
              <a:gd name="T17" fmla="*/ 1 h 148"/>
              <a:gd name="T18" fmla="*/ 145 w 149"/>
              <a:gd name="T19" fmla="*/ 37 h 148"/>
              <a:gd name="T20" fmla="*/ 145 w 149"/>
              <a:gd name="T21" fmla="*/ 47 h 148"/>
              <a:gd name="T22" fmla="*/ 145 w 149"/>
              <a:gd name="T23" fmla="*/ 69 h 148"/>
              <a:gd name="T24" fmla="*/ 145 w 149"/>
              <a:gd name="T25" fmla="*/ 79 h 148"/>
              <a:gd name="T26" fmla="*/ 130 w 149"/>
              <a:gd name="T27" fmla="*/ 106 h 148"/>
              <a:gd name="T28" fmla="*/ 113 w 149"/>
              <a:gd name="T29" fmla="*/ 96 h 148"/>
              <a:gd name="T30" fmla="*/ 75 w 149"/>
              <a:gd name="T31" fmla="*/ 116 h 148"/>
              <a:gd name="T32" fmla="*/ 74 w 149"/>
              <a:gd name="T33" fmla="*/ 116 h 148"/>
              <a:gd name="T34" fmla="*/ 74 w 149"/>
              <a:gd name="T35" fmla="*/ 116 h 148"/>
              <a:gd name="T36" fmla="*/ 73 w 149"/>
              <a:gd name="T37" fmla="*/ 116 h 148"/>
              <a:gd name="T38" fmla="*/ 72 w 149"/>
              <a:gd name="T39" fmla="*/ 115 h 148"/>
              <a:gd name="T40" fmla="*/ 18 w 149"/>
              <a:gd name="T41" fmla="*/ 106 h 148"/>
              <a:gd name="T42" fmla="*/ 130 w 149"/>
              <a:gd name="T43" fmla="*/ 106 h 148"/>
              <a:gd name="T44" fmla="*/ 74 w 149"/>
              <a:gd name="T45" fmla="*/ 104 h 148"/>
              <a:gd name="T46" fmla="*/ 113 w 149"/>
              <a:gd name="T47" fmla="*/ 64 h 148"/>
              <a:gd name="T48" fmla="*/ 75 w 149"/>
              <a:gd name="T49" fmla="*/ 84 h 148"/>
              <a:gd name="T50" fmla="*/ 74 w 149"/>
              <a:gd name="T51" fmla="*/ 84 h 148"/>
              <a:gd name="T52" fmla="*/ 74 w 149"/>
              <a:gd name="T53" fmla="*/ 84 h 148"/>
              <a:gd name="T54" fmla="*/ 73 w 149"/>
              <a:gd name="T55" fmla="*/ 84 h 148"/>
              <a:gd name="T56" fmla="*/ 72 w 149"/>
              <a:gd name="T57" fmla="*/ 84 h 148"/>
              <a:gd name="T58" fmla="*/ 18 w 149"/>
              <a:gd name="T59" fmla="*/ 74 h 148"/>
              <a:gd name="T60" fmla="*/ 74 w 149"/>
              <a:gd name="T61" fmla="*/ 72 h 148"/>
              <a:gd name="T62" fmla="*/ 130 w 149"/>
              <a:gd name="T63" fmla="*/ 42 h 148"/>
              <a:gd name="T64" fmla="*/ 18 w 149"/>
              <a:gd name="T65" fmla="*/ 42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9" h="148">
                <a:moveTo>
                  <a:pt x="124" y="90"/>
                </a:moveTo>
                <a:cubicBezTo>
                  <a:pt x="145" y="101"/>
                  <a:pt x="145" y="101"/>
                  <a:pt x="145" y="101"/>
                </a:cubicBezTo>
                <a:cubicBezTo>
                  <a:pt x="148" y="102"/>
                  <a:pt x="149" y="106"/>
                  <a:pt x="147" y="108"/>
                </a:cubicBezTo>
                <a:cubicBezTo>
                  <a:pt x="147" y="109"/>
                  <a:pt x="146" y="110"/>
                  <a:pt x="145" y="111"/>
                </a:cubicBezTo>
                <a:cubicBezTo>
                  <a:pt x="77" y="147"/>
                  <a:pt x="77" y="147"/>
                  <a:pt x="77" y="147"/>
                </a:cubicBezTo>
                <a:cubicBezTo>
                  <a:pt x="75" y="148"/>
                  <a:pt x="73" y="148"/>
                  <a:pt x="72" y="147"/>
                </a:cubicBezTo>
                <a:cubicBezTo>
                  <a:pt x="4" y="111"/>
                  <a:pt x="4" y="111"/>
                  <a:pt x="4" y="111"/>
                </a:cubicBezTo>
                <a:cubicBezTo>
                  <a:pt x="1" y="109"/>
                  <a:pt x="0" y="106"/>
                  <a:pt x="1" y="103"/>
                </a:cubicBezTo>
                <a:cubicBezTo>
                  <a:pt x="2" y="102"/>
                  <a:pt x="3" y="101"/>
                  <a:pt x="4" y="101"/>
                </a:cubicBezTo>
                <a:cubicBezTo>
                  <a:pt x="24" y="90"/>
                  <a:pt x="24" y="90"/>
                  <a:pt x="24" y="90"/>
                </a:cubicBezTo>
                <a:cubicBezTo>
                  <a:pt x="4" y="79"/>
                  <a:pt x="4" y="79"/>
                  <a:pt x="4" y="79"/>
                </a:cubicBezTo>
                <a:cubicBezTo>
                  <a:pt x="1" y="77"/>
                  <a:pt x="0" y="74"/>
                  <a:pt x="1" y="71"/>
                </a:cubicBezTo>
                <a:cubicBezTo>
                  <a:pt x="2" y="70"/>
                  <a:pt x="3" y="69"/>
                  <a:pt x="4" y="69"/>
                </a:cubicBezTo>
                <a:cubicBezTo>
                  <a:pt x="24" y="58"/>
                  <a:pt x="24" y="58"/>
                  <a:pt x="24" y="58"/>
                </a:cubicBezTo>
                <a:cubicBezTo>
                  <a:pt x="4" y="47"/>
                  <a:pt x="4" y="47"/>
                  <a:pt x="4" y="47"/>
                </a:cubicBezTo>
                <a:cubicBezTo>
                  <a:pt x="1" y="46"/>
                  <a:pt x="0" y="42"/>
                  <a:pt x="1" y="40"/>
                </a:cubicBezTo>
                <a:cubicBezTo>
                  <a:pt x="2" y="39"/>
                  <a:pt x="3" y="38"/>
                  <a:pt x="4" y="37"/>
                </a:cubicBezTo>
                <a:cubicBezTo>
                  <a:pt x="72" y="1"/>
                  <a:pt x="72" y="1"/>
                  <a:pt x="72" y="1"/>
                </a:cubicBezTo>
                <a:cubicBezTo>
                  <a:pt x="73" y="0"/>
                  <a:pt x="75" y="0"/>
                  <a:pt x="77" y="1"/>
                </a:cubicBezTo>
                <a:cubicBezTo>
                  <a:pt x="145" y="37"/>
                  <a:pt x="145" y="37"/>
                  <a:pt x="145" y="37"/>
                </a:cubicBezTo>
                <a:cubicBezTo>
                  <a:pt x="148" y="39"/>
                  <a:pt x="149" y="42"/>
                  <a:pt x="147" y="45"/>
                </a:cubicBezTo>
                <a:cubicBezTo>
                  <a:pt x="147" y="46"/>
                  <a:pt x="146" y="47"/>
                  <a:pt x="145" y="47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45" y="69"/>
                  <a:pt x="145" y="69"/>
                  <a:pt x="145" y="69"/>
                </a:cubicBezTo>
                <a:cubicBezTo>
                  <a:pt x="148" y="70"/>
                  <a:pt x="149" y="74"/>
                  <a:pt x="147" y="77"/>
                </a:cubicBezTo>
                <a:cubicBezTo>
                  <a:pt x="147" y="78"/>
                  <a:pt x="146" y="78"/>
                  <a:pt x="145" y="79"/>
                </a:cubicBezTo>
                <a:cubicBezTo>
                  <a:pt x="124" y="90"/>
                  <a:pt x="124" y="90"/>
                  <a:pt x="124" y="90"/>
                </a:cubicBezTo>
                <a:close/>
                <a:moveTo>
                  <a:pt x="130" y="106"/>
                </a:moveTo>
                <a:cubicBezTo>
                  <a:pt x="130" y="106"/>
                  <a:pt x="130" y="106"/>
                  <a:pt x="130" y="106"/>
                </a:cubicBezTo>
                <a:cubicBezTo>
                  <a:pt x="113" y="96"/>
                  <a:pt x="113" y="96"/>
                  <a:pt x="113" y="96"/>
                </a:cubicBezTo>
                <a:cubicBezTo>
                  <a:pt x="77" y="115"/>
                  <a:pt x="77" y="115"/>
                  <a:pt x="77" y="115"/>
                </a:cubicBezTo>
                <a:cubicBezTo>
                  <a:pt x="76" y="116"/>
                  <a:pt x="76" y="116"/>
                  <a:pt x="75" y="116"/>
                </a:cubicBezTo>
                <a:cubicBezTo>
                  <a:pt x="75" y="116"/>
                  <a:pt x="75" y="116"/>
                  <a:pt x="75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6"/>
                  <a:pt x="72" y="116"/>
                  <a:pt x="72" y="115"/>
                </a:cubicBezTo>
                <a:cubicBezTo>
                  <a:pt x="36" y="96"/>
                  <a:pt x="36" y="96"/>
                  <a:pt x="36" y="96"/>
                </a:cubicBezTo>
                <a:cubicBezTo>
                  <a:pt x="18" y="106"/>
                  <a:pt x="18" y="106"/>
                  <a:pt x="18" y="106"/>
                </a:cubicBezTo>
                <a:cubicBezTo>
                  <a:pt x="74" y="136"/>
                  <a:pt x="74" y="136"/>
                  <a:pt x="74" y="136"/>
                </a:cubicBezTo>
                <a:cubicBezTo>
                  <a:pt x="130" y="106"/>
                  <a:pt x="130" y="106"/>
                  <a:pt x="130" y="106"/>
                </a:cubicBezTo>
                <a:close/>
                <a:moveTo>
                  <a:pt x="74" y="104"/>
                </a:moveTo>
                <a:cubicBezTo>
                  <a:pt x="74" y="104"/>
                  <a:pt x="74" y="104"/>
                  <a:pt x="74" y="104"/>
                </a:cubicBezTo>
                <a:cubicBezTo>
                  <a:pt x="93" y="94"/>
                  <a:pt x="112" y="84"/>
                  <a:pt x="130" y="74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77" y="84"/>
                  <a:pt x="77" y="84"/>
                  <a:pt x="77" y="84"/>
                </a:cubicBezTo>
                <a:cubicBezTo>
                  <a:pt x="76" y="84"/>
                  <a:pt x="76" y="84"/>
                  <a:pt x="75" y="84"/>
                </a:cubicBezTo>
                <a:cubicBezTo>
                  <a:pt x="75" y="84"/>
                  <a:pt x="75" y="84"/>
                  <a:pt x="75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3" y="84"/>
                  <a:pt x="73" y="84"/>
                  <a:pt x="73" y="84"/>
                </a:cubicBezTo>
                <a:cubicBezTo>
                  <a:pt x="73" y="84"/>
                  <a:pt x="73" y="84"/>
                  <a:pt x="73" y="84"/>
                </a:cubicBezTo>
                <a:cubicBezTo>
                  <a:pt x="73" y="84"/>
                  <a:pt x="72" y="84"/>
                  <a:pt x="72" y="84"/>
                </a:cubicBezTo>
                <a:cubicBezTo>
                  <a:pt x="36" y="64"/>
                  <a:pt x="36" y="64"/>
                  <a:pt x="36" y="64"/>
                </a:cubicBezTo>
                <a:cubicBezTo>
                  <a:pt x="18" y="74"/>
                  <a:pt x="18" y="74"/>
                  <a:pt x="18" y="74"/>
                </a:cubicBezTo>
                <a:cubicBezTo>
                  <a:pt x="37" y="84"/>
                  <a:pt x="55" y="94"/>
                  <a:pt x="74" y="104"/>
                </a:cubicBezTo>
                <a:close/>
                <a:moveTo>
                  <a:pt x="74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93" y="62"/>
                  <a:pt x="112" y="52"/>
                  <a:pt x="130" y="42"/>
                </a:cubicBezTo>
                <a:cubicBezTo>
                  <a:pt x="74" y="12"/>
                  <a:pt x="74" y="12"/>
                  <a:pt x="74" y="12"/>
                </a:cubicBezTo>
                <a:cubicBezTo>
                  <a:pt x="18" y="42"/>
                  <a:pt x="18" y="42"/>
                  <a:pt x="18" y="42"/>
                </a:cubicBezTo>
                <a:cubicBezTo>
                  <a:pt x="37" y="52"/>
                  <a:pt x="55" y="62"/>
                  <a:pt x="74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6172200" y="2509963"/>
            <a:ext cx="1151467" cy="82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1065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templates that has been specifically designed.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6341533" y="4051371"/>
            <a:ext cx="1151467" cy="82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1065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templates that has been specifically designed.</a:t>
            </a: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4758267" y="4239812"/>
            <a:ext cx="1151467" cy="82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1065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templates that has been specifically designed.</a:t>
            </a: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4580467" y="2656056"/>
            <a:ext cx="1151467" cy="82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1065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templates that has been specifically designed.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1140886" y="2512079"/>
            <a:ext cx="3168649" cy="11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1065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BUSINESS SECTION</a:t>
            </a:r>
            <a:r>
              <a:rPr lang="zh-CN" altLang="en-US" sz="1335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</a:p>
          <a:p>
            <a:pPr algn="r"/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1331386" y="4620930"/>
            <a:ext cx="3168649" cy="11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1065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BUSINESS SECTION</a:t>
            </a:r>
            <a:r>
              <a:rPr lang="zh-CN" altLang="en-US" sz="1335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</a:p>
          <a:p>
            <a:pPr algn="r"/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7668686" y="1838771"/>
            <a:ext cx="3168649" cy="11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r>
              <a:rPr lang="zh-CN" altLang="en-US" sz="1065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BUSINESS SECTION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7861300" y="4032315"/>
            <a:ext cx="3168651" cy="11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r>
              <a:rPr lang="zh-CN" altLang="en-US" sz="1065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BUSINESS SECTION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27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629932" y="1340970"/>
            <a:ext cx="932134" cy="1440330"/>
            <a:chOff x="2754313" y="3709988"/>
            <a:chExt cx="1123950" cy="1736725"/>
          </a:xfrm>
        </p:grpSpPr>
        <p:sp>
          <p:nvSpPr>
            <p:cNvPr id="23" name="Freeform 57"/>
            <p:cNvSpPr/>
            <p:nvPr/>
          </p:nvSpPr>
          <p:spPr bwMode="auto">
            <a:xfrm>
              <a:off x="2768600" y="4270375"/>
              <a:ext cx="1095375" cy="1141413"/>
            </a:xfrm>
            <a:custGeom>
              <a:avLst/>
              <a:gdLst>
                <a:gd name="T0" fmla="*/ 355 w 367"/>
                <a:gd name="T1" fmla="*/ 336 h 382"/>
                <a:gd name="T2" fmla="*/ 257 w 367"/>
                <a:gd name="T3" fmla="*/ 168 h 382"/>
                <a:gd name="T4" fmla="*/ 257 w 367"/>
                <a:gd name="T5" fmla="*/ 47 h 382"/>
                <a:gd name="T6" fmla="*/ 282 w 367"/>
                <a:gd name="T7" fmla="*/ 47 h 382"/>
                <a:gd name="T8" fmla="*/ 302 w 367"/>
                <a:gd name="T9" fmla="*/ 26 h 382"/>
                <a:gd name="T10" fmla="*/ 302 w 367"/>
                <a:gd name="T11" fmla="*/ 21 h 382"/>
                <a:gd name="T12" fmla="*/ 282 w 367"/>
                <a:gd name="T13" fmla="*/ 0 h 382"/>
                <a:gd name="T14" fmla="*/ 85 w 367"/>
                <a:gd name="T15" fmla="*/ 0 h 382"/>
                <a:gd name="T16" fmla="*/ 65 w 367"/>
                <a:gd name="T17" fmla="*/ 21 h 382"/>
                <a:gd name="T18" fmla="*/ 65 w 367"/>
                <a:gd name="T19" fmla="*/ 26 h 382"/>
                <a:gd name="T20" fmla="*/ 85 w 367"/>
                <a:gd name="T21" fmla="*/ 47 h 382"/>
                <a:gd name="T22" fmla="*/ 110 w 367"/>
                <a:gd name="T23" fmla="*/ 47 h 382"/>
                <a:gd name="T24" fmla="*/ 110 w 367"/>
                <a:gd name="T25" fmla="*/ 168 h 382"/>
                <a:gd name="T26" fmla="*/ 12 w 367"/>
                <a:gd name="T27" fmla="*/ 336 h 382"/>
                <a:gd name="T28" fmla="*/ 39 w 367"/>
                <a:gd name="T29" fmla="*/ 382 h 382"/>
                <a:gd name="T30" fmla="*/ 328 w 367"/>
                <a:gd name="T31" fmla="*/ 382 h 382"/>
                <a:gd name="T32" fmla="*/ 355 w 367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7" h="382">
                  <a:moveTo>
                    <a:pt x="355" y="336"/>
                  </a:moveTo>
                  <a:cubicBezTo>
                    <a:pt x="257" y="168"/>
                    <a:pt x="257" y="168"/>
                    <a:pt x="257" y="168"/>
                  </a:cubicBezTo>
                  <a:cubicBezTo>
                    <a:pt x="257" y="47"/>
                    <a:pt x="257" y="47"/>
                    <a:pt x="257" y="47"/>
                  </a:cubicBezTo>
                  <a:cubicBezTo>
                    <a:pt x="282" y="47"/>
                    <a:pt x="282" y="47"/>
                    <a:pt x="282" y="47"/>
                  </a:cubicBezTo>
                  <a:cubicBezTo>
                    <a:pt x="293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3" y="0"/>
                    <a:pt x="28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4" y="0"/>
                    <a:pt x="65" y="9"/>
                    <a:pt x="65" y="21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5" y="38"/>
                    <a:pt x="74" y="47"/>
                    <a:pt x="85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2" y="336"/>
                    <a:pt x="12" y="336"/>
                    <a:pt x="12" y="336"/>
                  </a:cubicBezTo>
                  <a:cubicBezTo>
                    <a:pt x="0" y="357"/>
                    <a:pt x="15" y="382"/>
                    <a:pt x="39" y="382"/>
                  </a:cubicBezTo>
                  <a:cubicBezTo>
                    <a:pt x="328" y="382"/>
                    <a:pt x="328" y="382"/>
                    <a:pt x="328" y="382"/>
                  </a:cubicBezTo>
                  <a:cubicBezTo>
                    <a:pt x="352" y="382"/>
                    <a:pt x="367" y="357"/>
                    <a:pt x="355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8"/>
            <p:cNvSpPr>
              <a:spLocks noEditPoints="1"/>
            </p:cNvSpPr>
            <p:nvPr/>
          </p:nvSpPr>
          <p:spPr bwMode="auto">
            <a:xfrm>
              <a:off x="2754313" y="4238625"/>
              <a:ext cx="1123950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0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0 w 377"/>
                <a:gd name="T21" fmla="*/ 70 h 405"/>
                <a:gd name="T22" fmla="*/ 103 w 377"/>
                <a:gd name="T23" fmla="*/ 70 h 405"/>
                <a:gd name="T24" fmla="*/ 103 w 377"/>
                <a:gd name="T25" fmla="*/ 176 h 405"/>
                <a:gd name="T26" fmla="*/ 7 w 377"/>
                <a:gd name="T27" fmla="*/ 342 h 405"/>
                <a:gd name="T28" fmla="*/ 7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0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0 w 377"/>
                <a:gd name="T55" fmla="*/ 11 h 405"/>
                <a:gd name="T56" fmla="*/ 287 w 377"/>
                <a:gd name="T57" fmla="*/ 11 h 405"/>
                <a:gd name="T58" fmla="*/ 307 w 377"/>
                <a:gd name="T59" fmla="*/ 32 h 405"/>
                <a:gd name="T60" fmla="*/ 307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0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7" y="342"/>
                    <a:pt x="7" y="342"/>
                    <a:pt x="7" y="342"/>
                  </a:cubicBezTo>
                  <a:cubicBezTo>
                    <a:pt x="0" y="355"/>
                    <a:pt x="0" y="370"/>
                    <a:pt x="7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8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5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0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7" y="20"/>
                    <a:pt x="307" y="32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07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9"/>
            <p:cNvSpPr/>
            <p:nvPr/>
          </p:nvSpPr>
          <p:spPr bwMode="auto">
            <a:xfrm>
              <a:off x="2768601" y="4900614"/>
              <a:ext cx="1095374" cy="511176"/>
            </a:xfrm>
            <a:custGeom>
              <a:avLst/>
              <a:gdLst>
                <a:gd name="T0" fmla="*/ 283 w 367"/>
                <a:gd name="T1" fmla="*/ 0 h 171"/>
                <a:gd name="T2" fmla="*/ 146 w 367"/>
                <a:gd name="T3" fmla="*/ 45 h 171"/>
                <a:gd name="T4" fmla="*/ 55 w 367"/>
                <a:gd name="T5" fmla="*/ 51 h 171"/>
                <a:gd name="T6" fmla="*/ 12 w 367"/>
                <a:gd name="T7" fmla="*/ 125 h 171"/>
                <a:gd name="T8" fmla="*/ 39 w 367"/>
                <a:gd name="T9" fmla="*/ 171 h 171"/>
                <a:gd name="T10" fmla="*/ 328 w 367"/>
                <a:gd name="T11" fmla="*/ 171 h 171"/>
                <a:gd name="T12" fmla="*/ 355 w 367"/>
                <a:gd name="T13" fmla="*/ 125 h 171"/>
                <a:gd name="T14" fmla="*/ 283 w 367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171">
                  <a:moveTo>
                    <a:pt x="283" y="0"/>
                  </a:moveTo>
                  <a:cubicBezTo>
                    <a:pt x="230" y="16"/>
                    <a:pt x="184" y="39"/>
                    <a:pt x="146" y="45"/>
                  </a:cubicBezTo>
                  <a:cubicBezTo>
                    <a:pt x="115" y="50"/>
                    <a:pt x="86" y="53"/>
                    <a:pt x="55" y="51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0" y="146"/>
                    <a:pt x="15" y="171"/>
                    <a:pt x="39" y="171"/>
                  </a:cubicBezTo>
                  <a:cubicBezTo>
                    <a:pt x="328" y="171"/>
                    <a:pt x="328" y="171"/>
                    <a:pt x="328" y="171"/>
                  </a:cubicBezTo>
                  <a:cubicBezTo>
                    <a:pt x="352" y="171"/>
                    <a:pt x="367" y="146"/>
                    <a:pt x="355" y="125"/>
                  </a:cubicBezTo>
                  <a:lnTo>
                    <a:pt x="283" y="0"/>
                  </a:lnTo>
                  <a:close/>
                </a:path>
              </a:pathLst>
            </a:custGeom>
            <a:solidFill>
              <a:srgbClr val="5FC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60"/>
            <p:cNvSpPr/>
            <p:nvPr/>
          </p:nvSpPr>
          <p:spPr bwMode="auto">
            <a:xfrm>
              <a:off x="2884488" y="5040313"/>
              <a:ext cx="287338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BED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Oval 61"/>
            <p:cNvSpPr>
              <a:spLocks noChangeArrowheads="1"/>
            </p:cNvSpPr>
            <p:nvPr/>
          </p:nvSpPr>
          <p:spPr bwMode="auto">
            <a:xfrm>
              <a:off x="3281363" y="5262563"/>
              <a:ext cx="69850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Oval 62"/>
            <p:cNvSpPr>
              <a:spLocks noChangeArrowheads="1"/>
            </p:cNvSpPr>
            <p:nvPr/>
          </p:nvSpPr>
          <p:spPr bwMode="auto">
            <a:xfrm>
              <a:off x="3470275" y="5086350"/>
              <a:ext cx="122238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Oval 63"/>
            <p:cNvSpPr>
              <a:spLocks noChangeArrowheads="1"/>
            </p:cNvSpPr>
            <p:nvPr/>
          </p:nvSpPr>
          <p:spPr bwMode="auto">
            <a:xfrm>
              <a:off x="3186113" y="4046538"/>
              <a:ext cx="95250" cy="95250"/>
            </a:xfrm>
            <a:prstGeom prst="ellipse">
              <a:avLst/>
            </a:prstGeom>
            <a:solidFill>
              <a:srgbClr val="5FC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Oval 64"/>
            <p:cNvSpPr>
              <a:spLocks noChangeArrowheads="1"/>
            </p:cNvSpPr>
            <p:nvPr/>
          </p:nvSpPr>
          <p:spPr bwMode="auto">
            <a:xfrm>
              <a:off x="3365500" y="3933825"/>
              <a:ext cx="111125" cy="107950"/>
            </a:xfrm>
            <a:prstGeom prst="ellipse">
              <a:avLst/>
            </a:prstGeom>
            <a:solidFill>
              <a:srgbClr val="5FC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auto">
            <a:xfrm>
              <a:off x="3252788" y="3709988"/>
              <a:ext cx="127000" cy="125413"/>
            </a:xfrm>
            <a:prstGeom prst="ellipse">
              <a:avLst/>
            </a:prstGeom>
            <a:solidFill>
              <a:srgbClr val="5FC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任意多边形: 形状 17"/>
          <p:cNvSpPr/>
          <p:nvPr/>
        </p:nvSpPr>
        <p:spPr bwMode="auto">
          <a:xfrm>
            <a:off x="-18822" y="2418538"/>
            <a:ext cx="12210821" cy="4439462"/>
          </a:xfrm>
          <a:custGeom>
            <a:avLst/>
            <a:gdLst>
              <a:gd name="connsiteX0" fmla="*/ 10429969 w 12210821"/>
              <a:gd name="connsiteY0" fmla="*/ 0 h 4439462"/>
              <a:gd name="connsiteX1" fmla="*/ 10794997 w 12210821"/>
              <a:gd name="connsiteY1" fmla="*/ 233910 h 4439462"/>
              <a:gd name="connsiteX2" fmla="*/ 10959055 w 12210821"/>
              <a:gd name="connsiteY2" fmla="*/ 201081 h 4439462"/>
              <a:gd name="connsiteX3" fmla="*/ 11319982 w 12210821"/>
              <a:gd name="connsiteY3" fmla="*/ 426784 h 4439462"/>
              <a:gd name="connsiteX4" fmla="*/ 11402011 w 12210821"/>
              <a:gd name="connsiteY4" fmla="*/ 414473 h 4439462"/>
              <a:gd name="connsiteX5" fmla="*/ 11635793 w 12210821"/>
              <a:gd name="connsiteY5" fmla="*/ 529376 h 4439462"/>
              <a:gd name="connsiteX6" fmla="*/ 11902387 w 12210821"/>
              <a:gd name="connsiteY6" fmla="*/ 357021 h 4439462"/>
              <a:gd name="connsiteX7" fmla="*/ 12164879 w 12210821"/>
              <a:gd name="connsiteY7" fmla="*/ 525272 h 4439462"/>
              <a:gd name="connsiteX8" fmla="*/ 12193589 w 12210821"/>
              <a:gd name="connsiteY8" fmla="*/ 521169 h 4439462"/>
              <a:gd name="connsiteX9" fmla="*/ 12193589 w 12210821"/>
              <a:gd name="connsiteY9" fmla="*/ 3482308 h 4439462"/>
              <a:gd name="connsiteX10" fmla="*/ 12193589 w 12210821"/>
              <a:gd name="connsiteY10" fmla="*/ 3582212 h 4439462"/>
              <a:gd name="connsiteX11" fmla="*/ 12210821 w 12210821"/>
              <a:gd name="connsiteY11" fmla="*/ 3582212 h 4439462"/>
              <a:gd name="connsiteX12" fmla="*/ 12210821 w 12210821"/>
              <a:gd name="connsiteY12" fmla="*/ 4439462 h 4439462"/>
              <a:gd name="connsiteX13" fmla="*/ 0 w 12210821"/>
              <a:gd name="connsiteY13" fmla="*/ 4439462 h 4439462"/>
              <a:gd name="connsiteX14" fmla="*/ 0 w 12210821"/>
              <a:gd name="connsiteY14" fmla="*/ 3582212 h 4439462"/>
              <a:gd name="connsiteX15" fmla="*/ 1 w 12210821"/>
              <a:gd name="connsiteY15" fmla="*/ 3582212 h 4439462"/>
              <a:gd name="connsiteX16" fmla="*/ 1 w 12210821"/>
              <a:gd name="connsiteY16" fmla="*/ 3491663 h 4439462"/>
              <a:gd name="connsiteX17" fmla="*/ 1 w 12210821"/>
              <a:gd name="connsiteY17" fmla="*/ 804323 h 4439462"/>
              <a:gd name="connsiteX18" fmla="*/ 701348 w 12210821"/>
              <a:gd name="connsiteY18" fmla="*/ 102592 h 4439462"/>
              <a:gd name="connsiteX19" fmla="*/ 1291956 w 12210821"/>
              <a:gd name="connsiteY19" fmla="*/ 426784 h 4439462"/>
              <a:gd name="connsiteX20" fmla="*/ 1620071 w 12210821"/>
              <a:gd name="connsiteY20" fmla="*/ 332399 h 4439462"/>
              <a:gd name="connsiteX21" fmla="*/ 1882563 w 12210821"/>
              <a:gd name="connsiteY21" fmla="*/ 213392 h 4439462"/>
              <a:gd name="connsiteX22" fmla="*/ 2108143 w 12210821"/>
              <a:gd name="connsiteY22" fmla="*/ 295466 h 4439462"/>
              <a:gd name="connsiteX23" fmla="*/ 2288606 w 12210821"/>
              <a:gd name="connsiteY23" fmla="*/ 246221 h 4439462"/>
              <a:gd name="connsiteX24" fmla="*/ 2604417 w 12210821"/>
              <a:gd name="connsiteY24" fmla="*/ 451406 h 4439462"/>
              <a:gd name="connsiteX25" fmla="*/ 2670040 w 12210821"/>
              <a:gd name="connsiteY25" fmla="*/ 447302 h 4439462"/>
              <a:gd name="connsiteX26" fmla="*/ 3059677 w 12210821"/>
              <a:gd name="connsiteY26" fmla="*/ 570413 h 4439462"/>
              <a:gd name="connsiteX27" fmla="*/ 3305764 w 12210821"/>
              <a:gd name="connsiteY27" fmla="*/ 463717 h 4439462"/>
              <a:gd name="connsiteX28" fmla="*/ 3313967 w 12210821"/>
              <a:gd name="connsiteY28" fmla="*/ 463717 h 4439462"/>
              <a:gd name="connsiteX29" fmla="*/ 3609271 w 12210821"/>
              <a:gd name="connsiteY29" fmla="*/ 332399 h 4439462"/>
              <a:gd name="connsiteX30" fmla="*/ 3818444 w 12210821"/>
              <a:gd name="connsiteY30" fmla="*/ 393954 h 4439462"/>
              <a:gd name="connsiteX31" fmla="*/ 4121951 w 12210821"/>
              <a:gd name="connsiteY31" fmla="*/ 291362 h 4439462"/>
              <a:gd name="connsiteX32" fmla="*/ 4445965 w 12210821"/>
              <a:gd name="connsiteY32" fmla="*/ 406265 h 4439462"/>
              <a:gd name="connsiteX33" fmla="*/ 4597718 w 12210821"/>
              <a:gd name="connsiteY33" fmla="*/ 369332 h 4439462"/>
              <a:gd name="connsiteX34" fmla="*/ 4765878 w 12210821"/>
              <a:gd name="connsiteY34" fmla="*/ 418576 h 4439462"/>
              <a:gd name="connsiteX35" fmla="*/ 5208833 w 12210821"/>
              <a:gd name="connsiteY35" fmla="*/ 90281 h 4439462"/>
              <a:gd name="connsiteX36" fmla="*/ 5594369 w 12210821"/>
              <a:gd name="connsiteY36" fmla="*/ 299569 h 4439462"/>
              <a:gd name="connsiteX37" fmla="*/ 5737919 w 12210821"/>
              <a:gd name="connsiteY37" fmla="*/ 274947 h 4439462"/>
              <a:gd name="connsiteX38" fmla="*/ 6061933 w 12210821"/>
              <a:gd name="connsiteY38" fmla="*/ 410369 h 4439462"/>
              <a:gd name="connsiteX39" fmla="*/ 6406454 w 12210821"/>
              <a:gd name="connsiteY39" fmla="*/ 102592 h 4439462"/>
              <a:gd name="connsiteX40" fmla="*/ 6738671 w 12210821"/>
              <a:gd name="connsiteY40" fmla="*/ 365228 h 4439462"/>
              <a:gd name="connsiteX41" fmla="*/ 6919134 w 12210821"/>
              <a:gd name="connsiteY41" fmla="*/ 258532 h 4439462"/>
              <a:gd name="connsiteX42" fmla="*/ 7025772 w 12210821"/>
              <a:gd name="connsiteY42" fmla="*/ 291362 h 4439462"/>
              <a:gd name="connsiteX43" fmla="*/ 7267757 w 12210821"/>
              <a:gd name="connsiteY43" fmla="*/ 114903 h 4439462"/>
              <a:gd name="connsiteX44" fmla="*/ 7489235 w 12210821"/>
              <a:gd name="connsiteY44" fmla="*/ 242118 h 4439462"/>
              <a:gd name="connsiteX45" fmla="*/ 7690206 w 12210821"/>
              <a:gd name="connsiteY45" fmla="*/ 155940 h 4439462"/>
              <a:gd name="connsiteX46" fmla="*/ 7965002 w 12210821"/>
              <a:gd name="connsiteY46" fmla="*/ 422680 h 4439462"/>
              <a:gd name="connsiteX47" fmla="*/ 8157770 w 12210821"/>
              <a:gd name="connsiteY47" fmla="*/ 348814 h 4439462"/>
              <a:gd name="connsiteX48" fmla="*/ 8407958 w 12210821"/>
              <a:gd name="connsiteY48" fmla="*/ 492443 h 4439462"/>
              <a:gd name="connsiteX49" fmla="*/ 8432566 w 12210821"/>
              <a:gd name="connsiteY49" fmla="*/ 496546 h 4439462"/>
              <a:gd name="connsiteX50" fmla="*/ 8645841 w 12210821"/>
              <a:gd name="connsiteY50" fmla="*/ 369332 h 4439462"/>
              <a:gd name="connsiteX51" fmla="*/ 8654044 w 12210821"/>
              <a:gd name="connsiteY51" fmla="*/ 369332 h 4439462"/>
              <a:gd name="connsiteX52" fmla="*/ 8916537 w 12210821"/>
              <a:gd name="connsiteY52" fmla="*/ 217496 h 4439462"/>
              <a:gd name="connsiteX53" fmla="*/ 9158522 w 12210821"/>
              <a:gd name="connsiteY53" fmla="*/ 336503 h 4439462"/>
              <a:gd name="connsiteX54" fmla="*/ 9433318 w 12210821"/>
              <a:gd name="connsiteY54" fmla="*/ 201081 h 4439462"/>
              <a:gd name="connsiteX55" fmla="*/ 9687608 w 12210821"/>
              <a:gd name="connsiteY55" fmla="*/ 311880 h 4439462"/>
              <a:gd name="connsiteX56" fmla="*/ 9835260 w 12210821"/>
              <a:gd name="connsiteY56" fmla="*/ 274947 h 4439462"/>
              <a:gd name="connsiteX57" fmla="*/ 10028027 w 12210821"/>
              <a:gd name="connsiteY57" fmla="*/ 336503 h 4439462"/>
              <a:gd name="connsiteX58" fmla="*/ 10429969 w 12210821"/>
              <a:gd name="connsiteY58" fmla="*/ 0 h 443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210821" h="4439462">
                <a:moveTo>
                  <a:pt x="10429969" y="0"/>
                </a:moveTo>
                <a:cubicBezTo>
                  <a:pt x="10589925" y="0"/>
                  <a:pt x="10733476" y="94385"/>
                  <a:pt x="10794997" y="233910"/>
                </a:cubicBezTo>
                <a:cubicBezTo>
                  <a:pt x="10844214" y="213392"/>
                  <a:pt x="10901635" y="201081"/>
                  <a:pt x="10959055" y="201081"/>
                </a:cubicBezTo>
                <a:cubicBezTo>
                  <a:pt x="11114910" y="201081"/>
                  <a:pt x="11254359" y="291362"/>
                  <a:pt x="11319982" y="426784"/>
                </a:cubicBezTo>
                <a:cubicBezTo>
                  <a:pt x="11344590" y="418576"/>
                  <a:pt x="11373301" y="414473"/>
                  <a:pt x="11402011" y="414473"/>
                </a:cubicBezTo>
                <a:cubicBezTo>
                  <a:pt x="11496344" y="414473"/>
                  <a:pt x="11582474" y="459613"/>
                  <a:pt x="11635793" y="529376"/>
                </a:cubicBezTo>
                <a:cubicBezTo>
                  <a:pt x="11680909" y="430887"/>
                  <a:pt x="11783445" y="357021"/>
                  <a:pt x="11902387" y="357021"/>
                </a:cubicBezTo>
                <a:cubicBezTo>
                  <a:pt x="12017227" y="357021"/>
                  <a:pt x="12119763" y="426784"/>
                  <a:pt x="12164879" y="525272"/>
                </a:cubicBezTo>
                <a:lnTo>
                  <a:pt x="12193589" y="521169"/>
                </a:lnTo>
                <a:cubicBezTo>
                  <a:pt x="12193589" y="521169"/>
                  <a:pt x="12193589" y="521169"/>
                  <a:pt x="12193589" y="3482308"/>
                </a:cubicBezTo>
                <a:lnTo>
                  <a:pt x="12193589" y="3582212"/>
                </a:lnTo>
                <a:lnTo>
                  <a:pt x="12210821" y="3582212"/>
                </a:lnTo>
                <a:lnTo>
                  <a:pt x="12210821" y="4439462"/>
                </a:lnTo>
                <a:lnTo>
                  <a:pt x="0" y="4439462"/>
                </a:lnTo>
                <a:lnTo>
                  <a:pt x="0" y="3582212"/>
                </a:lnTo>
                <a:lnTo>
                  <a:pt x="1" y="3582212"/>
                </a:lnTo>
                <a:lnTo>
                  <a:pt x="1" y="3491663"/>
                </a:lnTo>
                <a:cubicBezTo>
                  <a:pt x="1" y="3030549"/>
                  <a:pt x="1" y="2222019"/>
                  <a:pt x="1" y="804323"/>
                </a:cubicBezTo>
                <a:cubicBezTo>
                  <a:pt x="1" y="418576"/>
                  <a:pt x="315812" y="102592"/>
                  <a:pt x="701348" y="102592"/>
                </a:cubicBezTo>
                <a:cubicBezTo>
                  <a:pt x="947434" y="102592"/>
                  <a:pt x="1168912" y="233910"/>
                  <a:pt x="1291956" y="426784"/>
                </a:cubicBezTo>
                <a:cubicBezTo>
                  <a:pt x="1386289" y="373436"/>
                  <a:pt x="1501129" y="336503"/>
                  <a:pt x="1620071" y="332399"/>
                </a:cubicBezTo>
                <a:cubicBezTo>
                  <a:pt x="1681593" y="258532"/>
                  <a:pt x="1775926" y="213392"/>
                  <a:pt x="1882563" y="213392"/>
                </a:cubicBezTo>
                <a:cubicBezTo>
                  <a:pt x="1968694" y="213392"/>
                  <a:pt x="2046621" y="246221"/>
                  <a:pt x="2108143" y="295466"/>
                </a:cubicBezTo>
                <a:cubicBezTo>
                  <a:pt x="2161461" y="262636"/>
                  <a:pt x="2222983" y="246221"/>
                  <a:pt x="2288606" y="246221"/>
                </a:cubicBezTo>
                <a:cubicBezTo>
                  <a:pt x="2428055" y="246221"/>
                  <a:pt x="2551098" y="332399"/>
                  <a:pt x="2604417" y="451406"/>
                </a:cubicBezTo>
                <a:cubicBezTo>
                  <a:pt x="2624924" y="451406"/>
                  <a:pt x="2649533" y="447302"/>
                  <a:pt x="2670040" y="447302"/>
                </a:cubicBezTo>
                <a:cubicBezTo>
                  <a:pt x="2813591" y="447302"/>
                  <a:pt x="2948938" y="492443"/>
                  <a:pt x="3059677" y="570413"/>
                </a:cubicBezTo>
                <a:cubicBezTo>
                  <a:pt x="3121199" y="504754"/>
                  <a:pt x="3207329" y="463717"/>
                  <a:pt x="3305764" y="463717"/>
                </a:cubicBezTo>
                <a:cubicBezTo>
                  <a:pt x="3309865" y="463717"/>
                  <a:pt x="3313967" y="463717"/>
                  <a:pt x="3313967" y="463717"/>
                </a:cubicBezTo>
                <a:cubicBezTo>
                  <a:pt x="3387793" y="381643"/>
                  <a:pt x="3494430" y="332399"/>
                  <a:pt x="3609271" y="332399"/>
                </a:cubicBezTo>
                <a:cubicBezTo>
                  <a:pt x="3687198" y="332399"/>
                  <a:pt x="3756923" y="357021"/>
                  <a:pt x="3818444" y="393954"/>
                </a:cubicBezTo>
                <a:cubicBezTo>
                  <a:pt x="3904574" y="328295"/>
                  <a:pt x="4007111" y="291362"/>
                  <a:pt x="4121951" y="291362"/>
                </a:cubicBezTo>
                <a:cubicBezTo>
                  <a:pt x="4244994" y="291362"/>
                  <a:pt x="4355733" y="336503"/>
                  <a:pt x="4445965" y="406265"/>
                </a:cubicBezTo>
                <a:cubicBezTo>
                  <a:pt x="4491081" y="381643"/>
                  <a:pt x="4544399" y="369332"/>
                  <a:pt x="4597718" y="369332"/>
                </a:cubicBezTo>
                <a:cubicBezTo>
                  <a:pt x="4659240" y="369332"/>
                  <a:pt x="4716660" y="385747"/>
                  <a:pt x="4765878" y="418576"/>
                </a:cubicBezTo>
                <a:cubicBezTo>
                  <a:pt x="4823297" y="229807"/>
                  <a:pt x="4999660" y="90281"/>
                  <a:pt x="5208833" y="90281"/>
                </a:cubicBezTo>
                <a:cubicBezTo>
                  <a:pt x="5368790" y="90281"/>
                  <a:pt x="5512340" y="172355"/>
                  <a:pt x="5594369" y="299569"/>
                </a:cubicBezTo>
                <a:cubicBezTo>
                  <a:pt x="5639484" y="283155"/>
                  <a:pt x="5688702" y="274947"/>
                  <a:pt x="5737919" y="274947"/>
                </a:cubicBezTo>
                <a:cubicBezTo>
                  <a:pt x="5865064" y="274947"/>
                  <a:pt x="5979904" y="328295"/>
                  <a:pt x="6061933" y="410369"/>
                </a:cubicBezTo>
                <a:cubicBezTo>
                  <a:pt x="6082441" y="238014"/>
                  <a:pt x="6225991" y="102592"/>
                  <a:pt x="6406454" y="102592"/>
                </a:cubicBezTo>
                <a:cubicBezTo>
                  <a:pt x="6566410" y="102592"/>
                  <a:pt x="6701758" y="213392"/>
                  <a:pt x="6738671" y="365228"/>
                </a:cubicBezTo>
                <a:cubicBezTo>
                  <a:pt x="6771483" y="299569"/>
                  <a:pt x="6841207" y="258532"/>
                  <a:pt x="6919134" y="258532"/>
                </a:cubicBezTo>
                <a:cubicBezTo>
                  <a:pt x="6956047" y="258532"/>
                  <a:pt x="6997062" y="270844"/>
                  <a:pt x="7025772" y="291362"/>
                </a:cubicBezTo>
                <a:cubicBezTo>
                  <a:pt x="7058583" y="188770"/>
                  <a:pt x="7157018" y="114903"/>
                  <a:pt x="7267757" y="114903"/>
                </a:cubicBezTo>
                <a:cubicBezTo>
                  <a:pt x="7366192" y="114903"/>
                  <a:pt x="7448220" y="168251"/>
                  <a:pt x="7489235" y="242118"/>
                </a:cubicBezTo>
                <a:cubicBezTo>
                  <a:pt x="7542554" y="188770"/>
                  <a:pt x="7612278" y="155940"/>
                  <a:pt x="7690206" y="155940"/>
                </a:cubicBezTo>
                <a:cubicBezTo>
                  <a:pt x="7837858" y="155940"/>
                  <a:pt x="7960901" y="274947"/>
                  <a:pt x="7965002" y="422680"/>
                </a:cubicBezTo>
                <a:cubicBezTo>
                  <a:pt x="8014220" y="377539"/>
                  <a:pt x="8083944" y="348814"/>
                  <a:pt x="8157770" y="348814"/>
                </a:cubicBezTo>
                <a:cubicBezTo>
                  <a:pt x="8264408" y="348814"/>
                  <a:pt x="8354639" y="406265"/>
                  <a:pt x="8407958" y="492443"/>
                </a:cubicBezTo>
                <a:cubicBezTo>
                  <a:pt x="8407958" y="492443"/>
                  <a:pt x="8407958" y="492443"/>
                  <a:pt x="8432566" y="496546"/>
                </a:cubicBezTo>
                <a:cubicBezTo>
                  <a:pt x="8473581" y="418576"/>
                  <a:pt x="8555610" y="369332"/>
                  <a:pt x="8645841" y="369332"/>
                </a:cubicBezTo>
                <a:cubicBezTo>
                  <a:pt x="8649943" y="369332"/>
                  <a:pt x="8654044" y="369332"/>
                  <a:pt x="8654044" y="369332"/>
                </a:cubicBezTo>
                <a:cubicBezTo>
                  <a:pt x="8707363" y="279051"/>
                  <a:pt x="8805798" y="217496"/>
                  <a:pt x="8916537" y="217496"/>
                </a:cubicBezTo>
                <a:cubicBezTo>
                  <a:pt x="9014971" y="217496"/>
                  <a:pt x="9101101" y="262636"/>
                  <a:pt x="9158522" y="336503"/>
                </a:cubicBezTo>
                <a:cubicBezTo>
                  <a:pt x="9220043" y="254429"/>
                  <a:pt x="9322579" y="201081"/>
                  <a:pt x="9433318" y="201081"/>
                </a:cubicBezTo>
                <a:cubicBezTo>
                  <a:pt x="9531753" y="201081"/>
                  <a:pt x="9621985" y="242118"/>
                  <a:pt x="9687608" y="311880"/>
                </a:cubicBezTo>
                <a:cubicBezTo>
                  <a:pt x="9732724" y="291362"/>
                  <a:pt x="9781941" y="274947"/>
                  <a:pt x="9835260" y="274947"/>
                </a:cubicBezTo>
                <a:cubicBezTo>
                  <a:pt x="9909086" y="274947"/>
                  <a:pt x="9974709" y="299569"/>
                  <a:pt x="10028027" y="336503"/>
                </a:cubicBezTo>
                <a:cubicBezTo>
                  <a:pt x="10064940" y="143629"/>
                  <a:pt x="10228998" y="0"/>
                  <a:pt x="10429969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80336" y="3861137"/>
            <a:ext cx="2031326" cy="1155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研究思路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研究方法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研究方案可行性说明</a:t>
            </a:r>
          </a:p>
        </p:txBody>
      </p:sp>
      <p:sp>
        <p:nvSpPr>
          <p:cNvPr id="33" name="矩形 32"/>
          <p:cNvSpPr/>
          <p:nvPr/>
        </p:nvSpPr>
        <p:spPr>
          <a:xfrm>
            <a:off x="4184071" y="3204436"/>
            <a:ext cx="3823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n w="63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研究思路与方法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5646491" y="3778448"/>
            <a:ext cx="899016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3407833" y="3576236"/>
            <a:ext cx="516467" cy="51662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61" name="Freeform 33"/>
          <p:cNvSpPr>
            <a:spLocks noEditPoints="1"/>
          </p:cNvSpPr>
          <p:nvPr/>
        </p:nvSpPr>
        <p:spPr bwMode="auto">
          <a:xfrm>
            <a:off x="3515786" y="3701159"/>
            <a:ext cx="300567" cy="243492"/>
          </a:xfrm>
          <a:custGeom>
            <a:avLst/>
            <a:gdLst>
              <a:gd name="T0" fmla="*/ 125 w 144"/>
              <a:gd name="T1" fmla="*/ 44 h 117"/>
              <a:gd name="T2" fmla="*/ 114 w 144"/>
              <a:gd name="T3" fmla="*/ 44 h 117"/>
              <a:gd name="T4" fmla="*/ 35 w 144"/>
              <a:gd name="T5" fmla="*/ 18 h 117"/>
              <a:gd name="T6" fmla="*/ 16 w 144"/>
              <a:gd name="T7" fmla="*/ 18 h 117"/>
              <a:gd name="T8" fmla="*/ 34 w 144"/>
              <a:gd name="T9" fmla="*/ 21 h 117"/>
              <a:gd name="T10" fmla="*/ 10 w 144"/>
              <a:gd name="T11" fmla="*/ 21 h 117"/>
              <a:gd name="T12" fmla="*/ 10 w 144"/>
              <a:gd name="T13" fmla="*/ 14 h 117"/>
              <a:gd name="T14" fmla="*/ 13 w 144"/>
              <a:gd name="T15" fmla="*/ 11 h 117"/>
              <a:gd name="T16" fmla="*/ 40 w 144"/>
              <a:gd name="T17" fmla="*/ 4 h 117"/>
              <a:gd name="T18" fmla="*/ 45 w 144"/>
              <a:gd name="T19" fmla="*/ 0 h 117"/>
              <a:gd name="T20" fmla="*/ 105 w 144"/>
              <a:gd name="T21" fmla="*/ 4 h 117"/>
              <a:gd name="T22" fmla="*/ 139 w 144"/>
              <a:gd name="T23" fmla="*/ 21 h 117"/>
              <a:gd name="T24" fmla="*/ 144 w 144"/>
              <a:gd name="T25" fmla="*/ 26 h 117"/>
              <a:gd name="T26" fmla="*/ 139 w 144"/>
              <a:gd name="T27" fmla="*/ 117 h 117"/>
              <a:gd name="T28" fmla="*/ 5 w 144"/>
              <a:gd name="T29" fmla="*/ 117 h 117"/>
              <a:gd name="T30" fmla="*/ 0 w 144"/>
              <a:gd name="T31" fmla="*/ 111 h 117"/>
              <a:gd name="T32" fmla="*/ 5 w 144"/>
              <a:gd name="T33" fmla="*/ 21 h 117"/>
              <a:gd name="T34" fmla="*/ 10 w 144"/>
              <a:gd name="T35" fmla="*/ 21 h 117"/>
              <a:gd name="T36" fmla="*/ 72 w 144"/>
              <a:gd name="T37" fmla="*/ 43 h 117"/>
              <a:gd name="T38" fmla="*/ 91 w 144"/>
              <a:gd name="T39" fmla="*/ 61 h 117"/>
              <a:gd name="T40" fmla="*/ 53 w 144"/>
              <a:gd name="T41" fmla="*/ 61 h 117"/>
              <a:gd name="T42" fmla="*/ 80 w 144"/>
              <a:gd name="T43" fmla="*/ 53 h 117"/>
              <a:gd name="T44" fmla="*/ 72 w 144"/>
              <a:gd name="T45" fmla="*/ 49 h 117"/>
              <a:gd name="T46" fmla="*/ 72 w 144"/>
              <a:gd name="T47" fmla="*/ 73 h 117"/>
              <a:gd name="T48" fmla="*/ 80 w 144"/>
              <a:gd name="T49" fmla="*/ 53 h 117"/>
              <a:gd name="T50" fmla="*/ 37 w 144"/>
              <a:gd name="T51" fmla="*/ 32 h 117"/>
              <a:gd name="T52" fmla="*/ 11 w 144"/>
              <a:gd name="T53" fmla="*/ 32 h 117"/>
              <a:gd name="T54" fmla="*/ 133 w 144"/>
              <a:gd name="T55" fmla="*/ 106 h 117"/>
              <a:gd name="T56" fmla="*/ 107 w 144"/>
              <a:gd name="T57" fmla="*/ 32 h 117"/>
              <a:gd name="T58" fmla="*/ 101 w 144"/>
              <a:gd name="T59" fmla="*/ 28 h 117"/>
              <a:gd name="T60" fmla="*/ 49 w 144"/>
              <a:gd name="T61" fmla="*/ 11 h 117"/>
              <a:gd name="T62" fmla="*/ 37 w 144"/>
              <a:gd name="T63" fmla="*/ 32 h 117"/>
              <a:gd name="T64" fmla="*/ 72 w 144"/>
              <a:gd name="T65" fmla="*/ 23 h 117"/>
              <a:gd name="T66" fmla="*/ 72 w 144"/>
              <a:gd name="T67" fmla="*/ 100 h 117"/>
              <a:gd name="T68" fmla="*/ 72 w 144"/>
              <a:gd name="T69" fmla="*/ 23 h 117"/>
              <a:gd name="T70" fmla="*/ 72 w 144"/>
              <a:gd name="T71" fmla="*/ 34 h 117"/>
              <a:gd name="T72" fmla="*/ 72 w 144"/>
              <a:gd name="T73" fmla="*/ 89 h 117"/>
              <a:gd name="T74" fmla="*/ 72 w 144"/>
              <a:gd name="T75" fmla="*/ 34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17">
                <a:moveTo>
                  <a:pt x="119" y="39"/>
                </a:moveTo>
                <a:cubicBezTo>
                  <a:pt x="122" y="39"/>
                  <a:pt x="125" y="41"/>
                  <a:pt x="125" y="44"/>
                </a:cubicBezTo>
                <a:cubicBezTo>
                  <a:pt x="125" y="47"/>
                  <a:pt x="122" y="49"/>
                  <a:pt x="119" y="49"/>
                </a:cubicBezTo>
                <a:cubicBezTo>
                  <a:pt x="117" y="49"/>
                  <a:pt x="114" y="47"/>
                  <a:pt x="114" y="44"/>
                </a:cubicBezTo>
                <a:cubicBezTo>
                  <a:pt x="114" y="41"/>
                  <a:pt x="117" y="39"/>
                  <a:pt x="119" y="39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21"/>
                  <a:pt x="16" y="21"/>
                  <a:pt x="16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2"/>
                  <a:pt x="11" y="11"/>
                  <a:pt x="13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43" y="0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2" y="0"/>
                  <a:pt x="104" y="2"/>
                  <a:pt x="105" y="4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39" y="21"/>
                  <a:pt x="139" y="21"/>
                  <a:pt x="139" y="21"/>
                </a:cubicBezTo>
                <a:cubicBezTo>
                  <a:pt x="142" y="21"/>
                  <a:pt x="144" y="23"/>
                  <a:pt x="144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4" y="112"/>
                  <a:pt x="144" y="112"/>
                  <a:pt x="144" y="112"/>
                </a:cubicBezTo>
                <a:cubicBezTo>
                  <a:pt x="144" y="115"/>
                  <a:pt x="142" y="117"/>
                  <a:pt x="139" y="117"/>
                </a:cubicBezTo>
                <a:cubicBezTo>
                  <a:pt x="139" y="117"/>
                  <a:pt x="139" y="117"/>
                  <a:pt x="139" y="117"/>
                </a:cubicBezTo>
                <a:cubicBezTo>
                  <a:pt x="5" y="117"/>
                  <a:pt x="5" y="117"/>
                  <a:pt x="5" y="117"/>
                </a:cubicBezTo>
                <a:cubicBezTo>
                  <a:pt x="2" y="117"/>
                  <a:pt x="0" y="115"/>
                  <a:pt x="0" y="112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2" y="21"/>
                  <a:pt x="5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2" y="43"/>
                </a:moveTo>
                <a:cubicBezTo>
                  <a:pt x="72" y="43"/>
                  <a:pt x="72" y="43"/>
                  <a:pt x="72" y="43"/>
                </a:cubicBezTo>
                <a:cubicBezTo>
                  <a:pt x="77" y="43"/>
                  <a:pt x="82" y="45"/>
                  <a:pt x="85" y="48"/>
                </a:cubicBezTo>
                <a:cubicBezTo>
                  <a:pt x="89" y="52"/>
                  <a:pt x="91" y="56"/>
                  <a:pt x="91" y="61"/>
                </a:cubicBezTo>
                <a:cubicBezTo>
                  <a:pt x="91" y="72"/>
                  <a:pt x="82" y="80"/>
                  <a:pt x="72" y="80"/>
                </a:cubicBezTo>
                <a:cubicBezTo>
                  <a:pt x="62" y="80"/>
                  <a:pt x="53" y="72"/>
                  <a:pt x="53" y="61"/>
                </a:cubicBezTo>
                <a:cubicBezTo>
                  <a:pt x="53" y="51"/>
                  <a:pt x="62" y="43"/>
                  <a:pt x="72" y="43"/>
                </a:cubicBezTo>
                <a:close/>
                <a:moveTo>
                  <a:pt x="80" y="53"/>
                </a:moveTo>
                <a:cubicBezTo>
                  <a:pt x="80" y="53"/>
                  <a:pt x="80" y="53"/>
                  <a:pt x="80" y="53"/>
                </a:cubicBezTo>
                <a:cubicBezTo>
                  <a:pt x="78" y="51"/>
                  <a:pt x="75" y="49"/>
                  <a:pt x="72" y="49"/>
                </a:cubicBezTo>
                <a:cubicBezTo>
                  <a:pt x="65" y="49"/>
                  <a:pt x="60" y="55"/>
                  <a:pt x="60" y="61"/>
                </a:cubicBezTo>
                <a:cubicBezTo>
                  <a:pt x="60" y="68"/>
                  <a:pt x="65" y="73"/>
                  <a:pt x="72" y="73"/>
                </a:cubicBezTo>
                <a:cubicBezTo>
                  <a:pt x="79" y="73"/>
                  <a:pt x="84" y="68"/>
                  <a:pt x="84" y="61"/>
                </a:cubicBezTo>
                <a:cubicBezTo>
                  <a:pt x="84" y="58"/>
                  <a:pt x="83" y="55"/>
                  <a:pt x="80" y="53"/>
                </a:cubicBezTo>
                <a:cubicBezTo>
                  <a:pt x="80" y="53"/>
                  <a:pt x="80" y="53"/>
                  <a:pt x="80" y="53"/>
                </a:cubicBezTo>
                <a:close/>
                <a:moveTo>
                  <a:pt x="37" y="32"/>
                </a:moveTo>
                <a:cubicBezTo>
                  <a:pt x="37" y="32"/>
                  <a:pt x="37" y="32"/>
                  <a:pt x="37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6"/>
                  <a:pt x="11" y="106"/>
                  <a:pt x="11" y="106"/>
                </a:cubicBezTo>
                <a:cubicBezTo>
                  <a:pt x="133" y="106"/>
                  <a:pt x="133" y="106"/>
                  <a:pt x="133" y="106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4" y="32"/>
                  <a:pt x="102" y="30"/>
                  <a:pt x="101" y="28"/>
                </a:cubicBezTo>
                <a:cubicBezTo>
                  <a:pt x="95" y="11"/>
                  <a:pt x="95" y="11"/>
                  <a:pt x="95" y="11"/>
                </a:cubicBezTo>
                <a:cubicBezTo>
                  <a:pt x="49" y="11"/>
                  <a:pt x="49" y="11"/>
                  <a:pt x="49" y="11"/>
                </a:cubicBezTo>
                <a:cubicBezTo>
                  <a:pt x="43" y="28"/>
                  <a:pt x="43" y="28"/>
                  <a:pt x="43" y="28"/>
                </a:cubicBezTo>
                <a:cubicBezTo>
                  <a:pt x="42" y="30"/>
                  <a:pt x="40" y="32"/>
                  <a:pt x="37" y="32"/>
                </a:cubicBezTo>
                <a:close/>
                <a:moveTo>
                  <a:pt x="72" y="23"/>
                </a:moveTo>
                <a:cubicBezTo>
                  <a:pt x="72" y="23"/>
                  <a:pt x="72" y="23"/>
                  <a:pt x="72" y="23"/>
                </a:cubicBezTo>
                <a:cubicBezTo>
                  <a:pt x="93" y="23"/>
                  <a:pt x="110" y="40"/>
                  <a:pt x="110" y="61"/>
                </a:cubicBezTo>
                <a:cubicBezTo>
                  <a:pt x="110" y="82"/>
                  <a:pt x="93" y="100"/>
                  <a:pt x="72" y="100"/>
                </a:cubicBezTo>
                <a:cubicBezTo>
                  <a:pt x="51" y="100"/>
                  <a:pt x="34" y="82"/>
                  <a:pt x="34" y="61"/>
                </a:cubicBezTo>
                <a:cubicBezTo>
                  <a:pt x="34" y="40"/>
                  <a:pt x="51" y="23"/>
                  <a:pt x="72" y="23"/>
                </a:cubicBezTo>
                <a:close/>
                <a:moveTo>
                  <a:pt x="72" y="34"/>
                </a:moveTo>
                <a:cubicBezTo>
                  <a:pt x="72" y="34"/>
                  <a:pt x="72" y="34"/>
                  <a:pt x="72" y="34"/>
                </a:cubicBezTo>
                <a:cubicBezTo>
                  <a:pt x="57" y="34"/>
                  <a:pt x="45" y="46"/>
                  <a:pt x="45" y="61"/>
                </a:cubicBezTo>
                <a:cubicBezTo>
                  <a:pt x="45" y="76"/>
                  <a:pt x="57" y="89"/>
                  <a:pt x="72" y="89"/>
                </a:cubicBezTo>
                <a:cubicBezTo>
                  <a:pt x="87" y="89"/>
                  <a:pt x="99" y="76"/>
                  <a:pt x="99" y="61"/>
                </a:cubicBezTo>
                <a:cubicBezTo>
                  <a:pt x="99" y="46"/>
                  <a:pt x="87" y="34"/>
                  <a:pt x="7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8303684" y="4533266"/>
            <a:ext cx="516467" cy="51450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62" name="Freeform 34"/>
          <p:cNvSpPr>
            <a:spLocks noEditPoints="1"/>
          </p:cNvSpPr>
          <p:nvPr/>
        </p:nvSpPr>
        <p:spPr bwMode="auto">
          <a:xfrm>
            <a:off x="8413751" y="4643365"/>
            <a:ext cx="296333" cy="294307"/>
          </a:xfrm>
          <a:custGeom>
            <a:avLst/>
            <a:gdLst>
              <a:gd name="T0" fmla="*/ 141 w 142"/>
              <a:gd name="T1" fmla="*/ 14 h 142"/>
              <a:gd name="T2" fmla="*/ 120 w 142"/>
              <a:gd name="T3" fmla="*/ 45 h 142"/>
              <a:gd name="T4" fmla="*/ 115 w 142"/>
              <a:gd name="T5" fmla="*/ 45 h 142"/>
              <a:gd name="T6" fmla="*/ 83 w 142"/>
              <a:gd name="T7" fmla="*/ 66 h 142"/>
              <a:gd name="T8" fmla="*/ 101 w 142"/>
              <a:gd name="T9" fmla="*/ 89 h 142"/>
              <a:gd name="T10" fmla="*/ 94 w 142"/>
              <a:gd name="T11" fmla="*/ 101 h 142"/>
              <a:gd name="T12" fmla="*/ 80 w 142"/>
              <a:gd name="T13" fmla="*/ 102 h 142"/>
              <a:gd name="T14" fmla="*/ 34 w 142"/>
              <a:gd name="T15" fmla="*/ 142 h 142"/>
              <a:gd name="T16" fmla="*/ 24 w 142"/>
              <a:gd name="T17" fmla="*/ 138 h 142"/>
              <a:gd name="T18" fmla="*/ 0 w 142"/>
              <a:gd name="T19" fmla="*/ 108 h 142"/>
              <a:gd name="T20" fmla="*/ 0 w 142"/>
              <a:gd name="T21" fmla="*/ 108 h 142"/>
              <a:gd name="T22" fmla="*/ 40 w 142"/>
              <a:gd name="T23" fmla="*/ 62 h 142"/>
              <a:gd name="T24" fmla="*/ 41 w 142"/>
              <a:gd name="T25" fmla="*/ 48 h 142"/>
              <a:gd name="T26" fmla="*/ 53 w 142"/>
              <a:gd name="T27" fmla="*/ 41 h 142"/>
              <a:gd name="T28" fmla="*/ 76 w 142"/>
              <a:gd name="T29" fmla="*/ 59 h 142"/>
              <a:gd name="T30" fmla="*/ 97 w 142"/>
              <a:gd name="T31" fmla="*/ 27 h 142"/>
              <a:gd name="T32" fmla="*/ 97 w 142"/>
              <a:gd name="T33" fmla="*/ 22 h 142"/>
              <a:gd name="T34" fmla="*/ 128 w 142"/>
              <a:gd name="T35" fmla="*/ 1 h 142"/>
              <a:gd name="T36" fmla="*/ 46 w 142"/>
              <a:gd name="T37" fmla="*/ 78 h 142"/>
              <a:gd name="T38" fmla="*/ 51 w 142"/>
              <a:gd name="T39" fmla="*/ 83 h 142"/>
              <a:gd name="T40" fmla="*/ 18 w 142"/>
              <a:gd name="T41" fmla="*/ 111 h 142"/>
              <a:gd name="T42" fmla="*/ 46 w 142"/>
              <a:gd name="T43" fmla="*/ 78 h 142"/>
              <a:gd name="T44" fmla="*/ 59 w 142"/>
              <a:gd name="T45" fmla="*/ 91 h 142"/>
              <a:gd name="T46" fmla="*/ 64 w 142"/>
              <a:gd name="T47" fmla="*/ 96 h 142"/>
              <a:gd name="T48" fmla="*/ 31 w 142"/>
              <a:gd name="T49" fmla="*/ 124 h 142"/>
              <a:gd name="T50" fmla="*/ 59 w 142"/>
              <a:gd name="T51" fmla="*/ 91 h 142"/>
              <a:gd name="T52" fmla="*/ 90 w 142"/>
              <a:gd name="T53" fmla="*/ 89 h 142"/>
              <a:gd name="T54" fmla="*/ 49 w 142"/>
              <a:gd name="T55" fmla="*/ 56 h 142"/>
              <a:gd name="T56" fmla="*/ 52 w 142"/>
              <a:gd name="T57" fmla="*/ 58 h 142"/>
              <a:gd name="T58" fmla="*/ 84 w 142"/>
              <a:gd name="T59" fmla="*/ 90 h 142"/>
              <a:gd name="T60" fmla="*/ 86 w 142"/>
              <a:gd name="T61" fmla="*/ 93 h 142"/>
              <a:gd name="T62" fmla="*/ 36 w 142"/>
              <a:gd name="T63" fmla="*/ 130 h 142"/>
              <a:gd name="T64" fmla="*/ 72 w 142"/>
              <a:gd name="T65" fmla="*/ 94 h 142"/>
              <a:gd name="T66" fmla="*/ 12 w 142"/>
              <a:gd name="T67" fmla="*/ 105 h 142"/>
              <a:gd name="T68" fmla="*/ 11 w 142"/>
              <a:gd name="T69" fmla="*/ 108 h 142"/>
              <a:gd name="T70" fmla="*/ 31 w 142"/>
              <a:gd name="T71" fmla="*/ 130 h 142"/>
              <a:gd name="T72" fmla="*/ 34 w 142"/>
              <a:gd name="T73" fmla="*/ 131 h 142"/>
              <a:gd name="T74" fmla="*/ 134 w 142"/>
              <a:gd name="T75" fmla="*/ 17 h 142"/>
              <a:gd name="T76" fmla="*/ 125 w 142"/>
              <a:gd name="T77" fmla="*/ 8 h 142"/>
              <a:gd name="T78" fmla="*/ 117 w 142"/>
              <a:gd name="T79" fmla="*/ 38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2" h="142">
                <a:moveTo>
                  <a:pt x="128" y="1"/>
                </a:moveTo>
                <a:cubicBezTo>
                  <a:pt x="141" y="14"/>
                  <a:pt x="141" y="14"/>
                  <a:pt x="141" y="14"/>
                </a:cubicBezTo>
                <a:cubicBezTo>
                  <a:pt x="142" y="16"/>
                  <a:pt x="142" y="18"/>
                  <a:pt x="141" y="19"/>
                </a:cubicBezTo>
                <a:cubicBezTo>
                  <a:pt x="120" y="45"/>
                  <a:pt x="120" y="45"/>
                  <a:pt x="120" y="45"/>
                </a:cubicBezTo>
                <a:cubicBezTo>
                  <a:pt x="119" y="47"/>
                  <a:pt x="117" y="47"/>
                  <a:pt x="115" y="46"/>
                </a:cubicBezTo>
                <a:cubicBezTo>
                  <a:pt x="115" y="46"/>
                  <a:pt x="115" y="45"/>
                  <a:pt x="115" y="45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83" y="66"/>
                  <a:pt x="83" y="66"/>
                  <a:pt x="83" y="66"/>
                </a:cubicBezTo>
                <a:cubicBezTo>
                  <a:pt x="98" y="81"/>
                  <a:pt x="98" y="81"/>
                  <a:pt x="98" y="81"/>
                </a:cubicBezTo>
                <a:cubicBezTo>
                  <a:pt x="100" y="83"/>
                  <a:pt x="101" y="86"/>
                  <a:pt x="101" y="89"/>
                </a:cubicBezTo>
                <a:cubicBezTo>
                  <a:pt x="101" y="92"/>
                  <a:pt x="100" y="94"/>
                  <a:pt x="98" y="96"/>
                </a:cubicBezTo>
                <a:cubicBezTo>
                  <a:pt x="94" y="101"/>
                  <a:pt x="94" y="101"/>
                  <a:pt x="94" y="101"/>
                </a:cubicBezTo>
                <a:cubicBezTo>
                  <a:pt x="92" y="103"/>
                  <a:pt x="89" y="104"/>
                  <a:pt x="86" y="104"/>
                </a:cubicBezTo>
                <a:cubicBezTo>
                  <a:pt x="84" y="104"/>
                  <a:pt x="82" y="103"/>
                  <a:pt x="80" y="102"/>
                </a:cubicBezTo>
                <a:cubicBezTo>
                  <a:pt x="44" y="138"/>
                  <a:pt x="44" y="138"/>
                  <a:pt x="44" y="138"/>
                </a:cubicBezTo>
                <a:cubicBezTo>
                  <a:pt x="42" y="141"/>
                  <a:pt x="38" y="142"/>
                  <a:pt x="34" y="142"/>
                </a:cubicBezTo>
                <a:cubicBezTo>
                  <a:pt x="34" y="142"/>
                  <a:pt x="34" y="142"/>
                  <a:pt x="34" y="142"/>
                </a:cubicBezTo>
                <a:cubicBezTo>
                  <a:pt x="30" y="142"/>
                  <a:pt x="27" y="141"/>
                  <a:pt x="24" y="138"/>
                </a:cubicBezTo>
                <a:cubicBezTo>
                  <a:pt x="4" y="118"/>
                  <a:pt x="4" y="118"/>
                  <a:pt x="4" y="118"/>
                </a:cubicBezTo>
                <a:cubicBezTo>
                  <a:pt x="1" y="116"/>
                  <a:pt x="0" y="112"/>
                  <a:pt x="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4"/>
                  <a:pt x="1" y="100"/>
                  <a:pt x="4" y="98"/>
                </a:cubicBezTo>
                <a:cubicBezTo>
                  <a:pt x="40" y="62"/>
                  <a:pt x="40" y="62"/>
                  <a:pt x="40" y="62"/>
                </a:cubicBezTo>
                <a:cubicBezTo>
                  <a:pt x="39" y="60"/>
                  <a:pt x="38" y="58"/>
                  <a:pt x="38" y="56"/>
                </a:cubicBezTo>
                <a:cubicBezTo>
                  <a:pt x="38" y="53"/>
                  <a:pt x="39" y="50"/>
                  <a:pt x="41" y="48"/>
                </a:cubicBezTo>
                <a:cubicBezTo>
                  <a:pt x="46" y="44"/>
                  <a:pt x="46" y="44"/>
                  <a:pt x="46" y="44"/>
                </a:cubicBezTo>
                <a:cubicBezTo>
                  <a:pt x="48" y="42"/>
                  <a:pt x="50" y="41"/>
                  <a:pt x="53" y="41"/>
                </a:cubicBezTo>
                <a:cubicBezTo>
                  <a:pt x="56" y="41"/>
                  <a:pt x="59" y="42"/>
                  <a:pt x="61" y="44"/>
                </a:cubicBezTo>
                <a:cubicBezTo>
                  <a:pt x="76" y="59"/>
                  <a:pt x="76" y="59"/>
                  <a:pt x="76" y="59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97" y="27"/>
                  <a:pt x="97" y="27"/>
                  <a:pt x="97" y="27"/>
                </a:cubicBezTo>
                <a:cubicBezTo>
                  <a:pt x="95" y="26"/>
                  <a:pt x="95" y="24"/>
                  <a:pt x="97" y="22"/>
                </a:cubicBezTo>
                <a:cubicBezTo>
                  <a:pt x="97" y="22"/>
                  <a:pt x="97" y="22"/>
                  <a:pt x="97" y="22"/>
                </a:cubicBezTo>
                <a:cubicBezTo>
                  <a:pt x="123" y="1"/>
                  <a:pt x="123" y="1"/>
                  <a:pt x="123" y="1"/>
                </a:cubicBezTo>
                <a:cubicBezTo>
                  <a:pt x="124" y="0"/>
                  <a:pt x="126" y="0"/>
                  <a:pt x="128" y="1"/>
                </a:cubicBezTo>
                <a:close/>
                <a:moveTo>
                  <a:pt x="46" y="78"/>
                </a:moveTo>
                <a:cubicBezTo>
                  <a:pt x="46" y="78"/>
                  <a:pt x="46" y="78"/>
                  <a:pt x="46" y="78"/>
                </a:cubicBezTo>
                <a:cubicBezTo>
                  <a:pt x="48" y="77"/>
                  <a:pt x="50" y="77"/>
                  <a:pt x="51" y="78"/>
                </a:cubicBezTo>
                <a:cubicBezTo>
                  <a:pt x="52" y="80"/>
                  <a:pt x="52" y="82"/>
                  <a:pt x="51" y="83"/>
                </a:cubicBezTo>
                <a:cubicBezTo>
                  <a:pt x="23" y="111"/>
                  <a:pt x="23" y="111"/>
                  <a:pt x="23" y="111"/>
                </a:cubicBezTo>
                <a:cubicBezTo>
                  <a:pt x="22" y="113"/>
                  <a:pt x="19" y="113"/>
                  <a:pt x="18" y="111"/>
                </a:cubicBezTo>
                <a:cubicBezTo>
                  <a:pt x="17" y="110"/>
                  <a:pt x="17" y="108"/>
                  <a:pt x="18" y="107"/>
                </a:cubicBezTo>
                <a:cubicBezTo>
                  <a:pt x="46" y="78"/>
                  <a:pt x="46" y="78"/>
                  <a:pt x="46" y="78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0" y="90"/>
                  <a:pt x="62" y="90"/>
                  <a:pt x="64" y="91"/>
                </a:cubicBezTo>
                <a:cubicBezTo>
                  <a:pt x="65" y="92"/>
                  <a:pt x="65" y="94"/>
                  <a:pt x="64" y="96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34" y="125"/>
                  <a:pt x="32" y="125"/>
                  <a:pt x="31" y="124"/>
                </a:cubicBezTo>
                <a:cubicBezTo>
                  <a:pt x="29" y="122"/>
                  <a:pt x="29" y="120"/>
                  <a:pt x="31" y="119"/>
                </a:cubicBezTo>
                <a:cubicBezTo>
                  <a:pt x="59" y="91"/>
                  <a:pt x="59" y="91"/>
                  <a:pt x="59" y="91"/>
                </a:cubicBezTo>
                <a:close/>
                <a:moveTo>
                  <a:pt x="90" y="89"/>
                </a:moveTo>
                <a:cubicBezTo>
                  <a:pt x="90" y="89"/>
                  <a:pt x="90" y="89"/>
                  <a:pt x="90" y="89"/>
                </a:cubicBezTo>
                <a:cubicBezTo>
                  <a:pt x="53" y="52"/>
                  <a:pt x="53" y="52"/>
                  <a:pt x="53" y="52"/>
                </a:cubicBezTo>
                <a:cubicBezTo>
                  <a:pt x="49" y="56"/>
                  <a:pt x="49" y="56"/>
                  <a:pt x="49" y="56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84" y="90"/>
                  <a:pt x="84" y="90"/>
                  <a:pt x="84" y="90"/>
                </a:cubicBezTo>
                <a:cubicBezTo>
                  <a:pt x="84" y="90"/>
                  <a:pt x="84" y="90"/>
                  <a:pt x="84" y="90"/>
                </a:cubicBezTo>
                <a:cubicBezTo>
                  <a:pt x="86" y="93"/>
                  <a:pt x="86" y="93"/>
                  <a:pt x="86" y="93"/>
                </a:cubicBezTo>
                <a:cubicBezTo>
                  <a:pt x="90" y="89"/>
                  <a:pt x="90" y="89"/>
                  <a:pt x="90" y="89"/>
                </a:cubicBezTo>
                <a:close/>
                <a:moveTo>
                  <a:pt x="36" y="130"/>
                </a:moveTo>
                <a:cubicBezTo>
                  <a:pt x="36" y="130"/>
                  <a:pt x="36" y="130"/>
                  <a:pt x="36" y="130"/>
                </a:cubicBezTo>
                <a:cubicBezTo>
                  <a:pt x="72" y="94"/>
                  <a:pt x="72" y="94"/>
                  <a:pt x="72" y="94"/>
                </a:cubicBezTo>
                <a:cubicBezTo>
                  <a:pt x="48" y="70"/>
                  <a:pt x="48" y="70"/>
                  <a:pt x="48" y="70"/>
                </a:cubicBezTo>
                <a:cubicBezTo>
                  <a:pt x="12" y="105"/>
                  <a:pt x="12" y="105"/>
                  <a:pt x="12" y="105"/>
                </a:cubicBezTo>
                <a:cubicBezTo>
                  <a:pt x="11" y="106"/>
                  <a:pt x="11" y="107"/>
                  <a:pt x="11" y="108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1" y="109"/>
                  <a:pt x="11" y="110"/>
                  <a:pt x="12" y="111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1"/>
                  <a:pt x="33" y="131"/>
                  <a:pt x="34" y="131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5" y="131"/>
                  <a:pt x="36" y="131"/>
                  <a:pt x="36" y="130"/>
                </a:cubicBezTo>
                <a:close/>
                <a:moveTo>
                  <a:pt x="134" y="17"/>
                </a:moveTo>
                <a:cubicBezTo>
                  <a:pt x="134" y="17"/>
                  <a:pt x="134" y="17"/>
                  <a:pt x="134" y="17"/>
                </a:cubicBezTo>
                <a:cubicBezTo>
                  <a:pt x="125" y="8"/>
                  <a:pt x="125" y="8"/>
                  <a:pt x="125" y="8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34" y="17"/>
                  <a:pt x="134" y="17"/>
                  <a:pt x="134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8303684" y="3516951"/>
            <a:ext cx="516467" cy="51662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63" name="Freeform 35"/>
          <p:cNvSpPr>
            <a:spLocks noEditPoints="1"/>
          </p:cNvSpPr>
          <p:nvPr/>
        </p:nvSpPr>
        <p:spPr bwMode="auto">
          <a:xfrm>
            <a:off x="8411635" y="3629170"/>
            <a:ext cx="300567" cy="292191"/>
          </a:xfrm>
          <a:custGeom>
            <a:avLst/>
            <a:gdLst>
              <a:gd name="T0" fmla="*/ 36 w 144"/>
              <a:gd name="T1" fmla="*/ 106 h 140"/>
              <a:gd name="T2" fmla="*/ 29 w 144"/>
              <a:gd name="T3" fmla="*/ 123 h 140"/>
              <a:gd name="T4" fmla="*/ 19 w 144"/>
              <a:gd name="T5" fmla="*/ 113 h 140"/>
              <a:gd name="T6" fmla="*/ 29 w 144"/>
              <a:gd name="T7" fmla="*/ 103 h 140"/>
              <a:gd name="T8" fmla="*/ 127 w 144"/>
              <a:gd name="T9" fmla="*/ 0 h 140"/>
              <a:gd name="T10" fmla="*/ 144 w 144"/>
              <a:gd name="T11" fmla="*/ 17 h 140"/>
              <a:gd name="T12" fmla="*/ 144 w 144"/>
              <a:gd name="T13" fmla="*/ 60 h 140"/>
              <a:gd name="T14" fmla="*/ 144 w 144"/>
              <a:gd name="T15" fmla="*/ 103 h 140"/>
              <a:gd name="T16" fmla="*/ 139 w 144"/>
              <a:gd name="T17" fmla="*/ 135 h 140"/>
              <a:gd name="T18" fmla="*/ 5 w 144"/>
              <a:gd name="T19" fmla="*/ 135 h 140"/>
              <a:gd name="T20" fmla="*/ 0 w 144"/>
              <a:gd name="T21" fmla="*/ 103 h 140"/>
              <a:gd name="T22" fmla="*/ 0 w 144"/>
              <a:gd name="T23" fmla="*/ 60 h 140"/>
              <a:gd name="T24" fmla="*/ 0 w 144"/>
              <a:gd name="T25" fmla="*/ 17 h 140"/>
              <a:gd name="T26" fmla="*/ 17 w 144"/>
              <a:gd name="T27" fmla="*/ 0 h 140"/>
              <a:gd name="T28" fmla="*/ 17 w 144"/>
              <a:gd name="T29" fmla="*/ 11 h 140"/>
              <a:gd name="T30" fmla="*/ 13 w 144"/>
              <a:gd name="T31" fmla="*/ 13 h 140"/>
              <a:gd name="T32" fmla="*/ 12 w 144"/>
              <a:gd name="T33" fmla="*/ 41 h 140"/>
              <a:gd name="T34" fmla="*/ 17 w 144"/>
              <a:gd name="T35" fmla="*/ 43 h 140"/>
              <a:gd name="T36" fmla="*/ 127 w 144"/>
              <a:gd name="T37" fmla="*/ 43 h 140"/>
              <a:gd name="T38" fmla="*/ 131 w 144"/>
              <a:gd name="T39" fmla="*/ 41 h 140"/>
              <a:gd name="T40" fmla="*/ 131 w 144"/>
              <a:gd name="T41" fmla="*/ 13 h 140"/>
              <a:gd name="T42" fmla="*/ 127 w 144"/>
              <a:gd name="T43" fmla="*/ 54 h 140"/>
              <a:gd name="T44" fmla="*/ 17 w 144"/>
              <a:gd name="T45" fmla="*/ 54 h 140"/>
              <a:gd name="T46" fmla="*/ 13 w 144"/>
              <a:gd name="T47" fmla="*/ 56 h 140"/>
              <a:gd name="T48" fmla="*/ 11 w 144"/>
              <a:gd name="T49" fmla="*/ 80 h 140"/>
              <a:gd name="T50" fmla="*/ 13 w 144"/>
              <a:gd name="T51" fmla="*/ 84 h 140"/>
              <a:gd name="T52" fmla="*/ 127 w 144"/>
              <a:gd name="T53" fmla="*/ 86 h 140"/>
              <a:gd name="T54" fmla="*/ 131 w 144"/>
              <a:gd name="T55" fmla="*/ 84 h 140"/>
              <a:gd name="T56" fmla="*/ 133 w 144"/>
              <a:gd name="T57" fmla="*/ 60 h 140"/>
              <a:gd name="T58" fmla="*/ 131 w 144"/>
              <a:gd name="T59" fmla="*/ 56 h 140"/>
              <a:gd name="T60" fmla="*/ 127 w 144"/>
              <a:gd name="T61" fmla="*/ 97 h 140"/>
              <a:gd name="T62" fmla="*/ 17 w 144"/>
              <a:gd name="T63" fmla="*/ 97 h 140"/>
              <a:gd name="T64" fmla="*/ 13 w 144"/>
              <a:gd name="T65" fmla="*/ 99 h 140"/>
              <a:gd name="T66" fmla="*/ 12 w 144"/>
              <a:gd name="T67" fmla="*/ 127 h 140"/>
              <a:gd name="T68" fmla="*/ 17 w 144"/>
              <a:gd name="T69" fmla="*/ 129 h 140"/>
              <a:gd name="T70" fmla="*/ 131 w 144"/>
              <a:gd name="T71" fmla="*/ 127 h 140"/>
              <a:gd name="T72" fmla="*/ 133 w 144"/>
              <a:gd name="T73" fmla="*/ 103 h 140"/>
              <a:gd name="T74" fmla="*/ 131 w 144"/>
              <a:gd name="T75" fmla="*/ 99 h 140"/>
              <a:gd name="T76" fmla="*/ 29 w 144"/>
              <a:gd name="T77" fmla="*/ 17 h 140"/>
              <a:gd name="T78" fmla="*/ 39 w 144"/>
              <a:gd name="T79" fmla="*/ 27 h 140"/>
              <a:gd name="T80" fmla="*/ 29 w 144"/>
              <a:gd name="T81" fmla="*/ 37 h 140"/>
              <a:gd name="T82" fmla="*/ 19 w 144"/>
              <a:gd name="T83" fmla="*/ 27 h 140"/>
              <a:gd name="T84" fmla="*/ 29 w 144"/>
              <a:gd name="T85" fmla="*/ 17 h 140"/>
              <a:gd name="T86" fmla="*/ 29 w 144"/>
              <a:gd name="T87" fmla="*/ 24 h 140"/>
              <a:gd name="T88" fmla="*/ 26 w 144"/>
              <a:gd name="T89" fmla="*/ 27 h 140"/>
              <a:gd name="T90" fmla="*/ 29 w 144"/>
              <a:gd name="T91" fmla="*/ 31 h 140"/>
              <a:gd name="T92" fmla="*/ 32 w 144"/>
              <a:gd name="T93" fmla="*/ 27 h 140"/>
              <a:gd name="T94" fmla="*/ 29 w 144"/>
              <a:gd name="T95" fmla="*/ 60 h 140"/>
              <a:gd name="T96" fmla="*/ 36 w 144"/>
              <a:gd name="T97" fmla="*/ 63 h 140"/>
              <a:gd name="T98" fmla="*/ 36 w 144"/>
              <a:gd name="T99" fmla="*/ 77 h 140"/>
              <a:gd name="T100" fmla="*/ 22 w 144"/>
              <a:gd name="T101" fmla="*/ 77 h 140"/>
              <a:gd name="T102" fmla="*/ 22 w 144"/>
              <a:gd name="T103" fmla="*/ 63 h 140"/>
              <a:gd name="T104" fmla="*/ 31 w 144"/>
              <a:gd name="T105" fmla="*/ 68 h 140"/>
              <a:gd name="T106" fmla="*/ 27 w 144"/>
              <a:gd name="T107" fmla="*/ 68 h 140"/>
              <a:gd name="T108" fmla="*/ 27 w 144"/>
              <a:gd name="T109" fmla="*/ 73 h 140"/>
              <a:gd name="T110" fmla="*/ 31 w 144"/>
              <a:gd name="T111" fmla="*/ 73 h 140"/>
              <a:gd name="T112" fmla="*/ 31 w 144"/>
              <a:gd name="T113" fmla="*/ 68 h 140"/>
              <a:gd name="T114" fmla="*/ 29 w 144"/>
              <a:gd name="T115" fmla="*/ 110 h 140"/>
              <a:gd name="T116" fmla="*/ 26 w 144"/>
              <a:gd name="T117" fmla="*/ 113 h 140"/>
              <a:gd name="T118" fmla="*/ 29 w 144"/>
              <a:gd name="T119" fmla="*/ 116 h 140"/>
              <a:gd name="T120" fmla="*/ 32 w 144"/>
              <a:gd name="T121" fmla="*/ 113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4" h="140">
                <a:moveTo>
                  <a:pt x="29" y="103"/>
                </a:moveTo>
                <a:cubicBezTo>
                  <a:pt x="32" y="103"/>
                  <a:pt x="34" y="104"/>
                  <a:pt x="36" y="106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8" y="108"/>
                  <a:pt x="39" y="110"/>
                  <a:pt x="39" y="113"/>
                </a:cubicBezTo>
                <a:cubicBezTo>
                  <a:pt x="39" y="116"/>
                  <a:pt x="38" y="118"/>
                  <a:pt x="36" y="120"/>
                </a:cubicBezTo>
                <a:cubicBezTo>
                  <a:pt x="34" y="122"/>
                  <a:pt x="32" y="123"/>
                  <a:pt x="29" y="123"/>
                </a:cubicBezTo>
                <a:cubicBezTo>
                  <a:pt x="26" y="123"/>
                  <a:pt x="24" y="122"/>
                  <a:pt x="22" y="120"/>
                </a:cubicBezTo>
                <a:cubicBezTo>
                  <a:pt x="22" y="120"/>
                  <a:pt x="22" y="120"/>
                  <a:pt x="22" y="120"/>
                </a:cubicBezTo>
                <a:cubicBezTo>
                  <a:pt x="20" y="118"/>
                  <a:pt x="19" y="116"/>
                  <a:pt x="19" y="113"/>
                </a:cubicBezTo>
                <a:cubicBezTo>
                  <a:pt x="19" y="110"/>
                  <a:pt x="20" y="108"/>
                  <a:pt x="22" y="106"/>
                </a:cubicBezTo>
                <a:cubicBezTo>
                  <a:pt x="22" y="106"/>
                  <a:pt x="22" y="106"/>
                  <a:pt x="22" y="106"/>
                </a:cubicBezTo>
                <a:cubicBezTo>
                  <a:pt x="24" y="104"/>
                  <a:pt x="26" y="103"/>
                  <a:pt x="29" y="103"/>
                </a:cubicBezTo>
                <a:close/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2" y="0"/>
                  <a:pt x="136" y="2"/>
                  <a:pt x="139" y="5"/>
                </a:cubicBezTo>
                <a:cubicBezTo>
                  <a:pt x="139" y="5"/>
                  <a:pt x="139" y="5"/>
                  <a:pt x="139" y="5"/>
                </a:cubicBezTo>
                <a:cubicBezTo>
                  <a:pt x="142" y="8"/>
                  <a:pt x="144" y="13"/>
                  <a:pt x="144" y="17"/>
                </a:cubicBezTo>
                <a:cubicBezTo>
                  <a:pt x="144" y="37"/>
                  <a:pt x="144" y="37"/>
                  <a:pt x="144" y="37"/>
                </a:cubicBezTo>
                <a:cubicBezTo>
                  <a:pt x="144" y="41"/>
                  <a:pt x="142" y="46"/>
                  <a:pt x="139" y="49"/>
                </a:cubicBezTo>
                <a:cubicBezTo>
                  <a:pt x="142" y="52"/>
                  <a:pt x="144" y="56"/>
                  <a:pt x="144" y="60"/>
                </a:cubicBezTo>
                <a:cubicBezTo>
                  <a:pt x="144" y="80"/>
                  <a:pt x="144" y="80"/>
                  <a:pt x="144" y="80"/>
                </a:cubicBezTo>
                <a:cubicBezTo>
                  <a:pt x="144" y="84"/>
                  <a:pt x="142" y="88"/>
                  <a:pt x="139" y="92"/>
                </a:cubicBezTo>
                <a:cubicBezTo>
                  <a:pt x="142" y="95"/>
                  <a:pt x="144" y="99"/>
                  <a:pt x="144" y="103"/>
                </a:cubicBezTo>
                <a:cubicBezTo>
                  <a:pt x="144" y="123"/>
                  <a:pt x="144" y="123"/>
                  <a:pt x="144" y="123"/>
                </a:cubicBezTo>
                <a:cubicBezTo>
                  <a:pt x="144" y="128"/>
                  <a:pt x="142" y="132"/>
                  <a:pt x="139" y="135"/>
                </a:cubicBezTo>
                <a:cubicBezTo>
                  <a:pt x="139" y="135"/>
                  <a:pt x="139" y="135"/>
                  <a:pt x="139" y="135"/>
                </a:cubicBezTo>
                <a:cubicBezTo>
                  <a:pt x="136" y="138"/>
                  <a:pt x="132" y="140"/>
                  <a:pt x="127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2" y="140"/>
                  <a:pt x="8" y="138"/>
                  <a:pt x="5" y="135"/>
                </a:cubicBezTo>
                <a:cubicBezTo>
                  <a:pt x="5" y="135"/>
                  <a:pt x="5" y="135"/>
                  <a:pt x="5" y="135"/>
                </a:cubicBezTo>
                <a:cubicBezTo>
                  <a:pt x="2" y="132"/>
                  <a:pt x="0" y="128"/>
                  <a:pt x="0" y="12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99"/>
                  <a:pt x="1" y="95"/>
                  <a:pt x="4" y="92"/>
                </a:cubicBezTo>
                <a:cubicBezTo>
                  <a:pt x="1" y="88"/>
                  <a:pt x="0" y="84"/>
                  <a:pt x="0" y="8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6"/>
                  <a:pt x="1" y="52"/>
                  <a:pt x="4" y="49"/>
                </a:cubicBezTo>
                <a:cubicBezTo>
                  <a:pt x="1" y="46"/>
                  <a:pt x="0" y="41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3"/>
                  <a:pt x="2" y="8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8" y="2"/>
                  <a:pt x="12" y="0"/>
                  <a:pt x="17" y="0"/>
                </a:cubicBezTo>
                <a:close/>
                <a:moveTo>
                  <a:pt x="127" y="11"/>
                </a:moveTo>
                <a:cubicBezTo>
                  <a:pt x="127" y="11"/>
                  <a:pt x="127" y="11"/>
                  <a:pt x="12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5" y="11"/>
                  <a:pt x="14" y="12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1" y="14"/>
                  <a:pt x="11" y="16"/>
                  <a:pt x="11" y="17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9"/>
                  <a:pt x="11" y="40"/>
                  <a:pt x="12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4" y="42"/>
                  <a:pt x="15" y="43"/>
                  <a:pt x="17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9" y="43"/>
                  <a:pt x="130" y="42"/>
                  <a:pt x="131" y="41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2" y="40"/>
                  <a:pt x="133" y="39"/>
                  <a:pt x="133" y="37"/>
                </a:cubicBezTo>
                <a:cubicBezTo>
                  <a:pt x="133" y="17"/>
                  <a:pt x="133" y="17"/>
                  <a:pt x="133" y="17"/>
                </a:cubicBezTo>
                <a:cubicBezTo>
                  <a:pt x="133" y="16"/>
                  <a:pt x="132" y="14"/>
                  <a:pt x="131" y="13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0" y="12"/>
                  <a:pt x="128" y="11"/>
                  <a:pt x="127" y="11"/>
                </a:cubicBezTo>
                <a:close/>
                <a:moveTo>
                  <a:pt x="127" y="54"/>
                </a:moveTo>
                <a:cubicBezTo>
                  <a:pt x="127" y="54"/>
                  <a:pt x="127" y="54"/>
                  <a:pt x="127" y="54"/>
                </a:cubicBezTo>
                <a:cubicBezTo>
                  <a:pt x="127" y="54"/>
                  <a:pt x="127" y="54"/>
                  <a:pt x="127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5" y="54"/>
                  <a:pt x="14" y="55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1" y="57"/>
                  <a:pt x="11" y="59"/>
                  <a:pt x="11" y="60"/>
                </a:cubicBezTo>
                <a:cubicBezTo>
                  <a:pt x="11" y="80"/>
                  <a:pt x="11" y="80"/>
                  <a:pt x="11" y="80"/>
                </a:cubicBezTo>
                <a:cubicBezTo>
                  <a:pt x="11" y="82"/>
                  <a:pt x="11" y="83"/>
                  <a:pt x="12" y="84"/>
                </a:cubicBezTo>
                <a:cubicBezTo>
                  <a:pt x="13" y="84"/>
                  <a:pt x="13" y="84"/>
                  <a:pt x="13" y="84"/>
                </a:cubicBezTo>
                <a:cubicBezTo>
                  <a:pt x="13" y="84"/>
                  <a:pt x="13" y="84"/>
                  <a:pt x="13" y="84"/>
                </a:cubicBezTo>
                <a:cubicBezTo>
                  <a:pt x="14" y="85"/>
                  <a:pt x="15" y="86"/>
                  <a:pt x="17" y="86"/>
                </a:cubicBezTo>
                <a:cubicBezTo>
                  <a:pt x="17" y="86"/>
                  <a:pt x="17" y="86"/>
                  <a:pt x="17" y="86"/>
                </a:cubicBezTo>
                <a:cubicBezTo>
                  <a:pt x="127" y="86"/>
                  <a:pt x="127" y="86"/>
                  <a:pt x="127" y="86"/>
                </a:cubicBezTo>
                <a:cubicBezTo>
                  <a:pt x="127" y="86"/>
                  <a:pt x="127" y="86"/>
                  <a:pt x="127" y="86"/>
                </a:cubicBezTo>
                <a:cubicBezTo>
                  <a:pt x="129" y="86"/>
                  <a:pt x="130" y="85"/>
                  <a:pt x="131" y="84"/>
                </a:cubicBezTo>
                <a:cubicBezTo>
                  <a:pt x="131" y="84"/>
                  <a:pt x="131" y="84"/>
                  <a:pt x="131" y="84"/>
                </a:cubicBezTo>
                <a:cubicBezTo>
                  <a:pt x="131" y="84"/>
                  <a:pt x="131" y="84"/>
                  <a:pt x="131" y="84"/>
                </a:cubicBezTo>
                <a:cubicBezTo>
                  <a:pt x="132" y="83"/>
                  <a:pt x="133" y="82"/>
                  <a:pt x="133" y="80"/>
                </a:cubicBezTo>
                <a:cubicBezTo>
                  <a:pt x="133" y="60"/>
                  <a:pt x="133" y="60"/>
                  <a:pt x="133" y="60"/>
                </a:cubicBezTo>
                <a:cubicBezTo>
                  <a:pt x="133" y="59"/>
                  <a:pt x="132" y="57"/>
                  <a:pt x="131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0" y="55"/>
                  <a:pt x="129" y="54"/>
                  <a:pt x="127" y="54"/>
                </a:cubicBezTo>
                <a:close/>
                <a:moveTo>
                  <a:pt x="127" y="97"/>
                </a:moveTo>
                <a:cubicBezTo>
                  <a:pt x="127" y="97"/>
                  <a:pt x="127" y="97"/>
                  <a:pt x="127" y="97"/>
                </a:cubicBezTo>
                <a:cubicBezTo>
                  <a:pt x="127" y="97"/>
                  <a:pt x="127" y="97"/>
                  <a:pt x="127" y="97"/>
                </a:cubicBezTo>
                <a:cubicBezTo>
                  <a:pt x="17" y="97"/>
                  <a:pt x="17" y="97"/>
                  <a:pt x="17" y="97"/>
                </a:cubicBezTo>
                <a:cubicBezTo>
                  <a:pt x="17" y="97"/>
                  <a:pt x="17" y="97"/>
                  <a:pt x="17" y="97"/>
                </a:cubicBezTo>
                <a:cubicBezTo>
                  <a:pt x="15" y="97"/>
                  <a:pt x="14" y="98"/>
                  <a:pt x="13" y="99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99"/>
                  <a:pt x="13" y="99"/>
                  <a:pt x="13" y="99"/>
                </a:cubicBezTo>
                <a:cubicBezTo>
                  <a:pt x="11" y="100"/>
                  <a:pt x="11" y="102"/>
                  <a:pt x="11" y="103"/>
                </a:cubicBezTo>
                <a:cubicBezTo>
                  <a:pt x="11" y="123"/>
                  <a:pt x="11" y="123"/>
                  <a:pt x="11" y="123"/>
                </a:cubicBezTo>
                <a:cubicBezTo>
                  <a:pt x="11" y="124"/>
                  <a:pt x="11" y="126"/>
                  <a:pt x="12" y="127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14" y="128"/>
                  <a:pt x="15" y="129"/>
                  <a:pt x="17" y="129"/>
                </a:cubicBezTo>
                <a:cubicBezTo>
                  <a:pt x="127" y="129"/>
                  <a:pt x="127" y="129"/>
                  <a:pt x="127" y="129"/>
                </a:cubicBezTo>
                <a:cubicBezTo>
                  <a:pt x="128" y="129"/>
                  <a:pt x="130" y="128"/>
                  <a:pt x="131" y="127"/>
                </a:cubicBezTo>
                <a:cubicBezTo>
                  <a:pt x="131" y="127"/>
                  <a:pt x="131" y="127"/>
                  <a:pt x="131" y="127"/>
                </a:cubicBezTo>
                <a:cubicBezTo>
                  <a:pt x="131" y="127"/>
                  <a:pt x="131" y="127"/>
                  <a:pt x="131" y="127"/>
                </a:cubicBezTo>
                <a:cubicBezTo>
                  <a:pt x="132" y="126"/>
                  <a:pt x="133" y="125"/>
                  <a:pt x="133" y="123"/>
                </a:cubicBezTo>
                <a:cubicBezTo>
                  <a:pt x="133" y="103"/>
                  <a:pt x="133" y="103"/>
                  <a:pt x="133" y="103"/>
                </a:cubicBezTo>
                <a:cubicBezTo>
                  <a:pt x="133" y="102"/>
                  <a:pt x="132" y="100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0" y="98"/>
                  <a:pt x="129" y="97"/>
                  <a:pt x="127" y="97"/>
                </a:cubicBezTo>
                <a:close/>
                <a:moveTo>
                  <a:pt x="29" y="17"/>
                </a:moveTo>
                <a:cubicBezTo>
                  <a:pt x="29" y="17"/>
                  <a:pt x="29" y="17"/>
                  <a:pt x="29" y="17"/>
                </a:cubicBezTo>
                <a:cubicBezTo>
                  <a:pt x="32" y="17"/>
                  <a:pt x="34" y="18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8" y="22"/>
                  <a:pt x="39" y="25"/>
                  <a:pt x="39" y="27"/>
                </a:cubicBezTo>
                <a:cubicBezTo>
                  <a:pt x="39" y="30"/>
                  <a:pt x="38" y="32"/>
                  <a:pt x="36" y="34"/>
                </a:cubicBezTo>
                <a:cubicBezTo>
                  <a:pt x="36" y="34"/>
                  <a:pt x="36" y="34"/>
                  <a:pt x="36" y="34"/>
                </a:cubicBezTo>
                <a:cubicBezTo>
                  <a:pt x="34" y="36"/>
                  <a:pt x="32" y="37"/>
                  <a:pt x="29" y="37"/>
                </a:cubicBezTo>
                <a:cubicBezTo>
                  <a:pt x="26" y="37"/>
                  <a:pt x="24" y="36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2"/>
                  <a:pt x="19" y="30"/>
                  <a:pt x="19" y="27"/>
                </a:cubicBezTo>
                <a:cubicBezTo>
                  <a:pt x="19" y="25"/>
                  <a:pt x="20" y="22"/>
                  <a:pt x="22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4" y="18"/>
                  <a:pt x="26" y="17"/>
                  <a:pt x="29" y="17"/>
                </a:cubicBezTo>
                <a:close/>
                <a:moveTo>
                  <a:pt x="31" y="25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24"/>
                  <a:pt x="30" y="24"/>
                  <a:pt x="29" y="24"/>
                </a:cubicBezTo>
                <a:cubicBezTo>
                  <a:pt x="28" y="24"/>
                  <a:pt x="27" y="24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5"/>
                  <a:pt x="26" y="26"/>
                  <a:pt x="26" y="27"/>
                </a:cubicBezTo>
                <a:cubicBezTo>
                  <a:pt x="26" y="28"/>
                  <a:pt x="26" y="29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1"/>
                  <a:pt x="29" y="31"/>
                </a:cubicBezTo>
                <a:cubicBezTo>
                  <a:pt x="30" y="31"/>
                  <a:pt x="31" y="30"/>
                  <a:pt x="31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2" y="29"/>
                  <a:pt x="32" y="28"/>
                  <a:pt x="32" y="27"/>
                </a:cubicBezTo>
                <a:cubicBezTo>
                  <a:pt x="32" y="26"/>
                  <a:pt x="32" y="25"/>
                  <a:pt x="31" y="25"/>
                </a:cubicBezTo>
                <a:cubicBezTo>
                  <a:pt x="31" y="25"/>
                  <a:pt x="31" y="25"/>
                  <a:pt x="31" y="25"/>
                </a:cubicBezTo>
                <a:close/>
                <a:moveTo>
                  <a:pt x="29" y="60"/>
                </a:moveTo>
                <a:cubicBezTo>
                  <a:pt x="29" y="60"/>
                  <a:pt x="29" y="60"/>
                  <a:pt x="29" y="60"/>
                </a:cubicBezTo>
                <a:cubicBezTo>
                  <a:pt x="32" y="60"/>
                  <a:pt x="34" y="61"/>
                  <a:pt x="36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8" y="65"/>
                  <a:pt x="39" y="67"/>
                  <a:pt x="39" y="70"/>
                </a:cubicBezTo>
                <a:cubicBezTo>
                  <a:pt x="39" y="73"/>
                  <a:pt x="38" y="75"/>
                  <a:pt x="36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4" y="79"/>
                  <a:pt x="32" y="80"/>
                  <a:pt x="29" y="80"/>
                </a:cubicBezTo>
                <a:cubicBezTo>
                  <a:pt x="26" y="80"/>
                  <a:pt x="24" y="79"/>
                  <a:pt x="22" y="77"/>
                </a:cubicBezTo>
                <a:cubicBezTo>
                  <a:pt x="22" y="77"/>
                  <a:pt x="22" y="77"/>
                  <a:pt x="22" y="77"/>
                </a:cubicBezTo>
                <a:cubicBezTo>
                  <a:pt x="20" y="75"/>
                  <a:pt x="19" y="73"/>
                  <a:pt x="19" y="70"/>
                </a:cubicBezTo>
                <a:cubicBezTo>
                  <a:pt x="19" y="67"/>
                  <a:pt x="20" y="65"/>
                  <a:pt x="22" y="63"/>
                </a:cubicBezTo>
                <a:cubicBezTo>
                  <a:pt x="22" y="63"/>
                  <a:pt x="22" y="63"/>
                  <a:pt x="22" y="63"/>
                </a:cubicBezTo>
                <a:cubicBezTo>
                  <a:pt x="24" y="61"/>
                  <a:pt x="26" y="60"/>
                  <a:pt x="29" y="60"/>
                </a:cubicBezTo>
                <a:close/>
                <a:moveTo>
                  <a:pt x="31" y="68"/>
                </a:moveTo>
                <a:cubicBezTo>
                  <a:pt x="31" y="68"/>
                  <a:pt x="31" y="68"/>
                  <a:pt x="31" y="68"/>
                </a:cubicBezTo>
                <a:cubicBezTo>
                  <a:pt x="31" y="67"/>
                  <a:pt x="30" y="67"/>
                  <a:pt x="29" y="67"/>
                </a:cubicBezTo>
                <a:cubicBezTo>
                  <a:pt x="28" y="67"/>
                  <a:pt x="27" y="67"/>
                  <a:pt x="27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6" y="68"/>
                  <a:pt x="26" y="69"/>
                  <a:pt x="26" y="70"/>
                </a:cubicBezTo>
                <a:cubicBezTo>
                  <a:pt x="26" y="71"/>
                  <a:pt x="26" y="72"/>
                  <a:pt x="27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7" y="73"/>
                  <a:pt x="28" y="73"/>
                  <a:pt x="29" y="73"/>
                </a:cubicBezTo>
                <a:cubicBezTo>
                  <a:pt x="30" y="73"/>
                  <a:pt x="31" y="73"/>
                  <a:pt x="31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32" y="72"/>
                  <a:pt x="32" y="71"/>
                  <a:pt x="32" y="70"/>
                </a:cubicBezTo>
                <a:cubicBezTo>
                  <a:pt x="32" y="69"/>
                  <a:pt x="32" y="68"/>
                  <a:pt x="31" y="68"/>
                </a:cubicBezTo>
                <a:cubicBezTo>
                  <a:pt x="31" y="68"/>
                  <a:pt x="31" y="68"/>
                  <a:pt x="31" y="68"/>
                </a:cubicBezTo>
                <a:close/>
                <a:moveTo>
                  <a:pt x="31" y="111"/>
                </a:moveTo>
                <a:cubicBezTo>
                  <a:pt x="31" y="111"/>
                  <a:pt x="31" y="111"/>
                  <a:pt x="31" y="111"/>
                </a:cubicBezTo>
                <a:cubicBezTo>
                  <a:pt x="31" y="110"/>
                  <a:pt x="30" y="110"/>
                  <a:pt x="29" y="110"/>
                </a:cubicBezTo>
                <a:cubicBezTo>
                  <a:pt x="28" y="110"/>
                  <a:pt x="27" y="110"/>
                  <a:pt x="27" y="111"/>
                </a:cubicBezTo>
                <a:cubicBezTo>
                  <a:pt x="27" y="111"/>
                  <a:pt x="27" y="111"/>
                  <a:pt x="27" y="111"/>
                </a:cubicBezTo>
                <a:cubicBezTo>
                  <a:pt x="26" y="111"/>
                  <a:pt x="26" y="112"/>
                  <a:pt x="26" y="113"/>
                </a:cubicBezTo>
                <a:cubicBezTo>
                  <a:pt x="26" y="114"/>
                  <a:pt x="26" y="115"/>
                  <a:pt x="27" y="115"/>
                </a:cubicBezTo>
                <a:cubicBezTo>
                  <a:pt x="27" y="115"/>
                  <a:pt x="27" y="115"/>
                  <a:pt x="27" y="115"/>
                </a:cubicBezTo>
                <a:cubicBezTo>
                  <a:pt x="27" y="116"/>
                  <a:pt x="28" y="116"/>
                  <a:pt x="29" y="116"/>
                </a:cubicBezTo>
                <a:cubicBezTo>
                  <a:pt x="30" y="116"/>
                  <a:pt x="31" y="116"/>
                  <a:pt x="31" y="115"/>
                </a:cubicBezTo>
                <a:cubicBezTo>
                  <a:pt x="31" y="115"/>
                  <a:pt x="31" y="115"/>
                  <a:pt x="31" y="115"/>
                </a:cubicBezTo>
                <a:cubicBezTo>
                  <a:pt x="32" y="115"/>
                  <a:pt x="32" y="114"/>
                  <a:pt x="32" y="113"/>
                </a:cubicBezTo>
                <a:cubicBezTo>
                  <a:pt x="32" y="112"/>
                  <a:pt x="32" y="111"/>
                  <a:pt x="31" y="111"/>
                </a:cubicBezTo>
                <a:cubicBezTo>
                  <a:pt x="31" y="111"/>
                  <a:pt x="31" y="111"/>
                  <a:pt x="31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8303684" y="2502755"/>
            <a:ext cx="516467" cy="5145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64" name="Freeform 36"/>
          <p:cNvSpPr>
            <a:spLocks noEditPoints="1"/>
          </p:cNvSpPr>
          <p:nvPr/>
        </p:nvSpPr>
        <p:spPr bwMode="auto">
          <a:xfrm>
            <a:off x="8411635" y="2610739"/>
            <a:ext cx="300567" cy="298541"/>
          </a:xfrm>
          <a:custGeom>
            <a:avLst/>
            <a:gdLst>
              <a:gd name="T0" fmla="*/ 72 w 144"/>
              <a:gd name="T1" fmla="*/ 34 h 144"/>
              <a:gd name="T2" fmla="*/ 77 w 144"/>
              <a:gd name="T3" fmla="*/ 66 h 144"/>
              <a:gd name="T4" fmla="*/ 66 w 144"/>
              <a:gd name="T5" fmla="*/ 66 h 144"/>
              <a:gd name="T6" fmla="*/ 72 w 144"/>
              <a:gd name="T7" fmla="*/ 0 h 144"/>
              <a:gd name="T8" fmla="*/ 123 w 144"/>
              <a:gd name="T9" fmla="*/ 21 h 144"/>
              <a:gd name="T10" fmla="*/ 123 w 144"/>
              <a:gd name="T11" fmla="*/ 21 h 144"/>
              <a:gd name="T12" fmla="*/ 123 w 144"/>
              <a:gd name="T13" fmla="*/ 123 h 144"/>
              <a:gd name="T14" fmla="*/ 123 w 144"/>
              <a:gd name="T15" fmla="*/ 123 h 144"/>
              <a:gd name="T16" fmla="*/ 72 w 144"/>
              <a:gd name="T17" fmla="*/ 144 h 144"/>
              <a:gd name="T18" fmla="*/ 21 w 144"/>
              <a:gd name="T19" fmla="*/ 123 h 144"/>
              <a:gd name="T20" fmla="*/ 21 w 144"/>
              <a:gd name="T21" fmla="*/ 21 h 144"/>
              <a:gd name="T22" fmla="*/ 21 w 144"/>
              <a:gd name="T23" fmla="*/ 21 h 144"/>
              <a:gd name="T24" fmla="*/ 115 w 144"/>
              <a:gd name="T25" fmla="*/ 29 h 144"/>
              <a:gd name="T26" fmla="*/ 72 w 144"/>
              <a:gd name="T27" fmla="*/ 11 h 144"/>
              <a:gd name="T28" fmla="*/ 29 w 144"/>
              <a:gd name="T29" fmla="*/ 29 h 144"/>
              <a:gd name="T30" fmla="*/ 29 w 144"/>
              <a:gd name="T31" fmla="*/ 115 h 144"/>
              <a:gd name="T32" fmla="*/ 72 w 144"/>
              <a:gd name="T33" fmla="*/ 133 h 144"/>
              <a:gd name="T34" fmla="*/ 115 w 144"/>
              <a:gd name="T35" fmla="*/ 115 h 144"/>
              <a:gd name="T36" fmla="*/ 115 w 144"/>
              <a:gd name="T37" fmla="*/ 29 h 144"/>
              <a:gd name="T38" fmla="*/ 91 w 144"/>
              <a:gd name="T39" fmla="*/ 53 h 144"/>
              <a:gd name="T40" fmla="*/ 91 w 144"/>
              <a:gd name="T41" fmla="*/ 45 h 144"/>
              <a:gd name="T42" fmla="*/ 103 w 144"/>
              <a:gd name="T43" fmla="*/ 51 h 144"/>
              <a:gd name="T44" fmla="*/ 109 w 144"/>
              <a:gd name="T45" fmla="*/ 65 h 144"/>
              <a:gd name="T46" fmla="*/ 109 w 144"/>
              <a:gd name="T47" fmla="*/ 80 h 144"/>
              <a:gd name="T48" fmla="*/ 103 w 144"/>
              <a:gd name="T49" fmla="*/ 93 h 144"/>
              <a:gd name="T50" fmla="*/ 93 w 144"/>
              <a:gd name="T51" fmla="*/ 104 h 144"/>
              <a:gd name="T52" fmla="*/ 79 w 144"/>
              <a:gd name="T53" fmla="*/ 109 h 144"/>
              <a:gd name="T54" fmla="*/ 64 w 144"/>
              <a:gd name="T55" fmla="*/ 109 h 144"/>
              <a:gd name="T56" fmla="*/ 51 w 144"/>
              <a:gd name="T57" fmla="*/ 104 h 144"/>
              <a:gd name="T58" fmla="*/ 40 w 144"/>
              <a:gd name="T59" fmla="*/ 93 h 144"/>
              <a:gd name="T60" fmla="*/ 35 w 144"/>
              <a:gd name="T61" fmla="*/ 80 h 144"/>
              <a:gd name="T62" fmla="*/ 35 w 144"/>
              <a:gd name="T63" fmla="*/ 65 h 144"/>
              <a:gd name="T64" fmla="*/ 40 w 144"/>
              <a:gd name="T65" fmla="*/ 51 h 144"/>
              <a:gd name="T66" fmla="*/ 53 w 144"/>
              <a:gd name="T67" fmla="*/ 45 h 144"/>
              <a:gd name="T68" fmla="*/ 50 w 144"/>
              <a:gd name="T69" fmla="*/ 57 h 144"/>
              <a:gd name="T70" fmla="*/ 46 w 144"/>
              <a:gd name="T71" fmla="*/ 67 h 144"/>
              <a:gd name="T72" fmla="*/ 46 w 144"/>
              <a:gd name="T73" fmla="*/ 78 h 144"/>
              <a:gd name="T74" fmla="*/ 50 w 144"/>
              <a:gd name="T75" fmla="*/ 87 h 144"/>
              <a:gd name="T76" fmla="*/ 57 w 144"/>
              <a:gd name="T77" fmla="*/ 94 h 144"/>
              <a:gd name="T78" fmla="*/ 66 w 144"/>
              <a:gd name="T79" fmla="*/ 99 h 144"/>
              <a:gd name="T80" fmla="*/ 77 w 144"/>
              <a:gd name="T81" fmla="*/ 99 h 144"/>
              <a:gd name="T82" fmla="*/ 87 w 144"/>
              <a:gd name="T83" fmla="*/ 94 h 144"/>
              <a:gd name="T84" fmla="*/ 94 w 144"/>
              <a:gd name="T85" fmla="*/ 87 h 144"/>
              <a:gd name="T86" fmla="*/ 98 w 144"/>
              <a:gd name="T87" fmla="*/ 78 h 144"/>
              <a:gd name="T88" fmla="*/ 98 w 144"/>
              <a:gd name="T89" fmla="*/ 67 h 144"/>
              <a:gd name="T90" fmla="*/ 94 w 144"/>
              <a:gd name="T91" fmla="*/ 5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4" h="144">
                <a:moveTo>
                  <a:pt x="66" y="40"/>
                </a:moveTo>
                <a:cubicBezTo>
                  <a:pt x="66" y="37"/>
                  <a:pt x="69" y="34"/>
                  <a:pt x="72" y="34"/>
                </a:cubicBezTo>
                <a:cubicBezTo>
                  <a:pt x="75" y="34"/>
                  <a:pt x="77" y="37"/>
                  <a:pt x="77" y="40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70"/>
                  <a:pt x="75" y="72"/>
                  <a:pt x="72" y="72"/>
                </a:cubicBezTo>
                <a:cubicBezTo>
                  <a:pt x="69" y="72"/>
                  <a:pt x="66" y="70"/>
                  <a:pt x="66" y="66"/>
                </a:cubicBezTo>
                <a:cubicBezTo>
                  <a:pt x="66" y="40"/>
                  <a:pt x="66" y="40"/>
                  <a:pt x="66" y="40"/>
                </a:cubicBezTo>
                <a:close/>
                <a:moveTo>
                  <a:pt x="72" y="0"/>
                </a:moveTo>
                <a:cubicBezTo>
                  <a:pt x="72" y="0"/>
                  <a:pt x="72" y="0"/>
                  <a:pt x="72" y="0"/>
                </a:cubicBezTo>
                <a:cubicBezTo>
                  <a:pt x="92" y="0"/>
                  <a:pt x="110" y="8"/>
                  <a:pt x="123" y="21"/>
                </a:cubicBezTo>
                <a:cubicBezTo>
                  <a:pt x="123" y="21"/>
                  <a:pt x="123" y="21"/>
                  <a:pt x="123" y="21"/>
                </a:cubicBezTo>
                <a:cubicBezTo>
                  <a:pt x="123" y="21"/>
                  <a:pt x="123" y="21"/>
                  <a:pt x="123" y="21"/>
                </a:cubicBezTo>
                <a:cubicBezTo>
                  <a:pt x="136" y="34"/>
                  <a:pt x="144" y="52"/>
                  <a:pt x="144" y="72"/>
                </a:cubicBezTo>
                <a:cubicBezTo>
                  <a:pt x="144" y="92"/>
                  <a:pt x="136" y="110"/>
                  <a:pt x="123" y="123"/>
                </a:cubicBezTo>
                <a:cubicBezTo>
                  <a:pt x="123" y="123"/>
                  <a:pt x="123" y="123"/>
                  <a:pt x="123" y="123"/>
                </a:cubicBezTo>
                <a:cubicBezTo>
                  <a:pt x="123" y="123"/>
                  <a:pt x="123" y="123"/>
                  <a:pt x="123" y="123"/>
                </a:cubicBezTo>
                <a:cubicBezTo>
                  <a:pt x="123" y="123"/>
                  <a:pt x="123" y="123"/>
                  <a:pt x="123" y="123"/>
                </a:cubicBezTo>
                <a:cubicBezTo>
                  <a:pt x="110" y="136"/>
                  <a:pt x="92" y="144"/>
                  <a:pt x="72" y="144"/>
                </a:cubicBezTo>
                <a:cubicBezTo>
                  <a:pt x="52" y="144"/>
                  <a:pt x="34" y="136"/>
                  <a:pt x="21" y="123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8" y="110"/>
                  <a:pt x="0" y="92"/>
                  <a:pt x="0" y="72"/>
                </a:cubicBezTo>
                <a:cubicBezTo>
                  <a:pt x="0" y="52"/>
                  <a:pt x="8" y="34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04" y="18"/>
                  <a:pt x="89" y="11"/>
                  <a:pt x="72" y="11"/>
                </a:cubicBezTo>
                <a:cubicBezTo>
                  <a:pt x="55" y="11"/>
                  <a:pt x="40" y="18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18" y="40"/>
                  <a:pt x="11" y="55"/>
                  <a:pt x="11" y="72"/>
                </a:cubicBezTo>
                <a:cubicBezTo>
                  <a:pt x="11" y="89"/>
                  <a:pt x="18" y="104"/>
                  <a:pt x="29" y="115"/>
                </a:cubicBezTo>
                <a:cubicBezTo>
                  <a:pt x="29" y="115"/>
                  <a:pt x="29" y="115"/>
                  <a:pt x="29" y="115"/>
                </a:cubicBezTo>
                <a:cubicBezTo>
                  <a:pt x="40" y="126"/>
                  <a:pt x="55" y="133"/>
                  <a:pt x="72" y="133"/>
                </a:cubicBezTo>
                <a:cubicBezTo>
                  <a:pt x="89" y="133"/>
                  <a:pt x="104" y="126"/>
                  <a:pt x="115" y="115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26" y="104"/>
                  <a:pt x="133" y="89"/>
                  <a:pt x="133" y="72"/>
                </a:cubicBezTo>
                <a:cubicBezTo>
                  <a:pt x="133" y="55"/>
                  <a:pt x="126" y="40"/>
                  <a:pt x="115" y="29"/>
                </a:cubicBezTo>
                <a:cubicBezTo>
                  <a:pt x="115" y="29"/>
                  <a:pt x="115" y="29"/>
                  <a:pt x="115" y="29"/>
                </a:cubicBezTo>
                <a:close/>
                <a:moveTo>
                  <a:pt x="91" y="53"/>
                </a:moveTo>
                <a:cubicBezTo>
                  <a:pt x="91" y="53"/>
                  <a:pt x="91" y="53"/>
                  <a:pt x="91" y="53"/>
                </a:cubicBezTo>
                <a:cubicBezTo>
                  <a:pt x="89" y="51"/>
                  <a:pt x="89" y="47"/>
                  <a:pt x="91" y="45"/>
                </a:cubicBezTo>
                <a:cubicBezTo>
                  <a:pt x="93" y="43"/>
                  <a:pt x="97" y="43"/>
                  <a:pt x="99" y="45"/>
                </a:cubicBezTo>
                <a:cubicBezTo>
                  <a:pt x="100" y="47"/>
                  <a:pt x="102" y="49"/>
                  <a:pt x="103" y="51"/>
                </a:cubicBezTo>
                <a:cubicBezTo>
                  <a:pt x="105" y="53"/>
                  <a:pt x="106" y="55"/>
                  <a:pt x="107" y="57"/>
                </a:cubicBezTo>
                <a:cubicBezTo>
                  <a:pt x="108" y="60"/>
                  <a:pt x="109" y="62"/>
                  <a:pt x="109" y="65"/>
                </a:cubicBezTo>
                <a:cubicBezTo>
                  <a:pt x="110" y="67"/>
                  <a:pt x="110" y="70"/>
                  <a:pt x="110" y="72"/>
                </a:cubicBezTo>
                <a:cubicBezTo>
                  <a:pt x="110" y="75"/>
                  <a:pt x="110" y="77"/>
                  <a:pt x="109" y="80"/>
                </a:cubicBezTo>
                <a:cubicBezTo>
                  <a:pt x="109" y="82"/>
                  <a:pt x="108" y="85"/>
                  <a:pt x="107" y="87"/>
                </a:cubicBezTo>
                <a:cubicBezTo>
                  <a:pt x="106" y="89"/>
                  <a:pt x="105" y="91"/>
                  <a:pt x="103" y="93"/>
                </a:cubicBezTo>
                <a:cubicBezTo>
                  <a:pt x="102" y="95"/>
                  <a:pt x="100" y="97"/>
                  <a:pt x="99" y="99"/>
                </a:cubicBezTo>
                <a:cubicBezTo>
                  <a:pt x="97" y="101"/>
                  <a:pt x="95" y="102"/>
                  <a:pt x="93" y="104"/>
                </a:cubicBezTo>
                <a:cubicBezTo>
                  <a:pt x="91" y="105"/>
                  <a:pt x="89" y="106"/>
                  <a:pt x="87" y="107"/>
                </a:cubicBezTo>
                <a:cubicBezTo>
                  <a:pt x="84" y="108"/>
                  <a:pt x="82" y="109"/>
                  <a:pt x="79" y="109"/>
                </a:cubicBezTo>
                <a:cubicBezTo>
                  <a:pt x="77" y="110"/>
                  <a:pt x="74" y="110"/>
                  <a:pt x="72" y="110"/>
                </a:cubicBezTo>
                <a:cubicBezTo>
                  <a:pt x="69" y="110"/>
                  <a:pt x="67" y="110"/>
                  <a:pt x="64" y="109"/>
                </a:cubicBezTo>
                <a:cubicBezTo>
                  <a:pt x="62" y="109"/>
                  <a:pt x="59" y="108"/>
                  <a:pt x="57" y="107"/>
                </a:cubicBezTo>
                <a:cubicBezTo>
                  <a:pt x="55" y="106"/>
                  <a:pt x="53" y="105"/>
                  <a:pt x="51" y="104"/>
                </a:cubicBezTo>
                <a:cubicBezTo>
                  <a:pt x="49" y="102"/>
                  <a:pt x="47" y="101"/>
                  <a:pt x="45" y="99"/>
                </a:cubicBezTo>
                <a:cubicBezTo>
                  <a:pt x="43" y="97"/>
                  <a:pt x="42" y="95"/>
                  <a:pt x="40" y="93"/>
                </a:cubicBezTo>
                <a:cubicBezTo>
                  <a:pt x="39" y="91"/>
                  <a:pt x="38" y="89"/>
                  <a:pt x="37" y="87"/>
                </a:cubicBezTo>
                <a:cubicBezTo>
                  <a:pt x="36" y="85"/>
                  <a:pt x="35" y="82"/>
                  <a:pt x="35" y="80"/>
                </a:cubicBezTo>
                <a:cubicBezTo>
                  <a:pt x="34" y="77"/>
                  <a:pt x="34" y="75"/>
                  <a:pt x="34" y="72"/>
                </a:cubicBezTo>
                <a:cubicBezTo>
                  <a:pt x="34" y="70"/>
                  <a:pt x="34" y="67"/>
                  <a:pt x="35" y="65"/>
                </a:cubicBezTo>
                <a:cubicBezTo>
                  <a:pt x="35" y="62"/>
                  <a:pt x="36" y="60"/>
                  <a:pt x="37" y="57"/>
                </a:cubicBezTo>
                <a:cubicBezTo>
                  <a:pt x="38" y="55"/>
                  <a:pt x="39" y="53"/>
                  <a:pt x="40" y="51"/>
                </a:cubicBezTo>
                <a:cubicBezTo>
                  <a:pt x="42" y="49"/>
                  <a:pt x="43" y="47"/>
                  <a:pt x="45" y="45"/>
                </a:cubicBezTo>
                <a:cubicBezTo>
                  <a:pt x="47" y="43"/>
                  <a:pt x="51" y="43"/>
                  <a:pt x="53" y="45"/>
                </a:cubicBezTo>
                <a:cubicBezTo>
                  <a:pt x="55" y="47"/>
                  <a:pt x="55" y="51"/>
                  <a:pt x="53" y="53"/>
                </a:cubicBezTo>
                <a:cubicBezTo>
                  <a:pt x="52" y="54"/>
                  <a:pt x="51" y="56"/>
                  <a:pt x="50" y="57"/>
                </a:cubicBezTo>
                <a:cubicBezTo>
                  <a:pt x="49" y="59"/>
                  <a:pt x="48" y="60"/>
                  <a:pt x="47" y="62"/>
                </a:cubicBezTo>
                <a:cubicBezTo>
                  <a:pt x="46" y="63"/>
                  <a:pt x="46" y="65"/>
                  <a:pt x="46" y="67"/>
                </a:cubicBezTo>
                <a:cubicBezTo>
                  <a:pt x="45" y="68"/>
                  <a:pt x="45" y="70"/>
                  <a:pt x="45" y="72"/>
                </a:cubicBezTo>
                <a:cubicBezTo>
                  <a:pt x="45" y="74"/>
                  <a:pt x="45" y="76"/>
                  <a:pt x="46" y="78"/>
                </a:cubicBezTo>
                <a:cubicBezTo>
                  <a:pt x="46" y="79"/>
                  <a:pt x="46" y="81"/>
                  <a:pt x="47" y="83"/>
                </a:cubicBezTo>
                <a:cubicBezTo>
                  <a:pt x="48" y="84"/>
                  <a:pt x="49" y="86"/>
                  <a:pt x="50" y="87"/>
                </a:cubicBezTo>
                <a:cubicBezTo>
                  <a:pt x="51" y="89"/>
                  <a:pt x="52" y="90"/>
                  <a:pt x="53" y="91"/>
                </a:cubicBezTo>
                <a:cubicBezTo>
                  <a:pt x="54" y="92"/>
                  <a:pt x="55" y="93"/>
                  <a:pt x="57" y="94"/>
                </a:cubicBezTo>
                <a:cubicBezTo>
                  <a:pt x="58" y="95"/>
                  <a:pt x="60" y="96"/>
                  <a:pt x="61" y="97"/>
                </a:cubicBezTo>
                <a:cubicBezTo>
                  <a:pt x="63" y="98"/>
                  <a:pt x="65" y="98"/>
                  <a:pt x="66" y="99"/>
                </a:cubicBezTo>
                <a:cubicBezTo>
                  <a:pt x="68" y="99"/>
                  <a:pt x="70" y="99"/>
                  <a:pt x="72" y="99"/>
                </a:cubicBezTo>
                <a:cubicBezTo>
                  <a:pt x="74" y="99"/>
                  <a:pt x="76" y="99"/>
                  <a:pt x="77" y="99"/>
                </a:cubicBezTo>
                <a:cubicBezTo>
                  <a:pt x="79" y="98"/>
                  <a:pt x="81" y="98"/>
                  <a:pt x="82" y="97"/>
                </a:cubicBezTo>
                <a:cubicBezTo>
                  <a:pt x="84" y="96"/>
                  <a:pt x="85" y="95"/>
                  <a:pt x="87" y="94"/>
                </a:cubicBezTo>
                <a:cubicBezTo>
                  <a:pt x="88" y="93"/>
                  <a:pt x="90" y="92"/>
                  <a:pt x="91" y="91"/>
                </a:cubicBezTo>
                <a:cubicBezTo>
                  <a:pt x="92" y="90"/>
                  <a:pt x="93" y="89"/>
                  <a:pt x="94" y="87"/>
                </a:cubicBezTo>
                <a:cubicBezTo>
                  <a:pt x="95" y="86"/>
                  <a:pt x="96" y="84"/>
                  <a:pt x="97" y="83"/>
                </a:cubicBezTo>
                <a:cubicBezTo>
                  <a:pt x="97" y="81"/>
                  <a:pt x="98" y="79"/>
                  <a:pt x="98" y="78"/>
                </a:cubicBezTo>
                <a:cubicBezTo>
                  <a:pt x="99" y="76"/>
                  <a:pt x="99" y="74"/>
                  <a:pt x="99" y="72"/>
                </a:cubicBezTo>
                <a:cubicBezTo>
                  <a:pt x="99" y="70"/>
                  <a:pt x="99" y="68"/>
                  <a:pt x="98" y="67"/>
                </a:cubicBezTo>
                <a:cubicBezTo>
                  <a:pt x="98" y="65"/>
                  <a:pt x="97" y="63"/>
                  <a:pt x="97" y="62"/>
                </a:cubicBezTo>
                <a:cubicBezTo>
                  <a:pt x="96" y="60"/>
                  <a:pt x="95" y="59"/>
                  <a:pt x="94" y="57"/>
                </a:cubicBezTo>
                <a:cubicBezTo>
                  <a:pt x="93" y="56"/>
                  <a:pt x="92" y="54"/>
                  <a:pt x="91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582" name="Group 54"/>
          <p:cNvGrpSpPr/>
          <p:nvPr/>
        </p:nvGrpSpPr>
        <p:grpSpPr bwMode="auto">
          <a:xfrm>
            <a:off x="5960533" y="2394773"/>
            <a:ext cx="1989667" cy="2979068"/>
            <a:chOff x="2816" y="1206"/>
            <a:chExt cx="940" cy="1407"/>
          </a:xfrm>
        </p:grpSpPr>
        <p:sp>
          <p:nvSpPr>
            <p:cNvPr id="22540" name="Freeform 12"/>
            <p:cNvSpPr>
              <a:spLocks noEditPoints="1"/>
            </p:cNvSpPr>
            <p:nvPr/>
          </p:nvSpPr>
          <p:spPr bwMode="auto">
            <a:xfrm>
              <a:off x="2816" y="1501"/>
              <a:ext cx="940" cy="1112"/>
            </a:xfrm>
            <a:custGeom>
              <a:avLst/>
              <a:gdLst>
                <a:gd name="T0" fmla="*/ 834 w 957"/>
                <a:gd name="T1" fmla="*/ 1132 h 1132"/>
                <a:gd name="T2" fmla="*/ 116 w 957"/>
                <a:gd name="T3" fmla="*/ 1132 h 1132"/>
                <a:gd name="T4" fmla="*/ 20 w 957"/>
                <a:gd name="T5" fmla="*/ 1083 h 1132"/>
                <a:gd name="T6" fmla="*/ 19 w 957"/>
                <a:gd name="T7" fmla="*/ 980 h 1132"/>
                <a:gd name="T8" fmla="*/ 77 w 957"/>
                <a:gd name="T9" fmla="*/ 889 h 1132"/>
                <a:gd name="T10" fmla="*/ 210 w 957"/>
                <a:gd name="T11" fmla="*/ 685 h 1132"/>
                <a:gd name="T12" fmla="*/ 339 w 957"/>
                <a:gd name="T13" fmla="*/ 487 h 1132"/>
                <a:gd name="T14" fmla="*/ 339 w 957"/>
                <a:gd name="T15" fmla="*/ 118 h 1132"/>
                <a:gd name="T16" fmla="*/ 302 w 957"/>
                <a:gd name="T17" fmla="*/ 61 h 1132"/>
                <a:gd name="T18" fmla="*/ 364 w 957"/>
                <a:gd name="T19" fmla="*/ 0 h 1132"/>
                <a:gd name="T20" fmla="*/ 585 w 957"/>
                <a:gd name="T21" fmla="*/ 0 h 1132"/>
                <a:gd name="T22" fmla="*/ 646 w 957"/>
                <a:gd name="T23" fmla="*/ 61 h 1132"/>
                <a:gd name="T24" fmla="*/ 610 w 957"/>
                <a:gd name="T25" fmla="*/ 118 h 1132"/>
                <a:gd name="T26" fmla="*/ 610 w 957"/>
                <a:gd name="T27" fmla="*/ 487 h 1132"/>
                <a:gd name="T28" fmla="*/ 741 w 957"/>
                <a:gd name="T29" fmla="*/ 685 h 1132"/>
                <a:gd name="T30" fmla="*/ 875 w 957"/>
                <a:gd name="T31" fmla="*/ 889 h 1132"/>
                <a:gd name="T32" fmla="*/ 927 w 957"/>
                <a:gd name="T33" fmla="*/ 970 h 1132"/>
                <a:gd name="T34" fmla="*/ 935 w 957"/>
                <a:gd name="T35" fmla="*/ 1076 h 1132"/>
                <a:gd name="T36" fmla="*/ 834 w 957"/>
                <a:gd name="T37" fmla="*/ 1132 h 1132"/>
                <a:gd name="T38" fmla="*/ 364 w 957"/>
                <a:gd name="T39" fmla="*/ 50 h 1132"/>
                <a:gd name="T40" fmla="*/ 352 w 957"/>
                <a:gd name="T41" fmla="*/ 61 h 1132"/>
                <a:gd name="T42" fmla="*/ 364 w 957"/>
                <a:gd name="T43" fmla="*/ 73 h 1132"/>
                <a:gd name="T44" fmla="*/ 389 w 957"/>
                <a:gd name="T45" fmla="*/ 73 h 1132"/>
                <a:gd name="T46" fmla="*/ 389 w 957"/>
                <a:gd name="T47" fmla="*/ 502 h 1132"/>
                <a:gd name="T48" fmla="*/ 385 w 957"/>
                <a:gd name="T49" fmla="*/ 509 h 1132"/>
                <a:gd name="T50" fmla="*/ 252 w 957"/>
                <a:gd name="T51" fmla="*/ 713 h 1132"/>
                <a:gd name="T52" fmla="*/ 119 w 957"/>
                <a:gd name="T53" fmla="*/ 917 h 1132"/>
                <a:gd name="T54" fmla="*/ 62 w 957"/>
                <a:gd name="T55" fmla="*/ 1005 h 1132"/>
                <a:gd name="T56" fmla="*/ 63 w 957"/>
                <a:gd name="T57" fmla="*/ 1058 h 1132"/>
                <a:gd name="T58" fmla="*/ 116 w 957"/>
                <a:gd name="T59" fmla="*/ 1082 h 1132"/>
                <a:gd name="T60" fmla="*/ 834 w 957"/>
                <a:gd name="T61" fmla="*/ 1082 h 1132"/>
                <a:gd name="T62" fmla="*/ 891 w 957"/>
                <a:gd name="T63" fmla="*/ 1051 h 1132"/>
                <a:gd name="T64" fmla="*/ 884 w 957"/>
                <a:gd name="T65" fmla="*/ 997 h 1132"/>
                <a:gd name="T66" fmla="*/ 833 w 957"/>
                <a:gd name="T67" fmla="*/ 917 h 1132"/>
                <a:gd name="T68" fmla="*/ 699 w 957"/>
                <a:gd name="T69" fmla="*/ 713 h 1132"/>
                <a:gd name="T70" fmla="*/ 564 w 957"/>
                <a:gd name="T71" fmla="*/ 509 h 1132"/>
                <a:gd name="T72" fmla="*/ 559 w 957"/>
                <a:gd name="T73" fmla="*/ 502 h 1132"/>
                <a:gd name="T74" fmla="*/ 559 w 957"/>
                <a:gd name="T75" fmla="*/ 73 h 1132"/>
                <a:gd name="T76" fmla="*/ 585 w 957"/>
                <a:gd name="T77" fmla="*/ 73 h 1132"/>
                <a:gd name="T78" fmla="*/ 596 w 957"/>
                <a:gd name="T79" fmla="*/ 61 h 1132"/>
                <a:gd name="T80" fmla="*/ 585 w 957"/>
                <a:gd name="T81" fmla="*/ 50 h 1132"/>
                <a:gd name="T82" fmla="*/ 364 w 957"/>
                <a:gd name="T83" fmla="*/ 5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7" h="1132">
                  <a:moveTo>
                    <a:pt x="834" y="1132"/>
                  </a:moveTo>
                  <a:cubicBezTo>
                    <a:pt x="116" y="1132"/>
                    <a:pt x="116" y="1132"/>
                    <a:pt x="116" y="1132"/>
                  </a:cubicBezTo>
                  <a:cubicBezTo>
                    <a:pt x="57" y="1132"/>
                    <a:pt x="30" y="1102"/>
                    <a:pt x="20" y="1083"/>
                  </a:cubicBezTo>
                  <a:cubicBezTo>
                    <a:pt x="0" y="1048"/>
                    <a:pt x="5" y="1004"/>
                    <a:pt x="19" y="980"/>
                  </a:cubicBezTo>
                  <a:cubicBezTo>
                    <a:pt x="23" y="972"/>
                    <a:pt x="42" y="943"/>
                    <a:pt x="77" y="889"/>
                  </a:cubicBezTo>
                  <a:cubicBezTo>
                    <a:pt x="108" y="841"/>
                    <a:pt x="153" y="772"/>
                    <a:pt x="210" y="685"/>
                  </a:cubicBezTo>
                  <a:cubicBezTo>
                    <a:pt x="269" y="594"/>
                    <a:pt x="324" y="510"/>
                    <a:pt x="339" y="487"/>
                  </a:cubicBezTo>
                  <a:cubicBezTo>
                    <a:pt x="339" y="118"/>
                    <a:pt x="339" y="118"/>
                    <a:pt x="339" y="118"/>
                  </a:cubicBezTo>
                  <a:cubicBezTo>
                    <a:pt x="317" y="108"/>
                    <a:pt x="302" y="87"/>
                    <a:pt x="302" y="61"/>
                  </a:cubicBezTo>
                  <a:cubicBezTo>
                    <a:pt x="302" y="27"/>
                    <a:pt x="330" y="0"/>
                    <a:pt x="364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619" y="0"/>
                    <a:pt x="646" y="27"/>
                    <a:pt x="646" y="61"/>
                  </a:cubicBezTo>
                  <a:cubicBezTo>
                    <a:pt x="646" y="87"/>
                    <a:pt x="631" y="108"/>
                    <a:pt x="610" y="118"/>
                  </a:cubicBezTo>
                  <a:cubicBezTo>
                    <a:pt x="610" y="487"/>
                    <a:pt x="610" y="487"/>
                    <a:pt x="610" y="487"/>
                  </a:cubicBezTo>
                  <a:cubicBezTo>
                    <a:pt x="625" y="510"/>
                    <a:pt x="681" y="594"/>
                    <a:pt x="741" y="685"/>
                  </a:cubicBezTo>
                  <a:cubicBezTo>
                    <a:pt x="797" y="771"/>
                    <a:pt x="842" y="840"/>
                    <a:pt x="875" y="889"/>
                  </a:cubicBezTo>
                  <a:cubicBezTo>
                    <a:pt x="900" y="929"/>
                    <a:pt x="918" y="956"/>
                    <a:pt x="927" y="970"/>
                  </a:cubicBezTo>
                  <a:cubicBezTo>
                    <a:pt x="957" y="1020"/>
                    <a:pt x="945" y="1058"/>
                    <a:pt x="935" y="1076"/>
                  </a:cubicBezTo>
                  <a:cubicBezTo>
                    <a:pt x="914" y="1113"/>
                    <a:pt x="868" y="1132"/>
                    <a:pt x="834" y="1132"/>
                  </a:cubicBezTo>
                  <a:close/>
                  <a:moveTo>
                    <a:pt x="364" y="50"/>
                  </a:moveTo>
                  <a:cubicBezTo>
                    <a:pt x="357" y="50"/>
                    <a:pt x="352" y="55"/>
                    <a:pt x="352" y="61"/>
                  </a:cubicBezTo>
                  <a:cubicBezTo>
                    <a:pt x="352" y="68"/>
                    <a:pt x="357" y="73"/>
                    <a:pt x="364" y="73"/>
                  </a:cubicBezTo>
                  <a:cubicBezTo>
                    <a:pt x="389" y="73"/>
                    <a:pt x="389" y="73"/>
                    <a:pt x="389" y="73"/>
                  </a:cubicBezTo>
                  <a:cubicBezTo>
                    <a:pt x="389" y="502"/>
                    <a:pt x="389" y="502"/>
                    <a:pt x="389" y="502"/>
                  </a:cubicBezTo>
                  <a:cubicBezTo>
                    <a:pt x="385" y="509"/>
                    <a:pt x="385" y="509"/>
                    <a:pt x="385" y="509"/>
                  </a:cubicBezTo>
                  <a:cubicBezTo>
                    <a:pt x="385" y="509"/>
                    <a:pt x="322" y="605"/>
                    <a:pt x="252" y="713"/>
                  </a:cubicBezTo>
                  <a:cubicBezTo>
                    <a:pt x="195" y="799"/>
                    <a:pt x="150" y="868"/>
                    <a:pt x="119" y="917"/>
                  </a:cubicBezTo>
                  <a:cubicBezTo>
                    <a:pt x="77" y="982"/>
                    <a:pt x="65" y="1001"/>
                    <a:pt x="62" y="1005"/>
                  </a:cubicBezTo>
                  <a:cubicBezTo>
                    <a:pt x="56" y="1015"/>
                    <a:pt x="53" y="1040"/>
                    <a:pt x="63" y="1058"/>
                  </a:cubicBezTo>
                  <a:cubicBezTo>
                    <a:pt x="72" y="1074"/>
                    <a:pt x="90" y="1082"/>
                    <a:pt x="116" y="1082"/>
                  </a:cubicBezTo>
                  <a:cubicBezTo>
                    <a:pt x="834" y="1082"/>
                    <a:pt x="834" y="1082"/>
                    <a:pt x="834" y="1082"/>
                  </a:cubicBezTo>
                  <a:cubicBezTo>
                    <a:pt x="853" y="1082"/>
                    <a:pt x="880" y="1070"/>
                    <a:pt x="891" y="1051"/>
                  </a:cubicBezTo>
                  <a:cubicBezTo>
                    <a:pt x="899" y="1036"/>
                    <a:pt x="897" y="1018"/>
                    <a:pt x="884" y="997"/>
                  </a:cubicBezTo>
                  <a:cubicBezTo>
                    <a:pt x="875" y="982"/>
                    <a:pt x="858" y="955"/>
                    <a:pt x="833" y="917"/>
                  </a:cubicBezTo>
                  <a:cubicBezTo>
                    <a:pt x="800" y="867"/>
                    <a:pt x="755" y="798"/>
                    <a:pt x="699" y="713"/>
                  </a:cubicBezTo>
                  <a:cubicBezTo>
                    <a:pt x="628" y="606"/>
                    <a:pt x="564" y="510"/>
                    <a:pt x="564" y="509"/>
                  </a:cubicBezTo>
                  <a:cubicBezTo>
                    <a:pt x="559" y="502"/>
                    <a:pt x="559" y="502"/>
                    <a:pt x="559" y="502"/>
                  </a:cubicBezTo>
                  <a:cubicBezTo>
                    <a:pt x="559" y="73"/>
                    <a:pt x="559" y="73"/>
                    <a:pt x="559" y="73"/>
                  </a:cubicBezTo>
                  <a:cubicBezTo>
                    <a:pt x="585" y="73"/>
                    <a:pt x="585" y="73"/>
                    <a:pt x="585" y="73"/>
                  </a:cubicBezTo>
                  <a:cubicBezTo>
                    <a:pt x="591" y="73"/>
                    <a:pt x="596" y="68"/>
                    <a:pt x="596" y="61"/>
                  </a:cubicBezTo>
                  <a:cubicBezTo>
                    <a:pt x="596" y="55"/>
                    <a:pt x="591" y="50"/>
                    <a:pt x="585" y="50"/>
                  </a:cubicBezTo>
                  <a:lnTo>
                    <a:pt x="364" y="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1" name="Freeform 13"/>
            <p:cNvSpPr/>
            <p:nvPr/>
          </p:nvSpPr>
          <p:spPr bwMode="auto">
            <a:xfrm>
              <a:off x="3137" y="1525"/>
              <a:ext cx="289" cy="462"/>
            </a:xfrm>
            <a:custGeom>
              <a:avLst/>
              <a:gdLst>
                <a:gd name="T0" fmla="*/ 258 w 294"/>
                <a:gd name="T1" fmla="*/ 0 h 470"/>
                <a:gd name="T2" fmla="*/ 37 w 294"/>
                <a:gd name="T3" fmla="*/ 0 h 470"/>
                <a:gd name="T4" fmla="*/ 0 w 294"/>
                <a:gd name="T5" fmla="*/ 36 h 470"/>
                <a:gd name="T6" fmla="*/ 37 w 294"/>
                <a:gd name="T7" fmla="*/ 73 h 470"/>
                <a:gd name="T8" fmla="*/ 37 w 294"/>
                <a:gd name="T9" fmla="*/ 470 h 470"/>
                <a:gd name="T10" fmla="*/ 258 w 294"/>
                <a:gd name="T11" fmla="*/ 470 h 470"/>
                <a:gd name="T12" fmla="*/ 258 w 294"/>
                <a:gd name="T13" fmla="*/ 73 h 470"/>
                <a:gd name="T14" fmla="*/ 294 w 294"/>
                <a:gd name="T15" fmla="*/ 36 h 470"/>
                <a:gd name="T16" fmla="*/ 258 w 294"/>
                <a:gd name="T1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70">
                  <a:moveTo>
                    <a:pt x="258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7"/>
                    <a:pt x="16" y="73"/>
                    <a:pt x="37" y="73"/>
                  </a:cubicBezTo>
                  <a:cubicBezTo>
                    <a:pt x="37" y="470"/>
                    <a:pt x="37" y="470"/>
                    <a:pt x="37" y="470"/>
                  </a:cubicBezTo>
                  <a:cubicBezTo>
                    <a:pt x="258" y="470"/>
                    <a:pt x="258" y="470"/>
                    <a:pt x="258" y="470"/>
                  </a:cubicBezTo>
                  <a:cubicBezTo>
                    <a:pt x="258" y="73"/>
                    <a:pt x="258" y="73"/>
                    <a:pt x="258" y="73"/>
                  </a:cubicBezTo>
                  <a:cubicBezTo>
                    <a:pt x="278" y="73"/>
                    <a:pt x="294" y="57"/>
                    <a:pt x="294" y="36"/>
                  </a:cubicBezTo>
                  <a:cubicBezTo>
                    <a:pt x="294" y="16"/>
                    <a:pt x="278" y="0"/>
                    <a:pt x="2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2" name="Freeform 14"/>
            <p:cNvSpPr/>
            <p:nvPr/>
          </p:nvSpPr>
          <p:spPr bwMode="auto">
            <a:xfrm>
              <a:off x="3043" y="1987"/>
              <a:ext cx="480" cy="201"/>
            </a:xfrm>
            <a:custGeom>
              <a:avLst/>
              <a:gdLst>
                <a:gd name="T0" fmla="*/ 489 w 489"/>
                <a:gd name="T1" fmla="*/ 204 h 204"/>
                <a:gd name="T2" fmla="*/ 354 w 489"/>
                <a:gd name="T3" fmla="*/ 0 h 204"/>
                <a:gd name="T4" fmla="*/ 133 w 489"/>
                <a:gd name="T5" fmla="*/ 0 h 204"/>
                <a:gd name="T6" fmla="*/ 0 w 489"/>
                <a:gd name="T7" fmla="*/ 204 h 204"/>
                <a:gd name="T8" fmla="*/ 489 w 489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204">
                  <a:moveTo>
                    <a:pt x="489" y="204"/>
                  </a:moveTo>
                  <a:cubicBezTo>
                    <a:pt x="417" y="96"/>
                    <a:pt x="354" y="0"/>
                    <a:pt x="35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70" y="96"/>
                    <a:pt x="0" y="204"/>
                  </a:cubicBezTo>
                  <a:lnTo>
                    <a:pt x="489" y="2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3" name="Freeform 15"/>
            <p:cNvSpPr/>
            <p:nvPr/>
          </p:nvSpPr>
          <p:spPr bwMode="auto">
            <a:xfrm>
              <a:off x="2912" y="2188"/>
              <a:ext cx="743" cy="200"/>
            </a:xfrm>
            <a:custGeom>
              <a:avLst/>
              <a:gdLst>
                <a:gd name="T0" fmla="*/ 0 w 756"/>
                <a:gd name="T1" fmla="*/ 204 h 204"/>
                <a:gd name="T2" fmla="*/ 756 w 756"/>
                <a:gd name="T3" fmla="*/ 204 h 204"/>
                <a:gd name="T4" fmla="*/ 622 w 756"/>
                <a:gd name="T5" fmla="*/ 0 h 204"/>
                <a:gd name="T6" fmla="*/ 133 w 756"/>
                <a:gd name="T7" fmla="*/ 0 h 204"/>
                <a:gd name="T8" fmla="*/ 0 w 756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204">
                  <a:moveTo>
                    <a:pt x="0" y="204"/>
                  </a:moveTo>
                  <a:cubicBezTo>
                    <a:pt x="756" y="204"/>
                    <a:pt x="756" y="204"/>
                    <a:pt x="756" y="204"/>
                  </a:cubicBezTo>
                  <a:cubicBezTo>
                    <a:pt x="718" y="147"/>
                    <a:pt x="669" y="71"/>
                    <a:pt x="622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86" y="71"/>
                    <a:pt x="37" y="147"/>
                    <a:pt x="0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4" name="Freeform 16"/>
            <p:cNvSpPr/>
            <p:nvPr/>
          </p:nvSpPr>
          <p:spPr bwMode="auto">
            <a:xfrm>
              <a:off x="2839" y="2388"/>
              <a:ext cx="913" cy="200"/>
            </a:xfrm>
            <a:custGeom>
              <a:avLst/>
              <a:gdLst>
                <a:gd name="T0" fmla="*/ 882 w 930"/>
                <a:gd name="T1" fmla="*/ 80 h 204"/>
                <a:gd name="T2" fmla="*/ 831 w 930"/>
                <a:gd name="T3" fmla="*/ 0 h 204"/>
                <a:gd name="T4" fmla="*/ 75 w 930"/>
                <a:gd name="T5" fmla="*/ 0 h 204"/>
                <a:gd name="T6" fmla="*/ 17 w 930"/>
                <a:gd name="T7" fmla="*/ 89 h 204"/>
                <a:gd name="T8" fmla="*/ 93 w 930"/>
                <a:gd name="T9" fmla="*/ 204 h 204"/>
                <a:gd name="T10" fmla="*/ 811 w 930"/>
                <a:gd name="T11" fmla="*/ 204 h 204"/>
                <a:gd name="T12" fmla="*/ 882 w 930"/>
                <a:gd name="T13" fmla="*/ 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204">
                  <a:moveTo>
                    <a:pt x="882" y="80"/>
                  </a:moveTo>
                  <a:cubicBezTo>
                    <a:pt x="873" y="65"/>
                    <a:pt x="854" y="36"/>
                    <a:pt x="83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4" y="48"/>
                    <a:pt x="22" y="82"/>
                    <a:pt x="17" y="89"/>
                  </a:cubicBezTo>
                  <a:cubicBezTo>
                    <a:pt x="0" y="120"/>
                    <a:pt x="1" y="204"/>
                    <a:pt x="93" y="204"/>
                  </a:cubicBezTo>
                  <a:cubicBezTo>
                    <a:pt x="186" y="204"/>
                    <a:pt x="766" y="204"/>
                    <a:pt x="811" y="204"/>
                  </a:cubicBezTo>
                  <a:cubicBezTo>
                    <a:pt x="857" y="204"/>
                    <a:pt x="930" y="159"/>
                    <a:pt x="882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5" name="Oval 17"/>
            <p:cNvSpPr>
              <a:spLocks noChangeArrowheads="1"/>
            </p:cNvSpPr>
            <p:nvPr/>
          </p:nvSpPr>
          <p:spPr bwMode="auto">
            <a:xfrm>
              <a:off x="3275" y="1682"/>
              <a:ext cx="70" cy="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6" name="Oval 18"/>
            <p:cNvSpPr>
              <a:spLocks noChangeArrowheads="1"/>
            </p:cNvSpPr>
            <p:nvPr/>
          </p:nvSpPr>
          <p:spPr bwMode="auto">
            <a:xfrm>
              <a:off x="3181" y="1369"/>
              <a:ext cx="68" cy="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7" name="Oval 19"/>
            <p:cNvSpPr>
              <a:spLocks noChangeArrowheads="1"/>
            </p:cNvSpPr>
            <p:nvPr/>
          </p:nvSpPr>
          <p:spPr bwMode="auto">
            <a:xfrm>
              <a:off x="3301" y="1285"/>
              <a:ext cx="48" cy="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8" name="Oval 20"/>
            <p:cNvSpPr>
              <a:spLocks noChangeArrowheads="1"/>
            </p:cNvSpPr>
            <p:nvPr/>
          </p:nvSpPr>
          <p:spPr bwMode="auto">
            <a:xfrm>
              <a:off x="3224" y="1206"/>
              <a:ext cx="57" cy="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9" name="Oval 21"/>
            <p:cNvSpPr>
              <a:spLocks noChangeArrowheads="1"/>
            </p:cNvSpPr>
            <p:nvPr/>
          </p:nvSpPr>
          <p:spPr bwMode="auto">
            <a:xfrm>
              <a:off x="3229" y="1830"/>
              <a:ext cx="41" cy="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65" name="Freeform 37"/>
            <p:cNvSpPr>
              <a:spLocks noEditPoints="1"/>
            </p:cNvSpPr>
            <p:nvPr/>
          </p:nvSpPr>
          <p:spPr bwMode="auto">
            <a:xfrm>
              <a:off x="3232" y="2435"/>
              <a:ext cx="104" cy="104"/>
            </a:xfrm>
            <a:custGeom>
              <a:avLst/>
              <a:gdLst>
                <a:gd name="T0" fmla="*/ 105 w 106"/>
                <a:gd name="T1" fmla="*/ 11 h 106"/>
                <a:gd name="T2" fmla="*/ 90 w 106"/>
                <a:gd name="T3" fmla="*/ 34 h 106"/>
                <a:gd name="T4" fmla="*/ 86 w 106"/>
                <a:gd name="T5" fmla="*/ 34 h 106"/>
                <a:gd name="T6" fmla="*/ 62 w 106"/>
                <a:gd name="T7" fmla="*/ 50 h 106"/>
                <a:gd name="T8" fmla="*/ 76 w 106"/>
                <a:gd name="T9" fmla="*/ 66 h 106"/>
                <a:gd name="T10" fmla="*/ 70 w 106"/>
                <a:gd name="T11" fmla="*/ 75 h 106"/>
                <a:gd name="T12" fmla="*/ 60 w 106"/>
                <a:gd name="T13" fmla="*/ 76 h 106"/>
                <a:gd name="T14" fmla="*/ 26 w 106"/>
                <a:gd name="T15" fmla="*/ 106 h 106"/>
                <a:gd name="T16" fmla="*/ 18 w 106"/>
                <a:gd name="T17" fmla="*/ 103 h 106"/>
                <a:gd name="T18" fmla="*/ 0 w 106"/>
                <a:gd name="T19" fmla="*/ 81 h 106"/>
                <a:gd name="T20" fmla="*/ 0 w 106"/>
                <a:gd name="T21" fmla="*/ 80 h 106"/>
                <a:gd name="T22" fmla="*/ 30 w 106"/>
                <a:gd name="T23" fmla="*/ 46 h 106"/>
                <a:gd name="T24" fmla="*/ 31 w 106"/>
                <a:gd name="T25" fmla="*/ 36 h 106"/>
                <a:gd name="T26" fmla="*/ 40 w 106"/>
                <a:gd name="T27" fmla="*/ 30 h 106"/>
                <a:gd name="T28" fmla="*/ 57 w 106"/>
                <a:gd name="T29" fmla="*/ 44 h 106"/>
                <a:gd name="T30" fmla="*/ 72 w 106"/>
                <a:gd name="T31" fmla="*/ 20 h 106"/>
                <a:gd name="T32" fmla="*/ 72 w 106"/>
                <a:gd name="T33" fmla="*/ 17 h 106"/>
                <a:gd name="T34" fmla="*/ 95 w 106"/>
                <a:gd name="T35" fmla="*/ 1 h 106"/>
                <a:gd name="T36" fmla="*/ 35 w 106"/>
                <a:gd name="T37" fmla="*/ 59 h 106"/>
                <a:gd name="T38" fmla="*/ 38 w 106"/>
                <a:gd name="T39" fmla="*/ 62 h 106"/>
                <a:gd name="T40" fmla="*/ 14 w 106"/>
                <a:gd name="T41" fmla="*/ 83 h 106"/>
                <a:gd name="T42" fmla="*/ 35 w 106"/>
                <a:gd name="T43" fmla="*/ 59 h 106"/>
                <a:gd name="T44" fmla="*/ 44 w 106"/>
                <a:gd name="T45" fmla="*/ 68 h 106"/>
                <a:gd name="T46" fmla="*/ 48 w 106"/>
                <a:gd name="T47" fmla="*/ 71 h 106"/>
                <a:gd name="T48" fmla="*/ 23 w 106"/>
                <a:gd name="T49" fmla="*/ 92 h 106"/>
                <a:gd name="T50" fmla="*/ 44 w 106"/>
                <a:gd name="T51" fmla="*/ 68 h 106"/>
                <a:gd name="T52" fmla="*/ 67 w 106"/>
                <a:gd name="T53" fmla="*/ 66 h 106"/>
                <a:gd name="T54" fmla="*/ 37 w 106"/>
                <a:gd name="T55" fmla="*/ 42 h 106"/>
                <a:gd name="T56" fmla="*/ 39 w 106"/>
                <a:gd name="T57" fmla="*/ 43 h 106"/>
                <a:gd name="T58" fmla="*/ 63 w 106"/>
                <a:gd name="T59" fmla="*/ 67 h 106"/>
                <a:gd name="T60" fmla="*/ 65 w 106"/>
                <a:gd name="T61" fmla="*/ 69 h 106"/>
                <a:gd name="T62" fmla="*/ 28 w 106"/>
                <a:gd name="T63" fmla="*/ 97 h 106"/>
                <a:gd name="T64" fmla="*/ 54 w 106"/>
                <a:gd name="T65" fmla="*/ 70 h 106"/>
                <a:gd name="T66" fmla="*/ 9 w 106"/>
                <a:gd name="T67" fmla="*/ 79 h 106"/>
                <a:gd name="T68" fmla="*/ 9 w 106"/>
                <a:gd name="T69" fmla="*/ 81 h 106"/>
                <a:gd name="T70" fmla="*/ 24 w 106"/>
                <a:gd name="T71" fmla="*/ 97 h 106"/>
                <a:gd name="T72" fmla="*/ 26 w 106"/>
                <a:gd name="T73" fmla="*/ 98 h 106"/>
                <a:gd name="T74" fmla="*/ 100 w 106"/>
                <a:gd name="T75" fmla="*/ 13 h 106"/>
                <a:gd name="T76" fmla="*/ 93 w 106"/>
                <a:gd name="T77" fmla="*/ 6 h 106"/>
                <a:gd name="T78" fmla="*/ 88 w 106"/>
                <a:gd name="T79" fmla="*/ 2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6" h="106">
                  <a:moveTo>
                    <a:pt x="95" y="1"/>
                  </a:moveTo>
                  <a:cubicBezTo>
                    <a:pt x="105" y="11"/>
                    <a:pt x="105" y="11"/>
                    <a:pt x="105" y="11"/>
                  </a:cubicBezTo>
                  <a:cubicBezTo>
                    <a:pt x="106" y="12"/>
                    <a:pt x="106" y="13"/>
                    <a:pt x="105" y="14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9" y="35"/>
                    <a:pt x="87" y="35"/>
                    <a:pt x="86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5" y="62"/>
                    <a:pt x="76" y="64"/>
                    <a:pt x="76" y="66"/>
                  </a:cubicBezTo>
                  <a:cubicBezTo>
                    <a:pt x="76" y="68"/>
                    <a:pt x="75" y="70"/>
                    <a:pt x="74" y="72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69" y="77"/>
                    <a:pt x="67" y="78"/>
                    <a:pt x="65" y="78"/>
                  </a:cubicBezTo>
                  <a:cubicBezTo>
                    <a:pt x="63" y="78"/>
                    <a:pt x="61" y="77"/>
                    <a:pt x="60" y="76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1" y="105"/>
                    <a:pt x="28" y="106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3" y="106"/>
                    <a:pt x="20" y="105"/>
                    <a:pt x="18" y="103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6"/>
                    <a:pt x="0" y="83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8"/>
                    <a:pt x="1" y="75"/>
                    <a:pt x="3" y="73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5"/>
                    <a:pt x="29" y="43"/>
                    <a:pt x="29" y="42"/>
                  </a:cubicBezTo>
                  <a:cubicBezTo>
                    <a:pt x="29" y="39"/>
                    <a:pt x="30" y="37"/>
                    <a:pt x="31" y="36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6" y="31"/>
                    <a:pt x="38" y="30"/>
                    <a:pt x="40" y="30"/>
                  </a:cubicBezTo>
                  <a:cubicBezTo>
                    <a:pt x="42" y="30"/>
                    <a:pt x="44" y="31"/>
                    <a:pt x="46" y="3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1" y="19"/>
                    <a:pt x="71" y="18"/>
                    <a:pt x="72" y="17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3" y="0"/>
                    <a:pt x="94" y="0"/>
                    <a:pt x="95" y="1"/>
                  </a:cubicBezTo>
                  <a:close/>
                  <a:moveTo>
                    <a:pt x="35" y="59"/>
                  </a:moveTo>
                  <a:cubicBezTo>
                    <a:pt x="35" y="59"/>
                    <a:pt x="35" y="59"/>
                    <a:pt x="35" y="59"/>
                  </a:cubicBezTo>
                  <a:cubicBezTo>
                    <a:pt x="36" y="58"/>
                    <a:pt x="37" y="58"/>
                    <a:pt x="38" y="59"/>
                  </a:cubicBezTo>
                  <a:cubicBezTo>
                    <a:pt x="39" y="59"/>
                    <a:pt x="39" y="61"/>
                    <a:pt x="38" y="62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6" y="84"/>
                    <a:pt x="15" y="84"/>
                    <a:pt x="14" y="83"/>
                  </a:cubicBezTo>
                  <a:cubicBezTo>
                    <a:pt x="13" y="82"/>
                    <a:pt x="13" y="80"/>
                    <a:pt x="14" y="80"/>
                  </a:cubicBezTo>
                  <a:cubicBezTo>
                    <a:pt x="35" y="59"/>
                    <a:pt x="35" y="59"/>
                    <a:pt x="35" y="59"/>
                  </a:cubicBezTo>
                  <a:close/>
                  <a:moveTo>
                    <a:pt x="44" y="68"/>
                  </a:moveTo>
                  <a:cubicBezTo>
                    <a:pt x="44" y="68"/>
                    <a:pt x="44" y="68"/>
                    <a:pt x="44" y="68"/>
                  </a:cubicBezTo>
                  <a:cubicBezTo>
                    <a:pt x="45" y="67"/>
                    <a:pt x="47" y="67"/>
                    <a:pt x="48" y="68"/>
                  </a:cubicBezTo>
                  <a:cubicBezTo>
                    <a:pt x="49" y="69"/>
                    <a:pt x="49" y="70"/>
                    <a:pt x="48" y="71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6" y="93"/>
                    <a:pt x="24" y="93"/>
                    <a:pt x="23" y="92"/>
                  </a:cubicBezTo>
                  <a:cubicBezTo>
                    <a:pt x="22" y="91"/>
                    <a:pt x="22" y="90"/>
                    <a:pt x="23" y="89"/>
                  </a:cubicBezTo>
                  <a:cubicBezTo>
                    <a:pt x="44" y="68"/>
                    <a:pt x="44" y="68"/>
                    <a:pt x="44" y="68"/>
                  </a:cubicBezTo>
                  <a:close/>
                  <a:moveTo>
                    <a:pt x="67" y="66"/>
                  </a:moveTo>
                  <a:cubicBezTo>
                    <a:pt x="67" y="66"/>
                    <a:pt x="67" y="66"/>
                    <a:pt x="67" y="66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7" y="66"/>
                    <a:pt x="67" y="66"/>
                    <a:pt x="67" y="66"/>
                  </a:cubicBezTo>
                  <a:close/>
                  <a:moveTo>
                    <a:pt x="28" y="97"/>
                  </a:moveTo>
                  <a:cubicBezTo>
                    <a:pt x="28" y="97"/>
                    <a:pt x="28" y="97"/>
                    <a:pt x="28" y="97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9" y="79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1"/>
                    <a:pt x="9" y="82"/>
                    <a:pt x="9" y="83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4" y="97"/>
                    <a:pt x="25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7" y="97"/>
                    <a:pt x="28" y="97"/>
                  </a:cubicBezTo>
                  <a:close/>
                  <a:moveTo>
                    <a:pt x="100" y="13"/>
                  </a:moveTo>
                  <a:cubicBezTo>
                    <a:pt x="100" y="13"/>
                    <a:pt x="100" y="13"/>
                    <a:pt x="100" y="13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100" y="13"/>
                    <a:pt x="100" y="13"/>
                    <a:pt x="10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66" name="Freeform 38"/>
            <p:cNvSpPr>
              <a:spLocks noEditPoints="1"/>
            </p:cNvSpPr>
            <p:nvPr/>
          </p:nvSpPr>
          <p:spPr bwMode="auto">
            <a:xfrm>
              <a:off x="3231" y="2237"/>
              <a:ext cx="106" cy="102"/>
            </a:xfrm>
            <a:custGeom>
              <a:avLst/>
              <a:gdLst>
                <a:gd name="T0" fmla="*/ 27 w 108"/>
                <a:gd name="T1" fmla="*/ 79 h 104"/>
                <a:gd name="T2" fmla="*/ 22 w 108"/>
                <a:gd name="T3" fmla="*/ 91 h 104"/>
                <a:gd name="T4" fmla="*/ 15 w 108"/>
                <a:gd name="T5" fmla="*/ 84 h 104"/>
                <a:gd name="T6" fmla="*/ 22 w 108"/>
                <a:gd name="T7" fmla="*/ 77 h 104"/>
                <a:gd name="T8" fmla="*/ 95 w 108"/>
                <a:gd name="T9" fmla="*/ 0 h 104"/>
                <a:gd name="T10" fmla="*/ 108 w 108"/>
                <a:gd name="T11" fmla="*/ 13 h 104"/>
                <a:gd name="T12" fmla="*/ 108 w 108"/>
                <a:gd name="T13" fmla="*/ 45 h 104"/>
                <a:gd name="T14" fmla="*/ 108 w 108"/>
                <a:gd name="T15" fmla="*/ 77 h 104"/>
                <a:gd name="T16" fmla="*/ 104 w 108"/>
                <a:gd name="T17" fmla="*/ 100 h 104"/>
                <a:gd name="T18" fmla="*/ 4 w 108"/>
                <a:gd name="T19" fmla="*/ 100 h 104"/>
                <a:gd name="T20" fmla="*/ 0 w 108"/>
                <a:gd name="T21" fmla="*/ 77 h 104"/>
                <a:gd name="T22" fmla="*/ 0 w 108"/>
                <a:gd name="T23" fmla="*/ 45 h 104"/>
                <a:gd name="T24" fmla="*/ 0 w 108"/>
                <a:gd name="T25" fmla="*/ 13 h 104"/>
                <a:gd name="T26" fmla="*/ 13 w 108"/>
                <a:gd name="T27" fmla="*/ 0 h 104"/>
                <a:gd name="T28" fmla="*/ 13 w 108"/>
                <a:gd name="T29" fmla="*/ 8 h 104"/>
                <a:gd name="T30" fmla="*/ 10 w 108"/>
                <a:gd name="T31" fmla="*/ 10 h 104"/>
                <a:gd name="T32" fmla="*/ 10 w 108"/>
                <a:gd name="T33" fmla="*/ 30 h 104"/>
                <a:gd name="T34" fmla="*/ 13 w 108"/>
                <a:gd name="T35" fmla="*/ 32 h 104"/>
                <a:gd name="T36" fmla="*/ 95 w 108"/>
                <a:gd name="T37" fmla="*/ 32 h 104"/>
                <a:gd name="T38" fmla="*/ 98 w 108"/>
                <a:gd name="T39" fmla="*/ 31 h 104"/>
                <a:gd name="T40" fmla="*/ 98 w 108"/>
                <a:gd name="T41" fmla="*/ 10 h 104"/>
                <a:gd name="T42" fmla="*/ 95 w 108"/>
                <a:gd name="T43" fmla="*/ 40 h 104"/>
                <a:gd name="T44" fmla="*/ 13 w 108"/>
                <a:gd name="T45" fmla="*/ 40 h 104"/>
                <a:gd name="T46" fmla="*/ 10 w 108"/>
                <a:gd name="T47" fmla="*/ 41 h 104"/>
                <a:gd name="T48" fmla="*/ 9 w 108"/>
                <a:gd name="T49" fmla="*/ 59 h 104"/>
                <a:gd name="T50" fmla="*/ 10 w 108"/>
                <a:gd name="T51" fmla="*/ 63 h 104"/>
                <a:gd name="T52" fmla="*/ 95 w 108"/>
                <a:gd name="T53" fmla="*/ 64 h 104"/>
                <a:gd name="T54" fmla="*/ 98 w 108"/>
                <a:gd name="T55" fmla="*/ 63 h 104"/>
                <a:gd name="T56" fmla="*/ 100 w 108"/>
                <a:gd name="T57" fmla="*/ 45 h 104"/>
                <a:gd name="T58" fmla="*/ 98 w 108"/>
                <a:gd name="T59" fmla="*/ 41 h 104"/>
                <a:gd name="T60" fmla="*/ 95 w 108"/>
                <a:gd name="T61" fmla="*/ 72 h 104"/>
                <a:gd name="T62" fmla="*/ 13 w 108"/>
                <a:gd name="T63" fmla="*/ 72 h 104"/>
                <a:gd name="T64" fmla="*/ 10 w 108"/>
                <a:gd name="T65" fmla="*/ 73 h 104"/>
                <a:gd name="T66" fmla="*/ 10 w 108"/>
                <a:gd name="T67" fmla="*/ 94 h 104"/>
                <a:gd name="T68" fmla="*/ 13 w 108"/>
                <a:gd name="T69" fmla="*/ 96 h 104"/>
                <a:gd name="T70" fmla="*/ 98 w 108"/>
                <a:gd name="T71" fmla="*/ 95 h 104"/>
                <a:gd name="T72" fmla="*/ 100 w 108"/>
                <a:gd name="T73" fmla="*/ 77 h 104"/>
                <a:gd name="T74" fmla="*/ 98 w 108"/>
                <a:gd name="T75" fmla="*/ 73 h 104"/>
                <a:gd name="T76" fmla="*/ 22 w 108"/>
                <a:gd name="T77" fmla="*/ 13 h 104"/>
                <a:gd name="T78" fmla="*/ 30 w 108"/>
                <a:gd name="T79" fmla="*/ 20 h 104"/>
                <a:gd name="T80" fmla="*/ 22 w 108"/>
                <a:gd name="T81" fmla="*/ 28 h 104"/>
                <a:gd name="T82" fmla="*/ 15 w 108"/>
                <a:gd name="T83" fmla="*/ 20 h 104"/>
                <a:gd name="T84" fmla="*/ 22 w 108"/>
                <a:gd name="T85" fmla="*/ 13 h 104"/>
                <a:gd name="T86" fmla="*/ 22 w 108"/>
                <a:gd name="T87" fmla="*/ 18 h 104"/>
                <a:gd name="T88" fmla="*/ 20 w 108"/>
                <a:gd name="T89" fmla="*/ 20 h 104"/>
                <a:gd name="T90" fmla="*/ 22 w 108"/>
                <a:gd name="T91" fmla="*/ 23 h 104"/>
                <a:gd name="T92" fmla="*/ 25 w 108"/>
                <a:gd name="T93" fmla="*/ 20 h 104"/>
                <a:gd name="T94" fmla="*/ 22 w 108"/>
                <a:gd name="T95" fmla="*/ 45 h 104"/>
                <a:gd name="T96" fmla="*/ 27 w 108"/>
                <a:gd name="T97" fmla="*/ 47 h 104"/>
                <a:gd name="T98" fmla="*/ 27 w 108"/>
                <a:gd name="T99" fmla="*/ 57 h 104"/>
                <a:gd name="T100" fmla="*/ 17 w 108"/>
                <a:gd name="T101" fmla="*/ 57 h 104"/>
                <a:gd name="T102" fmla="*/ 17 w 108"/>
                <a:gd name="T103" fmla="*/ 47 h 104"/>
                <a:gd name="T104" fmla="*/ 24 w 108"/>
                <a:gd name="T105" fmla="*/ 50 h 104"/>
                <a:gd name="T106" fmla="*/ 20 w 108"/>
                <a:gd name="T107" fmla="*/ 50 h 104"/>
                <a:gd name="T108" fmla="*/ 20 w 108"/>
                <a:gd name="T109" fmla="*/ 54 h 104"/>
                <a:gd name="T110" fmla="*/ 24 w 108"/>
                <a:gd name="T111" fmla="*/ 54 h 104"/>
                <a:gd name="T112" fmla="*/ 24 w 108"/>
                <a:gd name="T113" fmla="*/ 50 h 104"/>
                <a:gd name="T114" fmla="*/ 22 w 108"/>
                <a:gd name="T115" fmla="*/ 81 h 104"/>
                <a:gd name="T116" fmla="*/ 20 w 108"/>
                <a:gd name="T117" fmla="*/ 84 h 104"/>
                <a:gd name="T118" fmla="*/ 22 w 108"/>
                <a:gd name="T119" fmla="*/ 86 h 104"/>
                <a:gd name="T120" fmla="*/ 25 w 108"/>
                <a:gd name="T121" fmla="*/ 8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" h="104">
                  <a:moveTo>
                    <a:pt x="22" y="77"/>
                  </a:moveTo>
                  <a:cubicBezTo>
                    <a:pt x="24" y="77"/>
                    <a:pt x="26" y="77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80"/>
                    <a:pt x="30" y="82"/>
                    <a:pt x="30" y="84"/>
                  </a:cubicBezTo>
                  <a:cubicBezTo>
                    <a:pt x="30" y="86"/>
                    <a:pt x="29" y="88"/>
                    <a:pt x="27" y="89"/>
                  </a:cubicBezTo>
                  <a:cubicBezTo>
                    <a:pt x="26" y="91"/>
                    <a:pt x="24" y="91"/>
                    <a:pt x="22" y="91"/>
                  </a:cubicBezTo>
                  <a:cubicBezTo>
                    <a:pt x="20" y="91"/>
                    <a:pt x="18" y="91"/>
                    <a:pt x="17" y="89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6" y="88"/>
                    <a:pt x="15" y="86"/>
                    <a:pt x="15" y="84"/>
                  </a:cubicBezTo>
                  <a:cubicBezTo>
                    <a:pt x="15" y="82"/>
                    <a:pt x="16" y="80"/>
                    <a:pt x="17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8" y="77"/>
                    <a:pt x="20" y="77"/>
                    <a:pt x="22" y="77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9" y="0"/>
                    <a:pt x="102" y="1"/>
                    <a:pt x="104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6" y="6"/>
                    <a:pt x="108" y="9"/>
                    <a:pt x="108" y="13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1"/>
                    <a:pt x="107" y="34"/>
                    <a:pt x="104" y="36"/>
                  </a:cubicBezTo>
                  <a:cubicBezTo>
                    <a:pt x="107" y="38"/>
                    <a:pt x="108" y="41"/>
                    <a:pt x="108" y="45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8" y="63"/>
                    <a:pt x="107" y="66"/>
                    <a:pt x="104" y="68"/>
                  </a:cubicBezTo>
                  <a:cubicBezTo>
                    <a:pt x="107" y="70"/>
                    <a:pt x="108" y="73"/>
                    <a:pt x="108" y="77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5"/>
                    <a:pt x="106" y="98"/>
                    <a:pt x="104" y="10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2" y="103"/>
                    <a:pt x="99" y="104"/>
                    <a:pt x="95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0" y="104"/>
                    <a:pt x="6" y="103"/>
                    <a:pt x="4" y="100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2" y="98"/>
                    <a:pt x="0" y="95"/>
                    <a:pt x="0" y="9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3"/>
                    <a:pt x="2" y="70"/>
                    <a:pt x="4" y="68"/>
                  </a:cubicBezTo>
                  <a:cubicBezTo>
                    <a:pt x="2" y="66"/>
                    <a:pt x="0" y="63"/>
                    <a:pt x="0" y="5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1"/>
                    <a:pt x="2" y="38"/>
                    <a:pt x="4" y="36"/>
                  </a:cubicBezTo>
                  <a:cubicBezTo>
                    <a:pt x="2" y="34"/>
                    <a:pt x="0" y="31"/>
                    <a:pt x="0" y="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2" y="6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1"/>
                    <a:pt x="10" y="0"/>
                    <a:pt x="13" y="0"/>
                  </a:cubicBezTo>
                  <a:close/>
                  <a:moveTo>
                    <a:pt x="95" y="8"/>
                  </a:moveTo>
                  <a:cubicBezTo>
                    <a:pt x="95" y="8"/>
                    <a:pt x="95" y="8"/>
                    <a:pt x="95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10"/>
                    <a:pt x="9" y="12"/>
                    <a:pt x="9" y="1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9"/>
                    <a:pt x="9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6" y="32"/>
                    <a:pt x="97" y="31"/>
                    <a:pt x="98" y="3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9" y="30"/>
                    <a:pt x="100" y="29"/>
                    <a:pt x="100" y="27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0" y="12"/>
                    <a:pt x="99" y="10"/>
                    <a:pt x="98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9"/>
                    <a:pt x="96" y="8"/>
                    <a:pt x="95" y="8"/>
                  </a:cubicBez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40"/>
                    <a:pt x="11" y="41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3"/>
                    <a:pt x="9" y="45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1"/>
                    <a:pt x="9" y="62"/>
                    <a:pt x="10" y="62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1" y="63"/>
                    <a:pt x="12" y="64"/>
                    <a:pt x="13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4"/>
                    <a:pt x="97" y="63"/>
                    <a:pt x="98" y="63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9" y="62"/>
                    <a:pt x="100" y="61"/>
                    <a:pt x="100" y="59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3"/>
                    <a:pt x="99" y="42"/>
                    <a:pt x="98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6" y="40"/>
                    <a:pt x="95" y="40"/>
                  </a:cubicBezTo>
                  <a:close/>
                  <a:moveTo>
                    <a:pt x="95" y="72"/>
                  </a:moveTo>
                  <a:cubicBezTo>
                    <a:pt x="95" y="72"/>
                    <a:pt x="95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2"/>
                    <a:pt x="11" y="73"/>
                    <a:pt x="10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9" y="74"/>
                    <a:pt x="9" y="75"/>
                    <a:pt x="9" y="77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2"/>
                    <a:pt x="9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1" y="95"/>
                    <a:pt x="12" y="96"/>
                    <a:pt x="13" y="96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6" y="96"/>
                    <a:pt x="97" y="95"/>
                    <a:pt x="98" y="95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8" y="94"/>
                    <a:pt x="98" y="94"/>
                    <a:pt x="98" y="94"/>
                  </a:cubicBezTo>
                  <a:cubicBezTo>
                    <a:pt x="99" y="94"/>
                    <a:pt x="100" y="93"/>
                    <a:pt x="100" y="91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100" y="75"/>
                    <a:pt x="99" y="74"/>
                    <a:pt x="98" y="74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3"/>
                    <a:pt x="96" y="72"/>
                    <a:pt x="95" y="72"/>
                  </a:cubicBezTo>
                  <a:close/>
                  <a:moveTo>
                    <a:pt x="22" y="13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24" y="13"/>
                    <a:pt x="26" y="13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9" y="16"/>
                    <a:pt x="30" y="18"/>
                    <a:pt x="30" y="20"/>
                  </a:cubicBezTo>
                  <a:cubicBezTo>
                    <a:pt x="30" y="22"/>
                    <a:pt x="29" y="24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6" y="27"/>
                    <a:pt x="24" y="28"/>
                    <a:pt x="22" y="28"/>
                  </a:cubicBezTo>
                  <a:cubicBezTo>
                    <a:pt x="20" y="28"/>
                    <a:pt x="18" y="27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4"/>
                    <a:pt x="15" y="22"/>
                    <a:pt x="15" y="20"/>
                  </a:cubicBezTo>
                  <a:cubicBezTo>
                    <a:pt x="15" y="18"/>
                    <a:pt x="16" y="16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3"/>
                    <a:pt x="20" y="13"/>
                    <a:pt x="22" y="13"/>
                  </a:cubicBezTo>
                  <a:close/>
                  <a:moveTo>
                    <a:pt x="24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22" y="18"/>
                    <a:pt x="21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9"/>
                    <a:pt x="20" y="19"/>
                    <a:pt x="20" y="20"/>
                  </a:cubicBezTo>
                  <a:cubicBezTo>
                    <a:pt x="20" y="21"/>
                    <a:pt x="20" y="21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2"/>
                    <a:pt x="22" y="23"/>
                    <a:pt x="22" y="23"/>
                  </a:cubicBezTo>
                  <a:cubicBezTo>
                    <a:pt x="23" y="23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1"/>
                    <a:pt x="25" y="21"/>
                    <a:pt x="25" y="20"/>
                  </a:cubicBezTo>
                  <a:cubicBezTo>
                    <a:pt x="25" y="19"/>
                    <a:pt x="24" y="19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lose/>
                  <a:moveTo>
                    <a:pt x="22" y="45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24" y="45"/>
                    <a:pt x="26" y="45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9" y="48"/>
                    <a:pt x="30" y="50"/>
                    <a:pt x="30" y="52"/>
                  </a:cubicBezTo>
                  <a:cubicBezTo>
                    <a:pt x="30" y="54"/>
                    <a:pt x="29" y="56"/>
                    <a:pt x="27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4" y="59"/>
                    <a:pt x="22" y="59"/>
                  </a:cubicBezTo>
                  <a:cubicBezTo>
                    <a:pt x="20" y="59"/>
                    <a:pt x="18" y="59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6" y="56"/>
                    <a:pt x="15" y="54"/>
                    <a:pt x="15" y="52"/>
                  </a:cubicBezTo>
                  <a:cubicBezTo>
                    <a:pt x="15" y="50"/>
                    <a:pt x="16" y="48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8" y="45"/>
                    <a:pt x="20" y="45"/>
                    <a:pt x="22" y="45"/>
                  </a:cubicBezTo>
                  <a:close/>
                  <a:moveTo>
                    <a:pt x="24" y="50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49"/>
                    <a:pt x="22" y="49"/>
                  </a:cubicBezTo>
                  <a:cubicBezTo>
                    <a:pt x="22" y="49"/>
                    <a:pt x="21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51"/>
                    <a:pt x="20" y="51"/>
                    <a:pt x="20" y="52"/>
                  </a:cubicBezTo>
                  <a:cubicBezTo>
                    <a:pt x="20" y="53"/>
                    <a:pt x="20" y="53"/>
                    <a:pt x="20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1" y="54"/>
                    <a:pt x="22" y="54"/>
                    <a:pt x="22" y="54"/>
                  </a:cubicBezTo>
                  <a:cubicBezTo>
                    <a:pt x="23" y="54"/>
                    <a:pt x="24" y="54"/>
                    <a:pt x="24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3"/>
                    <a:pt x="25" y="53"/>
                    <a:pt x="25" y="52"/>
                  </a:cubicBezTo>
                  <a:cubicBezTo>
                    <a:pt x="25" y="51"/>
                    <a:pt x="24" y="51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lose/>
                  <a:moveTo>
                    <a:pt x="24" y="82"/>
                  </a:moveTo>
                  <a:cubicBezTo>
                    <a:pt x="24" y="82"/>
                    <a:pt x="24" y="82"/>
                    <a:pt x="24" y="82"/>
                  </a:cubicBezTo>
                  <a:cubicBezTo>
                    <a:pt x="24" y="82"/>
                    <a:pt x="23" y="81"/>
                    <a:pt x="22" y="81"/>
                  </a:cubicBezTo>
                  <a:cubicBezTo>
                    <a:pt x="22" y="81"/>
                    <a:pt x="21" y="82"/>
                    <a:pt x="20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0" y="83"/>
                    <a:pt x="20" y="83"/>
                    <a:pt x="20" y="84"/>
                  </a:cubicBezTo>
                  <a:cubicBezTo>
                    <a:pt x="20" y="85"/>
                    <a:pt x="20" y="85"/>
                    <a:pt x="20" y="86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21" y="86"/>
                    <a:pt x="22" y="86"/>
                    <a:pt x="22" y="86"/>
                  </a:cubicBezTo>
                  <a:cubicBezTo>
                    <a:pt x="23" y="86"/>
                    <a:pt x="24" y="86"/>
                    <a:pt x="24" y="86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4" y="85"/>
                    <a:pt x="25" y="85"/>
                    <a:pt x="25" y="84"/>
                  </a:cubicBezTo>
                  <a:cubicBezTo>
                    <a:pt x="25" y="83"/>
                    <a:pt x="24" y="83"/>
                    <a:pt x="24" y="82"/>
                  </a:cubicBezTo>
                  <a:cubicBezTo>
                    <a:pt x="24" y="82"/>
                    <a:pt x="24" y="82"/>
                    <a:pt x="24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67" name="Freeform 39"/>
            <p:cNvSpPr>
              <a:spLocks noEditPoints="1"/>
            </p:cNvSpPr>
            <p:nvPr/>
          </p:nvSpPr>
          <p:spPr bwMode="auto">
            <a:xfrm>
              <a:off x="3231" y="2033"/>
              <a:ext cx="106" cy="106"/>
            </a:xfrm>
            <a:custGeom>
              <a:avLst/>
              <a:gdLst>
                <a:gd name="T0" fmla="*/ 54 w 108"/>
                <a:gd name="T1" fmla="*/ 26 h 108"/>
                <a:gd name="T2" fmla="*/ 58 w 108"/>
                <a:gd name="T3" fmla="*/ 50 h 108"/>
                <a:gd name="T4" fmla="*/ 50 w 108"/>
                <a:gd name="T5" fmla="*/ 50 h 108"/>
                <a:gd name="T6" fmla="*/ 54 w 108"/>
                <a:gd name="T7" fmla="*/ 0 h 108"/>
                <a:gd name="T8" fmla="*/ 92 w 108"/>
                <a:gd name="T9" fmla="*/ 16 h 108"/>
                <a:gd name="T10" fmla="*/ 92 w 108"/>
                <a:gd name="T11" fmla="*/ 16 h 108"/>
                <a:gd name="T12" fmla="*/ 92 w 108"/>
                <a:gd name="T13" fmla="*/ 92 h 108"/>
                <a:gd name="T14" fmla="*/ 92 w 108"/>
                <a:gd name="T15" fmla="*/ 92 h 108"/>
                <a:gd name="T16" fmla="*/ 54 w 108"/>
                <a:gd name="T17" fmla="*/ 108 h 108"/>
                <a:gd name="T18" fmla="*/ 16 w 108"/>
                <a:gd name="T19" fmla="*/ 92 h 108"/>
                <a:gd name="T20" fmla="*/ 16 w 108"/>
                <a:gd name="T21" fmla="*/ 16 h 108"/>
                <a:gd name="T22" fmla="*/ 16 w 108"/>
                <a:gd name="T23" fmla="*/ 16 h 108"/>
                <a:gd name="T24" fmla="*/ 86 w 108"/>
                <a:gd name="T25" fmla="*/ 22 h 108"/>
                <a:gd name="T26" fmla="*/ 54 w 108"/>
                <a:gd name="T27" fmla="*/ 8 h 108"/>
                <a:gd name="T28" fmla="*/ 22 w 108"/>
                <a:gd name="T29" fmla="*/ 22 h 108"/>
                <a:gd name="T30" fmla="*/ 22 w 108"/>
                <a:gd name="T31" fmla="*/ 86 h 108"/>
                <a:gd name="T32" fmla="*/ 54 w 108"/>
                <a:gd name="T33" fmla="*/ 99 h 108"/>
                <a:gd name="T34" fmla="*/ 86 w 108"/>
                <a:gd name="T35" fmla="*/ 86 h 108"/>
                <a:gd name="T36" fmla="*/ 86 w 108"/>
                <a:gd name="T37" fmla="*/ 22 h 108"/>
                <a:gd name="T38" fmla="*/ 68 w 108"/>
                <a:gd name="T39" fmla="*/ 40 h 108"/>
                <a:gd name="T40" fmla="*/ 68 w 108"/>
                <a:gd name="T41" fmla="*/ 34 h 108"/>
                <a:gd name="T42" fmla="*/ 78 w 108"/>
                <a:gd name="T43" fmla="*/ 38 h 108"/>
                <a:gd name="T44" fmla="*/ 82 w 108"/>
                <a:gd name="T45" fmla="*/ 48 h 108"/>
                <a:gd name="T46" fmla="*/ 82 w 108"/>
                <a:gd name="T47" fmla="*/ 59 h 108"/>
                <a:gd name="T48" fmla="*/ 78 w 108"/>
                <a:gd name="T49" fmla="*/ 70 h 108"/>
                <a:gd name="T50" fmla="*/ 70 w 108"/>
                <a:gd name="T51" fmla="*/ 77 h 108"/>
                <a:gd name="T52" fmla="*/ 60 w 108"/>
                <a:gd name="T53" fmla="*/ 81 h 108"/>
                <a:gd name="T54" fmla="*/ 49 w 108"/>
                <a:gd name="T55" fmla="*/ 81 h 108"/>
                <a:gd name="T56" fmla="*/ 38 w 108"/>
                <a:gd name="T57" fmla="*/ 77 h 108"/>
                <a:gd name="T58" fmla="*/ 31 w 108"/>
                <a:gd name="T59" fmla="*/ 70 h 108"/>
                <a:gd name="T60" fmla="*/ 26 w 108"/>
                <a:gd name="T61" fmla="*/ 59 h 108"/>
                <a:gd name="T62" fmla="*/ 26 w 108"/>
                <a:gd name="T63" fmla="*/ 48 h 108"/>
                <a:gd name="T64" fmla="*/ 31 w 108"/>
                <a:gd name="T65" fmla="*/ 38 h 108"/>
                <a:gd name="T66" fmla="*/ 40 w 108"/>
                <a:gd name="T67" fmla="*/ 34 h 108"/>
                <a:gd name="T68" fmla="*/ 37 w 108"/>
                <a:gd name="T69" fmla="*/ 43 h 108"/>
                <a:gd name="T70" fmla="*/ 35 w 108"/>
                <a:gd name="T71" fmla="*/ 50 h 108"/>
                <a:gd name="T72" fmla="*/ 35 w 108"/>
                <a:gd name="T73" fmla="*/ 58 h 108"/>
                <a:gd name="T74" fmla="*/ 37 w 108"/>
                <a:gd name="T75" fmla="*/ 65 h 108"/>
                <a:gd name="T76" fmla="*/ 43 w 108"/>
                <a:gd name="T77" fmla="*/ 70 h 108"/>
                <a:gd name="T78" fmla="*/ 50 w 108"/>
                <a:gd name="T79" fmla="*/ 73 h 108"/>
                <a:gd name="T80" fmla="*/ 58 w 108"/>
                <a:gd name="T81" fmla="*/ 73 h 108"/>
                <a:gd name="T82" fmla="*/ 65 w 108"/>
                <a:gd name="T83" fmla="*/ 70 h 108"/>
                <a:gd name="T84" fmla="*/ 71 w 108"/>
                <a:gd name="T85" fmla="*/ 65 h 108"/>
                <a:gd name="T86" fmla="*/ 74 w 108"/>
                <a:gd name="T87" fmla="*/ 58 h 108"/>
                <a:gd name="T88" fmla="*/ 74 w 108"/>
                <a:gd name="T89" fmla="*/ 50 h 108"/>
                <a:gd name="T90" fmla="*/ 71 w 108"/>
                <a:gd name="T91" fmla="*/ 4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8" h="108">
                  <a:moveTo>
                    <a:pt x="50" y="30"/>
                  </a:moveTo>
                  <a:cubicBezTo>
                    <a:pt x="50" y="27"/>
                    <a:pt x="52" y="26"/>
                    <a:pt x="54" y="26"/>
                  </a:cubicBezTo>
                  <a:cubicBezTo>
                    <a:pt x="56" y="26"/>
                    <a:pt x="58" y="27"/>
                    <a:pt x="58" y="3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2"/>
                    <a:pt x="56" y="54"/>
                    <a:pt x="54" y="54"/>
                  </a:cubicBezTo>
                  <a:cubicBezTo>
                    <a:pt x="52" y="54"/>
                    <a:pt x="50" y="52"/>
                    <a:pt x="50" y="50"/>
                  </a:cubicBezTo>
                  <a:cubicBezTo>
                    <a:pt x="50" y="30"/>
                    <a:pt x="50" y="30"/>
                    <a:pt x="50" y="30"/>
                  </a:cubicBezTo>
                  <a:close/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69" y="0"/>
                    <a:pt x="82" y="6"/>
                    <a:pt x="92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102" y="26"/>
                    <a:pt x="108" y="39"/>
                    <a:pt x="108" y="54"/>
                  </a:cubicBezTo>
                  <a:cubicBezTo>
                    <a:pt x="108" y="69"/>
                    <a:pt x="102" y="82"/>
                    <a:pt x="92" y="92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82" y="102"/>
                    <a:pt x="69" y="108"/>
                    <a:pt x="54" y="108"/>
                  </a:cubicBezTo>
                  <a:cubicBezTo>
                    <a:pt x="39" y="108"/>
                    <a:pt x="26" y="102"/>
                    <a:pt x="16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6" y="82"/>
                    <a:pt x="0" y="69"/>
                    <a:pt x="0" y="54"/>
                  </a:cubicBezTo>
                  <a:cubicBezTo>
                    <a:pt x="0" y="39"/>
                    <a:pt x="6" y="2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6" y="6"/>
                    <a:pt x="39" y="0"/>
                    <a:pt x="54" y="0"/>
                  </a:cubicBezTo>
                  <a:close/>
                  <a:moveTo>
                    <a:pt x="86" y="22"/>
                  </a:moveTo>
                  <a:cubicBezTo>
                    <a:pt x="86" y="22"/>
                    <a:pt x="86" y="22"/>
                    <a:pt x="86" y="22"/>
                  </a:cubicBezTo>
                  <a:cubicBezTo>
                    <a:pt x="78" y="13"/>
                    <a:pt x="67" y="8"/>
                    <a:pt x="54" y="8"/>
                  </a:cubicBezTo>
                  <a:cubicBezTo>
                    <a:pt x="42" y="8"/>
                    <a:pt x="30" y="13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4" y="30"/>
                    <a:pt x="9" y="41"/>
                    <a:pt x="9" y="54"/>
                  </a:cubicBezTo>
                  <a:cubicBezTo>
                    <a:pt x="9" y="66"/>
                    <a:pt x="14" y="78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30" y="94"/>
                    <a:pt x="42" y="99"/>
                    <a:pt x="54" y="99"/>
                  </a:cubicBezTo>
                  <a:cubicBezTo>
                    <a:pt x="67" y="99"/>
                    <a:pt x="78" y="94"/>
                    <a:pt x="86" y="86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95" y="78"/>
                    <a:pt x="100" y="66"/>
                    <a:pt x="100" y="54"/>
                  </a:cubicBezTo>
                  <a:cubicBezTo>
                    <a:pt x="100" y="41"/>
                    <a:pt x="95" y="30"/>
                    <a:pt x="86" y="22"/>
                  </a:cubicBezTo>
                  <a:cubicBezTo>
                    <a:pt x="86" y="22"/>
                    <a:pt x="86" y="22"/>
                    <a:pt x="86" y="22"/>
                  </a:cubicBezTo>
                  <a:close/>
                  <a:moveTo>
                    <a:pt x="68" y="40"/>
                  </a:moveTo>
                  <a:cubicBezTo>
                    <a:pt x="68" y="40"/>
                    <a:pt x="68" y="40"/>
                    <a:pt x="68" y="40"/>
                  </a:cubicBezTo>
                  <a:cubicBezTo>
                    <a:pt x="67" y="38"/>
                    <a:pt x="67" y="35"/>
                    <a:pt x="68" y="34"/>
                  </a:cubicBezTo>
                  <a:cubicBezTo>
                    <a:pt x="70" y="32"/>
                    <a:pt x="73" y="32"/>
                    <a:pt x="74" y="34"/>
                  </a:cubicBezTo>
                  <a:cubicBezTo>
                    <a:pt x="75" y="35"/>
                    <a:pt x="77" y="36"/>
                    <a:pt x="78" y="38"/>
                  </a:cubicBezTo>
                  <a:cubicBezTo>
                    <a:pt x="79" y="39"/>
                    <a:pt x="79" y="41"/>
                    <a:pt x="80" y="43"/>
                  </a:cubicBezTo>
                  <a:cubicBezTo>
                    <a:pt x="81" y="45"/>
                    <a:pt x="81" y="46"/>
                    <a:pt x="82" y="48"/>
                  </a:cubicBezTo>
                  <a:cubicBezTo>
                    <a:pt x="82" y="50"/>
                    <a:pt x="82" y="52"/>
                    <a:pt x="82" y="54"/>
                  </a:cubicBezTo>
                  <a:cubicBezTo>
                    <a:pt x="82" y="56"/>
                    <a:pt x="82" y="58"/>
                    <a:pt x="82" y="59"/>
                  </a:cubicBezTo>
                  <a:cubicBezTo>
                    <a:pt x="81" y="61"/>
                    <a:pt x="81" y="63"/>
                    <a:pt x="80" y="65"/>
                  </a:cubicBezTo>
                  <a:cubicBezTo>
                    <a:pt x="79" y="67"/>
                    <a:pt x="79" y="68"/>
                    <a:pt x="78" y="70"/>
                  </a:cubicBezTo>
                  <a:cubicBezTo>
                    <a:pt x="77" y="71"/>
                    <a:pt x="75" y="73"/>
                    <a:pt x="74" y="74"/>
                  </a:cubicBezTo>
                  <a:cubicBezTo>
                    <a:pt x="73" y="75"/>
                    <a:pt x="71" y="76"/>
                    <a:pt x="70" y="77"/>
                  </a:cubicBezTo>
                  <a:cubicBezTo>
                    <a:pt x="68" y="78"/>
                    <a:pt x="67" y="79"/>
                    <a:pt x="65" y="80"/>
                  </a:cubicBezTo>
                  <a:cubicBezTo>
                    <a:pt x="63" y="81"/>
                    <a:pt x="62" y="81"/>
                    <a:pt x="60" y="81"/>
                  </a:cubicBezTo>
                  <a:cubicBezTo>
                    <a:pt x="58" y="82"/>
                    <a:pt x="56" y="82"/>
                    <a:pt x="54" y="82"/>
                  </a:cubicBezTo>
                  <a:cubicBezTo>
                    <a:pt x="52" y="82"/>
                    <a:pt x="50" y="82"/>
                    <a:pt x="49" y="81"/>
                  </a:cubicBezTo>
                  <a:cubicBezTo>
                    <a:pt x="47" y="81"/>
                    <a:pt x="45" y="81"/>
                    <a:pt x="43" y="80"/>
                  </a:cubicBezTo>
                  <a:cubicBezTo>
                    <a:pt x="41" y="79"/>
                    <a:pt x="40" y="78"/>
                    <a:pt x="38" y="77"/>
                  </a:cubicBezTo>
                  <a:cubicBezTo>
                    <a:pt x="37" y="76"/>
                    <a:pt x="35" y="75"/>
                    <a:pt x="34" y="74"/>
                  </a:cubicBezTo>
                  <a:cubicBezTo>
                    <a:pt x="33" y="73"/>
                    <a:pt x="32" y="71"/>
                    <a:pt x="31" y="70"/>
                  </a:cubicBezTo>
                  <a:cubicBezTo>
                    <a:pt x="30" y="68"/>
                    <a:pt x="29" y="67"/>
                    <a:pt x="28" y="65"/>
                  </a:cubicBezTo>
                  <a:cubicBezTo>
                    <a:pt x="27" y="63"/>
                    <a:pt x="27" y="61"/>
                    <a:pt x="26" y="59"/>
                  </a:cubicBezTo>
                  <a:cubicBezTo>
                    <a:pt x="26" y="58"/>
                    <a:pt x="26" y="56"/>
                    <a:pt x="26" y="54"/>
                  </a:cubicBezTo>
                  <a:cubicBezTo>
                    <a:pt x="26" y="52"/>
                    <a:pt x="26" y="50"/>
                    <a:pt x="26" y="48"/>
                  </a:cubicBezTo>
                  <a:cubicBezTo>
                    <a:pt x="27" y="46"/>
                    <a:pt x="27" y="45"/>
                    <a:pt x="28" y="43"/>
                  </a:cubicBezTo>
                  <a:cubicBezTo>
                    <a:pt x="29" y="41"/>
                    <a:pt x="30" y="39"/>
                    <a:pt x="31" y="38"/>
                  </a:cubicBezTo>
                  <a:cubicBezTo>
                    <a:pt x="32" y="36"/>
                    <a:pt x="33" y="35"/>
                    <a:pt x="34" y="34"/>
                  </a:cubicBezTo>
                  <a:cubicBezTo>
                    <a:pt x="36" y="32"/>
                    <a:pt x="38" y="32"/>
                    <a:pt x="40" y="34"/>
                  </a:cubicBezTo>
                  <a:cubicBezTo>
                    <a:pt x="42" y="35"/>
                    <a:pt x="42" y="38"/>
                    <a:pt x="40" y="40"/>
                  </a:cubicBezTo>
                  <a:cubicBezTo>
                    <a:pt x="39" y="41"/>
                    <a:pt x="38" y="42"/>
                    <a:pt x="37" y="43"/>
                  </a:cubicBezTo>
                  <a:cubicBezTo>
                    <a:pt x="37" y="44"/>
                    <a:pt x="36" y="45"/>
                    <a:pt x="36" y="46"/>
                  </a:cubicBezTo>
                  <a:cubicBezTo>
                    <a:pt x="35" y="47"/>
                    <a:pt x="35" y="48"/>
                    <a:pt x="35" y="50"/>
                  </a:cubicBezTo>
                  <a:cubicBezTo>
                    <a:pt x="34" y="51"/>
                    <a:pt x="34" y="52"/>
                    <a:pt x="34" y="54"/>
                  </a:cubicBezTo>
                  <a:cubicBezTo>
                    <a:pt x="34" y="55"/>
                    <a:pt x="34" y="57"/>
                    <a:pt x="35" y="58"/>
                  </a:cubicBezTo>
                  <a:cubicBezTo>
                    <a:pt x="35" y="59"/>
                    <a:pt x="35" y="60"/>
                    <a:pt x="36" y="62"/>
                  </a:cubicBezTo>
                  <a:cubicBezTo>
                    <a:pt x="36" y="63"/>
                    <a:pt x="37" y="64"/>
                    <a:pt x="37" y="65"/>
                  </a:cubicBezTo>
                  <a:cubicBezTo>
                    <a:pt x="38" y="66"/>
                    <a:pt x="39" y="67"/>
                    <a:pt x="40" y="68"/>
                  </a:cubicBezTo>
                  <a:cubicBezTo>
                    <a:pt x="41" y="69"/>
                    <a:pt x="42" y="70"/>
                    <a:pt x="43" y="70"/>
                  </a:cubicBezTo>
                  <a:cubicBezTo>
                    <a:pt x="44" y="71"/>
                    <a:pt x="45" y="72"/>
                    <a:pt x="46" y="72"/>
                  </a:cubicBezTo>
                  <a:cubicBezTo>
                    <a:pt x="48" y="73"/>
                    <a:pt x="49" y="73"/>
                    <a:pt x="50" y="73"/>
                  </a:cubicBezTo>
                  <a:cubicBezTo>
                    <a:pt x="51" y="74"/>
                    <a:pt x="53" y="74"/>
                    <a:pt x="54" y="74"/>
                  </a:cubicBezTo>
                  <a:cubicBezTo>
                    <a:pt x="56" y="74"/>
                    <a:pt x="57" y="74"/>
                    <a:pt x="58" y="73"/>
                  </a:cubicBezTo>
                  <a:cubicBezTo>
                    <a:pt x="59" y="73"/>
                    <a:pt x="61" y="73"/>
                    <a:pt x="62" y="72"/>
                  </a:cubicBezTo>
                  <a:cubicBezTo>
                    <a:pt x="63" y="72"/>
                    <a:pt x="64" y="71"/>
                    <a:pt x="65" y="70"/>
                  </a:cubicBezTo>
                  <a:cubicBezTo>
                    <a:pt x="66" y="70"/>
                    <a:pt x="67" y="69"/>
                    <a:pt x="68" y="68"/>
                  </a:cubicBezTo>
                  <a:cubicBezTo>
                    <a:pt x="69" y="67"/>
                    <a:pt x="70" y="66"/>
                    <a:pt x="71" y="65"/>
                  </a:cubicBezTo>
                  <a:cubicBezTo>
                    <a:pt x="72" y="64"/>
                    <a:pt x="72" y="63"/>
                    <a:pt x="73" y="62"/>
                  </a:cubicBezTo>
                  <a:cubicBezTo>
                    <a:pt x="73" y="60"/>
                    <a:pt x="74" y="59"/>
                    <a:pt x="74" y="58"/>
                  </a:cubicBezTo>
                  <a:cubicBezTo>
                    <a:pt x="74" y="57"/>
                    <a:pt x="74" y="55"/>
                    <a:pt x="74" y="54"/>
                  </a:cubicBezTo>
                  <a:cubicBezTo>
                    <a:pt x="74" y="52"/>
                    <a:pt x="74" y="51"/>
                    <a:pt x="74" y="50"/>
                  </a:cubicBezTo>
                  <a:cubicBezTo>
                    <a:pt x="74" y="48"/>
                    <a:pt x="73" y="47"/>
                    <a:pt x="73" y="46"/>
                  </a:cubicBezTo>
                  <a:cubicBezTo>
                    <a:pt x="72" y="45"/>
                    <a:pt x="72" y="44"/>
                    <a:pt x="71" y="43"/>
                  </a:cubicBezTo>
                  <a:cubicBezTo>
                    <a:pt x="70" y="42"/>
                    <a:pt x="69" y="41"/>
                    <a:pt x="6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407833" y="2562040"/>
            <a:ext cx="516467" cy="5145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68" name="Freeform 40"/>
          <p:cNvSpPr>
            <a:spLocks noEditPoints="1"/>
          </p:cNvSpPr>
          <p:nvPr/>
        </p:nvSpPr>
        <p:spPr bwMode="auto">
          <a:xfrm>
            <a:off x="3507319" y="2691197"/>
            <a:ext cx="315383" cy="256195"/>
          </a:xfrm>
          <a:custGeom>
            <a:avLst/>
            <a:gdLst>
              <a:gd name="T0" fmla="*/ 105 w 152"/>
              <a:gd name="T1" fmla="*/ 37 h 124"/>
              <a:gd name="T2" fmla="*/ 11 w 152"/>
              <a:gd name="T3" fmla="*/ 97 h 124"/>
              <a:gd name="T4" fmla="*/ 117 w 152"/>
              <a:gd name="T5" fmla="*/ 76 h 124"/>
              <a:gd name="T6" fmla="*/ 116 w 152"/>
              <a:gd name="T7" fmla="*/ 76 h 124"/>
              <a:gd name="T8" fmla="*/ 111 w 152"/>
              <a:gd name="T9" fmla="*/ 108 h 124"/>
              <a:gd name="T10" fmla="*/ 96 w 152"/>
              <a:gd name="T11" fmla="*/ 108 h 124"/>
              <a:gd name="T12" fmla="*/ 141 w 152"/>
              <a:gd name="T13" fmla="*/ 113 h 124"/>
              <a:gd name="T14" fmla="*/ 96 w 152"/>
              <a:gd name="T15" fmla="*/ 12 h 124"/>
              <a:gd name="T16" fmla="*/ 111 w 152"/>
              <a:gd name="T17" fmla="*/ 26 h 124"/>
              <a:gd name="T18" fmla="*/ 116 w 152"/>
              <a:gd name="T19" fmla="*/ 32 h 124"/>
              <a:gd name="T20" fmla="*/ 117 w 152"/>
              <a:gd name="T21" fmla="*/ 34 h 124"/>
              <a:gd name="T22" fmla="*/ 137 w 152"/>
              <a:gd name="T23" fmla="*/ 37 h 124"/>
              <a:gd name="T24" fmla="*/ 117 w 152"/>
              <a:gd name="T25" fmla="*/ 40 h 124"/>
              <a:gd name="T26" fmla="*/ 116 w 152"/>
              <a:gd name="T27" fmla="*/ 52 h 124"/>
              <a:gd name="T28" fmla="*/ 134 w 152"/>
              <a:gd name="T29" fmla="*/ 52 h 124"/>
              <a:gd name="T30" fmla="*/ 134 w 152"/>
              <a:gd name="T31" fmla="*/ 58 h 124"/>
              <a:gd name="T32" fmla="*/ 116 w 152"/>
              <a:gd name="T33" fmla="*/ 58 h 124"/>
              <a:gd name="T34" fmla="*/ 117 w 152"/>
              <a:gd name="T35" fmla="*/ 69 h 124"/>
              <a:gd name="T36" fmla="*/ 137 w 152"/>
              <a:gd name="T37" fmla="*/ 73 h 124"/>
              <a:gd name="T38" fmla="*/ 117 w 152"/>
              <a:gd name="T39" fmla="*/ 76 h 124"/>
              <a:gd name="T40" fmla="*/ 40 w 152"/>
              <a:gd name="T41" fmla="*/ 124 h 124"/>
              <a:gd name="T42" fmla="*/ 40 w 152"/>
              <a:gd name="T43" fmla="*/ 117 h 124"/>
              <a:gd name="T44" fmla="*/ 53 w 152"/>
              <a:gd name="T45" fmla="*/ 108 h 124"/>
              <a:gd name="T46" fmla="*/ 0 w 152"/>
              <a:gd name="T47" fmla="*/ 103 h 124"/>
              <a:gd name="T48" fmla="*/ 0 w 152"/>
              <a:gd name="T49" fmla="*/ 32 h 124"/>
              <a:gd name="T50" fmla="*/ 6 w 152"/>
              <a:gd name="T51" fmla="*/ 26 h 124"/>
              <a:gd name="T52" fmla="*/ 85 w 152"/>
              <a:gd name="T53" fmla="*/ 6 h 124"/>
              <a:gd name="T54" fmla="*/ 90 w 152"/>
              <a:gd name="T55" fmla="*/ 0 h 124"/>
              <a:gd name="T56" fmla="*/ 152 w 152"/>
              <a:gd name="T57" fmla="*/ 6 h 124"/>
              <a:gd name="T58" fmla="*/ 152 w 152"/>
              <a:gd name="T59" fmla="*/ 118 h 124"/>
              <a:gd name="T60" fmla="*/ 146 w 152"/>
              <a:gd name="T61" fmla="*/ 124 h 124"/>
              <a:gd name="T62" fmla="*/ 85 w 152"/>
              <a:gd name="T63" fmla="*/ 118 h 124"/>
              <a:gd name="T64" fmla="*/ 85 w 152"/>
              <a:gd name="T65" fmla="*/ 108 h 124"/>
              <a:gd name="T66" fmla="*/ 64 w 152"/>
              <a:gd name="T67" fmla="*/ 117 h 124"/>
              <a:gd name="T68" fmla="*/ 80 w 152"/>
              <a:gd name="T69" fmla="*/ 120 h 124"/>
              <a:gd name="T70" fmla="*/ 40 w 152"/>
              <a:gd name="T71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2" h="124">
                <a:moveTo>
                  <a:pt x="105" y="97"/>
                </a:moveTo>
                <a:cubicBezTo>
                  <a:pt x="105" y="37"/>
                  <a:pt x="105" y="37"/>
                  <a:pt x="105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97"/>
                  <a:pt x="11" y="97"/>
                  <a:pt x="11" y="97"/>
                </a:cubicBezTo>
                <a:cubicBezTo>
                  <a:pt x="42" y="97"/>
                  <a:pt x="74" y="97"/>
                  <a:pt x="105" y="97"/>
                </a:cubicBezTo>
                <a:close/>
                <a:moveTo>
                  <a:pt x="117" y="76"/>
                </a:moveTo>
                <a:cubicBezTo>
                  <a:pt x="117" y="76"/>
                  <a:pt x="117" y="76"/>
                  <a:pt x="117" y="76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6" y="103"/>
                  <a:pt x="116" y="103"/>
                  <a:pt x="116" y="103"/>
                </a:cubicBezTo>
                <a:cubicBezTo>
                  <a:pt x="116" y="106"/>
                  <a:pt x="114" y="108"/>
                  <a:pt x="111" y="108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96" y="108"/>
                  <a:pt x="96" y="108"/>
                  <a:pt x="96" y="108"/>
                </a:cubicBezTo>
                <a:cubicBezTo>
                  <a:pt x="96" y="113"/>
                  <a:pt x="96" y="113"/>
                  <a:pt x="96" y="113"/>
                </a:cubicBezTo>
                <a:cubicBezTo>
                  <a:pt x="141" y="113"/>
                  <a:pt x="141" y="113"/>
                  <a:pt x="141" y="113"/>
                </a:cubicBezTo>
                <a:cubicBezTo>
                  <a:pt x="141" y="12"/>
                  <a:pt x="141" y="12"/>
                  <a:pt x="141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96" y="26"/>
                  <a:pt x="96" y="26"/>
                  <a:pt x="96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4" y="26"/>
                  <a:pt x="116" y="29"/>
                  <a:pt x="116" y="32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6" y="34"/>
                  <a:pt x="116" y="34"/>
                  <a:pt x="116" y="34"/>
                </a:cubicBezTo>
                <a:cubicBezTo>
                  <a:pt x="117" y="34"/>
                  <a:pt x="117" y="34"/>
                  <a:pt x="117" y="34"/>
                </a:cubicBezTo>
                <a:cubicBezTo>
                  <a:pt x="134" y="34"/>
                  <a:pt x="134" y="34"/>
                  <a:pt x="134" y="34"/>
                </a:cubicBezTo>
                <a:cubicBezTo>
                  <a:pt x="136" y="34"/>
                  <a:pt x="137" y="35"/>
                  <a:pt x="137" y="37"/>
                </a:cubicBezTo>
                <a:cubicBezTo>
                  <a:pt x="137" y="39"/>
                  <a:pt x="136" y="40"/>
                  <a:pt x="134" y="40"/>
                </a:cubicBezTo>
                <a:cubicBezTo>
                  <a:pt x="117" y="40"/>
                  <a:pt x="117" y="40"/>
                  <a:pt x="117" y="4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34" y="52"/>
                  <a:pt x="134" y="52"/>
                  <a:pt x="134" y="52"/>
                </a:cubicBezTo>
                <a:cubicBezTo>
                  <a:pt x="136" y="52"/>
                  <a:pt x="137" y="53"/>
                  <a:pt x="137" y="55"/>
                </a:cubicBezTo>
                <a:cubicBezTo>
                  <a:pt x="137" y="57"/>
                  <a:pt x="136" y="58"/>
                  <a:pt x="134" y="58"/>
                </a:cubicBezTo>
                <a:cubicBezTo>
                  <a:pt x="117" y="58"/>
                  <a:pt x="117" y="58"/>
                  <a:pt x="117" y="58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34" y="69"/>
                  <a:pt x="134" y="69"/>
                  <a:pt x="134" y="69"/>
                </a:cubicBezTo>
                <a:cubicBezTo>
                  <a:pt x="136" y="69"/>
                  <a:pt x="137" y="71"/>
                  <a:pt x="137" y="73"/>
                </a:cubicBezTo>
                <a:cubicBezTo>
                  <a:pt x="137" y="74"/>
                  <a:pt x="136" y="76"/>
                  <a:pt x="134" y="76"/>
                </a:cubicBezTo>
                <a:cubicBezTo>
                  <a:pt x="117" y="76"/>
                  <a:pt x="117" y="76"/>
                  <a:pt x="117" y="76"/>
                </a:cubicBezTo>
                <a:close/>
                <a:moveTo>
                  <a:pt x="40" y="124"/>
                </a:moveTo>
                <a:cubicBezTo>
                  <a:pt x="40" y="124"/>
                  <a:pt x="40" y="124"/>
                  <a:pt x="40" y="124"/>
                </a:cubicBezTo>
                <a:cubicBezTo>
                  <a:pt x="38" y="124"/>
                  <a:pt x="37" y="122"/>
                  <a:pt x="37" y="120"/>
                </a:cubicBezTo>
                <a:cubicBezTo>
                  <a:pt x="37" y="119"/>
                  <a:pt x="38" y="117"/>
                  <a:pt x="40" y="117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3" y="108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9"/>
                  <a:pt x="3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85" y="26"/>
                  <a:pt x="85" y="26"/>
                  <a:pt x="85" y="26"/>
                </a:cubicBezTo>
                <a:cubicBezTo>
                  <a:pt x="85" y="6"/>
                  <a:pt x="85" y="6"/>
                  <a:pt x="85" y="6"/>
                </a:cubicBezTo>
                <a:cubicBezTo>
                  <a:pt x="85" y="3"/>
                  <a:pt x="87" y="0"/>
                  <a:pt x="90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0" y="0"/>
                  <a:pt x="152" y="3"/>
                  <a:pt x="152" y="6"/>
                </a:cubicBezTo>
                <a:cubicBezTo>
                  <a:pt x="152" y="6"/>
                  <a:pt x="152" y="6"/>
                  <a:pt x="152" y="6"/>
                </a:cubicBezTo>
                <a:cubicBezTo>
                  <a:pt x="152" y="118"/>
                  <a:pt x="152" y="118"/>
                  <a:pt x="152" y="118"/>
                </a:cubicBezTo>
                <a:cubicBezTo>
                  <a:pt x="152" y="121"/>
                  <a:pt x="150" y="124"/>
                  <a:pt x="146" y="124"/>
                </a:cubicBezTo>
                <a:cubicBezTo>
                  <a:pt x="146" y="124"/>
                  <a:pt x="146" y="124"/>
                  <a:pt x="146" y="124"/>
                </a:cubicBezTo>
                <a:cubicBezTo>
                  <a:pt x="90" y="124"/>
                  <a:pt x="90" y="124"/>
                  <a:pt x="90" y="124"/>
                </a:cubicBezTo>
                <a:cubicBezTo>
                  <a:pt x="87" y="124"/>
                  <a:pt x="85" y="121"/>
                  <a:pt x="85" y="11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64" y="117"/>
                  <a:pt x="64" y="117"/>
                  <a:pt x="64" y="117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8" y="117"/>
                  <a:pt x="80" y="119"/>
                  <a:pt x="80" y="120"/>
                </a:cubicBezTo>
                <a:cubicBezTo>
                  <a:pt x="80" y="122"/>
                  <a:pt x="78" y="124"/>
                  <a:pt x="76" y="124"/>
                </a:cubicBezTo>
                <a:cubicBezTo>
                  <a:pt x="64" y="124"/>
                  <a:pt x="52" y="124"/>
                  <a:pt x="40" y="1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3407833" y="4592551"/>
            <a:ext cx="516467" cy="51450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69" name="Freeform 41"/>
          <p:cNvSpPr>
            <a:spLocks noEditPoints="1"/>
          </p:cNvSpPr>
          <p:nvPr/>
        </p:nvSpPr>
        <p:spPr bwMode="auto">
          <a:xfrm>
            <a:off x="3530602" y="4689948"/>
            <a:ext cx="258233" cy="309129"/>
          </a:xfrm>
          <a:custGeom>
            <a:avLst/>
            <a:gdLst>
              <a:gd name="T0" fmla="*/ 110 w 124"/>
              <a:gd name="T1" fmla="*/ 106 h 149"/>
              <a:gd name="T2" fmla="*/ 113 w 124"/>
              <a:gd name="T3" fmla="*/ 66 h 149"/>
              <a:gd name="T4" fmla="*/ 106 w 124"/>
              <a:gd name="T5" fmla="*/ 65 h 149"/>
              <a:gd name="T6" fmla="*/ 105 w 124"/>
              <a:gd name="T7" fmla="*/ 65 h 149"/>
              <a:gd name="T8" fmla="*/ 99 w 124"/>
              <a:gd name="T9" fmla="*/ 62 h 149"/>
              <a:gd name="T10" fmla="*/ 98 w 124"/>
              <a:gd name="T11" fmla="*/ 59 h 149"/>
              <a:gd name="T12" fmla="*/ 92 w 124"/>
              <a:gd name="T13" fmla="*/ 57 h 149"/>
              <a:gd name="T14" fmla="*/ 89 w 124"/>
              <a:gd name="T15" fmla="*/ 59 h 149"/>
              <a:gd name="T16" fmla="*/ 85 w 124"/>
              <a:gd name="T17" fmla="*/ 59 h 149"/>
              <a:gd name="T18" fmla="*/ 82 w 124"/>
              <a:gd name="T19" fmla="*/ 58 h 149"/>
              <a:gd name="T20" fmla="*/ 81 w 124"/>
              <a:gd name="T21" fmla="*/ 55 h 149"/>
              <a:gd name="T22" fmla="*/ 74 w 124"/>
              <a:gd name="T23" fmla="*/ 55 h 149"/>
              <a:gd name="T24" fmla="*/ 62 w 124"/>
              <a:gd name="T25" fmla="*/ 19 h 149"/>
              <a:gd name="T26" fmla="*/ 55 w 124"/>
              <a:gd name="T27" fmla="*/ 80 h 149"/>
              <a:gd name="T28" fmla="*/ 54 w 124"/>
              <a:gd name="T29" fmla="*/ 84 h 149"/>
              <a:gd name="T30" fmla="*/ 51 w 124"/>
              <a:gd name="T31" fmla="*/ 87 h 149"/>
              <a:gd name="T32" fmla="*/ 42 w 124"/>
              <a:gd name="T33" fmla="*/ 88 h 149"/>
              <a:gd name="T34" fmla="*/ 28 w 124"/>
              <a:gd name="T35" fmla="*/ 82 h 149"/>
              <a:gd name="T36" fmla="*/ 19 w 124"/>
              <a:gd name="T37" fmla="*/ 87 h 149"/>
              <a:gd name="T38" fmla="*/ 46 w 124"/>
              <a:gd name="T39" fmla="*/ 103 h 149"/>
              <a:gd name="T40" fmla="*/ 62 w 124"/>
              <a:gd name="T41" fmla="*/ 117 h 149"/>
              <a:gd name="T42" fmla="*/ 52 w 124"/>
              <a:gd name="T43" fmla="*/ 124 h 149"/>
              <a:gd name="T44" fmla="*/ 39 w 124"/>
              <a:gd name="T45" fmla="*/ 111 h 149"/>
              <a:gd name="T46" fmla="*/ 12 w 124"/>
              <a:gd name="T47" fmla="*/ 95 h 149"/>
              <a:gd name="T48" fmla="*/ 31 w 124"/>
              <a:gd name="T49" fmla="*/ 71 h 149"/>
              <a:gd name="T50" fmla="*/ 44 w 124"/>
              <a:gd name="T51" fmla="*/ 77 h 149"/>
              <a:gd name="T52" fmla="*/ 73 w 124"/>
              <a:gd name="T53" fmla="*/ 19 h 149"/>
              <a:gd name="T54" fmla="*/ 88 w 124"/>
              <a:gd name="T55" fmla="*/ 47 h 149"/>
              <a:gd name="T56" fmla="*/ 124 w 124"/>
              <a:gd name="T57" fmla="*/ 66 h 149"/>
              <a:gd name="T58" fmla="*/ 120 w 124"/>
              <a:gd name="T59" fmla="*/ 110 h 149"/>
              <a:gd name="T60" fmla="*/ 118 w 124"/>
              <a:gd name="T61" fmla="*/ 127 h 149"/>
              <a:gd name="T62" fmla="*/ 115 w 124"/>
              <a:gd name="T63" fmla="*/ 146 h 149"/>
              <a:gd name="T64" fmla="*/ 108 w 124"/>
              <a:gd name="T65" fmla="*/ 149 h 149"/>
              <a:gd name="T66" fmla="*/ 55 w 124"/>
              <a:gd name="T67" fmla="*/ 146 h 149"/>
              <a:gd name="T68" fmla="*/ 52 w 124"/>
              <a:gd name="T69" fmla="*/ 139 h 149"/>
              <a:gd name="T70" fmla="*/ 52 w 124"/>
              <a:gd name="T71" fmla="*/ 124 h 149"/>
              <a:gd name="T72" fmla="*/ 63 w 124"/>
              <a:gd name="T73" fmla="*/ 128 h 149"/>
              <a:gd name="T74" fmla="*/ 107 w 124"/>
              <a:gd name="T75" fmla="*/ 138 h 149"/>
              <a:gd name="T76" fmla="*/ 63 w 124"/>
              <a:gd name="T77" fmla="*/ 12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4" h="149">
                <a:moveTo>
                  <a:pt x="105" y="117"/>
                </a:moveTo>
                <a:cubicBezTo>
                  <a:pt x="107" y="114"/>
                  <a:pt x="109" y="110"/>
                  <a:pt x="110" y="106"/>
                </a:cubicBezTo>
                <a:cubicBezTo>
                  <a:pt x="111" y="102"/>
                  <a:pt x="113" y="97"/>
                  <a:pt x="113" y="93"/>
                </a:cubicBezTo>
                <a:cubicBezTo>
                  <a:pt x="113" y="66"/>
                  <a:pt x="113" y="66"/>
                  <a:pt x="113" y="66"/>
                </a:cubicBezTo>
                <a:cubicBezTo>
                  <a:pt x="113" y="63"/>
                  <a:pt x="109" y="64"/>
                  <a:pt x="109" y="64"/>
                </a:cubicBezTo>
                <a:cubicBezTo>
                  <a:pt x="108" y="65"/>
                  <a:pt x="107" y="65"/>
                  <a:pt x="106" y="65"/>
                </a:cubicBezTo>
                <a:cubicBezTo>
                  <a:pt x="105" y="65"/>
                  <a:pt x="105" y="65"/>
                  <a:pt x="105" y="65"/>
                </a:cubicBezTo>
                <a:cubicBezTo>
                  <a:pt x="105" y="65"/>
                  <a:pt x="105" y="65"/>
                  <a:pt x="105" y="65"/>
                </a:cubicBezTo>
                <a:cubicBezTo>
                  <a:pt x="104" y="65"/>
                  <a:pt x="103" y="65"/>
                  <a:pt x="102" y="65"/>
                </a:cubicBezTo>
                <a:cubicBezTo>
                  <a:pt x="101" y="64"/>
                  <a:pt x="100" y="63"/>
                  <a:pt x="99" y="62"/>
                </a:cubicBezTo>
                <a:cubicBezTo>
                  <a:pt x="99" y="62"/>
                  <a:pt x="99" y="62"/>
                  <a:pt x="99" y="62"/>
                </a:cubicBezTo>
                <a:cubicBezTo>
                  <a:pt x="98" y="61"/>
                  <a:pt x="98" y="60"/>
                  <a:pt x="98" y="59"/>
                </a:cubicBezTo>
                <a:cubicBezTo>
                  <a:pt x="97" y="56"/>
                  <a:pt x="94" y="56"/>
                  <a:pt x="92" y="57"/>
                </a:cubicBezTo>
                <a:cubicBezTo>
                  <a:pt x="92" y="57"/>
                  <a:pt x="92" y="57"/>
                  <a:pt x="92" y="57"/>
                </a:cubicBezTo>
                <a:cubicBezTo>
                  <a:pt x="92" y="57"/>
                  <a:pt x="92" y="57"/>
                  <a:pt x="92" y="57"/>
                </a:cubicBezTo>
                <a:cubicBezTo>
                  <a:pt x="92" y="58"/>
                  <a:pt x="91" y="59"/>
                  <a:pt x="89" y="59"/>
                </a:cubicBezTo>
                <a:cubicBezTo>
                  <a:pt x="88" y="60"/>
                  <a:pt x="87" y="60"/>
                  <a:pt x="86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4" y="59"/>
                  <a:pt x="83" y="59"/>
                  <a:pt x="83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82" y="57"/>
                  <a:pt x="82" y="57"/>
                  <a:pt x="82" y="57"/>
                </a:cubicBezTo>
                <a:cubicBezTo>
                  <a:pt x="81" y="57"/>
                  <a:pt x="81" y="56"/>
                  <a:pt x="81" y="55"/>
                </a:cubicBezTo>
                <a:cubicBezTo>
                  <a:pt x="81" y="55"/>
                  <a:pt x="81" y="55"/>
                  <a:pt x="81" y="55"/>
                </a:cubicBezTo>
                <a:cubicBezTo>
                  <a:pt x="79" y="52"/>
                  <a:pt x="75" y="53"/>
                  <a:pt x="74" y="55"/>
                </a:cubicBezTo>
                <a:cubicBezTo>
                  <a:pt x="72" y="61"/>
                  <a:pt x="62" y="63"/>
                  <a:pt x="62" y="55"/>
                </a:cubicBezTo>
                <a:cubicBezTo>
                  <a:pt x="62" y="19"/>
                  <a:pt x="62" y="19"/>
                  <a:pt x="62" y="19"/>
                </a:cubicBezTo>
                <a:cubicBezTo>
                  <a:pt x="62" y="15"/>
                  <a:pt x="55" y="15"/>
                  <a:pt x="55" y="19"/>
                </a:cubicBezTo>
                <a:cubicBezTo>
                  <a:pt x="55" y="39"/>
                  <a:pt x="55" y="59"/>
                  <a:pt x="55" y="80"/>
                </a:cubicBezTo>
                <a:cubicBezTo>
                  <a:pt x="55" y="81"/>
                  <a:pt x="55" y="83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6"/>
                  <a:pt x="53" y="87"/>
                  <a:pt x="51" y="87"/>
                </a:cubicBezTo>
                <a:cubicBezTo>
                  <a:pt x="51" y="87"/>
                  <a:pt x="51" y="87"/>
                  <a:pt x="51" y="87"/>
                </a:cubicBezTo>
                <a:cubicBezTo>
                  <a:pt x="50" y="88"/>
                  <a:pt x="48" y="89"/>
                  <a:pt x="47" y="89"/>
                </a:cubicBezTo>
                <a:cubicBezTo>
                  <a:pt x="45" y="89"/>
                  <a:pt x="44" y="89"/>
                  <a:pt x="42" y="88"/>
                </a:cubicBezTo>
                <a:cubicBezTo>
                  <a:pt x="40" y="87"/>
                  <a:pt x="38" y="86"/>
                  <a:pt x="35" y="85"/>
                </a:cubicBezTo>
                <a:cubicBezTo>
                  <a:pt x="33" y="84"/>
                  <a:pt x="30" y="82"/>
                  <a:pt x="28" y="82"/>
                </a:cubicBezTo>
                <a:cubicBezTo>
                  <a:pt x="26" y="81"/>
                  <a:pt x="24" y="81"/>
                  <a:pt x="22" y="81"/>
                </a:cubicBezTo>
                <a:cubicBezTo>
                  <a:pt x="19" y="81"/>
                  <a:pt x="15" y="84"/>
                  <a:pt x="19" y="87"/>
                </a:cubicBezTo>
                <a:cubicBezTo>
                  <a:pt x="20" y="88"/>
                  <a:pt x="22" y="89"/>
                  <a:pt x="25" y="90"/>
                </a:cubicBezTo>
                <a:cubicBezTo>
                  <a:pt x="33" y="93"/>
                  <a:pt x="40" y="98"/>
                  <a:pt x="46" y="103"/>
                </a:cubicBezTo>
                <a:cubicBezTo>
                  <a:pt x="51" y="107"/>
                  <a:pt x="56" y="112"/>
                  <a:pt x="61" y="117"/>
                </a:cubicBezTo>
                <a:cubicBezTo>
                  <a:pt x="61" y="117"/>
                  <a:pt x="62" y="117"/>
                  <a:pt x="62" y="117"/>
                </a:cubicBezTo>
                <a:cubicBezTo>
                  <a:pt x="105" y="117"/>
                  <a:pt x="105" y="117"/>
                  <a:pt x="105" y="117"/>
                </a:cubicBezTo>
                <a:close/>
                <a:moveTo>
                  <a:pt x="52" y="124"/>
                </a:moveTo>
                <a:cubicBezTo>
                  <a:pt x="52" y="124"/>
                  <a:pt x="52" y="124"/>
                  <a:pt x="52" y="124"/>
                </a:cubicBezTo>
                <a:cubicBezTo>
                  <a:pt x="48" y="120"/>
                  <a:pt x="43" y="115"/>
                  <a:pt x="39" y="111"/>
                </a:cubicBezTo>
                <a:cubicBezTo>
                  <a:pt x="33" y="107"/>
                  <a:pt x="27" y="103"/>
                  <a:pt x="21" y="100"/>
                </a:cubicBezTo>
                <a:cubicBezTo>
                  <a:pt x="17" y="99"/>
                  <a:pt x="14" y="97"/>
                  <a:pt x="12" y="95"/>
                </a:cubicBezTo>
                <a:cubicBezTo>
                  <a:pt x="0" y="85"/>
                  <a:pt x="9" y="70"/>
                  <a:pt x="22" y="70"/>
                </a:cubicBezTo>
                <a:cubicBezTo>
                  <a:pt x="25" y="70"/>
                  <a:pt x="28" y="70"/>
                  <a:pt x="31" y="71"/>
                </a:cubicBezTo>
                <a:cubicBezTo>
                  <a:pt x="34" y="72"/>
                  <a:pt x="37" y="73"/>
                  <a:pt x="40" y="74"/>
                </a:cubicBezTo>
                <a:cubicBezTo>
                  <a:pt x="41" y="75"/>
                  <a:pt x="43" y="76"/>
                  <a:pt x="44" y="77"/>
                </a:cubicBezTo>
                <a:cubicBezTo>
                  <a:pt x="44" y="57"/>
                  <a:pt x="44" y="38"/>
                  <a:pt x="44" y="19"/>
                </a:cubicBezTo>
                <a:cubicBezTo>
                  <a:pt x="44" y="0"/>
                  <a:pt x="73" y="0"/>
                  <a:pt x="73" y="19"/>
                </a:cubicBezTo>
                <a:cubicBezTo>
                  <a:pt x="73" y="43"/>
                  <a:pt x="73" y="43"/>
                  <a:pt x="73" y="43"/>
                </a:cubicBezTo>
                <a:cubicBezTo>
                  <a:pt x="78" y="41"/>
                  <a:pt x="84" y="43"/>
                  <a:pt x="88" y="47"/>
                </a:cubicBezTo>
                <a:cubicBezTo>
                  <a:pt x="95" y="44"/>
                  <a:pt x="104" y="46"/>
                  <a:pt x="107" y="53"/>
                </a:cubicBezTo>
                <a:cubicBezTo>
                  <a:pt x="116" y="51"/>
                  <a:pt x="124" y="57"/>
                  <a:pt x="124" y="66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24" y="98"/>
                  <a:pt x="122" y="104"/>
                  <a:pt x="120" y="110"/>
                </a:cubicBezTo>
                <a:cubicBezTo>
                  <a:pt x="119" y="114"/>
                  <a:pt x="117" y="117"/>
                  <a:pt x="116" y="121"/>
                </a:cubicBezTo>
                <a:cubicBezTo>
                  <a:pt x="117" y="123"/>
                  <a:pt x="118" y="125"/>
                  <a:pt x="118" y="127"/>
                </a:cubicBezTo>
                <a:cubicBezTo>
                  <a:pt x="118" y="139"/>
                  <a:pt x="118" y="139"/>
                  <a:pt x="118" y="139"/>
                </a:cubicBezTo>
                <a:cubicBezTo>
                  <a:pt x="118" y="142"/>
                  <a:pt x="117" y="145"/>
                  <a:pt x="115" y="146"/>
                </a:cubicBezTo>
                <a:cubicBezTo>
                  <a:pt x="115" y="146"/>
                  <a:pt x="115" y="146"/>
                  <a:pt x="115" y="146"/>
                </a:cubicBezTo>
                <a:cubicBezTo>
                  <a:pt x="113" y="148"/>
                  <a:pt x="111" y="149"/>
                  <a:pt x="108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59" y="149"/>
                  <a:pt x="57" y="148"/>
                  <a:pt x="55" y="146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53" y="145"/>
                  <a:pt x="52" y="142"/>
                  <a:pt x="52" y="139"/>
                </a:cubicBezTo>
                <a:cubicBezTo>
                  <a:pt x="52" y="127"/>
                  <a:pt x="52" y="127"/>
                  <a:pt x="52" y="127"/>
                </a:cubicBezTo>
                <a:cubicBezTo>
                  <a:pt x="52" y="126"/>
                  <a:pt x="52" y="125"/>
                  <a:pt x="52" y="124"/>
                </a:cubicBezTo>
                <a:close/>
                <a:moveTo>
                  <a:pt x="63" y="128"/>
                </a:moveTo>
                <a:cubicBezTo>
                  <a:pt x="63" y="128"/>
                  <a:pt x="63" y="128"/>
                  <a:pt x="63" y="128"/>
                </a:cubicBezTo>
                <a:cubicBezTo>
                  <a:pt x="63" y="138"/>
                  <a:pt x="63" y="138"/>
                  <a:pt x="63" y="138"/>
                </a:cubicBezTo>
                <a:cubicBezTo>
                  <a:pt x="107" y="138"/>
                  <a:pt x="107" y="138"/>
                  <a:pt x="107" y="138"/>
                </a:cubicBezTo>
                <a:cubicBezTo>
                  <a:pt x="107" y="128"/>
                  <a:pt x="107" y="128"/>
                  <a:pt x="107" y="128"/>
                </a:cubicBezTo>
                <a:cubicBezTo>
                  <a:pt x="63" y="128"/>
                  <a:pt x="63" y="128"/>
                  <a:pt x="63" y="1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583" name="Group 55"/>
          <p:cNvGrpSpPr/>
          <p:nvPr/>
        </p:nvGrpSpPr>
        <p:grpSpPr bwMode="auto">
          <a:xfrm>
            <a:off x="4271434" y="1829449"/>
            <a:ext cx="2379133" cy="3561332"/>
            <a:chOff x="2018" y="939"/>
            <a:chExt cx="1124" cy="1682"/>
          </a:xfrm>
        </p:grpSpPr>
        <p:sp>
          <p:nvSpPr>
            <p:cNvPr id="22551" name="Freeform 23"/>
            <p:cNvSpPr>
              <a:spLocks noEditPoints="1"/>
            </p:cNvSpPr>
            <p:nvPr/>
          </p:nvSpPr>
          <p:spPr bwMode="auto">
            <a:xfrm>
              <a:off x="2018" y="1291"/>
              <a:ext cx="1124" cy="1330"/>
            </a:xfrm>
            <a:custGeom>
              <a:avLst/>
              <a:gdLst>
                <a:gd name="T0" fmla="*/ 998 w 1144"/>
                <a:gd name="T1" fmla="*/ 1354 h 1354"/>
                <a:gd name="T2" fmla="*/ 139 w 1144"/>
                <a:gd name="T3" fmla="*/ 1354 h 1354"/>
                <a:gd name="T4" fmla="*/ 24 w 1144"/>
                <a:gd name="T5" fmla="*/ 1296 h 1354"/>
                <a:gd name="T6" fmla="*/ 23 w 1144"/>
                <a:gd name="T7" fmla="*/ 1172 h 1354"/>
                <a:gd name="T8" fmla="*/ 92 w 1144"/>
                <a:gd name="T9" fmla="*/ 1064 h 1354"/>
                <a:gd name="T10" fmla="*/ 251 w 1144"/>
                <a:gd name="T11" fmla="*/ 820 h 1354"/>
                <a:gd name="T12" fmla="*/ 405 w 1144"/>
                <a:gd name="T13" fmla="*/ 583 h 1354"/>
                <a:gd name="T14" fmla="*/ 405 w 1144"/>
                <a:gd name="T15" fmla="*/ 141 h 1354"/>
                <a:gd name="T16" fmla="*/ 361 w 1144"/>
                <a:gd name="T17" fmla="*/ 74 h 1354"/>
                <a:gd name="T18" fmla="*/ 435 w 1144"/>
                <a:gd name="T19" fmla="*/ 0 h 1354"/>
                <a:gd name="T20" fmla="*/ 699 w 1144"/>
                <a:gd name="T21" fmla="*/ 0 h 1354"/>
                <a:gd name="T22" fmla="*/ 773 w 1144"/>
                <a:gd name="T23" fmla="*/ 74 h 1354"/>
                <a:gd name="T24" fmla="*/ 729 w 1144"/>
                <a:gd name="T25" fmla="*/ 141 h 1354"/>
                <a:gd name="T26" fmla="*/ 729 w 1144"/>
                <a:gd name="T27" fmla="*/ 583 h 1354"/>
                <a:gd name="T28" fmla="*/ 886 w 1144"/>
                <a:gd name="T29" fmla="*/ 820 h 1354"/>
                <a:gd name="T30" fmla="*/ 1046 w 1144"/>
                <a:gd name="T31" fmla="*/ 1064 h 1354"/>
                <a:gd name="T32" fmla="*/ 1108 w 1144"/>
                <a:gd name="T33" fmla="*/ 1161 h 1354"/>
                <a:gd name="T34" fmla="*/ 1118 w 1144"/>
                <a:gd name="T35" fmla="*/ 1287 h 1354"/>
                <a:gd name="T36" fmla="*/ 998 w 1144"/>
                <a:gd name="T37" fmla="*/ 1354 h 1354"/>
                <a:gd name="T38" fmla="*/ 435 w 1144"/>
                <a:gd name="T39" fmla="*/ 60 h 1354"/>
                <a:gd name="T40" fmla="*/ 421 w 1144"/>
                <a:gd name="T41" fmla="*/ 74 h 1354"/>
                <a:gd name="T42" fmla="*/ 435 w 1144"/>
                <a:gd name="T43" fmla="*/ 88 h 1354"/>
                <a:gd name="T44" fmla="*/ 465 w 1144"/>
                <a:gd name="T45" fmla="*/ 88 h 1354"/>
                <a:gd name="T46" fmla="*/ 465 w 1144"/>
                <a:gd name="T47" fmla="*/ 601 h 1354"/>
                <a:gd name="T48" fmla="*/ 460 w 1144"/>
                <a:gd name="T49" fmla="*/ 608 h 1354"/>
                <a:gd name="T50" fmla="*/ 301 w 1144"/>
                <a:gd name="T51" fmla="*/ 852 h 1354"/>
                <a:gd name="T52" fmla="*/ 142 w 1144"/>
                <a:gd name="T53" fmla="*/ 1097 h 1354"/>
                <a:gd name="T54" fmla="*/ 74 w 1144"/>
                <a:gd name="T55" fmla="*/ 1202 h 1354"/>
                <a:gd name="T56" fmla="*/ 76 w 1144"/>
                <a:gd name="T57" fmla="*/ 1266 h 1354"/>
                <a:gd name="T58" fmla="*/ 139 w 1144"/>
                <a:gd name="T59" fmla="*/ 1294 h 1354"/>
                <a:gd name="T60" fmla="*/ 998 w 1144"/>
                <a:gd name="T61" fmla="*/ 1294 h 1354"/>
                <a:gd name="T62" fmla="*/ 1065 w 1144"/>
                <a:gd name="T63" fmla="*/ 1258 h 1354"/>
                <a:gd name="T64" fmla="*/ 1057 w 1144"/>
                <a:gd name="T65" fmla="*/ 1192 h 1354"/>
                <a:gd name="T66" fmla="*/ 996 w 1144"/>
                <a:gd name="T67" fmla="*/ 1097 h 1354"/>
                <a:gd name="T68" fmla="*/ 836 w 1144"/>
                <a:gd name="T69" fmla="*/ 853 h 1354"/>
                <a:gd name="T70" fmla="*/ 674 w 1144"/>
                <a:gd name="T71" fmla="*/ 609 h 1354"/>
                <a:gd name="T72" fmla="*/ 669 w 1144"/>
                <a:gd name="T73" fmla="*/ 601 h 1354"/>
                <a:gd name="T74" fmla="*/ 669 w 1144"/>
                <a:gd name="T75" fmla="*/ 88 h 1354"/>
                <a:gd name="T76" fmla="*/ 699 w 1144"/>
                <a:gd name="T77" fmla="*/ 88 h 1354"/>
                <a:gd name="T78" fmla="*/ 713 w 1144"/>
                <a:gd name="T79" fmla="*/ 74 h 1354"/>
                <a:gd name="T80" fmla="*/ 699 w 1144"/>
                <a:gd name="T81" fmla="*/ 60 h 1354"/>
                <a:gd name="T82" fmla="*/ 435 w 1144"/>
                <a:gd name="T83" fmla="*/ 60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44" h="1354">
                  <a:moveTo>
                    <a:pt x="998" y="1354"/>
                  </a:moveTo>
                  <a:cubicBezTo>
                    <a:pt x="139" y="1354"/>
                    <a:pt x="139" y="1354"/>
                    <a:pt x="139" y="1354"/>
                  </a:cubicBezTo>
                  <a:cubicBezTo>
                    <a:pt x="68" y="1354"/>
                    <a:pt x="36" y="1318"/>
                    <a:pt x="24" y="1296"/>
                  </a:cubicBezTo>
                  <a:cubicBezTo>
                    <a:pt x="0" y="1254"/>
                    <a:pt x="5" y="1201"/>
                    <a:pt x="23" y="1172"/>
                  </a:cubicBezTo>
                  <a:cubicBezTo>
                    <a:pt x="28" y="1163"/>
                    <a:pt x="50" y="1128"/>
                    <a:pt x="92" y="1064"/>
                  </a:cubicBezTo>
                  <a:cubicBezTo>
                    <a:pt x="130" y="1006"/>
                    <a:pt x="183" y="923"/>
                    <a:pt x="251" y="820"/>
                  </a:cubicBezTo>
                  <a:cubicBezTo>
                    <a:pt x="322" y="710"/>
                    <a:pt x="387" y="611"/>
                    <a:pt x="405" y="583"/>
                  </a:cubicBezTo>
                  <a:cubicBezTo>
                    <a:pt x="405" y="141"/>
                    <a:pt x="405" y="141"/>
                    <a:pt x="405" y="141"/>
                  </a:cubicBezTo>
                  <a:cubicBezTo>
                    <a:pt x="379" y="130"/>
                    <a:pt x="361" y="104"/>
                    <a:pt x="361" y="74"/>
                  </a:cubicBezTo>
                  <a:cubicBezTo>
                    <a:pt x="361" y="33"/>
                    <a:pt x="394" y="0"/>
                    <a:pt x="4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40" y="0"/>
                    <a:pt x="773" y="33"/>
                    <a:pt x="773" y="74"/>
                  </a:cubicBezTo>
                  <a:cubicBezTo>
                    <a:pt x="773" y="104"/>
                    <a:pt x="755" y="130"/>
                    <a:pt x="729" y="141"/>
                  </a:cubicBezTo>
                  <a:cubicBezTo>
                    <a:pt x="729" y="583"/>
                    <a:pt x="729" y="583"/>
                    <a:pt x="729" y="583"/>
                  </a:cubicBezTo>
                  <a:cubicBezTo>
                    <a:pt x="747" y="611"/>
                    <a:pt x="814" y="711"/>
                    <a:pt x="886" y="820"/>
                  </a:cubicBezTo>
                  <a:cubicBezTo>
                    <a:pt x="953" y="922"/>
                    <a:pt x="1007" y="1004"/>
                    <a:pt x="1046" y="1064"/>
                  </a:cubicBezTo>
                  <a:cubicBezTo>
                    <a:pt x="1076" y="1111"/>
                    <a:pt x="1097" y="1143"/>
                    <a:pt x="1108" y="1161"/>
                  </a:cubicBezTo>
                  <a:cubicBezTo>
                    <a:pt x="1144" y="1220"/>
                    <a:pt x="1130" y="1265"/>
                    <a:pt x="1118" y="1287"/>
                  </a:cubicBezTo>
                  <a:cubicBezTo>
                    <a:pt x="1093" y="1331"/>
                    <a:pt x="1038" y="1354"/>
                    <a:pt x="998" y="1354"/>
                  </a:cubicBezTo>
                  <a:close/>
                  <a:moveTo>
                    <a:pt x="435" y="60"/>
                  </a:moveTo>
                  <a:cubicBezTo>
                    <a:pt x="427" y="60"/>
                    <a:pt x="421" y="66"/>
                    <a:pt x="421" y="74"/>
                  </a:cubicBezTo>
                  <a:cubicBezTo>
                    <a:pt x="421" y="81"/>
                    <a:pt x="427" y="88"/>
                    <a:pt x="435" y="88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601"/>
                    <a:pt x="465" y="601"/>
                    <a:pt x="465" y="601"/>
                  </a:cubicBezTo>
                  <a:cubicBezTo>
                    <a:pt x="460" y="608"/>
                    <a:pt x="460" y="608"/>
                    <a:pt x="460" y="608"/>
                  </a:cubicBezTo>
                  <a:cubicBezTo>
                    <a:pt x="460" y="608"/>
                    <a:pt x="385" y="723"/>
                    <a:pt x="301" y="852"/>
                  </a:cubicBezTo>
                  <a:cubicBezTo>
                    <a:pt x="233" y="956"/>
                    <a:pt x="180" y="1038"/>
                    <a:pt x="142" y="1097"/>
                  </a:cubicBezTo>
                  <a:cubicBezTo>
                    <a:pt x="92" y="1174"/>
                    <a:pt x="77" y="1197"/>
                    <a:pt x="74" y="1202"/>
                  </a:cubicBezTo>
                  <a:cubicBezTo>
                    <a:pt x="67" y="1214"/>
                    <a:pt x="63" y="1244"/>
                    <a:pt x="76" y="1266"/>
                  </a:cubicBezTo>
                  <a:cubicBezTo>
                    <a:pt x="86" y="1285"/>
                    <a:pt x="108" y="1294"/>
                    <a:pt x="139" y="1294"/>
                  </a:cubicBezTo>
                  <a:cubicBezTo>
                    <a:pt x="998" y="1294"/>
                    <a:pt x="998" y="1294"/>
                    <a:pt x="998" y="1294"/>
                  </a:cubicBezTo>
                  <a:cubicBezTo>
                    <a:pt x="1020" y="1294"/>
                    <a:pt x="1052" y="1280"/>
                    <a:pt x="1065" y="1258"/>
                  </a:cubicBezTo>
                  <a:cubicBezTo>
                    <a:pt x="1075" y="1240"/>
                    <a:pt x="1072" y="1218"/>
                    <a:pt x="1057" y="1192"/>
                  </a:cubicBezTo>
                  <a:cubicBezTo>
                    <a:pt x="1046" y="1175"/>
                    <a:pt x="1026" y="1143"/>
                    <a:pt x="996" y="1097"/>
                  </a:cubicBezTo>
                  <a:cubicBezTo>
                    <a:pt x="957" y="1037"/>
                    <a:pt x="903" y="955"/>
                    <a:pt x="836" y="853"/>
                  </a:cubicBezTo>
                  <a:cubicBezTo>
                    <a:pt x="751" y="725"/>
                    <a:pt x="675" y="610"/>
                    <a:pt x="674" y="609"/>
                  </a:cubicBezTo>
                  <a:cubicBezTo>
                    <a:pt x="669" y="601"/>
                    <a:pt x="669" y="601"/>
                    <a:pt x="669" y="601"/>
                  </a:cubicBezTo>
                  <a:cubicBezTo>
                    <a:pt x="669" y="88"/>
                    <a:pt x="669" y="88"/>
                    <a:pt x="669" y="88"/>
                  </a:cubicBezTo>
                  <a:cubicBezTo>
                    <a:pt x="699" y="88"/>
                    <a:pt x="699" y="88"/>
                    <a:pt x="699" y="88"/>
                  </a:cubicBezTo>
                  <a:cubicBezTo>
                    <a:pt x="707" y="88"/>
                    <a:pt x="713" y="81"/>
                    <a:pt x="713" y="74"/>
                  </a:cubicBezTo>
                  <a:cubicBezTo>
                    <a:pt x="713" y="66"/>
                    <a:pt x="707" y="60"/>
                    <a:pt x="699" y="60"/>
                  </a:cubicBezTo>
                  <a:lnTo>
                    <a:pt x="435" y="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2" name="Freeform 24"/>
            <p:cNvSpPr/>
            <p:nvPr/>
          </p:nvSpPr>
          <p:spPr bwMode="auto">
            <a:xfrm>
              <a:off x="2402" y="1320"/>
              <a:ext cx="346" cy="552"/>
            </a:xfrm>
            <a:custGeom>
              <a:avLst/>
              <a:gdLst>
                <a:gd name="T0" fmla="*/ 308 w 352"/>
                <a:gd name="T1" fmla="*/ 0 h 562"/>
                <a:gd name="T2" fmla="*/ 44 w 352"/>
                <a:gd name="T3" fmla="*/ 0 h 562"/>
                <a:gd name="T4" fmla="*/ 0 w 352"/>
                <a:gd name="T5" fmla="*/ 44 h 562"/>
                <a:gd name="T6" fmla="*/ 44 w 352"/>
                <a:gd name="T7" fmla="*/ 88 h 562"/>
                <a:gd name="T8" fmla="*/ 44 w 352"/>
                <a:gd name="T9" fmla="*/ 562 h 562"/>
                <a:gd name="T10" fmla="*/ 308 w 352"/>
                <a:gd name="T11" fmla="*/ 562 h 562"/>
                <a:gd name="T12" fmla="*/ 308 w 352"/>
                <a:gd name="T13" fmla="*/ 88 h 562"/>
                <a:gd name="T14" fmla="*/ 352 w 352"/>
                <a:gd name="T15" fmla="*/ 44 h 562"/>
                <a:gd name="T16" fmla="*/ 308 w 352"/>
                <a:gd name="T1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562">
                  <a:moveTo>
                    <a:pt x="30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68"/>
                    <a:pt x="20" y="88"/>
                    <a:pt x="44" y="88"/>
                  </a:cubicBezTo>
                  <a:cubicBezTo>
                    <a:pt x="44" y="562"/>
                    <a:pt x="44" y="562"/>
                    <a:pt x="44" y="562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08" y="88"/>
                    <a:pt x="308" y="88"/>
                    <a:pt x="308" y="88"/>
                  </a:cubicBezTo>
                  <a:cubicBezTo>
                    <a:pt x="332" y="88"/>
                    <a:pt x="352" y="68"/>
                    <a:pt x="352" y="44"/>
                  </a:cubicBezTo>
                  <a:cubicBezTo>
                    <a:pt x="352" y="19"/>
                    <a:pt x="332" y="0"/>
                    <a:pt x="3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3" name="Freeform 25"/>
            <p:cNvSpPr/>
            <p:nvPr/>
          </p:nvSpPr>
          <p:spPr bwMode="auto">
            <a:xfrm>
              <a:off x="2289" y="1872"/>
              <a:ext cx="575" cy="240"/>
            </a:xfrm>
            <a:custGeom>
              <a:avLst/>
              <a:gdLst>
                <a:gd name="T0" fmla="*/ 585 w 585"/>
                <a:gd name="T1" fmla="*/ 244 h 244"/>
                <a:gd name="T2" fmla="*/ 423 w 585"/>
                <a:gd name="T3" fmla="*/ 0 h 244"/>
                <a:gd name="T4" fmla="*/ 159 w 585"/>
                <a:gd name="T5" fmla="*/ 0 h 244"/>
                <a:gd name="T6" fmla="*/ 0 w 585"/>
                <a:gd name="T7" fmla="*/ 244 h 244"/>
                <a:gd name="T8" fmla="*/ 585 w 585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244">
                  <a:moveTo>
                    <a:pt x="585" y="244"/>
                  </a:moveTo>
                  <a:cubicBezTo>
                    <a:pt x="499" y="115"/>
                    <a:pt x="423" y="0"/>
                    <a:pt x="423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0"/>
                    <a:pt x="84" y="115"/>
                    <a:pt x="0" y="244"/>
                  </a:cubicBezTo>
                  <a:lnTo>
                    <a:pt x="585" y="2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4" name="Freeform 26"/>
            <p:cNvSpPr/>
            <p:nvPr/>
          </p:nvSpPr>
          <p:spPr bwMode="auto">
            <a:xfrm>
              <a:off x="2133" y="2112"/>
              <a:ext cx="888" cy="240"/>
            </a:xfrm>
            <a:custGeom>
              <a:avLst/>
              <a:gdLst>
                <a:gd name="T0" fmla="*/ 0 w 904"/>
                <a:gd name="T1" fmla="*/ 244 h 244"/>
                <a:gd name="T2" fmla="*/ 904 w 904"/>
                <a:gd name="T3" fmla="*/ 244 h 244"/>
                <a:gd name="T4" fmla="*/ 744 w 904"/>
                <a:gd name="T5" fmla="*/ 0 h 244"/>
                <a:gd name="T6" fmla="*/ 159 w 904"/>
                <a:gd name="T7" fmla="*/ 0 h 244"/>
                <a:gd name="T8" fmla="*/ 0 w 904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244">
                  <a:moveTo>
                    <a:pt x="0" y="244"/>
                  </a:moveTo>
                  <a:cubicBezTo>
                    <a:pt x="904" y="244"/>
                    <a:pt x="904" y="244"/>
                    <a:pt x="904" y="244"/>
                  </a:cubicBezTo>
                  <a:cubicBezTo>
                    <a:pt x="859" y="176"/>
                    <a:pt x="800" y="85"/>
                    <a:pt x="744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3" y="85"/>
                    <a:pt x="44" y="176"/>
                    <a:pt x="0" y="2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5" name="Freeform 27"/>
            <p:cNvSpPr/>
            <p:nvPr/>
          </p:nvSpPr>
          <p:spPr bwMode="auto">
            <a:xfrm>
              <a:off x="2045" y="2352"/>
              <a:ext cx="1093" cy="239"/>
            </a:xfrm>
            <a:custGeom>
              <a:avLst/>
              <a:gdLst>
                <a:gd name="T0" fmla="*/ 1055 w 1113"/>
                <a:gd name="T1" fmla="*/ 96 h 244"/>
                <a:gd name="T2" fmla="*/ 994 w 1113"/>
                <a:gd name="T3" fmla="*/ 0 h 244"/>
                <a:gd name="T4" fmla="*/ 90 w 1113"/>
                <a:gd name="T5" fmla="*/ 0 h 244"/>
                <a:gd name="T6" fmla="*/ 21 w 1113"/>
                <a:gd name="T7" fmla="*/ 107 h 244"/>
                <a:gd name="T8" fmla="*/ 112 w 1113"/>
                <a:gd name="T9" fmla="*/ 244 h 244"/>
                <a:gd name="T10" fmla="*/ 971 w 1113"/>
                <a:gd name="T11" fmla="*/ 244 h 244"/>
                <a:gd name="T12" fmla="*/ 1055 w 1113"/>
                <a:gd name="T13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3" h="244">
                  <a:moveTo>
                    <a:pt x="1055" y="96"/>
                  </a:moveTo>
                  <a:cubicBezTo>
                    <a:pt x="1044" y="78"/>
                    <a:pt x="1022" y="43"/>
                    <a:pt x="99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53" y="57"/>
                    <a:pt x="27" y="98"/>
                    <a:pt x="21" y="107"/>
                  </a:cubicBezTo>
                  <a:cubicBezTo>
                    <a:pt x="0" y="143"/>
                    <a:pt x="1" y="244"/>
                    <a:pt x="112" y="244"/>
                  </a:cubicBezTo>
                  <a:cubicBezTo>
                    <a:pt x="223" y="244"/>
                    <a:pt x="916" y="244"/>
                    <a:pt x="971" y="244"/>
                  </a:cubicBezTo>
                  <a:cubicBezTo>
                    <a:pt x="1025" y="244"/>
                    <a:pt x="1113" y="190"/>
                    <a:pt x="1055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6" name="Oval 28"/>
            <p:cNvSpPr>
              <a:spLocks noChangeArrowheads="1"/>
            </p:cNvSpPr>
            <p:nvPr/>
          </p:nvSpPr>
          <p:spPr bwMode="auto">
            <a:xfrm>
              <a:off x="2567" y="1508"/>
              <a:ext cx="83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7" name="Oval 29"/>
            <p:cNvSpPr>
              <a:spLocks noChangeArrowheads="1"/>
            </p:cNvSpPr>
            <p:nvPr/>
          </p:nvSpPr>
          <p:spPr bwMode="auto">
            <a:xfrm>
              <a:off x="2453" y="1134"/>
              <a:ext cx="83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8" name="Oval 30"/>
            <p:cNvSpPr>
              <a:spLocks noChangeArrowheads="1"/>
            </p:cNvSpPr>
            <p:nvPr/>
          </p:nvSpPr>
          <p:spPr bwMode="auto">
            <a:xfrm>
              <a:off x="2599" y="1033"/>
              <a:ext cx="57" cy="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9" name="Oval 31"/>
            <p:cNvSpPr>
              <a:spLocks noChangeArrowheads="1"/>
            </p:cNvSpPr>
            <p:nvPr/>
          </p:nvSpPr>
          <p:spPr bwMode="auto">
            <a:xfrm>
              <a:off x="2505" y="939"/>
              <a:ext cx="69" cy="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60" name="Oval 32"/>
            <p:cNvSpPr>
              <a:spLocks noChangeArrowheads="1"/>
            </p:cNvSpPr>
            <p:nvPr/>
          </p:nvSpPr>
          <p:spPr bwMode="auto">
            <a:xfrm>
              <a:off x="2511" y="1685"/>
              <a:ext cx="50" cy="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70" name="Freeform 42"/>
            <p:cNvSpPr>
              <a:spLocks noEditPoints="1"/>
            </p:cNvSpPr>
            <p:nvPr/>
          </p:nvSpPr>
          <p:spPr bwMode="auto">
            <a:xfrm>
              <a:off x="2528" y="2182"/>
              <a:ext cx="120" cy="97"/>
            </a:xfrm>
            <a:custGeom>
              <a:avLst/>
              <a:gdLst>
                <a:gd name="T0" fmla="*/ 105 w 122"/>
                <a:gd name="T1" fmla="*/ 37 h 99"/>
                <a:gd name="T2" fmla="*/ 97 w 122"/>
                <a:gd name="T3" fmla="*/ 37 h 99"/>
                <a:gd name="T4" fmla="*/ 29 w 122"/>
                <a:gd name="T5" fmla="*/ 15 h 99"/>
                <a:gd name="T6" fmla="*/ 14 w 122"/>
                <a:gd name="T7" fmla="*/ 15 h 99"/>
                <a:gd name="T8" fmla="*/ 28 w 122"/>
                <a:gd name="T9" fmla="*/ 17 h 99"/>
                <a:gd name="T10" fmla="*/ 8 w 122"/>
                <a:gd name="T11" fmla="*/ 17 h 99"/>
                <a:gd name="T12" fmla="*/ 8 w 122"/>
                <a:gd name="T13" fmla="*/ 12 h 99"/>
                <a:gd name="T14" fmla="*/ 11 w 122"/>
                <a:gd name="T15" fmla="*/ 9 h 99"/>
                <a:gd name="T16" fmla="*/ 33 w 122"/>
                <a:gd name="T17" fmla="*/ 3 h 99"/>
                <a:gd name="T18" fmla="*/ 38 w 122"/>
                <a:gd name="T19" fmla="*/ 0 h 99"/>
                <a:gd name="T20" fmla="*/ 88 w 122"/>
                <a:gd name="T21" fmla="*/ 4 h 99"/>
                <a:gd name="T22" fmla="*/ 117 w 122"/>
                <a:gd name="T23" fmla="*/ 17 h 99"/>
                <a:gd name="T24" fmla="*/ 122 w 122"/>
                <a:gd name="T25" fmla="*/ 22 h 99"/>
                <a:gd name="T26" fmla="*/ 117 w 122"/>
                <a:gd name="T27" fmla="*/ 99 h 99"/>
                <a:gd name="T28" fmla="*/ 4 w 122"/>
                <a:gd name="T29" fmla="*/ 99 h 99"/>
                <a:gd name="T30" fmla="*/ 0 w 122"/>
                <a:gd name="T31" fmla="*/ 94 h 99"/>
                <a:gd name="T32" fmla="*/ 4 w 122"/>
                <a:gd name="T33" fmla="*/ 17 h 99"/>
                <a:gd name="T34" fmla="*/ 8 w 122"/>
                <a:gd name="T35" fmla="*/ 17 h 99"/>
                <a:gd name="T36" fmla="*/ 61 w 122"/>
                <a:gd name="T37" fmla="*/ 36 h 99"/>
                <a:gd name="T38" fmla="*/ 77 w 122"/>
                <a:gd name="T39" fmla="*/ 52 h 99"/>
                <a:gd name="T40" fmla="*/ 45 w 122"/>
                <a:gd name="T41" fmla="*/ 52 h 99"/>
                <a:gd name="T42" fmla="*/ 68 w 122"/>
                <a:gd name="T43" fmla="*/ 45 h 99"/>
                <a:gd name="T44" fmla="*/ 61 w 122"/>
                <a:gd name="T45" fmla="*/ 42 h 99"/>
                <a:gd name="T46" fmla="*/ 61 w 122"/>
                <a:gd name="T47" fmla="*/ 62 h 99"/>
                <a:gd name="T48" fmla="*/ 68 w 122"/>
                <a:gd name="T49" fmla="*/ 45 h 99"/>
                <a:gd name="T50" fmla="*/ 32 w 122"/>
                <a:gd name="T51" fmla="*/ 27 h 99"/>
                <a:gd name="T52" fmla="*/ 9 w 122"/>
                <a:gd name="T53" fmla="*/ 27 h 99"/>
                <a:gd name="T54" fmla="*/ 113 w 122"/>
                <a:gd name="T55" fmla="*/ 90 h 99"/>
                <a:gd name="T56" fmla="*/ 90 w 122"/>
                <a:gd name="T57" fmla="*/ 27 h 99"/>
                <a:gd name="T58" fmla="*/ 86 w 122"/>
                <a:gd name="T59" fmla="*/ 24 h 99"/>
                <a:gd name="T60" fmla="*/ 41 w 122"/>
                <a:gd name="T61" fmla="*/ 10 h 99"/>
                <a:gd name="T62" fmla="*/ 32 w 122"/>
                <a:gd name="T63" fmla="*/ 27 h 99"/>
                <a:gd name="T64" fmla="*/ 61 w 122"/>
                <a:gd name="T65" fmla="*/ 19 h 99"/>
                <a:gd name="T66" fmla="*/ 61 w 122"/>
                <a:gd name="T67" fmla="*/ 84 h 99"/>
                <a:gd name="T68" fmla="*/ 61 w 122"/>
                <a:gd name="T69" fmla="*/ 19 h 99"/>
                <a:gd name="T70" fmla="*/ 61 w 122"/>
                <a:gd name="T71" fmla="*/ 29 h 99"/>
                <a:gd name="T72" fmla="*/ 61 w 122"/>
                <a:gd name="T73" fmla="*/ 75 h 99"/>
                <a:gd name="T74" fmla="*/ 61 w 122"/>
                <a:gd name="T75" fmla="*/ 2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2" h="99">
                  <a:moveTo>
                    <a:pt x="101" y="33"/>
                  </a:moveTo>
                  <a:cubicBezTo>
                    <a:pt x="103" y="33"/>
                    <a:pt x="105" y="35"/>
                    <a:pt x="105" y="37"/>
                  </a:cubicBezTo>
                  <a:cubicBezTo>
                    <a:pt x="105" y="40"/>
                    <a:pt x="103" y="42"/>
                    <a:pt x="101" y="42"/>
                  </a:cubicBezTo>
                  <a:cubicBezTo>
                    <a:pt x="99" y="42"/>
                    <a:pt x="97" y="40"/>
                    <a:pt x="97" y="37"/>
                  </a:cubicBezTo>
                  <a:cubicBezTo>
                    <a:pt x="97" y="35"/>
                    <a:pt x="99" y="33"/>
                    <a:pt x="101" y="33"/>
                  </a:cubicBezTo>
                  <a:close/>
                  <a:moveTo>
                    <a:pt x="29" y="15"/>
                  </a:moveTo>
                  <a:cubicBezTo>
                    <a:pt x="29" y="15"/>
                    <a:pt x="29" y="15"/>
                    <a:pt x="29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5"/>
                    <a:pt x="29" y="15"/>
                    <a:pt x="29" y="15"/>
                  </a:cubicBezTo>
                  <a:close/>
                  <a:moveTo>
                    <a:pt x="8" y="17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9" y="9"/>
                    <a:pt x="1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1"/>
                    <a:pt x="36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20" y="17"/>
                    <a:pt x="122" y="19"/>
                    <a:pt x="122" y="22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7"/>
                    <a:pt x="120" y="99"/>
                    <a:pt x="117" y="99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2" y="99"/>
                    <a:pt x="0" y="97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2" y="17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61" y="36"/>
                  </a:moveTo>
                  <a:cubicBezTo>
                    <a:pt x="61" y="36"/>
                    <a:pt x="61" y="36"/>
                    <a:pt x="61" y="36"/>
                  </a:cubicBezTo>
                  <a:cubicBezTo>
                    <a:pt x="65" y="36"/>
                    <a:pt x="69" y="38"/>
                    <a:pt x="72" y="41"/>
                  </a:cubicBezTo>
                  <a:cubicBezTo>
                    <a:pt x="75" y="44"/>
                    <a:pt x="77" y="48"/>
                    <a:pt x="77" y="52"/>
                  </a:cubicBezTo>
                  <a:cubicBezTo>
                    <a:pt x="77" y="60"/>
                    <a:pt x="70" y="68"/>
                    <a:pt x="61" y="68"/>
                  </a:cubicBezTo>
                  <a:cubicBezTo>
                    <a:pt x="52" y="68"/>
                    <a:pt x="45" y="61"/>
                    <a:pt x="45" y="52"/>
                  </a:cubicBezTo>
                  <a:cubicBezTo>
                    <a:pt x="45" y="43"/>
                    <a:pt x="52" y="36"/>
                    <a:pt x="61" y="36"/>
                  </a:cubicBezTo>
                  <a:close/>
                  <a:moveTo>
                    <a:pt x="68" y="45"/>
                  </a:moveTo>
                  <a:cubicBezTo>
                    <a:pt x="68" y="45"/>
                    <a:pt x="68" y="45"/>
                    <a:pt x="68" y="45"/>
                  </a:cubicBezTo>
                  <a:cubicBezTo>
                    <a:pt x="66" y="43"/>
                    <a:pt x="64" y="42"/>
                    <a:pt x="61" y="42"/>
                  </a:cubicBezTo>
                  <a:cubicBezTo>
                    <a:pt x="55" y="42"/>
                    <a:pt x="51" y="46"/>
                    <a:pt x="51" y="52"/>
                  </a:cubicBezTo>
                  <a:cubicBezTo>
                    <a:pt x="51" y="57"/>
                    <a:pt x="55" y="62"/>
                    <a:pt x="61" y="62"/>
                  </a:cubicBezTo>
                  <a:cubicBezTo>
                    <a:pt x="66" y="62"/>
                    <a:pt x="71" y="57"/>
                    <a:pt x="71" y="52"/>
                  </a:cubicBezTo>
                  <a:cubicBezTo>
                    <a:pt x="71" y="49"/>
                    <a:pt x="70" y="46"/>
                    <a:pt x="68" y="45"/>
                  </a:cubicBezTo>
                  <a:cubicBezTo>
                    <a:pt x="68" y="45"/>
                    <a:pt x="68" y="45"/>
                    <a:pt x="68" y="45"/>
                  </a:cubicBezTo>
                  <a:close/>
                  <a:moveTo>
                    <a:pt x="32" y="27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8" y="27"/>
                    <a:pt x="86" y="26"/>
                    <a:pt x="86" y="24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5"/>
                    <a:pt x="34" y="27"/>
                    <a:pt x="32" y="27"/>
                  </a:cubicBezTo>
                  <a:close/>
                  <a:moveTo>
                    <a:pt x="61" y="19"/>
                  </a:moveTo>
                  <a:cubicBezTo>
                    <a:pt x="61" y="19"/>
                    <a:pt x="61" y="19"/>
                    <a:pt x="61" y="19"/>
                  </a:cubicBezTo>
                  <a:cubicBezTo>
                    <a:pt x="79" y="19"/>
                    <a:pt x="93" y="34"/>
                    <a:pt x="93" y="52"/>
                  </a:cubicBezTo>
                  <a:cubicBezTo>
                    <a:pt x="93" y="70"/>
                    <a:pt x="79" y="84"/>
                    <a:pt x="61" y="84"/>
                  </a:cubicBezTo>
                  <a:cubicBezTo>
                    <a:pt x="43" y="84"/>
                    <a:pt x="28" y="70"/>
                    <a:pt x="28" y="52"/>
                  </a:cubicBezTo>
                  <a:cubicBezTo>
                    <a:pt x="28" y="34"/>
                    <a:pt x="43" y="19"/>
                    <a:pt x="61" y="19"/>
                  </a:cubicBezTo>
                  <a:close/>
                  <a:moveTo>
                    <a:pt x="61" y="29"/>
                  </a:moveTo>
                  <a:cubicBezTo>
                    <a:pt x="61" y="29"/>
                    <a:pt x="61" y="29"/>
                    <a:pt x="61" y="29"/>
                  </a:cubicBezTo>
                  <a:cubicBezTo>
                    <a:pt x="48" y="29"/>
                    <a:pt x="38" y="39"/>
                    <a:pt x="38" y="52"/>
                  </a:cubicBezTo>
                  <a:cubicBezTo>
                    <a:pt x="38" y="65"/>
                    <a:pt x="48" y="75"/>
                    <a:pt x="61" y="75"/>
                  </a:cubicBezTo>
                  <a:cubicBezTo>
                    <a:pt x="73" y="75"/>
                    <a:pt x="84" y="64"/>
                    <a:pt x="84" y="52"/>
                  </a:cubicBezTo>
                  <a:cubicBezTo>
                    <a:pt x="84" y="39"/>
                    <a:pt x="74" y="29"/>
                    <a:pt x="6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71" name="Freeform 43"/>
            <p:cNvSpPr>
              <a:spLocks noEditPoints="1"/>
            </p:cNvSpPr>
            <p:nvPr/>
          </p:nvSpPr>
          <p:spPr bwMode="auto">
            <a:xfrm>
              <a:off x="2525" y="1936"/>
              <a:ext cx="126" cy="102"/>
            </a:xfrm>
            <a:custGeom>
              <a:avLst/>
              <a:gdLst>
                <a:gd name="T0" fmla="*/ 89 w 128"/>
                <a:gd name="T1" fmla="*/ 31 h 104"/>
                <a:gd name="T2" fmla="*/ 9 w 128"/>
                <a:gd name="T3" fmla="*/ 81 h 104"/>
                <a:gd name="T4" fmla="*/ 98 w 128"/>
                <a:gd name="T5" fmla="*/ 64 h 104"/>
                <a:gd name="T6" fmla="*/ 98 w 128"/>
                <a:gd name="T7" fmla="*/ 64 h 104"/>
                <a:gd name="T8" fmla="*/ 93 w 128"/>
                <a:gd name="T9" fmla="*/ 91 h 104"/>
                <a:gd name="T10" fmla="*/ 81 w 128"/>
                <a:gd name="T11" fmla="*/ 91 h 104"/>
                <a:gd name="T12" fmla="*/ 119 w 128"/>
                <a:gd name="T13" fmla="*/ 95 h 104"/>
                <a:gd name="T14" fmla="*/ 81 w 128"/>
                <a:gd name="T15" fmla="*/ 9 h 104"/>
                <a:gd name="T16" fmla="*/ 93 w 128"/>
                <a:gd name="T17" fmla="*/ 22 h 104"/>
                <a:gd name="T18" fmla="*/ 98 w 128"/>
                <a:gd name="T19" fmla="*/ 26 h 104"/>
                <a:gd name="T20" fmla="*/ 98 w 128"/>
                <a:gd name="T21" fmla="*/ 28 h 104"/>
                <a:gd name="T22" fmla="*/ 116 w 128"/>
                <a:gd name="T23" fmla="*/ 31 h 104"/>
                <a:gd name="T24" fmla="*/ 98 w 128"/>
                <a:gd name="T25" fmla="*/ 33 h 104"/>
                <a:gd name="T26" fmla="*/ 98 w 128"/>
                <a:gd name="T27" fmla="*/ 43 h 104"/>
                <a:gd name="T28" fmla="*/ 113 w 128"/>
                <a:gd name="T29" fmla="*/ 43 h 104"/>
                <a:gd name="T30" fmla="*/ 113 w 128"/>
                <a:gd name="T31" fmla="*/ 49 h 104"/>
                <a:gd name="T32" fmla="*/ 98 w 128"/>
                <a:gd name="T33" fmla="*/ 49 h 104"/>
                <a:gd name="T34" fmla="*/ 98 w 128"/>
                <a:gd name="T35" fmla="*/ 58 h 104"/>
                <a:gd name="T36" fmla="*/ 116 w 128"/>
                <a:gd name="T37" fmla="*/ 61 h 104"/>
                <a:gd name="T38" fmla="*/ 98 w 128"/>
                <a:gd name="T39" fmla="*/ 64 h 104"/>
                <a:gd name="T40" fmla="*/ 33 w 128"/>
                <a:gd name="T41" fmla="*/ 104 h 104"/>
                <a:gd name="T42" fmla="*/ 33 w 128"/>
                <a:gd name="T43" fmla="*/ 98 h 104"/>
                <a:gd name="T44" fmla="*/ 44 w 128"/>
                <a:gd name="T45" fmla="*/ 91 h 104"/>
                <a:gd name="T46" fmla="*/ 0 w 128"/>
                <a:gd name="T47" fmla="*/ 86 h 104"/>
                <a:gd name="T48" fmla="*/ 0 w 128"/>
                <a:gd name="T49" fmla="*/ 26 h 104"/>
                <a:gd name="T50" fmla="*/ 4 w 128"/>
                <a:gd name="T51" fmla="*/ 22 h 104"/>
                <a:gd name="T52" fmla="*/ 71 w 128"/>
                <a:gd name="T53" fmla="*/ 4 h 104"/>
                <a:gd name="T54" fmla="*/ 76 w 128"/>
                <a:gd name="T55" fmla="*/ 0 h 104"/>
                <a:gd name="T56" fmla="*/ 128 w 128"/>
                <a:gd name="T57" fmla="*/ 4 h 104"/>
                <a:gd name="T58" fmla="*/ 128 w 128"/>
                <a:gd name="T59" fmla="*/ 99 h 104"/>
                <a:gd name="T60" fmla="*/ 123 w 128"/>
                <a:gd name="T61" fmla="*/ 104 h 104"/>
                <a:gd name="T62" fmla="*/ 71 w 128"/>
                <a:gd name="T63" fmla="*/ 99 h 104"/>
                <a:gd name="T64" fmla="*/ 71 w 128"/>
                <a:gd name="T65" fmla="*/ 91 h 104"/>
                <a:gd name="T66" fmla="*/ 54 w 128"/>
                <a:gd name="T67" fmla="*/ 98 h 104"/>
                <a:gd name="T68" fmla="*/ 67 w 128"/>
                <a:gd name="T69" fmla="*/ 101 h 104"/>
                <a:gd name="T70" fmla="*/ 33 w 128"/>
                <a:gd name="T7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8" h="104">
                  <a:moveTo>
                    <a:pt x="89" y="81"/>
                  </a:moveTo>
                  <a:cubicBezTo>
                    <a:pt x="89" y="31"/>
                    <a:pt x="89" y="31"/>
                    <a:pt x="8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36" y="81"/>
                    <a:pt x="62" y="81"/>
                    <a:pt x="89" y="81"/>
                  </a:cubicBezTo>
                  <a:close/>
                  <a:moveTo>
                    <a:pt x="98" y="64"/>
                  </a:moveTo>
                  <a:cubicBezTo>
                    <a:pt x="98" y="64"/>
                    <a:pt x="98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98" y="89"/>
                    <a:pt x="96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5"/>
                    <a:pt x="81" y="95"/>
                    <a:pt x="81" y="95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6" y="22"/>
                    <a:pt x="98" y="24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4" y="28"/>
                    <a:pt x="116" y="29"/>
                    <a:pt x="116" y="31"/>
                  </a:cubicBezTo>
                  <a:cubicBezTo>
                    <a:pt x="116" y="32"/>
                    <a:pt x="114" y="33"/>
                    <a:pt x="113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4" y="43"/>
                    <a:pt x="116" y="44"/>
                    <a:pt x="116" y="46"/>
                  </a:cubicBezTo>
                  <a:cubicBezTo>
                    <a:pt x="116" y="47"/>
                    <a:pt x="114" y="49"/>
                    <a:pt x="113" y="49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4" y="58"/>
                    <a:pt x="116" y="59"/>
                    <a:pt x="116" y="61"/>
                  </a:cubicBezTo>
                  <a:cubicBezTo>
                    <a:pt x="116" y="62"/>
                    <a:pt x="114" y="64"/>
                    <a:pt x="113" y="64"/>
                  </a:cubicBezTo>
                  <a:cubicBezTo>
                    <a:pt x="98" y="64"/>
                    <a:pt x="98" y="64"/>
                    <a:pt x="98" y="64"/>
                  </a:cubicBezTo>
                  <a:close/>
                  <a:moveTo>
                    <a:pt x="33" y="104"/>
                  </a:moveTo>
                  <a:cubicBezTo>
                    <a:pt x="33" y="104"/>
                    <a:pt x="33" y="104"/>
                    <a:pt x="33" y="104"/>
                  </a:cubicBezTo>
                  <a:cubicBezTo>
                    <a:pt x="32" y="104"/>
                    <a:pt x="31" y="103"/>
                    <a:pt x="31" y="101"/>
                  </a:cubicBezTo>
                  <a:cubicBezTo>
                    <a:pt x="31" y="100"/>
                    <a:pt x="32" y="98"/>
                    <a:pt x="33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2" y="91"/>
                    <a:pt x="0" y="89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4"/>
                    <a:pt x="2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2"/>
                    <a:pt x="73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6" y="0"/>
                    <a:pt x="128" y="2"/>
                    <a:pt x="128" y="4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02"/>
                    <a:pt x="126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73" y="104"/>
                    <a:pt x="71" y="102"/>
                    <a:pt x="71" y="99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6" y="98"/>
                    <a:pt x="67" y="100"/>
                    <a:pt x="67" y="101"/>
                  </a:cubicBezTo>
                  <a:cubicBezTo>
                    <a:pt x="67" y="103"/>
                    <a:pt x="66" y="104"/>
                    <a:pt x="64" y="104"/>
                  </a:cubicBezTo>
                  <a:cubicBezTo>
                    <a:pt x="54" y="104"/>
                    <a:pt x="44" y="104"/>
                    <a:pt x="33" y="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72" name="Freeform 44"/>
            <p:cNvSpPr>
              <a:spLocks noEditPoints="1"/>
            </p:cNvSpPr>
            <p:nvPr/>
          </p:nvSpPr>
          <p:spPr bwMode="auto">
            <a:xfrm>
              <a:off x="2534" y="2400"/>
              <a:ext cx="102" cy="124"/>
            </a:xfrm>
            <a:custGeom>
              <a:avLst/>
              <a:gdLst>
                <a:gd name="T0" fmla="*/ 93 w 104"/>
                <a:gd name="T1" fmla="*/ 90 h 126"/>
                <a:gd name="T2" fmla="*/ 95 w 104"/>
                <a:gd name="T3" fmla="*/ 56 h 126"/>
                <a:gd name="T4" fmla="*/ 89 w 104"/>
                <a:gd name="T5" fmla="*/ 55 h 126"/>
                <a:gd name="T6" fmla="*/ 89 w 104"/>
                <a:gd name="T7" fmla="*/ 55 h 126"/>
                <a:gd name="T8" fmla="*/ 84 w 104"/>
                <a:gd name="T9" fmla="*/ 53 h 126"/>
                <a:gd name="T10" fmla="*/ 82 w 104"/>
                <a:gd name="T11" fmla="*/ 50 h 126"/>
                <a:gd name="T12" fmla="*/ 78 w 104"/>
                <a:gd name="T13" fmla="*/ 49 h 126"/>
                <a:gd name="T14" fmla="*/ 76 w 104"/>
                <a:gd name="T15" fmla="*/ 50 h 126"/>
                <a:gd name="T16" fmla="*/ 72 w 104"/>
                <a:gd name="T17" fmla="*/ 50 h 126"/>
                <a:gd name="T18" fmla="*/ 69 w 104"/>
                <a:gd name="T19" fmla="*/ 49 h 126"/>
                <a:gd name="T20" fmla="*/ 68 w 104"/>
                <a:gd name="T21" fmla="*/ 47 h 126"/>
                <a:gd name="T22" fmla="*/ 62 w 104"/>
                <a:gd name="T23" fmla="*/ 47 h 126"/>
                <a:gd name="T24" fmla="*/ 52 w 104"/>
                <a:gd name="T25" fmla="*/ 16 h 126"/>
                <a:gd name="T26" fmla="*/ 47 w 104"/>
                <a:gd name="T27" fmla="*/ 67 h 126"/>
                <a:gd name="T28" fmla="*/ 46 w 104"/>
                <a:gd name="T29" fmla="*/ 71 h 126"/>
                <a:gd name="T30" fmla="*/ 43 w 104"/>
                <a:gd name="T31" fmla="*/ 74 h 126"/>
                <a:gd name="T32" fmla="*/ 36 w 104"/>
                <a:gd name="T33" fmla="*/ 74 h 126"/>
                <a:gd name="T34" fmla="*/ 23 w 104"/>
                <a:gd name="T35" fmla="*/ 69 h 126"/>
                <a:gd name="T36" fmla="*/ 16 w 104"/>
                <a:gd name="T37" fmla="*/ 73 h 126"/>
                <a:gd name="T38" fmla="*/ 39 w 104"/>
                <a:gd name="T39" fmla="*/ 87 h 126"/>
                <a:gd name="T40" fmla="*/ 52 w 104"/>
                <a:gd name="T41" fmla="*/ 99 h 126"/>
                <a:gd name="T42" fmla="*/ 44 w 104"/>
                <a:gd name="T43" fmla="*/ 105 h 126"/>
                <a:gd name="T44" fmla="*/ 33 w 104"/>
                <a:gd name="T45" fmla="*/ 94 h 126"/>
                <a:gd name="T46" fmla="*/ 10 w 104"/>
                <a:gd name="T47" fmla="*/ 80 h 126"/>
                <a:gd name="T48" fmla="*/ 26 w 104"/>
                <a:gd name="T49" fmla="*/ 60 h 126"/>
                <a:gd name="T50" fmla="*/ 37 w 104"/>
                <a:gd name="T51" fmla="*/ 65 h 126"/>
                <a:gd name="T52" fmla="*/ 61 w 104"/>
                <a:gd name="T53" fmla="*/ 16 h 126"/>
                <a:gd name="T54" fmla="*/ 75 w 104"/>
                <a:gd name="T55" fmla="*/ 40 h 126"/>
                <a:gd name="T56" fmla="*/ 104 w 104"/>
                <a:gd name="T57" fmla="*/ 56 h 126"/>
                <a:gd name="T58" fmla="*/ 102 w 104"/>
                <a:gd name="T59" fmla="*/ 93 h 126"/>
                <a:gd name="T60" fmla="*/ 100 w 104"/>
                <a:gd name="T61" fmla="*/ 108 h 126"/>
                <a:gd name="T62" fmla="*/ 97 w 104"/>
                <a:gd name="T63" fmla="*/ 124 h 126"/>
                <a:gd name="T64" fmla="*/ 91 w 104"/>
                <a:gd name="T65" fmla="*/ 126 h 126"/>
                <a:gd name="T66" fmla="*/ 46 w 104"/>
                <a:gd name="T67" fmla="*/ 124 h 126"/>
                <a:gd name="T68" fmla="*/ 44 w 104"/>
                <a:gd name="T69" fmla="*/ 118 h 126"/>
                <a:gd name="T70" fmla="*/ 44 w 104"/>
                <a:gd name="T71" fmla="*/ 105 h 126"/>
                <a:gd name="T72" fmla="*/ 53 w 104"/>
                <a:gd name="T73" fmla="*/ 108 h 126"/>
                <a:gd name="T74" fmla="*/ 90 w 104"/>
                <a:gd name="T75" fmla="*/ 117 h 126"/>
                <a:gd name="T76" fmla="*/ 53 w 104"/>
                <a:gd name="T77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26">
                  <a:moveTo>
                    <a:pt x="89" y="99"/>
                  </a:moveTo>
                  <a:cubicBezTo>
                    <a:pt x="90" y="96"/>
                    <a:pt x="92" y="93"/>
                    <a:pt x="93" y="90"/>
                  </a:cubicBezTo>
                  <a:cubicBezTo>
                    <a:pt x="94" y="86"/>
                    <a:pt x="95" y="82"/>
                    <a:pt x="95" y="78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5" y="53"/>
                    <a:pt x="92" y="54"/>
                    <a:pt x="92" y="54"/>
                  </a:cubicBezTo>
                  <a:cubicBezTo>
                    <a:pt x="91" y="55"/>
                    <a:pt x="90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8" y="55"/>
                    <a:pt x="87" y="55"/>
                    <a:pt x="86" y="55"/>
                  </a:cubicBezTo>
                  <a:cubicBezTo>
                    <a:pt x="85" y="54"/>
                    <a:pt x="84" y="54"/>
                    <a:pt x="84" y="53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3" y="52"/>
                    <a:pt x="83" y="51"/>
                    <a:pt x="82" y="50"/>
                  </a:cubicBezTo>
                  <a:cubicBezTo>
                    <a:pt x="82" y="48"/>
                    <a:pt x="79" y="47"/>
                    <a:pt x="78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7" y="49"/>
                    <a:pt x="76" y="50"/>
                    <a:pt x="76" y="50"/>
                  </a:cubicBezTo>
                  <a:cubicBezTo>
                    <a:pt x="75" y="50"/>
                    <a:pt x="74" y="50"/>
                    <a:pt x="7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1" y="50"/>
                    <a:pt x="70" y="50"/>
                    <a:pt x="70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9" y="48"/>
                    <a:pt x="68" y="47"/>
                    <a:pt x="68" y="47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7" y="44"/>
                    <a:pt x="63" y="45"/>
                    <a:pt x="62" y="47"/>
                  </a:cubicBezTo>
                  <a:cubicBezTo>
                    <a:pt x="61" y="52"/>
                    <a:pt x="52" y="53"/>
                    <a:pt x="52" y="47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3"/>
                    <a:pt x="47" y="13"/>
                    <a:pt x="47" y="16"/>
                  </a:cubicBezTo>
                  <a:cubicBezTo>
                    <a:pt x="47" y="33"/>
                    <a:pt x="47" y="50"/>
                    <a:pt x="47" y="67"/>
                  </a:cubicBezTo>
                  <a:cubicBezTo>
                    <a:pt x="47" y="69"/>
                    <a:pt x="46" y="70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5" y="72"/>
                    <a:pt x="44" y="73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5"/>
                    <a:pt x="41" y="75"/>
                    <a:pt x="39" y="75"/>
                  </a:cubicBezTo>
                  <a:cubicBezTo>
                    <a:pt x="38" y="75"/>
                    <a:pt x="37" y="75"/>
                    <a:pt x="36" y="74"/>
                  </a:cubicBezTo>
                  <a:cubicBezTo>
                    <a:pt x="34" y="74"/>
                    <a:pt x="32" y="72"/>
                    <a:pt x="30" y="72"/>
                  </a:cubicBezTo>
                  <a:cubicBezTo>
                    <a:pt x="27" y="71"/>
                    <a:pt x="25" y="70"/>
                    <a:pt x="23" y="69"/>
                  </a:cubicBezTo>
                  <a:cubicBezTo>
                    <a:pt x="22" y="69"/>
                    <a:pt x="20" y="68"/>
                    <a:pt x="19" y="68"/>
                  </a:cubicBezTo>
                  <a:cubicBezTo>
                    <a:pt x="16" y="68"/>
                    <a:pt x="13" y="71"/>
                    <a:pt x="16" y="73"/>
                  </a:cubicBezTo>
                  <a:cubicBezTo>
                    <a:pt x="17" y="74"/>
                    <a:pt x="19" y="75"/>
                    <a:pt x="21" y="76"/>
                  </a:cubicBezTo>
                  <a:cubicBezTo>
                    <a:pt x="28" y="79"/>
                    <a:pt x="33" y="83"/>
                    <a:pt x="39" y="87"/>
                  </a:cubicBezTo>
                  <a:cubicBezTo>
                    <a:pt x="43" y="91"/>
                    <a:pt x="47" y="95"/>
                    <a:pt x="51" y="99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89" y="99"/>
                    <a:pt x="89" y="99"/>
                    <a:pt x="89" y="99"/>
                  </a:cubicBezTo>
                  <a:close/>
                  <a:moveTo>
                    <a:pt x="44" y="105"/>
                  </a:moveTo>
                  <a:cubicBezTo>
                    <a:pt x="44" y="105"/>
                    <a:pt x="44" y="105"/>
                    <a:pt x="44" y="105"/>
                  </a:cubicBezTo>
                  <a:cubicBezTo>
                    <a:pt x="40" y="101"/>
                    <a:pt x="37" y="98"/>
                    <a:pt x="33" y="94"/>
                  </a:cubicBezTo>
                  <a:cubicBezTo>
                    <a:pt x="28" y="90"/>
                    <a:pt x="23" y="87"/>
                    <a:pt x="17" y="85"/>
                  </a:cubicBezTo>
                  <a:cubicBezTo>
                    <a:pt x="14" y="83"/>
                    <a:pt x="12" y="82"/>
                    <a:pt x="10" y="80"/>
                  </a:cubicBezTo>
                  <a:cubicBezTo>
                    <a:pt x="0" y="72"/>
                    <a:pt x="8" y="59"/>
                    <a:pt x="19" y="59"/>
                  </a:cubicBezTo>
                  <a:cubicBezTo>
                    <a:pt x="21" y="59"/>
                    <a:pt x="24" y="59"/>
                    <a:pt x="26" y="60"/>
                  </a:cubicBezTo>
                  <a:cubicBezTo>
                    <a:pt x="28" y="61"/>
                    <a:pt x="31" y="62"/>
                    <a:pt x="33" y="63"/>
                  </a:cubicBezTo>
                  <a:cubicBezTo>
                    <a:pt x="35" y="64"/>
                    <a:pt x="36" y="64"/>
                    <a:pt x="37" y="65"/>
                  </a:cubicBezTo>
                  <a:cubicBezTo>
                    <a:pt x="37" y="49"/>
                    <a:pt x="37" y="32"/>
                    <a:pt x="37" y="16"/>
                  </a:cubicBezTo>
                  <a:cubicBezTo>
                    <a:pt x="37" y="0"/>
                    <a:pt x="61" y="0"/>
                    <a:pt x="61" y="1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6" y="35"/>
                    <a:pt x="71" y="36"/>
                    <a:pt x="75" y="40"/>
                  </a:cubicBezTo>
                  <a:cubicBezTo>
                    <a:pt x="80" y="37"/>
                    <a:pt x="88" y="39"/>
                    <a:pt x="90" y="45"/>
                  </a:cubicBezTo>
                  <a:cubicBezTo>
                    <a:pt x="98" y="43"/>
                    <a:pt x="104" y="48"/>
                    <a:pt x="104" y="56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83"/>
                    <a:pt x="103" y="88"/>
                    <a:pt x="102" y="93"/>
                  </a:cubicBezTo>
                  <a:cubicBezTo>
                    <a:pt x="101" y="96"/>
                    <a:pt x="99" y="99"/>
                    <a:pt x="98" y="102"/>
                  </a:cubicBezTo>
                  <a:cubicBezTo>
                    <a:pt x="99" y="104"/>
                    <a:pt x="100" y="106"/>
                    <a:pt x="100" y="108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100" y="120"/>
                    <a:pt x="99" y="122"/>
                    <a:pt x="97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5"/>
                    <a:pt x="93" y="126"/>
                    <a:pt x="91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0" y="126"/>
                    <a:pt x="48" y="125"/>
                    <a:pt x="46" y="124"/>
                  </a:cubicBezTo>
                  <a:cubicBezTo>
                    <a:pt x="46" y="124"/>
                    <a:pt x="46" y="124"/>
                    <a:pt x="46" y="124"/>
                  </a:cubicBezTo>
                  <a:cubicBezTo>
                    <a:pt x="45" y="122"/>
                    <a:pt x="44" y="120"/>
                    <a:pt x="44" y="11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4" y="107"/>
                    <a:pt x="44" y="106"/>
                    <a:pt x="44" y="105"/>
                  </a:cubicBezTo>
                  <a:close/>
                  <a:moveTo>
                    <a:pt x="53" y="108"/>
                  </a:moveTo>
                  <a:cubicBezTo>
                    <a:pt x="53" y="108"/>
                    <a:pt x="53" y="108"/>
                    <a:pt x="53" y="108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90" y="117"/>
                    <a:pt x="90" y="117"/>
                    <a:pt x="90" y="117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53" y="108"/>
                    <a:pt x="53" y="108"/>
                    <a:pt x="53" y="1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8964084" y="2384185"/>
            <a:ext cx="2785533" cy="78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74" name="Rectangle 46"/>
          <p:cNvSpPr>
            <a:spLocks noChangeArrowheads="1"/>
          </p:cNvSpPr>
          <p:nvPr/>
        </p:nvSpPr>
        <p:spPr bwMode="auto">
          <a:xfrm>
            <a:off x="8964084" y="3358153"/>
            <a:ext cx="2785533" cy="78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8964084" y="4374467"/>
            <a:ext cx="2785533" cy="78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474134" y="2443471"/>
            <a:ext cx="2785533" cy="78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77" name="Rectangle 49"/>
          <p:cNvSpPr>
            <a:spLocks noChangeArrowheads="1"/>
          </p:cNvSpPr>
          <p:nvPr/>
        </p:nvSpPr>
        <p:spPr bwMode="auto">
          <a:xfrm>
            <a:off x="474134" y="3417437"/>
            <a:ext cx="2785533" cy="78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have many PowerPoint </a:t>
            </a:r>
            <a:r>
              <a:rPr lang="zh-CN" altLang="en-US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en-US" altLang="zh-CN" sz="1065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1065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474134" y="4433751"/>
            <a:ext cx="2785533" cy="58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65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亮亮图文旗舰店</a:t>
            </a:r>
            <a:r>
              <a:rPr lang="en-US" altLang="zh-CN" sz="1065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168390" y="42290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377838" y="887510"/>
            <a:ext cx="11537937" cy="0"/>
          </a:xfrm>
          <a:prstGeom prst="line">
            <a:avLst/>
          </a:prstGeom>
          <a:ln w="25400" cap="rnd">
            <a:solidFill>
              <a:srgbClr val="5E126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574674" y="219599"/>
            <a:ext cx="432861" cy="667911"/>
            <a:chOff x="974725" y="3709988"/>
            <a:chExt cx="1125538" cy="1736725"/>
          </a:xfrm>
        </p:grpSpPr>
        <p:sp>
          <p:nvSpPr>
            <p:cNvPr id="57" name="Freeform 48"/>
            <p:cNvSpPr/>
            <p:nvPr/>
          </p:nvSpPr>
          <p:spPr bwMode="auto">
            <a:xfrm>
              <a:off x="993775" y="4270375"/>
              <a:ext cx="1092200" cy="1141413"/>
            </a:xfrm>
            <a:custGeom>
              <a:avLst/>
              <a:gdLst>
                <a:gd name="T0" fmla="*/ 354 w 366"/>
                <a:gd name="T1" fmla="*/ 336 h 382"/>
                <a:gd name="T2" fmla="*/ 256 w 366"/>
                <a:gd name="T3" fmla="*/ 168 h 382"/>
                <a:gd name="T4" fmla="*/ 256 w 366"/>
                <a:gd name="T5" fmla="*/ 47 h 382"/>
                <a:gd name="T6" fmla="*/ 281 w 366"/>
                <a:gd name="T7" fmla="*/ 47 h 382"/>
                <a:gd name="T8" fmla="*/ 302 w 366"/>
                <a:gd name="T9" fmla="*/ 26 h 382"/>
                <a:gd name="T10" fmla="*/ 302 w 366"/>
                <a:gd name="T11" fmla="*/ 21 h 382"/>
                <a:gd name="T12" fmla="*/ 281 w 366"/>
                <a:gd name="T13" fmla="*/ 0 h 382"/>
                <a:gd name="T14" fmla="*/ 85 w 366"/>
                <a:gd name="T15" fmla="*/ 0 h 382"/>
                <a:gd name="T16" fmla="*/ 64 w 366"/>
                <a:gd name="T17" fmla="*/ 21 h 382"/>
                <a:gd name="T18" fmla="*/ 64 w 366"/>
                <a:gd name="T19" fmla="*/ 26 h 382"/>
                <a:gd name="T20" fmla="*/ 85 w 366"/>
                <a:gd name="T21" fmla="*/ 47 h 382"/>
                <a:gd name="T22" fmla="*/ 109 w 366"/>
                <a:gd name="T23" fmla="*/ 47 h 382"/>
                <a:gd name="T24" fmla="*/ 109 w 366"/>
                <a:gd name="T25" fmla="*/ 168 h 382"/>
                <a:gd name="T26" fmla="*/ 11 w 366"/>
                <a:gd name="T27" fmla="*/ 336 h 382"/>
                <a:gd name="T28" fmla="*/ 38 w 366"/>
                <a:gd name="T29" fmla="*/ 382 h 382"/>
                <a:gd name="T30" fmla="*/ 327 w 366"/>
                <a:gd name="T31" fmla="*/ 382 h 382"/>
                <a:gd name="T32" fmla="*/ 354 w 366"/>
                <a:gd name="T33" fmla="*/ 33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6" h="382">
                  <a:moveTo>
                    <a:pt x="354" y="336"/>
                  </a:moveTo>
                  <a:cubicBezTo>
                    <a:pt x="256" y="168"/>
                    <a:pt x="256" y="168"/>
                    <a:pt x="256" y="168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81" y="47"/>
                    <a:pt x="281" y="47"/>
                    <a:pt x="281" y="47"/>
                  </a:cubicBezTo>
                  <a:cubicBezTo>
                    <a:pt x="292" y="47"/>
                    <a:pt x="302" y="38"/>
                    <a:pt x="302" y="26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9"/>
                    <a:pt x="292" y="0"/>
                    <a:pt x="28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3" y="0"/>
                    <a:pt x="64" y="9"/>
                    <a:pt x="64" y="2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38"/>
                    <a:pt x="73" y="47"/>
                    <a:pt x="85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1" y="336"/>
                    <a:pt x="11" y="336"/>
                    <a:pt x="11" y="336"/>
                  </a:cubicBezTo>
                  <a:cubicBezTo>
                    <a:pt x="0" y="357"/>
                    <a:pt x="14" y="382"/>
                    <a:pt x="38" y="382"/>
                  </a:cubicBezTo>
                  <a:cubicBezTo>
                    <a:pt x="327" y="382"/>
                    <a:pt x="327" y="382"/>
                    <a:pt x="327" y="382"/>
                  </a:cubicBezTo>
                  <a:cubicBezTo>
                    <a:pt x="351" y="382"/>
                    <a:pt x="366" y="357"/>
                    <a:pt x="354" y="336"/>
                  </a:cubicBezTo>
                  <a:close/>
                </a:path>
              </a:pathLst>
            </a:cu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49"/>
            <p:cNvSpPr>
              <a:spLocks noEditPoints="1"/>
            </p:cNvSpPr>
            <p:nvPr/>
          </p:nvSpPr>
          <p:spPr bwMode="auto">
            <a:xfrm>
              <a:off x="974725" y="4238625"/>
              <a:ext cx="1125538" cy="1208088"/>
            </a:xfrm>
            <a:custGeom>
              <a:avLst/>
              <a:gdLst>
                <a:gd name="T0" fmla="*/ 370 w 377"/>
                <a:gd name="T1" fmla="*/ 342 h 405"/>
                <a:gd name="T2" fmla="*/ 274 w 377"/>
                <a:gd name="T3" fmla="*/ 176 h 405"/>
                <a:gd name="T4" fmla="*/ 274 w 377"/>
                <a:gd name="T5" fmla="*/ 70 h 405"/>
                <a:gd name="T6" fmla="*/ 287 w 377"/>
                <a:gd name="T7" fmla="*/ 70 h 405"/>
                <a:gd name="T8" fmla="*/ 319 w 377"/>
                <a:gd name="T9" fmla="*/ 37 h 405"/>
                <a:gd name="T10" fmla="*/ 319 w 377"/>
                <a:gd name="T11" fmla="*/ 32 h 405"/>
                <a:gd name="T12" fmla="*/ 287 w 377"/>
                <a:gd name="T13" fmla="*/ 0 h 405"/>
                <a:gd name="T14" fmla="*/ 91 w 377"/>
                <a:gd name="T15" fmla="*/ 0 h 405"/>
                <a:gd name="T16" fmla="*/ 58 w 377"/>
                <a:gd name="T17" fmla="*/ 32 h 405"/>
                <a:gd name="T18" fmla="*/ 58 w 377"/>
                <a:gd name="T19" fmla="*/ 37 h 405"/>
                <a:gd name="T20" fmla="*/ 91 w 377"/>
                <a:gd name="T21" fmla="*/ 70 h 405"/>
                <a:gd name="T22" fmla="*/ 104 w 377"/>
                <a:gd name="T23" fmla="*/ 70 h 405"/>
                <a:gd name="T24" fmla="*/ 104 w 377"/>
                <a:gd name="T25" fmla="*/ 176 h 405"/>
                <a:gd name="T26" fmla="*/ 8 w 377"/>
                <a:gd name="T27" fmla="*/ 342 h 405"/>
                <a:gd name="T28" fmla="*/ 8 w 377"/>
                <a:gd name="T29" fmla="*/ 384 h 405"/>
                <a:gd name="T30" fmla="*/ 44 w 377"/>
                <a:gd name="T31" fmla="*/ 405 h 405"/>
                <a:gd name="T32" fmla="*/ 333 w 377"/>
                <a:gd name="T33" fmla="*/ 405 h 405"/>
                <a:gd name="T34" fmla="*/ 370 w 377"/>
                <a:gd name="T35" fmla="*/ 384 h 405"/>
                <a:gd name="T36" fmla="*/ 370 w 377"/>
                <a:gd name="T37" fmla="*/ 342 h 405"/>
                <a:gd name="T38" fmla="*/ 333 w 377"/>
                <a:gd name="T39" fmla="*/ 393 h 405"/>
                <a:gd name="T40" fmla="*/ 44 w 377"/>
                <a:gd name="T41" fmla="*/ 393 h 405"/>
                <a:gd name="T42" fmla="*/ 17 w 377"/>
                <a:gd name="T43" fmla="*/ 347 h 405"/>
                <a:gd name="T44" fmla="*/ 115 w 377"/>
                <a:gd name="T45" fmla="*/ 179 h 405"/>
                <a:gd name="T46" fmla="*/ 115 w 377"/>
                <a:gd name="T47" fmla="*/ 58 h 405"/>
                <a:gd name="T48" fmla="*/ 91 w 377"/>
                <a:gd name="T49" fmla="*/ 58 h 405"/>
                <a:gd name="T50" fmla="*/ 70 w 377"/>
                <a:gd name="T51" fmla="*/ 37 h 405"/>
                <a:gd name="T52" fmla="*/ 70 w 377"/>
                <a:gd name="T53" fmla="*/ 32 h 405"/>
                <a:gd name="T54" fmla="*/ 91 w 377"/>
                <a:gd name="T55" fmla="*/ 11 h 405"/>
                <a:gd name="T56" fmla="*/ 287 w 377"/>
                <a:gd name="T57" fmla="*/ 11 h 405"/>
                <a:gd name="T58" fmla="*/ 308 w 377"/>
                <a:gd name="T59" fmla="*/ 32 h 405"/>
                <a:gd name="T60" fmla="*/ 308 w 377"/>
                <a:gd name="T61" fmla="*/ 37 h 405"/>
                <a:gd name="T62" fmla="*/ 287 w 377"/>
                <a:gd name="T63" fmla="*/ 58 h 405"/>
                <a:gd name="T64" fmla="*/ 262 w 377"/>
                <a:gd name="T65" fmla="*/ 58 h 405"/>
                <a:gd name="T66" fmla="*/ 262 w 377"/>
                <a:gd name="T67" fmla="*/ 179 h 405"/>
                <a:gd name="T68" fmla="*/ 360 w 377"/>
                <a:gd name="T69" fmla="*/ 347 h 405"/>
                <a:gd name="T70" fmla="*/ 333 w 377"/>
                <a:gd name="T71" fmla="*/ 39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7" h="405">
                  <a:moveTo>
                    <a:pt x="370" y="342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304" y="70"/>
                    <a:pt x="319" y="55"/>
                    <a:pt x="319" y="37"/>
                  </a:cubicBezTo>
                  <a:cubicBezTo>
                    <a:pt x="319" y="32"/>
                    <a:pt x="319" y="32"/>
                    <a:pt x="319" y="32"/>
                  </a:cubicBezTo>
                  <a:cubicBezTo>
                    <a:pt x="319" y="14"/>
                    <a:pt x="304" y="0"/>
                    <a:pt x="28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3" y="0"/>
                    <a:pt x="58" y="14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55"/>
                    <a:pt x="73" y="70"/>
                    <a:pt x="91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0" y="355"/>
                    <a:pt x="0" y="370"/>
                    <a:pt x="8" y="384"/>
                  </a:cubicBezTo>
                  <a:cubicBezTo>
                    <a:pt x="15" y="397"/>
                    <a:pt x="29" y="405"/>
                    <a:pt x="44" y="405"/>
                  </a:cubicBezTo>
                  <a:cubicBezTo>
                    <a:pt x="333" y="405"/>
                    <a:pt x="333" y="405"/>
                    <a:pt x="333" y="405"/>
                  </a:cubicBezTo>
                  <a:cubicBezTo>
                    <a:pt x="349" y="405"/>
                    <a:pt x="362" y="397"/>
                    <a:pt x="370" y="384"/>
                  </a:cubicBezTo>
                  <a:cubicBezTo>
                    <a:pt x="377" y="370"/>
                    <a:pt x="377" y="355"/>
                    <a:pt x="370" y="342"/>
                  </a:cubicBezTo>
                  <a:close/>
                  <a:moveTo>
                    <a:pt x="333" y="393"/>
                  </a:moveTo>
                  <a:cubicBezTo>
                    <a:pt x="44" y="393"/>
                    <a:pt x="44" y="393"/>
                    <a:pt x="44" y="393"/>
                  </a:cubicBezTo>
                  <a:cubicBezTo>
                    <a:pt x="20" y="393"/>
                    <a:pt x="6" y="368"/>
                    <a:pt x="17" y="347"/>
                  </a:cubicBezTo>
                  <a:cubicBezTo>
                    <a:pt x="115" y="179"/>
                    <a:pt x="115" y="179"/>
                    <a:pt x="115" y="17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79" y="58"/>
                    <a:pt x="70" y="49"/>
                    <a:pt x="70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9" y="11"/>
                    <a:pt x="91" y="11"/>
                  </a:cubicBezTo>
                  <a:cubicBezTo>
                    <a:pt x="287" y="11"/>
                    <a:pt x="287" y="11"/>
                    <a:pt x="287" y="11"/>
                  </a:cubicBezTo>
                  <a:cubicBezTo>
                    <a:pt x="298" y="11"/>
                    <a:pt x="308" y="20"/>
                    <a:pt x="308" y="32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8" y="49"/>
                    <a:pt x="298" y="58"/>
                    <a:pt x="287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72" y="368"/>
                    <a:pt x="357" y="393"/>
                    <a:pt x="333" y="393"/>
                  </a:cubicBezTo>
                  <a:close/>
                </a:path>
              </a:pathLst>
            </a:custGeom>
            <a:solidFill>
              <a:srgbClr val="5E1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50"/>
            <p:cNvSpPr/>
            <p:nvPr/>
          </p:nvSpPr>
          <p:spPr bwMode="auto">
            <a:xfrm>
              <a:off x="993775" y="4900613"/>
              <a:ext cx="1092200" cy="511175"/>
            </a:xfrm>
            <a:custGeom>
              <a:avLst/>
              <a:gdLst>
                <a:gd name="T0" fmla="*/ 282 w 366"/>
                <a:gd name="T1" fmla="*/ 0 h 171"/>
                <a:gd name="T2" fmla="*/ 145 w 366"/>
                <a:gd name="T3" fmla="*/ 45 h 171"/>
                <a:gd name="T4" fmla="*/ 54 w 366"/>
                <a:gd name="T5" fmla="*/ 51 h 171"/>
                <a:gd name="T6" fmla="*/ 11 w 366"/>
                <a:gd name="T7" fmla="*/ 125 h 171"/>
                <a:gd name="T8" fmla="*/ 38 w 366"/>
                <a:gd name="T9" fmla="*/ 171 h 171"/>
                <a:gd name="T10" fmla="*/ 327 w 366"/>
                <a:gd name="T11" fmla="*/ 171 h 171"/>
                <a:gd name="T12" fmla="*/ 354 w 366"/>
                <a:gd name="T13" fmla="*/ 125 h 171"/>
                <a:gd name="T14" fmla="*/ 282 w 366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171">
                  <a:moveTo>
                    <a:pt x="282" y="0"/>
                  </a:moveTo>
                  <a:cubicBezTo>
                    <a:pt x="229" y="16"/>
                    <a:pt x="183" y="39"/>
                    <a:pt x="145" y="45"/>
                  </a:cubicBezTo>
                  <a:cubicBezTo>
                    <a:pt x="114" y="50"/>
                    <a:pt x="85" y="53"/>
                    <a:pt x="54" y="51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0" y="146"/>
                    <a:pt x="14" y="171"/>
                    <a:pt x="38" y="171"/>
                  </a:cubicBezTo>
                  <a:cubicBezTo>
                    <a:pt x="327" y="171"/>
                    <a:pt x="327" y="171"/>
                    <a:pt x="327" y="171"/>
                  </a:cubicBezTo>
                  <a:cubicBezTo>
                    <a:pt x="351" y="171"/>
                    <a:pt x="366" y="146"/>
                    <a:pt x="354" y="125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51"/>
            <p:cNvSpPr/>
            <p:nvPr/>
          </p:nvSpPr>
          <p:spPr bwMode="auto">
            <a:xfrm>
              <a:off x="1106488" y="5040313"/>
              <a:ext cx="285750" cy="371475"/>
            </a:xfrm>
            <a:custGeom>
              <a:avLst/>
              <a:gdLst>
                <a:gd name="T0" fmla="*/ 0 w 96"/>
                <a:gd name="T1" fmla="*/ 124 h 124"/>
                <a:gd name="T2" fmla="*/ 47 w 96"/>
                <a:gd name="T3" fmla="*/ 124 h 124"/>
                <a:gd name="T4" fmla="*/ 96 w 96"/>
                <a:gd name="T5" fmla="*/ 0 h 124"/>
                <a:gd name="T6" fmla="*/ 47 w 96"/>
                <a:gd name="T7" fmla="*/ 5 h 124"/>
                <a:gd name="T8" fmla="*/ 0 w 9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4">
                  <a:moveTo>
                    <a:pt x="0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9" y="2"/>
                    <a:pt x="63" y="4"/>
                    <a:pt x="47" y="5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Oval 52"/>
            <p:cNvSpPr>
              <a:spLocks noChangeArrowheads="1"/>
            </p:cNvSpPr>
            <p:nvPr/>
          </p:nvSpPr>
          <p:spPr bwMode="auto">
            <a:xfrm>
              <a:off x="1503363" y="5262563"/>
              <a:ext cx="68263" cy="6508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Oval 53"/>
            <p:cNvSpPr>
              <a:spLocks noChangeArrowheads="1"/>
            </p:cNvSpPr>
            <p:nvPr/>
          </p:nvSpPr>
          <p:spPr bwMode="auto">
            <a:xfrm>
              <a:off x="1690688" y="5086350"/>
              <a:ext cx="125413" cy="122238"/>
            </a:xfrm>
            <a:prstGeom prst="ellipse">
              <a:avLst/>
            </a:prstGeom>
            <a:solidFill>
              <a:srgbClr val="F5F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Oval 54"/>
            <p:cNvSpPr>
              <a:spLocks noChangeArrowheads="1"/>
            </p:cNvSpPr>
            <p:nvPr/>
          </p:nvSpPr>
          <p:spPr bwMode="auto">
            <a:xfrm>
              <a:off x="1408113" y="4046538"/>
              <a:ext cx="95250" cy="952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Oval 55"/>
            <p:cNvSpPr>
              <a:spLocks noChangeArrowheads="1"/>
            </p:cNvSpPr>
            <p:nvPr/>
          </p:nvSpPr>
          <p:spPr bwMode="auto">
            <a:xfrm>
              <a:off x="1590675" y="3933825"/>
              <a:ext cx="106363" cy="1079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Oval 56"/>
            <p:cNvSpPr>
              <a:spLocks noChangeArrowheads="1"/>
            </p:cNvSpPr>
            <p:nvPr/>
          </p:nvSpPr>
          <p:spPr bwMode="auto">
            <a:xfrm>
              <a:off x="1476375" y="3709988"/>
              <a:ext cx="125413" cy="1254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C140D8"/>
      </a:accent1>
      <a:accent2>
        <a:srgbClr val="5FC3F8"/>
      </a:accent2>
      <a:accent3>
        <a:srgbClr val="B1D741"/>
      </a:accent3>
      <a:accent4>
        <a:srgbClr val="FF847B"/>
      </a:accent4>
      <a:accent5>
        <a:srgbClr val="FEB82C"/>
      </a:accent5>
      <a:accent6>
        <a:srgbClr val="6A5DB0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2687</Words>
  <Application>Microsoft Office PowerPoint</Application>
  <PresentationFormat>自定义</PresentationFormat>
  <Paragraphs>289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Damon</dc:creator>
  <cp:lastModifiedBy>Administrator</cp:lastModifiedBy>
  <cp:revision>22</cp:revision>
  <dcterms:created xsi:type="dcterms:W3CDTF">2017-03-31T12:11:00Z</dcterms:created>
  <dcterms:modified xsi:type="dcterms:W3CDTF">2017-07-08T18:35:08Z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