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83" r:id="rId5"/>
    <p:sldId id="263" r:id="rId6"/>
    <p:sldId id="265" r:id="rId7"/>
    <p:sldId id="266" r:id="rId8"/>
    <p:sldId id="267" r:id="rId9"/>
    <p:sldId id="259" r:id="rId10"/>
    <p:sldId id="268" r:id="rId11"/>
    <p:sldId id="269" r:id="rId12"/>
    <p:sldId id="270" r:id="rId13"/>
    <p:sldId id="271" r:id="rId14"/>
    <p:sldId id="272" r:id="rId15"/>
    <p:sldId id="260" r:id="rId16"/>
    <p:sldId id="274" r:id="rId17"/>
    <p:sldId id="275" r:id="rId18"/>
    <p:sldId id="276" r:id="rId19"/>
    <p:sldId id="277" r:id="rId20"/>
    <p:sldId id="278" r:id="rId21"/>
    <p:sldId id="261" r:id="rId22"/>
    <p:sldId id="264" r:id="rId23"/>
    <p:sldId id="279" r:id="rId24"/>
    <p:sldId id="280" r:id="rId25"/>
    <p:sldId id="281" r:id="rId26"/>
    <p:sldId id="282" r:id="rId27"/>
    <p:sldId id="262" r:id="rId28"/>
    <p:sldId id="287" r:id="rId29"/>
    <p:sldId id="28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C3BF"/>
    <a:srgbClr val="E9D2A8"/>
    <a:srgbClr val="FFFFFF"/>
    <a:srgbClr val="000000"/>
    <a:srgbClr val="404040"/>
    <a:srgbClr val="EFF0EB"/>
    <a:srgbClr val="EEEFEA"/>
    <a:srgbClr val="DDDED8"/>
    <a:srgbClr val="EAD0A4"/>
    <a:srgbClr val="C19E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54" autoAdjust="0"/>
  </p:normalViewPr>
  <p:slideViewPr>
    <p:cSldViewPr snapToGrid="0">
      <p:cViewPr varScale="1">
        <p:scale>
          <a:sx n="110" d="100"/>
          <a:sy n="110" d="100"/>
        </p:scale>
        <p:origin x="-558"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4.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accent1"/>
              </a:solidFill>
              <a:ln w="19050">
                <a:noFill/>
              </a:ln>
              <a:effectLst/>
            </c:spPr>
          </c:dPt>
          <c:dPt>
            <c:idx val="1"/>
            <c:spPr>
              <a:solidFill>
                <a:schemeClr val="bg2">
                  <a:alpha val="25000"/>
                </a:schemeClr>
              </a:solidFill>
              <a:ln w="19050">
                <a:no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75</c:v>
                </c:pt>
                <c:pt idx="1">
                  <c:v>25</c:v>
                </c:pt>
              </c:numCache>
            </c:numRef>
          </c:val>
        </c:ser>
        <c:dLbls/>
        <c:firstSliceAng val="0"/>
        <c:holeSize val="84"/>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accent2"/>
              </a:solidFill>
              <a:ln w="19050">
                <a:noFill/>
              </a:ln>
              <a:effectLst/>
            </c:spPr>
          </c:dPt>
          <c:dPt>
            <c:idx val="1"/>
            <c:spPr>
              <a:solidFill>
                <a:schemeClr val="bg2">
                  <a:alpha val="25000"/>
                </a:schemeClr>
              </a:solidFill>
              <a:ln w="19050">
                <a:no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90</c:v>
                </c:pt>
                <c:pt idx="1">
                  <c:v>10</c:v>
                </c:pt>
              </c:numCache>
            </c:numRef>
          </c:val>
        </c:ser>
        <c:dLbls/>
        <c:firstSliceAng val="0"/>
        <c:holeSize val="84"/>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accent3"/>
              </a:solidFill>
              <a:ln w="19050">
                <a:noFill/>
              </a:ln>
              <a:effectLst/>
            </c:spPr>
          </c:dPt>
          <c:dPt>
            <c:idx val="1"/>
            <c:spPr>
              <a:solidFill>
                <a:schemeClr val="bg2">
                  <a:alpha val="25000"/>
                </a:schemeClr>
              </a:solidFill>
              <a:ln w="19050">
                <a:no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15</c:v>
                </c:pt>
                <c:pt idx="1">
                  <c:v>85</c:v>
                </c:pt>
              </c:numCache>
            </c:numRef>
          </c:val>
        </c:ser>
        <c:dLbls/>
        <c:firstSliceAng val="0"/>
        <c:holeSize val="84"/>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Sales</c:v>
                </c:pt>
              </c:strCache>
            </c:strRef>
          </c:tx>
          <c:dPt>
            <c:idx val="0"/>
            <c:spPr>
              <a:solidFill>
                <a:schemeClr val="accent4"/>
              </a:solidFill>
              <a:ln w="19050">
                <a:noFill/>
              </a:ln>
              <a:effectLst/>
            </c:spPr>
          </c:dPt>
          <c:dPt>
            <c:idx val="1"/>
            <c:spPr>
              <a:solidFill>
                <a:schemeClr val="bg2">
                  <a:alpha val="25000"/>
                </a:schemeClr>
              </a:solidFill>
              <a:ln w="19050">
                <a:no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69</c:v>
                </c:pt>
                <c:pt idx="1">
                  <c:v>31</c:v>
                </c:pt>
              </c:numCache>
            </c:numRef>
          </c:val>
        </c:ser>
        <c:dLbls/>
        <c:firstSliceAng val="0"/>
        <c:holeSize val="84"/>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9AC386C-5960-487B-96EC-7275A4D6AFFB}"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DF9AF-743B-4B20-AD8F-6FF0717B66B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386C-5960-487B-96EC-7275A4D6AFFB}"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DF9AF-743B-4B20-AD8F-6FF0717B66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l="19896" t="15710" r="28958"/>
          <a:stretch>
            <a:fillRect/>
          </a:stretch>
        </p:blipFill>
        <p:spPr>
          <a:xfrm>
            <a:off x="5956300" y="0"/>
            <a:ext cx="6235700" cy="6858000"/>
          </a:xfrm>
          <a:custGeom>
            <a:avLst/>
            <a:gdLst>
              <a:gd name="connsiteX0" fmla="*/ 0 w 6235700"/>
              <a:gd name="connsiteY0" fmla="*/ 0 h 6858000"/>
              <a:gd name="connsiteX1" fmla="*/ 6235700 w 6235700"/>
              <a:gd name="connsiteY1" fmla="*/ 0 h 6858000"/>
              <a:gd name="connsiteX2" fmla="*/ 6235700 w 6235700"/>
              <a:gd name="connsiteY2" fmla="*/ 6858000 h 6858000"/>
              <a:gd name="connsiteX3" fmla="*/ 0 w 6235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35700" h="6858000">
                <a:moveTo>
                  <a:pt x="0" y="0"/>
                </a:moveTo>
                <a:lnTo>
                  <a:pt x="6235700" y="0"/>
                </a:lnTo>
                <a:lnTo>
                  <a:pt x="6235700" y="6858000"/>
                </a:lnTo>
                <a:lnTo>
                  <a:pt x="0" y="6858000"/>
                </a:lnTo>
                <a:close/>
              </a:path>
            </a:pathLst>
          </a:cu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xmlns="" val="0"/>
              </a:ext>
            </a:extLst>
          </a:blip>
          <a:srcRect t="15710" r="80104"/>
          <a:stretch>
            <a:fillRect/>
          </a:stretch>
        </p:blipFill>
        <p:spPr>
          <a:xfrm>
            <a:off x="0" y="0"/>
            <a:ext cx="5956300" cy="6858000"/>
          </a:xfrm>
          <a:custGeom>
            <a:avLst/>
            <a:gdLst>
              <a:gd name="connsiteX0" fmla="*/ 0 w 2425702"/>
              <a:gd name="connsiteY0" fmla="*/ 0 h 6858000"/>
              <a:gd name="connsiteX1" fmla="*/ 2425702 w 2425702"/>
              <a:gd name="connsiteY1" fmla="*/ 0 h 6858000"/>
              <a:gd name="connsiteX2" fmla="*/ 2425702 w 2425702"/>
              <a:gd name="connsiteY2" fmla="*/ 6858000 h 6858000"/>
              <a:gd name="connsiteX3" fmla="*/ 0 w 2425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25702" h="6858000">
                <a:moveTo>
                  <a:pt x="0" y="0"/>
                </a:moveTo>
                <a:lnTo>
                  <a:pt x="2425702" y="0"/>
                </a:lnTo>
                <a:lnTo>
                  <a:pt x="2425702" y="6858000"/>
                </a:lnTo>
                <a:lnTo>
                  <a:pt x="0" y="6858000"/>
                </a:lnTo>
                <a:close/>
              </a:path>
            </a:pathLst>
          </a:custGeom>
        </p:spPr>
      </p:pic>
      <p:sp>
        <p:nvSpPr>
          <p:cNvPr id="11" name="文本框 10"/>
          <p:cNvSpPr txBox="1"/>
          <p:nvPr/>
        </p:nvSpPr>
        <p:spPr>
          <a:xfrm>
            <a:off x="200025" y="1701800"/>
            <a:ext cx="7905750" cy="1015663"/>
          </a:xfrm>
          <a:prstGeom prst="rect">
            <a:avLst/>
          </a:prstGeom>
          <a:noFill/>
        </p:spPr>
        <p:txBody>
          <a:bodyPr wrap="square" rtlCol="0">
            <a:spAutoFit/>
          </a:bodyPr>
          <a:lstStyle/>
          <a:p>
            <a:r>
              <a:rPr lang="zh-CN" altLang="en-US" sz="6000" dirty="0" smtClean="0">
                <a:latin typeface="华文仿宋" panose="02010600040101010101" pitchFamily="2" charset="-122"/>
                <a:ea typeface="华文仿宋" panose="02010600040101010101" pitchFamily="2" charset="-122"/>
              </a:rPr>
              <a:t>小清新毕业答辩模板</a:t>
            </a:r>
            <a:endParaRPr lang="zh-CN" altLang="en-US" sz="6000" dirty="0">
              <a:latin typeface="华文仿宋" panose="02010600040101010101" pitchFamily="2" charset="-122"/>
              <a:ea typeface="华文仿宋" panose="02010600040101010101" pitchFamily="2" charset="-122"/>
            </a:endParaRPr>
          </a:p>
        </p:txBody>
      </p:sp>
      <p:sp>
        <p:nvSpPr>
          <p:cNvPr id="12" name="矩形 11"/>
          <p:cNvSpPr/>
          <p:nvPr/>
        </p:nvSpPr>
        <p:spPr>
          <a:xfrm>
            <a:off x="333375" y="2717463"/>
            <a:ext cx="6597650" cy="307777"/>
          </a:xfrm>
          <a:prstGeom prst="rect">
            <a:avLst/>
          </a:prstGeom>
        </p:spPr>
        <p:txBody>
          <a:bodyPr wrap="square">
            <a:spAutoFit/>
          </a:bodyPr>
          <a:lstStyle/>
          <a:p>
            <a:pPr algn="dist"/>
            <a:r>
              <a:rPr lang="en-US" altLang="zh-CN" sz="1400" dirty="0" smtClean="0">
                <a:latin typeface="等线 Light" panose="02010600030101010101" pitchFamily="2" charset="-122"/>
                <a:ea typeface="等线 Light" panose="02010600030101010101" pitchFamily="2" charset="-122"/>
              </a:rPr>
              <a:t>THE  PROFESSIONAL  POWERPOINT  TEMPLATE </a:t>
            </a:r>
            <a:endParaRPr lang="en-US" altLang="zh-CN" sz="1400" dirty="0">
              <a:latin typeface="等线 Light" panose="02010600030101010101" pitchFamily="2" charset="-122"/>
              <a:ea typeface="等线 Light" panose="02010600030101010101" pitchFamily="2" charset="-122"/>
            </a:endParaRPr>
          </a:p>
        </p:txBody>
      </p:sp>
      <p:sp>
        <p:nvSpPr>
          <p:cNvPr id="13" name="文本框 12"/>
          <p:cNvSpPr txBox="1"/>
          <p:nvPr/>
        </p:nvSpPr>
        <p:spPr>
          <a:xfrm>
            <a:off x="200025" y="3449955"/>
            <a:ext cx="2392045" cy="398780"/>
          </a:xfrm>
          <a:prstGeom prst="rect">
            <a:avLst/>
          </a:prstGeom>
          <a:noFill/>
        </p:spPr>
        <p:txBody>
          <a:bodyPr wrap="square" rtlCol="0">
            <a:spAutoFit/>
          </a:bodyPr>
          <a:lstStyle/>
          <a:p>
            <a:pPr algn="ctr"/>
            <a:r>
              <a:rPr lang="zh-CN" altLang="en-US" sz="2000" dirty="0">
                <a:latin typeface="华文仿宋" panose="02010600040101010101" pitchFamily="2" charset="-122"/>
                <a:ea typeface="华文仿宋" panose="02010600040101010101" pitchFamily="2" charset="-122"/>
              </a:rPr>
              <a:t>答辩</a:t>
            </a:r>
            <a:r>
              <a:rPr lang="zh-CN" altLang="en-US" sz="2000" dirty="0" smtClean="0">
                <a:latin typeface="华文仿宋" panose="02010600040101010101" pitchFamily="2" charset="-122"/>
                <a:ea typeface="华文仿宋" panose="02010600040101010101" pitchFamily="2" charset="-122"/>
              </a:rPr>
              <a:t>人</a:t>
            </a:r>
            <a:r>
              <a:rPr lang="zh-CN" altLang="en-US" sz="2000" dirty="0" smtClean="0">
                <a:latin typeface="华文仿宋" panose="02010600040101010101" pitchFamily="2" charset="-122"/>
                <a:ea typeface="华文仿宋" panose="02010600040101010101" pitchFamily="2" charset="-122"/>
              </a:rPr>
              <a:t>：亮亮图文</a:t>
            </a:r>
            <a:endParaRPr lang="zh-CN" altLang="en-US" sz="2000" dirty="0" smtClean="0">
              <a:latin typeface="华文仿宋" panose="02010600040101010101" pitchFamily="2" charset="-122"/>
              <a:ea typeface="华文仿宋" panose="02010600040101010101" pitchFamily="2" charset="-122"/>
            </a:endParaRPr>
          </a:p>
        </p:txBody>
      </p:sp>
      <p:sp>
        <p:nvSpPr>
          <p:cNvPr id="14" name="文本框 13"/>
          <p:cNvSpPr txBox="1"/>
          <p:nvPr/>
        </p:nvSpPr>
        <p:spPr>
          <a:xfrm>
            <a:off x="2451735" y="3449693"/>
            <a:ext cx="2506224" cy="398780"/>
          </a:xfrm>
          <a:prstGeom prst="rect">
            <a:avLst/>
          </a:prstGeom>
          <a:noFill/>
        </p:spPr>
        <p:txBody>
          <a:bodyPr wrap="square" rtlCol="0">
            <a:spAutoFit/>
          </a:bodyPr>
          <a:lstStyle/>
          <a:p>
            <a:pPr algn="ctr"/>
            <a:r>
              <a:rPr lang="zh-CN" altLang="en-US" sz="2000" dirty="0">
                <a:latin typeface="华文仿宋" panose="02010600040101010101" pitchFamily="2" charset="-122"/>
                <a:ea typeface="华文仿宋" panose="02010600040101010101" pitchFamily="2" charset="-122"/>
              </a:rPr>
              <a:t>指导</a:t>
            </a:r>
            <a:r>
              <a:rPr lang="zh-CN" altLang="en-US" sz="2000" dirty="0" smtClean="0">
                <a:latin typeface="华文仿宋" panose="02010600040101010101" pitchFamily="2" charset="-122"/>
                <a:ea typeface="华文仿宋" panose="02010600040101010101" pitchFamily="2" charset="-122"/>
              </a:rPr>
              <a:t>老师</a:t>
            </a:r>
            <a:r>
              <a:rPr lang="zh-CN" altLang="en-US" sz="2000" dirty="0" smtClean="0">
                <a:latin typeface="华文仿宋" panose="02010600040101010101" pitchFamily="2" charset="-122"/>
                <a:ea typeface="华文仿宋" panose="02010600040101010101" pitchFamily="2" charset="-122"/>
              </a:rPr>
              <a:t>：亮亮图文</a:t>
            </a:r>
            <a:endParaRPr lang="zh-CN" altLang="en-US" sz="2000" dirty="0" smtClean="0">
              <a:latin typeface="华文仿宋" panose="02010600040101010101" pitchFamily="2" charset="-122"/>
              <a:ea typeface="华文仿宋" panose="02010600040101010101" pitchFamily="2" charset="-122"/>
            </a:endParaRPr>
          </a:p>
        </p:txBody>
      </p:sp>
      <p:cxnSp>
        <p:nvCxnSpPr>
          <p:cNvPr id="16" name="直接连接符 15"/>
          <p:cNvCxnSpPr/>
          <p:nvPr/>
        </p:nvCxnSpPr>
        <p:spPr>
          <a:xfrm>
            <a:off x="429002" y="3437521"/>
            <a:ext cx="377529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Rounded Rectangle 3"/>
          <p:cNvSpPr/>
          <p:nvPr/>
        </p:nvSpPr>
        <p:spPr>
          <a:xfrm>
            <a:off x="914400" y="2296299"/>
            <a:ext cx="1042877" cy="1042877"/>
          </a:xfrm>
          <a:prstGeom prst="roundRect">
            <a:avLst>
              <a:gd name="adj" fmla="val 8511"/>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ounded Rectangle 15"/>
          <p:cNvSpPr/>
          <p:nvPr/>
        </p:nvSpPr>
        <p:spPr>
          <a:xfrm>
            <a:off x="10234722" y="2296298"/>
            <a:ext cx="1042877" cy="1042877"/>
          </a:xfrm>
          <a:prstGeom prst="roundRect">
            <a:avLst>
              <a:gd name="adj" fmla="val 85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ounded Rectangle 20"/>
          <p:cNvSpPr/>
          <p:nvPr/>
        </p:nvSpPr>
        <p:spPr>
          <a:xfrm>
            <a:off x="4948749" y="4188784"/>
            <a:ext cx="1042877" cy="1042877"/>
          </a:xfrm>
          <a:prstGeom prst="roundRect">
            <a:avLst>
              <a:gd name="adj" fmla="val 85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ounded Rectangle 23"/>
          <p:cNvSpPr/>
          <p:nvPr/>
        </p:nvSpPr>
        <p:spPr>
          <a:xfrm>
            <a:off x="6200378" y="4188783"/>
            <a:ext cx="1042877" cy="1042877"/>
          </a:xfrm>
          <a:prstGeom prst="roundRect">
            <a:avLst>
              <a:gd name="adj" fmla="val 8511"/>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矩形 27"/>
          <p:cNvSpPr/>
          <p:nvPr/>
        </p:nvSpPr>
        <p:spPr>
          <a:xfrm>
            <a:off x="2104841" y="2301580"/>
            <a:ext cx="3886785"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Box 13"/>
          <p:cNvSpPr txBox="1"/>
          <p:nvPr/>
        </p:nvSpPr>
        <p:spPr>
          <a:xfrm>
            <a:off x="2104841" y="1920216"/>
            <a:ext cx="176908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7452007" y="4197531"/>
            <a:ext cx="3886785"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Box 13"/>
          <p:cNvSpPr txBox="1"/>
          <p:nvPr/>
        </p:nvSpPr>
        <p:spPr>
          <a:xfrm>
            <a:off x="7452007" y="3816167"/>
            <a:ext cx="176908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6200373" y="2301580"/>
            <a:ext cx="3886785" cy="1034129"/>
          </a:xfrm>
          <a:prstGeom prst="rect">
            <a:avLst/>
          </a:prstGeom>
          <a:noFill/>
        </p:spPr>
        <p:txBody>
          <a:bodyPr wrap="square" lIns="0" tIns="0" rIns="0" bIns="0" rtlCol="0" anchor="t" anchorCtr="0">
            <a:spAutoFit/>
          </a:bodyPr>
          <a:lstStyle/>
          <a:p>
            <a:pPr algn="r" defTabSz="1216660">
              <a:lnSpc>
                <a:spcPct val="120000"/>
              </a:lnSpc>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TextBox 13"/>
          <p:cNvSpPr txBox="1"/>
          <p:nvPr/>
        </p:nvSpPr>
        <p:spPr>
          <a:xfrm>
            <a:off x="8318077" y="1920216"/>
            <a:ext cx="1769081"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853212" y="4197531"/>
            <a:ext cx="3886785" cy="1034129"/>
          </a:xfrm>
          <a:prstGeom prst="rect">
            <a:avLst/>
          </a:prstGeom>
          <a:noFill/>
        </p:spPr>
        <p:txBody>
          <a:bodyPr wrap="square" lIns="0" tIns="0" rIns="0" bIns="0" rtlCol="0" anchor="t" anchorCtr="0">
            <a:spAutoFit/>
          </a:bodyPr>
          <a:lstStyle/>
          <a:p>
            <a:pPr algn="r" defTabSz="1216660">
              <a:lnSpc>
                <a:spcPct val="120000"/>
              </a:lnSpc>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13"/>
          <p:cNvSpPr txBox="1"/>
          <p:nvPr/>
        </p:nvSpPr>
        <p:spPr>
          <a:xfrm>
            <a:off x="2970916" y="3816167"/>
            <a:ext cx="1769081"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88359" y="2571248"/>
            <a:ext cx="4221341" cy="3519948"/>
          </a:xfrm>
          <a:prstGeom prst="rect">
            <a:avLst/>
          </a:prstGeom>
        </p:spPr>
      </p:pic>
      <p:sp>
        <p:nvSpPr>
          <p:cNvPr id="6" name="Oval 6"/>
          <p:cNvSpPr/>
          <p:nvPr/>
        </p:nvSpPr>
        <p:spPr>
          <a:xfrm>
            <a:off x="3118580" y="2587367"/>
            <a:ext cx="595423" cy="595423"/>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23"/>
          <p:cNvSpPr/>
          <p:nvPr/>
        </p:nvSpPr>
        <p:spPr>
          <a:xfrm>
            <a:off x="8477998" y="2592854"/>
            <a:ext cx="595423" cy="595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25"/>
          <p:cNvSpPr/>
          <p:nvPr/>
        </p:nvSpPr>
        <p:spPr>
          <a:xfrm>
            <a:off x="8477998" y="3591802"/>
            <a:ext cx="595423" cy="595423"/>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27"/>
          <p:cNvSpPr/>
          <p:nvPr/>
        </p:nvSpPr>
        <p:spPr>
          <a:xfrm>
            <a:off x="8477998" y="4682919"/>
            <a:ext cx="595423" cy="595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Oval 29"/>
          <p:cNvSpPr/>
          <p:nvPr/>
        </p:nvSpPr>
        <p:spPr>
          <a:xfrm>
            <a:off x="3118580" y="3591802"/>
            <a:ext cx="595423" cy="5954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31"/>
          <p:cNvSpPr/>
          <p:nvPr/>
        </p:nvSpPr>
        <p:spPr>
          <a:xfrm>
            <a:off x="3118580" y="4682919"/>
            <a:ext cx="595423" cy="595423"/>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3"/>
          <p:cNvSpPr txBox="1"/>
          <p:nvPr/>
        </p:nvSpPr>
        <p:spPr>
          <a:xfrm>
            <a:off x="9243067" y="2441162"/>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9243067" y="2763163"/>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9243067" y="344406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p:nvPr/>
        </p:nvSpPr>
        <p:spPr>
          <a:xfrm>
            <a:off x="9243067" y="3766070"/>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9243067" y="4621244"/>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9243067" y="4943245"/>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1738470" y="2441162"/>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614935" y="2763163"/>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1738470" y="344406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p:nvPr/>
        </p:nvSpPr>
        <p:spPr>
          <a:xfrm>
            <a:off x="614935" y="3766070"/>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1738470" y="4621244"/>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614935" y="4943245"/>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Freeform 8"/>
          <p:cNvSpPr/>
          <p:nvPr/>
        </p:nvSpPr>
        <p:spPr>
          <a:xfrm>
            <a:off x="5461686" y="2792811"/>
            <a:ext cx="1680519" cy="1081216"/>
          </a:xfrm>
          <a:custGeom>
            <a:avLst/>
            <a:gdLst>
              <a:gd name="connsiteX0" fmla="*/ 1680519 w 1680519"/>
              <a:gd name="connsiteY0" fmla="*/ 1081216 h 1081216"/>
              <a:gd name="connsiteX1" fmla="*/ 0 w 1680519"/>
              <a:gd name="connsiteY1" fmla="*/ 376881 h 1081216"/>
              <a:gd name="connsiteX2" fmla="*/ 222422 w 1680519"/>
              <a:gd name="connsiteY2" fmla="*/ 0 h 1081216"/>
              <a:gd name="connsiteX3" fmla="*/ 1383957 w 1680519"/>
              <a:gd name="connsiteY3" fmla="*/ 574589 h 1081216"/>
              <a:gd name="connsiteX4" fmla="*/ 1680519 w 1680519"/>
              <a:gd name="connsiteY4" fmla="*/ 1081216 h 108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519" h="1081216">
                <a:moveTo>
                  <a:pt x="1680519" y="1081216"/>
                </a:moveTo>
                <a:lnTo>
                  <a:pt x="0" y="376881"/>
                </a:lnTo>
                <a:lnTo>
                  <a:pt x="222422" y="0"/>
                </a:lnTo>
                <a:lnTo>
                  <a:pt x="1383957" y="574589"/>
                </a:lnTo>
                <a:lnTo>
                  <a:pt x="1680519" y="108121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p:nvPr/>
        </p:nvSpPr>
        <p:spPr>
          <a:xfrm>
            <a:off x="5452589" y="2065822"/>
            <a:ext cx="1286823" cy="1109330"/>
          </a:xfrm>
          <a:custGeom>
            <a:avLst/>
            <a:gdLst>
              <a:gd name="connsiteX0" fmla="*/ 643411 w 1286823"/>
              <a:gd name="connsiteY0" fmla="*/ 0 h 1109330"/>
              <a:gd name="connsiteX1" fmla="*/ 1286823 w 1286823"/>
              <a:gd name="connsiteY1" fmla="*/ 1109330 h 1109330"/>
              <a:gd name="connsiteX2" fmla="*/ 0 w 1286823"/>
              <a:gd name="connsiteY2" fmla="*/ 1109330 h 1109330"/>
              <a:gd name="connsiteX3" fmla="*/ 643411 w 1286823"/>
              <a:gd name="connsiteY3" fmla="*/ 0 h 1109330"/>
            </a:gdLst>
            <a:ahLst/>
            <a:cxnLst>
              <a:cxn ang="0">
                <a:pos x="connsiteX0" y="connsiteY0"/>
              </a:cxn>
              <a:cxn ang="0">
                <a:pos x="connsiteX1" y="connsiteY1"/>
              </a:cxn>
              <a:cxn ang="0">
                <a:pos x="connsiteX2" y="connsiteY2"/>
              </a:cxn>
              <a:cxn ang="0">
                <a:pos x="connsiteX3" y="connsiteY3"/>
              </a:cxn>
            </a:cxnLst>
            <a:rect l="l" t="t" r="r" b="b"/>
            <a:pathLst>
              <a:path w="1286823" h="1109330">
                <a:moveTo>
                  <a:pt x="643411" y="0"/>
                </a:moveTo>
                <a:lnTo>
                  <a:pt x="1286823" y="1109330"/>
                </a:lnTo>
                <a:lnTo>
                  <a:pt x="0" y="1109330"/>
                </a:lnTo>
                <a:lnTo>
                  <a:pt x="643411" y="0"/>
                </a:lnTo>
                <a:close/>
              </a:path>
            </a:pathLst>
          </a:cu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0"/>
          <p:cNvSpPr/>
          <p:nvPr/>
        </p:nvSpPr>
        <p:spPr>
          <a:xfrm>
            <a:off x="5047735" y="3367400"/>
            <a:ext cx="2508422" cy="1229498"/>
          </a:xfrm>
          <a:custGeom>
            <a:avLst/>
            <a:gdLst>
              <a:gd name="connsiteX0" fmla="*/ 2508422 w 2508422"/>
              <a:gd name="connsiteY0" fmla="*/ 1229498 h 1229498"/>
              <a:gd name="connsiteX1" fmla="*/ 0 w 2508422"/>
              <a:gd name="connsiteY1" fmla="*/ 512806 h 1229498"/>
              <a:gd name="connsiteX2" fmla="*/ 296562 w 2508422"/>
              <a:gd name="connsiteY2" fmla="*/ 0 h 1229498"/>
              <a:gd name="connsiteX3" fmla="*/ 2211860 w 2508422"/>
              <a:gd name="connsiteY3" fmla="*/ 710514 h 1229498"/>
              <a:gd name="connsiteX4" fmla="*/ 2508422 w 2508422"/>
              <a:gd name="connsiteY4" fmla="*/ 1229498 h 1229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422" h="1229498">
                <a:moveTo>
                  <a:pt x="2508422" y="1229498"/>
                </a:moveTo>
                <a:lnTo>
                  <a:pt x="0" y="512806"/>
                </a:lnTo>
                <a:lnTo>
                  <a:pt x="296562" y="0"/>
                </a:lnTo>
                <a:lnTo>
                  <a:pt x="2211860" y="710514"/>
                </a:lnTo>
                <a:lnTo>
                  <a:pt x="2508422" y="122949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1"/>
          <p:cNvSpPr/>
          <p:nvPr/>
        </p:nvSpPr>
        <p:spPr>
          <a:xfrm>
            <a:off x="5039921" y="3361222"/>
            <a:ext cx="2112158" cy="525426"/>
          </a:xfrm>
          <a:custGeom>
            <a:avLst/>
            <a:gdLst>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158" h="525426">
                <a:moveTo>
                  <a:pt x="304747" y="0"/>
                </a:moveTo>
                <a:lnTo>
                  <a:pt x="1807411" y="0"/>
                </a:lnTo>
                <a:lnTo>
                  <a:pt x="2112158" y="525426"/>
                </a:lnTo>
                <a:lnTo>
                  <a:pt x="0" y="525426"/>
                </a:lnTo>
                <a:lnTo>
                  <a:pt x="30474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2"/>
          <p:cNvSpPr/>
          <p:nvPr/>
        </p:nvSpPr>
        <p:spPr>
          <a:xfrm>
            <a:off x="4621427" y="4077914"/>
            <a:ext cx="3558746" cy="1594022"/>
          </a:xfrm>
          <a:custGeom>
            <a:avLst/>
            <a:gdLst>
              <a:gd name="connsiteX0" fmla="*/ 3558746 w 3558746"/>
              <a:gd name="connsiteY0" fmla="*/ 1594022 h 1594022"/>
              <a:gd name="connsiteX1" fmla="*/ 0 w 3558746"/>
              <a:gd name="connsiteY1" fmla="*/ 525162 h 1594022"/>
              <a:gd name="connsiteX2" fmla="*/ 308919 w 3558746"/>
              <a:gd name="connsiteY2" fmla="*/ 0 h 1594022"/>
              <a:gd name="connsiteX3" fmla="*/ 3052119 w 3558746"/>
              <a:gd name="connsiteY3" fmla="*/ 716692 h 1594022"/>
              <a:gd name="connsiteX4" fmla="*/ 3558746 w 3558746"/>
              <a:gd name="connsiteY4" fmla="*/ 1594022 h 159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746" h="1594022">
                <a:moveTo>
                  <a:pt x="3558746" y="1594022"/>
                </a:moveTo>
                <a:lnTo>
                  <a:pt x="0" y="525162"/>
                </a:lnTo>
                <a:lnTo>
                  <a:pt x="308919" y="0"/>
                </a:lnTo>
                <a:lnTo>
                  <a:pt x="3052119" y="716692"/>
                </a:lnTo>
                <a:lnTo>
                  <a:pt x="3558746" y="1594022"/>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p:nvPr/>
        </p:nvSpPr>
        <p:spPr>
          <a:xfrm>
            <a:off x="4624170" y="4072718"/>
            <a:ext cx="2943661" cy="530743"/>
          </a:xfrm>
          <a:custGeom>
            <a:avLst/>
            <a:gdLst>
              <a:gd name="connsiteX0" fmla="*/ 307831 w 2943661"/>
              <a:gd name="connsiteY0" fmla="*/ 0 h 530743"/>
              <a:gd name="connsiteX1" fmla="*/ 2635830 w 2943661"/>
              <a:gd name="connsiteY1" fmla="*/ 0 h 530743"/>
              <a:gd name="connsiteX2" fmla="*/ 2943661 w 2943661"/>
              <a:gd name="connsiteY2" fmla="*/ 530743 h 530743"/>
              <a:gd name="connsiteX3" fmla="*/ 0 w 2943661"/>
              <a:gd name="connsiteY3" fmla="*/ 530743 h 530743"/>
              <a:gd name="connsiteX4" fmla="*/ 307831 w 2943661"/>
              <a:gd name="connsiteY4" fmla="*/ 0 h 530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661" h="530743">
                <a:moveTo>
                  <a:pt x="307831" y="0"/>
                </a:moveTo>
                <a:lnTo>
                  <a:pt x="2635830" y="0"/>
                </a:lnTo>
                <a:lnTo>
                  <a:pt x="2943661" y="530743"/>
                </a:lnTo>
                <a:lnTo>
                  <a:pt x="0" y="530743"/>
                </a:lnTo>
                <a:lnTo>
                  <a:pt x="307831" y="0"/>
                </a:lnTo>
                <a:close/>
              </a:path>
            </a:pathLst>
          </a:cu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4"/>
          <p:cNvSpPr/>
          <p:nvPr/>
        </p:nvSpPr>
        <p:spPr>
          <a:xfrm>
            <a:off x="3996690" y="4789531"/>
            <a:ext cx="4198620" cy="895791"/>
          </a:xfrm>
          <a:custGeom>
            <a:avLst/>
            <a:gdLst>
              <a:gd name="connsiteX0" fmla="*/ 519559 w 4198620"/>
              <a:gd name="connsiteY0" fmla="*/ 0 h 895791"/>
              <a:gd name="connsiteX1" fmla="*/ 3679061 w 4198620"/>
              <a:gd name="connsiteY1" fmla="*/ 0 h 895791"/>
              <a:gd name="connsiteX2" fmla="*/ 4198620 w 4198620"/>
              <a:gd name="connsiteY2" fmla="*/ 895791 h 895791"/>
              <a:gd name="connsiteX3" fmla="*/ 0 w 4198620"/>
              <a:gd name="connsiteY3" fmla="*/ 895791 h 895791"/>
              <a:gd name="connsiteX4" fmla="*/ 519559 w 4198620"/>
              <a:gd name="connsiteY4" fmla="*/ 0 h 89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895791">
                <a:moveTo>
                  <a:pt x="519559" y="0"/>
                </a:moveTo>
                <a:lnTo>
                  <a:pt x="3679061" y="0"/>
                </a:lnTo>
                <a:lnTo>
                  <a:pt x="4198620" y="895791"/>
                </a:lnTo>
                <a:lnTo>
                  <a:pt x="0" y="895791"/>
                </a:lnTo>
                <a:lnTo>
                  <a:pt x="519559"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9"/>
          <p:cNvSpPr/>
          <p:nvPr/>
        </p:nvSpPr>
        <p:spPr>
          <a:xfrm>
            <a:off x="914400" y="2099936"/>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8" name="Oval 21"/>
          <p:cNvSpPr/>
          <p:nvPr/>
        </p:nvSpPr>
        <p:spPr>
          <a:xfrm>
            <a:off x="914400" y="3371865"/>
            <a:ext cx="499730" cy="499730"/>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Oval 23"/>
          <p:cNvSpPr/>
          <p:nvPr/>
        </p:nvSpPr>
        <p:spPr>
          <a:xfrm>
            <a:off x="10777870" y="2099936"/>
            <a:ext cx="499730" cy="499730"/>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Oval 25"/>
          <p:cNvSpPr/>
          <p:nvPr/>
        </p:nvSpPr>
        <p:spPr>
          <a:xfrm>
            <a:off x="10777870" y="3375842"/>
            <a:ext cx="499730" cy="499730"/>
          </a:xfrm>
          <a:prstGeom prst="ellipse">
            <a:avLst/>
          </a:prstGeom>
          <a:solidFill>
            <a:srgbClr val="C3C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FF0EB"/>
              </a:solidFill>
            </a:endParaRPr>
          </a:p>
        </p:txBody>
      </p:sp>
      <p:sp>
        <p:nvSpPr>
          <p:cNvPr id="24" name="Oval 27"/>
          <p:cNvSpPr/>
          <p:nvPr/>
        </p:nvSpPr>
        <p:spPr>
          <a:xfrm>
            <a:off x="914400" y="4643794"/>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6" name="Oval 29"/>
          <p:cNvSpPr/>
          <p:nvPr/>
        </p:nvSpPr>
        <p:spPr>
          <a:xfrm>
            <a:off x="10777870" y="4651748"/>
            <a:ext cx="499730" cy="499730"/>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8" name="TextBox 13"/>
          <p:cNvSpPr txBox="1"/>
          <p:nvPr/>
        </p:nvSpPr>
        <p:spPr>
          <a:xfrm>
            <a:off x="5430300" y="3473997"/>
            <a:ext cx="137689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p:nvPr/>
        </p:nvSpPr>
        <p:spPr>
          <a:xfrm>
            <a:off x="5430300" y="5089693"/>
            <a:ext cx="137689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5407550" y="4196251"/>
            <a:ext cx="137689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5409591" y="2702262"/>
            <a:ext cx="1372819"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9313481" y="2065822"/>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8274769" y="2387823"/>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9313481" y="3283931"/>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8274769" y="3605932"/>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9313481" y="4550639"/>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13"/>
          <p:cNvSpPr txBox="1"/>
          <p:nvPr/>
        </p:nvSpPr>
        <p:spPr>
          <a:xfrm>
            <a:off x="8274769" y="4872640"/>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13"/>
          <p:cNvSpPr txBox="1"/>
          <p:nvPr/>
        </p:nvSpPr>
        <p:spPr>
          <a:xfrm>
            <a:off x="1573677" y="2065822"/>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13"/>
          <p:cNvSpPr txBox="1"/>
          <p:nvPr/>
        </p:nvSpPr>
        <p:spPr>
          <a:xfrm>
            <a:off x="1573677" y="2387823"/>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13"/>
          <p:cNvSpPr txBox="1"/>
          <p:nvPr/>
        </p:nvSpPr>
        <p:spPr>
          <a:xfrm>
            <a:off x="1573677" y="328393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Box 13"/>
          <p:cNvSpPr txBox="1"/>
          <p:nvPr/>
        </p:nvSpPr>
        <p:spPr>
          <a:xfrm>
            <a:off x="1573677" y="360593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TextBox 13"/>
          <p:cNvSpPr txBox="1"/>
          <p:nvPr/>
        </p:nvSpPr>
        <p:spPr>
          <a:xfrm>
            <a:off x="1573677" y="455063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xtBox 13"/>
          <p:cNvSpPr txBox="1"/>
          <p:nvPr/>
        </p:nvSpPr>
        <p:spPr>
          <a:xfrm>
            <a:off x="1573677" y="4872640"/>
            <a:ext cx="2333999" cy="42287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亮亮图文旗舰店</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https://liangliangtuwen.tmall.com</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Rounded Rectangle 11"/>
          <p:cNvSpPr/>
          <p:nvPr/>
        </p:nvSpPr>
        <p:spPr>
          <a:xfrm>
            <a:off x="1714186" y="2138559"/>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14"/>
          <p:cNvSpPr/>
          <p:nvPr/>
        </p:nvSpPr>
        <p:spPr>
          <a:xfrm>
            <a:off x="1714186" y="3535096"/>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ounded Rectangle 17"/>
          <p:cNvSpPr/>
          <p:nvPr/>
        </p:nvSpPr>
        <p:spPr>
          <a:xfrm>
            <a:off x="1714186" y="4930337"/>
            <a:ext cx="900000" cy="900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20"/>
          <p:cNvSpPr/>
          <p:nvPr/>
        </p:nvSpPr>
        <p:spPr>
          <a:xfrm>
            <a:off x="6974013" y="2138559"/>
            <a:ext cx="900000" cy="900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23"/>
          <p:cNvSpPr/>
          <p:nvPr/>
        </p:nvSpPr>
        <p:spPr>
          <a:xfrm>
            <a:off x="6974013" y="3535096"/>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26"/>
          <p:cNvSpPr/>
          <p:nvPr/>
        </p:nvSpPr>
        <p:spPr>
          <a:xfrm>
            <a:off x="6974013" y="4930337"/>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9"/>
          <p:cNvGrpSpPr/>
          <p:nvPr/>
        </p:nvGrpSpPr>
        <p:grpSpPr>
          <a:xfrm>
            <a:off x="7207831" y="3819867"/>
            <a:ext cx="432364" cy="330459"/>
            <a:chOff x="5516563" y="84138"/>
            <a:chExt cx="1414463" cy="1081087"/>
          </a:xfrm>
          <a:solidFill>
            <a:schemeClr val="tx1"/>
          </a:solidFill>
        </p:grpSpPr>
        <p:sp>
          <p:nvSpPr>
            <p:cNvPr id="2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p:spPr>
          <p:txBody>
            <a:bodyPr vert="horz" wrap="square" lIns="91440" tIns="45720" rIns="91440" bIns="45720" numCol="1" anchor="t" anchorCtr="0" compatLnSpc="1"/>
            <a:lstStyle/>
            <a:p>
              <a:endParaRPr lang="id-ID"/>
            </a:p>
          </p:txBody>
        </p:sp>
        <p:sp>
          <p:nvSpPr>
            <p:cNvPr id="2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p:spPr>
          <p:txBody>
            <a:bodyPr vert="horz" wrap="square" lIns="91440" tIns="45720" rIns="91440" bIns="45720" numCol="1" anchor="t" anchorCtr="0" compatLnSpc="1"/>
            <a:lstStyle/>
            <a:p>
              <a:endParaRPr lang="id-ID"/>
            </a:p>
          </p:txBody>
        </p:sp>
        <p:sp>
          <p:nvSpPr>
            <p:cNvPr id="2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p:spPr>
          <p:txBody>
            <a:bodyPr vert="horz" wrap="square" lIns="91440" tIns="45720" rIns="91440" bIns="45720" numCol="1" anchor="t" anchorCtr="0" compatLnSpc="1"/>
            <a:lstStyle/>
            <a:p>
              <a:endParaRPr lang="id-ID"/>
            </a:p>
          </p:txBody>
        </p:sp>
        <p:sp>
          <p:nvSpPr>
            <p:cNvPr id="27" name="Freeform 16"/>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p:spPr>
          <p:txBody>
            <a:bodyPr vert="horz" wrap="square" lIns="91440" tIns="45720" rIns="91440" bIns="45720" numCol="1" anchor="t" anchorCtr="0" compatLnSpc="1"/>
            <a:lstStyle/>
            <a:p>
              <a:endParaRPr lang="id-ID"/>
            </a:p>
          </p:txBody>
        </p:sp>
        <p:sp>
          <p:nvSpPr>
            <p:cNvPr id="28" name="Freeform 17"/>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p:spPr>
          <p:txBody>
            <a:bodyPr vert="horz" wrap="square" lIns="91440" tIns="45720" rIns="91440" bIns="45720" numCol="1" anchor="t" anchorCtr="0" compatLnSpc="1"/>
            <a:lstStyle/>
            <a:p>
              <a:endParaRPr lang="id-ID"/>
            </a:p>
          </p:txBody>
        </p:sp>
        <p:sp>
          <p:nvSpPr>
            <p:cNvPr id="29" name="Freeform 18"/>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p:spPr>
          <p:txBody>
            <a:bodyPr vert="horz" wrap="square" lIns="91440" tIns="45720" rIns="91440" bIns="45720" numCol="1" anchor="t" anchorCtr="0" compatLnSpc="1"/>
            <a:lstStyle/>
            <a:p>
              <a:endParaRPr lang="id-ID"/>
            </a:p>
          </p:txBody>
        </p:sp>
        <p:sp>
          <p:nvSpPr>
            <p:cNvPr id="30" name="Freeform 19"/>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p:spPr>
          <p:txBody>
            <a:bodyPr vert="horz" wrap="square" lIns="91440" tIns="45720" rIns="91440" bIns="45720" numCol="1" anchor="t" anchorCtr="0" compatLnSpc="1"/>
            <a:lstStyle/>
            <a:p>
              <a:endParaRPr lang="id-ID"/>
            </a:p>
          </p:txBody>
        </p:sp>
      </p:grpSp>
      <p:grpSp>
        <p:nvGrpSpPr>
          <p:cNvPr id="31" name="Group 37"/>
          <p:cNvGrpSpPr/>
          <p:nvPr/>
        </p:nvGrpSpPr>
        <p:grpSpPr>
          <a:xfrm>
            <a:off x="1966444" y="5169251"/>
            <a:ext cx="395484" cy="422173"/>
            <a:chOff x="8342313" y="10972800"/>
            <a:chExt cx="1293813" cy="1381125"/>
          </a:xfrm>
          <a:solidFill>
            <a:schemeClr val="tx1"/>
          </a:solidFill>
        </p:grpSpPr>
        <p:sp>
          <p:nvSpPr>
            <p:cNvPr id="32"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p:spPr>
          <p:txBody>
            <a:bodyPr vert="horz" wrap="square" lIns="91440" tIns="45720" rIns="91440" bIns="45720" numCol="1" anchor="t" anchorCtr="0" compatLnSpc="1"/>
            <a:lstStyle/>
            <a:p>
              <a:endParaRPr lang="id-ID"/>
            </a:p>
          </p:txBody>
        </p:sp>
        <p:sp>
          <p:nvSpPr>
            <p:cNvPr id="33"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p:spPr>
          <p:txBody>
            <a:bodyPr vert="horz" wrap="square" lIns="91440" tIns="45720" rIns="91440" bIns="45720" numCol="1" anchor="t" anchorCtr="0" compatLnSpc="1"/>
            <a:lstStyle/>
            <a:p>
              <a:endParaRPr lang="id-ID"/>
            </a:p>
          </p:txBody>
        </p:sp>
        <p:sp>
          <p:nvSpPr>
            <p:cNvPr id="34"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p:spPr>
          <p:txBody>
            <a:bodyPr vert="horz" wrap="square" lIns="91440" tIns="45720" rIns="91440" bIns="45720" numCol="1" anchor="t" anchorCtr="0" compatLnSpc="1"/>
            <a:lstStyle/>
            <a:p>
              <a:endParaRPr lang="id-ID"/>
            </a:p>
          </p:txBody>
        </p:sp>
      </p:grpSp>
      <p:grpSp>
        <p:nvGrpSpPr>
          <p:cNvPr id="35" name="Group 41"/>
          <p:cNvGrpSpPr/>
          <p:nvPr/>
        </p:nvGrpSpPr>
        <p:grpSpPr>
          <a:xfrm>
            <a:off x="1952372" y="2403434"/>
            <a:ext cx="423629" cy="370251"/>
            <a:chOff x="8296275" y="8293096"/>
            <a:chExt cx="1385888" cy="1211261"/>
          </a:xfrm>
          <a:solidFill>
            <a:schemeClr val="tx1"/>
          </a:solidFill>
        </p:grpSpPr>
        <p:sp>
          <p:nvSpPr>
            <p:cNvPr id="36"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p:spPr>
          <p:txBody>
            <a:bodyPr vert="horz" wrap="square" lIns="91440" tIns="45720" rIns="91440" bIns="45720" numCol="1" anchor="t" anchorCtr="0" compatLnSpc="1"/>
            <a:lstStyle/>
            <a:p>
              <a:endParaRPr lang="id-ID"/>
            </a:p>
          </p:txBody>
        </p:sp>
        <p:sp>
          <p:nvSpPr>
            <p:cNvPr id="37"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p:spPr>
          <p:txBody>
            <a:bodyPr vert="horz" wrap="square" lIns="91440" tIns="45720" rIns="91440" bIns="45720" numCol="1" anchor="t" anchorCtr="0" compatLnSpc="1"/>
            <a:lstStyle/>
            <a:p>
              <a:endParaRPr lang="id-ID"/>
            </a:p>
          </p:txBody>
        </p:sp>
      </p:grpSp>
      <p:grpSp>
        <p:nvGrpSpPr>
          <p:cNvPr id="38" name="Group 44"/>
          <p:cNvGrpSpPr/>
          <p:nvPr/>
        </p:nvGrpSpPr>
        <p:grpSpPr>
          <a:xfrm>
            <a:off x="7212927" y="2410228"/>
            <a:ext cx="422173" cy="356663"/>
            <a:chOff x="13828713" y="2805113"/>
            <a:chExt cx="1381125" cy="1166812"/>
          </a:xfrm>
          <a:solidFill>
            <a:schemeClr val="tx1"/>
          </a:solidFill>
        </p:grpSpPr>
        <p:sp>
          <p:nvSpPr>
            <p:cNvPr id="39"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p:spPr>
          <p:txBody>
            <a:bodyPr vert="horz" wrap="square" lIns="91440" tIns="45720" rIns="91440" bIns="45720" numCol="1" anchor="t" anchorCtr="0" compatLnSpc="1"/>
            <a:lstStyle/>
            <a:p>
              <a:endParaRPr lang="id-ID"/>
            </a:p>
          </p:txBody>
        </p:sp>
        <p:sp>
          <p:nvSpPr>
            <p:cNvPr id="40" name="Freeform 11"/>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p:spPr>
          <p:txBody>
            <a:bodyPr vert="horz" wrap="square" lIns="91440" tIns="45720" rIns="91440" bIns="45720" numCol="1" anchor="t" anchorCtr="0" compatLnSpc="1"/>
            <a:lstStyle/>
            <a:p>
              <a:endParaRPr lang="id-ID"/>
            </a:p>
          </p:txBody>
        </p:sp>
        <p:sp>
          <p:nvSpPr>
            <p:cNvPr id="41"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p:spPr>
          <p:txBody>
            <a:bodyPr vert="horz" wrap="square" lIns="91440" tIns="45720" rIns="91440" bIns="45720" numCol="1" anchor="t" anchorCtr="0" compatLnSpc="1"/>
            <a:lstStyle/>
            <a:p>
              <a:endParaRPr lang="id-ID"/>
            </a:p>
          </p:txBody>
        </p:sp>
      </p:grpSp>
      <p:sp>
        <p:nvSpPr>
          <p:cNvPr id="42" name="Freeform 22"/>
          <p:cNvSpPr>
            <a:spLocks noEditPoints="1"/>
          </p:cNvSpPr>
          <p:nvPr/>
        </p:nvSpPr>
        <p:spPr bwMode="auto">
          <a:xfrm>
            <a:off x="1953100" y="3832968"/>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tx1"/>
          </a:solidFill>
          <a:ln>
            <a:noFill/>
          </a:ln>
        </p:spPr>
        <p:txBody>
          <a:bodyPr vert="horz" wrap="square" lIns="91440" tIns="45720" rIns="91440" bIns="45720" numCol="1" anchor="t" anchorCtr="0" compatLnSpc="1"/>
          <a:lstStyle/>
          <a:p>
            <a:endParaRPr lang="id-ID"/>
          </a:p>
        </p:txBody>
      </p:sp>
      <p:sp>
        <p:nvSpPr>
          <p:cNvPr id="43" name="Freeform 136"/>
          <p:cNvSpPr>
            <a:spLocks noEditPoints="1"/>
          </p:cNvSpPr>
          <p:nvPr/>
        </p:nvSpPr>
        <p:spPr bwMode="auto">
          <a:xfrm>
            <a:off x="7174629" y="5209143"/>
            <a:ext cx="498768" cy="342389"/>
          </a:xfrm>
          <a:custGeom>
            <a:avLst/>
            <a:gdLst>
              <a:gd name="T0" fmla="*/ 120 w 128"/>
              <a:gd name="T1" fmla="*/ 4 h 88"/>
              <a:gd name="T2" fmla="*/ 116 w 128"/>
              <a:gd name="T3" fmla="*/ 4 h 88"/>
              <a:gd name="T4" fmla="*/ 111 w 128"/>
              <a:gd name="T5" fmla="*/ 6 h 88"/>
              <a:gd name="T6" fmla="*/ 100 w 128"/>
              <a:gd name="T7" fmla="*/ 17 h 88"/>
              <a:gd name="T8" fmla="*/ 100 w 128"/>
              <a:gd name="T9" fmla="*/ 12 h 88"/>
              <a:gd name="T10" fmla="*/ 88 w 128"/>
              <a:gd name="T11" fmla="*/ 0 h 88"/>
              <a:gd name="T12" fmla="*/ 12 w 128"/>
              <a:gd name="T13" fmla="*/ 0 h 88"/>
              <a:gd name="T14" fmla="*/ 0 w 128"/>
              <a:gd name="T15" fmla="*/ 12 h 88"/>
              <a:gd name="T16" fmla="*/ 0 w 128"/>
              <a:gd name="T17" fmla="*/ 40 h 88"/>
              <a:gd name="T18" fmla="*/ 0 w 128"/>
              <a:gd name="T19" fmla="*/ 76 h 88"/>
              <a:gd name="T20" fmla="*/ 12 w 128"/>
              <a:gd name="T21" fmla="*/ 88 h 88"/>
              <a:gd name="T22" fmla="*/ 88 w 128"/>
              <a:gd name="T23" fmla="*/ 88 h 88"/>
              <a:gd name="T24" fmla="*/ 100 w 128"/>
              <a:gd name="T25" fmla="*/ 76 h 88"/>
              <a:gd name="T26" fmla="*/ 100 w 128"/>
              <a:gd name="T27" fmla="*/ 71 h 88"/>
              <a:gd name="T28" fmla="*/ 111 w 128"/>
              <a:gd name="T29" fmla="*/ 82 h 88"/>
              <a:gd name="T30" fmla="*/ 116 w 128"/>
              <a:gd name="T31" fmla="*/ 84 h 88"/>
              <a:gd name="T32" fmla="*/ 120 w 128"/>
              <a:gd name="T33" fmla="*/ 84 h 88"/>
              <a:gd name="T34" fmla="*/ 128 w 128"/>
              <a:gd name="T35" fmla="*/ 76 h 88"/>
              <a:gd name="T36" fmla="*/ 128 w 128"/>
              <a:gd name="T37" fmla="*/ 12 h 88"/>
              <a:gd name="T38" fmla="*/ 120 w 128"/>
              <a:gd name="T39" fmla="*/ 4 h 88"/>
              <a:gd name="T40" fmla="*/ 12 w 128"/>
              <a:gd name="T41" fmla="*/ 80 h 88"/>
              <a:gd name="T42" fmla="*/ 8 w 128"/>
              <a:gd name="T43" fmla="*/ 76 h 88"/>
              <a:gd name="T44" fmla="*/ 8 w 128"/>
              <a:gd name="T45" fmla="*/ 12 h 88"/>
              <a:gd name="T46" fmla="*/ 12 w 128"/>
              <a:gd name="T47" fmla="*/ 8 h 88"/>
              <a:gd name="T48" fmla="*/ 88 w 128"/>
              <a:gd name="T49" fmla="*/ 8 h 88"/>
              <a:gd name="T50" fmla="*/ 92 w 128"/>
              <a:gd name="T51" fmla="*/ 12 h 88"/>
              <a:gd name="T52" fmla="*/ 92 w 128"/>
              <a:gd name="T53" fmla="*/ 76 h 88"/>
              <a:gd name="T54" fmla="*/ 88 w 128"/>
              <a:gd name="T55" fmla="*/ 80 h 88"/>
              <a:gd name="T56" fmla="*/ 12 w 128"/>
              <a:gd name="T57" fmla="*/ 80 h 88"/>
              <a:gd name="T58" fmla="*/ 120 w 128"/>
              <a:gd name="T59" fmla="*/ 76 h 88"/>
              <a:gd name="T60" fmla="*/ 116 w 128"/>
              <a:gd name="T61" fmla="*/ 76 h 88"/>
              <a:gd name="T62" fmla="*/ 116 w 128"/>
              <a:gd name="T63" fmla="*/ 76 h 88"/>
              <a:gd name="T64" fmla="*/ 100 w 128"/>
              <a:gd name="T65" fmla="*/ 60 h 88"/>
              <a:gd name="T66" fmla="*/ 100 w 128"/>
              <a:gd name="T67" fmla="*/ 60 h 88"/>
              <a:gd name="T68" fmla="*/ 96 w 128"/>
              <a:gd name="T69" fmla="*/ 56 h 88"/>
              <a:gd name="T70" fmla="*/ 96 w 128"/>
              <a:gd name="T71" fmla="*/ 32 h 88"/>
              <a:gd name="T72" fmla="*/ 116 w 128"/>
              <a:gd name="T73" fmla="*/ 12 h 88"/>
              <a:gd name="T74" fmla="*/ 116 w 128"/>
              <a:gd name="T75" fmla="*/ 12 h 88"/>
              <a:gd name="T76" fmla="*/ 120 w 128"/>
              <a:gd name="T77" fmla="*/ 12 h 88"/>
              <a:gd name="T78" fmla="*/ 120 w 128"/>
              <a:gd name="T7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88">
                <a:moveTo>
                  <a:pt x="120" y="4"/>
                </a:moveTo>
                <a:cubicBezTo>
                  <a:pt x="116" y="4"/>
                  <a:pt x="116" y="4"/>
                  <a:pt x="116" y="4"/>
                </a:cubicBezTo>
                <a:cubicBezTo>
                  <a:pt x="114" y="4"/>
                  <a:pt x="112" y="5"/>
                  <a:pt x="111" y="6"/>
                </a:cubicBezTo>
                <a:cubicBezTo>
                  <a:pt x="100" y="17"/>
                  <a:pt x="100" y="17"/>
                  <a:pt x="100" y="17"/>
                </a:cubicBezTo>
                <a:cubicBezTo>
                  <a:pt x="100" y="12"/>
                  <a:pt x="100" y="12"/>
                  <a:pt x="100" y="12"/>
                </a:cubicBezTo>
                <a:cubicBezTo>
                  <a:pt x="100" y="5"/>
                  <a:pt x="95" y="0"/>
                  <a:pt x="88" y="0"/>
                </a:cubicBezTo>
                <a:cubicBezTo>
                  <a:pt x="12" y="0"/>
                  <a:pt x="12" y="0"/>
                  <a:pt x="12" y="0"/>
                </a:cubicBezTo>
                <a:cubicBezTo>
                  <a:pt x="5" y="0"/>
                  <a:pt x="0" y="5"/>
                  <a:pt x="0" y="12"/>
                </a:cubicBezTo>
                <a:cubicBezTo>
                  <a:pt x="0" y="40"/>
                  <a:pt x="0" y="40"/>
                  <a:pt x="0" y="40"/>
                </a:cubicBezTo>
                <a:cubicBezTo>
                  <a:pt x="0" y="76"/>
                  <a:pt x="0" y="76"/>
                  <a:pt x="0" y="76"/>
                </a:cubicBezTo>
                <a:cubicBezTo>
                  <a:pt x="0" y="83"/>
                  <a:pt x="5" y="88"/>
                  <a:pt x="12" y="88"/>
                </a:cubicBezTo>
                <a:cubicBezTo>
                  <a:pt x="88" y="88"/>
                  <a:pt x="88" y="88"/>
                  <a:pt x="88" y="88"/>
                </a:cubicBezTo>
                <a:cubicBezTo>
                  <a:pt x="95" y="88"/>
                  <a:pt x="100" y="83"/>
                  <a:pt x="100" y="76"/>
                </a:cubicBezTo>
                <a:cubicBezTo>
                  <a:pt x="100" y="71"/>
                  <a:pt x="100" y="71"/>
                  <a:pt x="100" y="71"/>
                </a:cubicBezTo>
                <a:cubicBezTo>
                  <a:pt x="111" y="82"/>
                  <a:pt x="111" y="82"/>
                  <a:pt x="111" y="82"/>
                </a:cubicBezTo>
                <a:cubicBezTo>
                  <a:pt x="112" y="83"/>
                  <a:pt x="114" y="84"/>
                  <a:pt x="116" y="84"/>
                </a:cubicBezTo>
                <a:cubicBezTo>
                  <a:pt x="120" y="84"/>
                  <a:pt x="120" y="84"/>
                  <a:pt x="120" y="84"/>
                </a:cubicBezTo>
                <a:cubicBezTo>
                  <a:pt x="124" y="84"/>
                  <a:pt x="128" y="81"/>
                  <a:pt x="128" y="76"/>
                </a:cubicBezTo>
                <a:cubicBezTo>
                  <a:pt x="128" y="12"/>
                  <a:pt x="128" y="12"/>
                  <a:pt x="128" y="12"/>
                </a:cubicBezTo>
                <a:cubicBezTo>
                  <a:pt x="128" y="8"/>
                  <a:pt x="124" y="4"/>
                  <a:pt x="120" y="4"/>
                </a:cubicBezTo>
                <a:close/>
                <a:moveTo>
                  <a:pt x="12" y="80"/>
                </a:moveTo>
                <a:cubicBezTo>
                  <a:pt x="10" y="80"/>
                  <a:pt x="8" y="78"/>
                  <a:pt x="8" y="76"/>
                </a:cubicBezTo>
                <a:cubicBezTo>
                  <a:pt x="8" y="12"/>
                  <a:pt x="8" y="12"/>
                  <a:pt x="8" y="12"/>
                </a:cubicBezTo>
                <a:cubicBezTo>
                  <a:pt x="8" y="10"/>
                  <a:pt x="10" y="8"/>
                  <a:pt x="12" y="8"/>
                </a:cubicBezTo>
                <a:cubicBezTo>
                  <a:pt x="88" y="8"/>
                  <a:pt x="88" y="8"/>
                  <a:pt x="88" y="8"/>
                </a:cubicBezTo>
                <a:cubicBezTo>
                  <a:pt x="90" y="8"/>
                  <a:pt x="92" y="10"/>
                  <a:pt x="92" y="12"/>
                </a:cubicBezTo>
                <a:cubicBezTo>
                  <a:pt x="92" y="76"/>
                  <a:pt x="92" y="76"/>
                  <a:pt x="92" y="76"/>
                </a:cubicBezTo>
                <a:cubicBezTo>
                  <a:pt x="92" y="78"/>
                  <a:pt x="90" y="80"/>
                  <a:pt x="88" y="80"/>
                </a:cubicBezTo>
                <a:lnTo>
                  <a:pt x="12" y="80"/>
                </a:lnTo>
                <a:close/>
                <a:moveTo>
                  <a:pt x="120" y="76"/>
                </a:moveTo>
                <a:cubicBezTo>
                  <a:pt x="116" y="76"/>
                  <a:pt x="116" y="76"/>
                  <a:pt x="116" y="76"/>
                </a:cubicBezTo>
                <a:cubicBezTo>
                  <a:pt x="116" y="76"/>
                  <a:pt x="116" y="76"/>
                  <a:pt x="116" y="76"/>
                </a:cubicBezTo>
                <a:cubicBezTo>
                  <a:pt x="100" y="60"/>
                  <a:pt x="100" y="60"/>
                  <a:pt x="100" y="60"/>
                </a:cubicBezTo>
                <a:cubicBezTo>
                  <a:pt x="100" y="60"/>
                  <a:pt x="100" y="60"/>
                  <a:pt x="100" y="60"/>
                </a:cubicBezTo>
                <a:cubicBezTo>
                  <a:pt x="96" y="56"/>
                  <a:pt x="96" y="56"/>
                  <a:pt x="96" y="56"/>
                </a:cubicBezTo>
                <a:cubicBezTo>
                  <a:pt x="96" y="32"/>
                  <a:pt x="96" y="32"/>
                  <a:pt x="96" y="32"/>
                </a:cubicBezTo>
                <a:cubicBezTo>
                  <a:pt x="116" y="12"/>
                  <a:pt x="116" y="12"/>
                  <a:pt x="116" y="12"/>
                </a:cubicBezTo>
                <a:cubicBezTo>
                  <a:pt x="116" y="12"/>
                  <a:pt x="116" y="12"/>
                  <a:pt x="116" y="12"/>
                </a:cubicBezTo>
                <a:cubicBezTo>
                  <a:pt x="120" y="12"/>
                  <a:pt x="120" y="12"/>
                  <a:pt x="120" y="12"/>
                </a:cubicBezTo>
                <a:lnTo>
                  <a:pt x="120" y="76"/>
                </a:lnTo>
                <a:close/>
              </a:path>
            </a:pathLst>
          </a:custGeom>
          <a:solidFill>
            <a:schemeClr val="tx1"/>
          </a:solidFill>
          <a:ln>
            <a:noFill/>
          </a:ln>
        </p:spPr>
        <p:txBody>
          <a:bodyPr vert="horz" wrap="square" lIns="91440" tIns="45720" rIns="91440" bIns="45720" numCol="1" anchor="t" anchorCtr="0" compatLnSpc="1"/>
          <a:lstStyle/>
          <a:p>
            <a:endParaRPr lang="id-ID"/>
          </a:p>
        </p:txBody>
      </p:sp>
      <p:sp>
        <p:nvSpPr>
          <p:cNvPr id="44" name="TextBox 13"/>
          <p:cNvSpPr txBox="1"/>
          <p:nvPr/>
        </p:nvSpPr>
        <p:spPr>
          <a:xfrm>
            <a:off x="8143816" y="220793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13"/>
          <p:cNvSpPr txBox="1"/>
          <p:nvPr/>
        </p:nvSpPr>
        <p:spPr>
          <a:xfrm>
            <a:off x="8143816" y="252993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8143816" y="359088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3"/>
          <p:cNvSpPr txBox="1"/>
          <p:nvPr/>
        </p:nvSpPr>
        <p:spPr>
          <a:xfrm>
            <a:off x="8143816" y="391288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13"/>
          <p:cNvSpPr txBox="1"/>
          <p:nvPr/>
        </p:nvSpPr>
        <p:spPr>
          <a:xfrm>
            <a:off x="8143816" y="496549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3"/>
          <p:cNvSpPr txBox="1"/>
          <p:nvPr/>
        </p:nvSpPr>
        <p:spPr>
          <a:xfrm>
            <a:off x="8143816" y="5287500"/>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p:cNvSpPr txBox="1"/>
          <p:nvPr/>
        </p:nvSpPr>
        <p:spPr>
          <a:xfrm>
            <a:off x="2883989" y="220793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p:cNvSpPr txBox="1"/>
          <p:nvPr/>
        </p:nvSpPr>
        <p:spPr>
          <a:xfrm>
            <a:off x="2883989" y="252993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13"/>
          <p:cNvSpPr txBox="1"/>
          <p:nvPr/>
        </p:nvSpPr>
        <p:spPr>
          <a:xfrm>
            <a:off x="2883989" y="359088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13"/>
          <p:cNvSpPr txBox="1"/>
          <p:nvPr/>
        </p:nvSpPr>
        <p:spPr>
          <a:xfrm>
            <a:off x="2883989" y="391288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13"/>
          <p:cNvSpPr txBox="1"/>
          <p:nvPr/>
        </p:nvSpPr>
        <p:spPr>
          <a:xfrm>
            <a:off x="2883989" y="496549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Box 13"/>
          <p:cNvSpPr txBox="1"/>
          <p:nvPr/>
        </p:nvSpPr>
        <p:spPr>
          <a:xfrm>
            <a:off x="2883989" y="5287500"/>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graphicFrame>
        <p:nvGraphicFramePr>
          <p:cNvPr id="5" name="Chart 77"/>
          <p:cNvGraphicFramePr/>
          <p:nvPr/>
        </p:nvGraphicFramePr>
        <p:xfrm>
          <a:off x="840134" y="2144235"/>
          <a:ext cx="2297474" cy="2179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78"/>
          <p:cNvGraphicFramePr/>
          <p:nvPr/>
        </p:nvGraphicFramePr>
        <p:xfrm>
          <a:off x="3558528" y="2144235"/>
          <a:ext cx="2297474" cy="21791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79"/>
          <p:cNvGraphicFramePr/>
          <p:nvPr/>
        </p:nvGraphicFramePr>
        <p:xfrm>
          <a:off x="6322276" y="2144235"/>
          <a:ext cx="2297474" cy="21791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80"/>
          <p:cNvGraphicFramePr/>
          <p:nvPr/>
        </p:nvGraphicFramePr>
        <p:xfrm>
          <a:off x="9064621" y="2144235"/>
          <a:ext cx="2297474" cy="2179133"/>
        </p:xfrm>
        <a:graphic>
          <a:graphicData uri="http://schemas.openxmlformats.org/drawingml/2006/chart">
            <c:chart xmlns:c="http://schemas.openxmlformats.org/drawingml/2006/chart" xmlns:r="http://schemas.openxmlformats.org/officeDocument/2006/relationships" r:id="rId6"/>
          </a:graphicData>
        </a:graphic>
      </p:graphicFrame>
      <p:sp>
        <p:nvSpPr>
          <p:cNvPr id="9" name="Oval 5"/>
          <p:cNvSpPr>
            <a:spLocks noChangeArrowheads="1"/>
          </p:cNvSpPr>
          <p:nvPr/>
        </p:nvSpPr>
        <p:spPr bwMode="auto">
          <a:xfrm>
            <a:off x="1365951" y="2610881"/>
            <a:ext cx="1245841" cy="1245841"/>
          </a:xfrm>
          <a:prstGeom prst="ellipse">
            <a:avLst/>
          </a:prstGeom>
          <a:solidFill>
            <a:schemeClr val="accent1"/>
          </a:solidFill>
          <a:ln>
            <a:noFill/>
          </a:ln>
        </p:spPr>
        <p:txBody>
          <a:bodyPr vert="horz" wrap="square" lIns="91440" tIns="45720" rIns="91440" bIns="45720" numCol="1" anchor="t" anchorCtr="0" compatLnSpc="1"/>
          <a:lstStyle/>
          <a:p>
            <a:endParaRPr lang="id-ID"/>
          </a:p>
        </p:txBody>
      </p:sp>
      <p:sp>
        <p:nvSpPr>
          <p:cNvPr id="10" name="Oval 5"/>
          <p:cNvSpPr>
            <a:spLocks noChangeArrowheads="1"/>
          </p:cNvSpPr>
          <p:nvPr/>
        </p:nvSpPr>
        <p:spPr bwMode="auto">
          <a:xfrm>
            <a:off x="4084345" y="2610881"/>
            <a:ext cx="1245841" cy="1245841"/>
          </a:xfrm>
          <a:prstGeom prst="ellipse">
            <a:avLst/>
          </a:prstGeom>
          <a:solidFill>
            <a:schemeClr val="accent2"/>
          </a:solidFill>
          <a:ln>
            <a:noFill/>
          </a:ln>
        </p:spPr>
        <p:txBody>
          <a:bodyPr vert="horz" wrap="square" lIns="91440" tIns="45720" rIns="91440" bIns="45720" numCol="1" anchor="t" anchorCtr="0" compatLnSpc="1"/>
          <a:lstStyle/>
          <a:p>
            <a:endParaRPr lang="id-ID"/>
          </a:p>
        </p:txBody>
      </p:sp>
      <p:sp>
        <p:nvSpPr>
          <p:cNvPr id="11" name="Oval 5"/>
          <p:cNvSpPr>
            <a:spLocks noChangeArrowheads="1"/>
          </p:cNvSpPr>
          <p:nvPr/>
        </p:nvSpPr>
        <p:spPr bwMode="auto">
          <a:xfrm>
            <a:off x="6848093" y="2610881"/>
            <a:ext cx="1245841" cy="1245841"/>
          </a:xfrm>
          <a:prstGeom prst="ellipse">
            <a:avLst/>
          </a:prstGeom>
          <a:solidFill>
            <a:schemeClr val="accent3"/>
          </a:solidFill>
          <a:ln>
            <a:noFill/>
          </a:ln>
        </p:spPr>
        <p:txBody>
          <a:bodyPr vert="horz" wrap="square" lIns="91440" tIns="45720" rIns="91440" bIns="45720" numCol="1" anchor="t" anchorCtr="0" compatLnSpc="1"/>
          <a:lstStyle/>
          <a:p>
            <a:endParaRPr lang="id-ID"/>
          </a:p>
        </p:txBody>
      </p:sp>
      <p:sp>
        <p:nvSpPr>
          <p:cNvPr id="12" name="Oval 5"/>
          <p:cNvSpPr>
            <a:spLocks noChangeArrowheads="1"/>
          </p:cNvSpPr>
          <p:nvPr/>
        </p:nvSpPr>
        <p:spPr bwMode="auto">
          <a:xfrm>
            <a:off x="9590438" y="2610881"/>
            <a:ext cx="1245841" cy="1245841"/>
          </a:xfrm>
          <a:prstGeom prst="ellipse">
            <a:avLst/>
          </a:prstGeom>
          <a:solidFill>
            <a:schemeClr val="accent4"/>
          </a:solidFill>
          <a:ln>
            <a:noFill/>
          </a:ln>
        </p:spPr>
        <p:txBody>
          <a:bodyPr vert="horz" wrap="square" lIns="91440" tIns="45720" rIns="91440" bIns="45720" numCol="1" anchor="t" anchorCtr="0" compatLnSpc="1"/>
          <a:lstStyle/>
          <a:p>
            <a:endParaRPr lang="id-ID"/>
          </a:p>
        </p:txBody>
      </p:sp>
      <p:grpSp>
        <p:nvGrpSpPr>
          <p:cNvPr id="13" name="Group 85"/>
          <p:cNvGrpSpPr/>
          <p:nvPr/>
        </p:nvGrpSpPr>
        <p:grpSpPr>
          <a:xfrm>
            <a:off x="1769595" y="3025154"/>
            <a:ext cx="438552" cy="417295"/>
            <a:chOff x="1588" y="4763"/>
            <a:chExt cx="6746875" cy="6419850"/>
          </a:xfrm>
          <a:solidFill>
            <a:srgbClr val="000000"/>
          </a:solidFill>
        </p:grpSpPr>
        <p:sp>
          <p:nvSpPr>
            <p:cNvPr id="14"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p:spPr>
          <p:txBody>
            <a:bodyPr vert="horz" wrap="square" lIns="91440" tIns="45720" rIns="91440" bIns="45720" numCol="1" anchor="t" anchorCtr="0" compatLnSpc="1"/>
            <a:lstStyle/>
            <a:p>
              <a:endParaRPr lang="id-ID"/>
            </a:p>
          </p:txBody>
        </p:sp>
        <p:sp>
          <p:nvSpPr>
            <p:cNvPr id="15"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p:spPr>
          <p:txBody>
            <a:bodyPr vert="horz" wrap="square" lIns="91440" tIns="45720" rIns="91440" bIns="45720" numCol="1" anchor="t" anchorCtr="0" compatLnSpc="1"/>
            <a:lstStyle/>
            <a:p>
              <a:endParaRPr lang="id-ID"/>
            </a:p>
          </p:txBody>
        </p:sp>
        <p:sp>
          <p:nvSpPr>
            <p:cNvPr id="16"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p:spPr>
          <p:txBody>
            <a:bodyPr vert="horz" wrap="square" lIns="91440" tIns="45720" rIns="91440" bIns="45720" numCol="1" anchor="t" anchorCtr="0" compatLnSpc="1"/>
            <a:lstStyle/>
            <a:p>
              <a:endParaRPr lang="id-ID"/>
            </a:p>
          </p:txBody>
        </p:sp>
        <p:sp>
          <p:nvSpPr>
            <p:cNvPr id="17" name="Freeform 8"/>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p:spPr>
          <p:txBody>
            <a:bodyPr vert="horz" wrap="square" lIns="91440" tIns="45720" rIns="91440" bIns="45720" numCol="1" anchor="t" anchorCtr="0" compatLnSpc="1"/>
            <a:lstStyle/>
            <a:p>
              <a:endParaRPr lang="id-ID"/>
            </a:p>
          </p:txBody>
        </p:sp>
        <p:sp>
          <p:nvSpPr>
            <p:cNvPr id="18" name="Freeform 9"/>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p:spPr>
          <p:txBody>
            <a:bodyPr vert="horz" wrap="square" lIns="91440" tIns="45720" rIns="91440" bIns="45720" numCol="1" anchor="t" anchorCtr="0" compatLnSpc="1"/>
            <a:lstStyle/>
            <a:p>
              <a:endParaRPr lang="id-ID"/>
            </a:p>
          </p:txBody>
        </p:sp>
        <p:sp>
          <p:nvSpPr>
            <p:cNvPr id="19" name="Freeform 10"/>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p:spPr>
          <p:txBody>
            <a:bodyPr vert="horz" wrap="square" lIns="91440" tIns="45720" rIns="91440" bIns="45720" numCol="1" anchor="t" anchorCtr="0" compatLnSpc="1"/>
            <a:lstStyle/>
            <a:p>
              <a:endParaRPr lang="id-ID"/>
            </a:p>
          </p:txBody>
        </p:sp>
        <p:sp>
          <p:nvSpPr>
            <p:cNvPr id="20" name="Freeform 11"/>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p:spPr>
          <p:txBody>
            <a:bodyPr vert="horz" wrap="square" lIns="91440" tIns="45720" rIns="91440" bIns="45720" numCol="1" anchor="t" anchorCtr="0" compatLnSpc="1"/>
            <a:lstStyle/>
            <a:p>
              <a:endParaRPr lang="id-ID"/>
            </a:p>
          </p:txBody>
        </p:sp>
      </p:grpSp>
      <p:grpSp>
        <p:nvGrpSpPr>
          <p:cNvPr id="21" name="Group 93"/>
          <p:cNvGrpSpPr/>
          <p:nvPr/>
        </p:nvGrpSpPr>
        <p:grpSpPr>
          <a:xfrm>
            <a:off x="7223294" y="3032527"/>
            <a:ext cx="495438" cy="402549"/>
            <a:chOff x="1588" y="1588"/>
            <a:chExt cx="8399462" cy="6824662"/>
          </a:xfrm>
          <a:solidFill>
            <a:srgbClr val="000000"/>
          </a:solidFill>
        </p:grpSpPr>
        <p:sp>
          <p:nvSpPr>
            <p:cNvPr id="22" name="Freeform 15"/>
            <p:cNvSpPr>
              <a:spLocks noEditPoints="1"/>
            </p:cNvSpPr>
            <p:nvPr/>
          </p:nvSpPr>
          <p:spPr bwMode="auto">
            <a:xfrm>
              <a:off x="1830388" y="2100263"/>
              <a:ext cx="3157537" cy="3151187"/>
            </a:xfrm>
            <a:custGeom>
              <a:avLst/>
              <a:gdLst>
                <a:gd name="T0" fmla="*/ 421 w 841"/>
                <a:gd name="T1" fmla="*/ 70 h 839"/>
                <a:gd name="T2" fmla="*/ 771 w 841"/>
                <a:gd name="T3" fmla="*/ 420 h 839"/>
                <a:gd name="T4" fmla="*/ 421 w 841"/>
                <a:gd name="T5" fmla="*/ 769 h 839"/>
                <a:gd name="T6" fmla="*/ 70 w 841"/>
                <a:gd name="T7" fmla="*/ 420 h 839"/>
                <a:gd name="T8" fmla="*/ 421 w 841"/>
                <a:gd name="T9" fmla="*/ 70 h 839"/>
                <a:gd name="T10" fmla="*/ 421 w 841"/>
                <a:gd name="T11" fmla="*/ 0 h 839"/>
                <a:gd name="T12" fmla="*/ 0 w 841"/>
                <a:gd name="T13" fmla="*/ 420 h 839"/>
                <a:gd name="T14" fmla="*/ 421 w 841"/>
                <a:gd name="T15" fmla="*/ 839 h 839"/>
                <a:gd name="T16" fmla="*/ 841 w 841"/>
                <a:gd name="T17" fmla="*/ 420 h 839"/>
                <a:gd name="T18" fmla="*/ 421 w 841"/>
                <a:gd name="T19" fmla="*/ 0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839">
                  <a:moveTo>
                    <a:pt x="421" y="70"/>
                  </a:moveTo>
                  <a:cubicBezTo>
                    <a:pt x="614" y="70"/>
                    <a:pt x="771" y="227"/>
                    <a:pt x="771" y="420"/>
                  </a:cubicBezTo>
                  <a:cubicBezTo>
                    <a:pt x="771" y="613"/>
                    <a:pt x="614" y="769"/>
                    <a:pt x="421" y="769"/>
                  </a:cubicBezTo>
                  <a:cubicBezTo>
                    <a:pt x="227" y="769"/>
                    <a:pt x="70" y="613"/>
                    <a:pt x="70" y="420"/>
                  </a:cubicBezTo>
                  <a:cubicBezTo>
                    <a:pt x="70" y="227"/>
                    <a:pt x="227" y="70"/>
                    <a:pt x="421" y="70"/>
                  </a:cubicBezTo>
                  <a:moveTo>
                    <a:pt x="421" y="0"/>
                  </a:moveTo>
                  <a:cubicBezTo>
                    <a:pt x="189" y="0"/>
                    <a:pt x="0" y="188"/>
                    <a:pt x="0" y="420"/>
                  </a:cubicBezTo>
                  <a:cubicBezTo>
                    <a:pt x="0" y="651"/>
                    <a:pt x="189" y="839"/>
                    <a:pt x="421" y="839"/>
                  </a:cubicBezTo>
                  <a:cubicBezTo>
                    <a:pt x="652" y="839"/>
                    <a:pt x="841" y="651"/>
                    <a:pt x="841" y="420"/>
                  </a:cubicBezTo>
                  <a:cubicBezTo>
                    <a:pt x="841" y="188"/>
                    <a:pt x="652" y="0"/>
                    <a:pt x="421" y="0"/>
                  </a:cubicBezTo>
                  <a:close/>
                </a:path>
              </a:pathLst>
            </a:custGeom>
            <a:grpFill/>
            <a:ln>
              <a:noFill/>
            </a:ln>
          </p:spPr>
          <p:txBody>
            <a:bodyPr vert="horz" wrap="square" lIns="91440" tIns="45720" rIns="91440" bIns="45720" numCol="1" anchor="t" anchorCtr="0" compatLnSpc="1"/>
            <a:lstStyle/>
            <a:p>
              <a:endParaRPr lang="id-ID"/>
            </a:p>
          </p:txBody>
        </p:sp>
        <p:sp>
          <p:nvSpPr>
            <p:cNvPr id="23" name="Freeform 16"/>
            <p:cNvSpPr/>
            <p:nvPr/>
          </p:nvSpPr>
          <p:spPr bwMode="auto">
            <a:xfrm>
              <a:off x="2487613" y="2757488"/>
              <a:ext cx="1050925" cy="1052512"/>
            </a:xfrm>
            <a:custGeom>
              <a:avLst/>
              <a:gdLst>
                <a:gd name="T0" fmla="*/ 35 w 280"/>
                <a:gd name="T1" fmla="*/ 280 h 280"/>
                <a:gd name="T2" fmla="*/ 0 w 280"/>
                <a:gd name="T3" fmla="*/ 245 h 280"/>
                <a:gd name="T4" fmla="*/ 246 w 280"/>
                <a:gd name="T5" fmla="*/ 0 h 280"/>
                <a:gd name="T6" fmla="*/ 280 w 280"/>
                <a:gd name="T7" fmla="*/ 35 h 280"/>
                <a:gd name="T8" fmla="*/ 246 w 280"/>
                <a:gd name="T9" fmla="*/ 70 h 280"/>
                <a:gd name="T10" fmla="*/ 70 w 280"/>
                <a:gd name="T11" fmla="*/ 245 h 280"/>
                <a:gd name="T12" fmla="*/ 35 w 280"/>
                <a:gd name="T13" fmla="*/ 280 h 280"/>
              </a:gdLst>
              <a:ahLst/>
              <a:cxnLst>
                <a:cxn ang="0">
                  <a:pos x="T0" y="T1"/>
                </a:cxn>
                <a:cxn ang="0">
                  <a:pos x="T2" y="T3"/>
                </a:cxn>
                <a:cxn ang="0">
                  <a:pos x="T4" y="T5"/>
                </a:cxn>
                <a:cxn ang="0">
                  <a:pos x="T6" y="T7"/>
                </a:cxn>
                <a:cxn ang="0">
                  <a:pos x="T8" y="T9"/>
                </a:cxn>
                <a:cxn ang="0">
                  <a:pos x="T10" y="T11"/>
                </a:cxn>
                <a:cxn ang="0">
                  <a:pos x="T12" y="T13"/>
                </a:cxn>
              </a:cxnLst>
              <a:rect l="0" t="0" r="r" b="b"/>
              <a:pathLst>
                <a:path w="280" h="280">
                  <a:moveTo>
                    <a:pt x="35" y="280"/>
                  </a:moveTo>
                  <a:cubicBezTo>
                    <a:pt x="16" y="280"/>
                    <a:pt x="0" y="264"/>
                    <a:pt x="0" y="245"/>
                  </a:cubicBezTo>
                  <a:cubicBezTo>
                    <a:pt x="0" y="110"/>
                    <a:pt x="110" y="0"/>
                    <a:pt x="246" y="0"/>
                  </a:cubicBezTo>
                  <a:cubicBezTo>
                    <a:pt x="265" y="0"/>
                    <a:pt x="280" y="16"/>
                    <a:pt x="280" y="35"/>
                  </a:cubicBezTo>
                  <a:cubicBezTo>
                    <a:pt x="280" y="54"/>
                    <a:pt x="265" y="70"/>
                    <a:pt x="246" y="70"/>
                  </a:cubicBezTo>
                  <a:cubicBezTo>
                    <a:pt x="149" y="70"/>
                    <a:pt x="70" y="148"/>
                    <a:pt x="70" y="245"/>
                  </a:cubicBezTo>
                  <a:cubicBezTo>
                    <a:pt x="70" y="264"/>
                    <a:pt x="55" y="280"/>
                    <a:pt x="35" y="280"/>
                  </a:cubicBezTo>
                  <a:close/>
                </a:path>
              </a:pathLst>
            </a:custGeom>
            <a:grpFill/>
            <a:ln>
              <a:noFill/>
            </a:ln>
          </p:spPr>
          <p:txBody>
            <a:bodyPr vert="horz" wrap="square" lIns="91440" tIns="45720" rIns="91440" bIns="45720" numCol="1" anchor="t" anchorCtr="0" compatLnSpc="1"/>
            <a:lstStyle/>
            <a:p>
              <a:endParaRPr lang="id-ID"/>
            </a:p>
          </p:txBody>
        </p:sp>
        <p:sp>
          <p:nvSpPr>
            <p:cNvPr id="24" name="Freeform 17"/>
            <p:cNvSpPr>
              <a:spLocks noEditPoints="1"/>
            </p:cNvSpPr>
            <p:nvPr/>
          </p:nvSpPr>
          <p:spPr bwMode="auto">
            <a:xfrm>
              <a:off x="1588" y="1588"/>
              <a:ext cx="8399462" cy="6824662"/>
            </a:xfrm>
            <a:custGeom>
              <a:avLst/>
              <a:gdLst>
                <a:gd name="T0" fmla="*/ 1825 w 2237"/>
                <a:gd name="T1" fmla="*/ 140 h 1817"/>
                <a:gd name="T2" fmla="*/ 1887 w 2237"/>
                <a:gd name="T3" fmla="*/ 202 h 1817"/>
                <a:gd name="T4" fmla="*/ 1887 w 2237"/>
                <a:gd name="T5" fmla="*/ 350 h 1817"/>
                <a:gd name="T6" fmla="*/ 2097 w 2237"/>
                <a:gd name="T7" fmla="*/ 520 h 1817"/>
                <a:gd name="T8" fmla="*/ 2097 w 2237"/>
                <a:gd name="T9" fmla="*/ 1507 h 1817"/>
                <a:gd name="T10" fmla="*/ 1920 w 2237"/>
                <a:gd name="T11" fmla="*/ 1678 h 1817"/>
                <a:gd name="T12" fmla="*/ 316 w 2237"/>
                <a:gd name="T13" fmla="*/ 1678 h 1817"/>
                <a:gd name="T14" fmla="*/ 140 w 2237"/>
                <a:gd name="T15" fmla="*/ 1507 h 1817"/>
                <a:gd name="T16" fmla="*/ 140 w 2237"/>
                <a:gd name="T17" fmla="*/ 520 h 1817"/>
                <a:gd name="T18" fmla="*/ 316 w 2237"/>
                <a:gd name="T19" fmla="*/ 349 h 1817"/>
                <a:gd name="T20" fmla="*/ 1258 w 2237"/>
                <a:gd name="T21" fmla="*/ 349 h 1817"/>
                <a:gd name="T22" fmla="*/ 1258 w 2237"/>
                <a:gd name="T23" fmla="*/ 202 h 1817"/>
                <a:gd name="T24" fmla="*/ 1320 w 2237"/>
                <a:gd name="T25" fmla="*/ 140 h 1817"/>
                <a:gd name="T26" fmla="*/ 1825 w 2237"/>
                <a:gd name="T27" fmla="*/ 140 h 1817"/>
                <a:gd name="T28" fmla="*/ 1825 w 2237"/>
                <a:gd name="T29" fmla="*/ 0 h 1817"/>
                <a:gd name="T30" fmla="*/ 1825 w 2237"/>
                <a:gd name="T31" fmla="*/ 0 h 1817"/>
                <a:gd name="T32" fmla="*/ 1320 w 2237"/>
                <a:gd name="T33" fmla="*/ 0 h 1817"/>
                <a:gd name="T34" fmla="*/ 1118 w 2237"/>
                <a:gd name="T35" fmla="*/ 202 h 1817"/>
                <a:gd name="T36" fmla="*/ 1118 w 2237"/>
                <a:gd name="T37" fmla="*/ 209 h 1817"/>
                <a:gd name="T38" fmla="*/ 316 w 2237"/>
                <a:gd name="T39" fmla="*/ 209 h 1817"/>
                <a:gd name="T40" fmla="*/ 0 w 2237"/>
                <a:gd name="T41" fmla="*/ 520 h 1817"/>
                <a:gd name="T42" fmla="*/ 0 w 2237"/>
                <a:gd name="T43" fmla="*/ 1507 h 1817"/>
                <a:gd name="T44" fmla="*/ 316 w 2237"/>
                <a:gd name="T45" fmla="*/ 1817 h 1817"/>
                <a:gd name="T46" fmla="*/ 1920 w 2237"/>
                <a:gd name="T47" fmla="*/ 1817 h 1817"/>
                <a:gd name="T48" fmla="*/ 2237 w 2237"/>
                <a:gd name="T49" fmla="*/ 1507 h 1817"/>
                <a:gd name="T50" fmla="*/ 2237 w 2237"/>
                <a:gd name="T51" fmla="*/ 520 h 1817"/>
                <a:gd name="T52" fmla="*/ 2027 w 2237"/>
                <a:gd name="T53" fmla="*/ 232 h 1817"/>
                <a:gd name="T54" fmla="*/ 2027 w 2237"/>
                <a:gd name="T55" fmla="*/ 202 h 1817"/>
                <a:gd name="T56" fmla="*/ 1825 w 2237"/>
                <a:gd name="T57" fmla="*/ 0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37" h="1817">
                  <a:moveTo>
                    <a:pt x="1825" y="140"/>
                  </a:moveTo>
                  <a:cubicBezTo>
                    <a:pt x="1859" y="140"/>
                    <a:pt x="1887" y="167"/>
                    <a:pt x="1887" y="202"/>
                  </a:cubicBezTo>
                  <a:cubicBezTo>
                    <a:pt x="1887" y="350"/>
                    <a:pt x="1887" y="350"/>
                    <a:pt x="1887" y="350"/>
                  </a:cubicBezTo>
                  <a:cubicBezTo>
                    <a:pt x="2027" y="350"/>
                    <a:pt x="2097" y="428"/>
                    <a:pt x="2097" y="520"/>
                  </a:cubicBezTo>
                  <a:cubicBezTo>
                    <a:pt x="2097" y="1507"/>
                    <a:pt x="2097" y="1507"/>
                    <a:pt x="2097" y="1507"/>
                  </a:cubicBezTo>
                  <a:cubicBezTo>
                    <a:pt x="2097" y="1601"/>
                    <a:pt x="2018" y="1678"/>
                    <a:pt x="1920" y="1678"/>
                  </a:cubicBezTo>
                  <a:cubicBezTo>
                    <a:pt x="316" y="1678"/>
                    <a:pt x="316" y="1678"/>
                    <a:pt x="316" y="1678"/>
                  </a:cubicBezTo>
                  <a:cubicBezTo>
                    <a:pt x="219" y="1678"/>
                    <a:pt x="140" y="1601"/>
                    <a:pt x="140" y="1507"/>
                  </a:cubicBezTo>
                  <a:cubicBezTo>
                    <a:pt x="140" y="520"/>
                    <a:pt x="140" y="520"/>
                    <a:pt x="140" y="520"/>
                  </a:cubicBezTo>
                  <a:cubicBezTo>
                    <a:pt x="140" y="426"/>
                    <a:pt x="219" y="349"/>
                    <a:pt x="316" y="349"/>
                  </a:cubicBezTo>
                  <a:cubicBezTo>
                    <a:pt x="1258" y="349"/>
                    <a:pt x="1258" y="349"/>
                    <a:pt x="1258" y="349"/>
                  </a:cubicBezTo>
                  <a:cubicBezTo>
                    <a:pt x="1258" y="202"/>
                    <a:pt x="1258" y="202"/>
                    <a:pt x="1258" y="202"/>
                  </a:cubicBezTo>
                  <a:cubicBezTo>
                    <a:pt x="1258" y="168"/>
                    <a:pt x="1286" y="140"/>
                    <a:pt x="1320" y="140"/>
                  </a:cubicBezTo>
                  <a:cubicBezTo>
                    <a:pt x="1825" y="140"/>
                    <a:pt x="1825" y="140"/>
                    <a:pt x="1825" y="140"/>
                  </a:cubicBezTo>
                  <a:moveTo>
                    <a:pt x="1825" y="0"/>
                  </a:moveTo>
                  <a:cubicBezTo>
                    <a:pt x="1825" y="0"/>
                    <a:pt x="1825" y="0"/>
                    <a:pt x="1825" y="0"/>
                  </a:cubicBezTo>
                  <a:cubicBezTo>
                    <a:pt x="1320" y="0"/>
                    <a:pt x="1320" y="0"/>
                    <a:pt x="1320" y="0"/>
                  </a:cubicBezTo>
                  <a:cubicBezTo>
                    <a:pt x="1209" y="0"/>
                    <a:pt x="1118" y="90"/>
                    <a:pt x="1118" y="202"/>
                  </a:cubicBezTo>
                  <a:cubicBezTo>
                    <a:pt x="1118" y="209"/>
                    <a:pt x="1118" y="209"/>
                    <a:pt x="1118" y="209"/>
                  </a:cubicBezTo>
                  <a:cubicBezTo>
                    <a:pt x="316" y="209"/>
                    <a:pt x="316" y="209"/>
                    <a:pt x="316" y="209"/>
                  </a:cubicBezTo>
                  <a:cubicBezTo>
                    <a:pt x="142" y="209"/>
                    <a:pt x="0" y="349"/>
                    <a:pt x="0" y="520"/>
                  </a:cubicBezTo>
                  <a:cubicBezTo>
                    <a:pt x="0" y="1507"/>
                    <a:pt x="0" y="1507"/>
                    <a:pt x="0" y="1507"/>
                  </a:cubicBezTo>
                  <a:cubicBezTo>
                    <a:pt x="0" y="1678"/>
                    <a:pt x="142" y="1817"/>
                    <a:pt x="316" y="1817"/>
                  </a:cubicBezTo>
                  <a:cubicBezTo>
                    <a:pt x="1920" y="1817"/>
                    <a:pt x="1920" y="1817"/>
                    <a:pt x="1920" y="1817"/>
                  </a:cubicBezTo>
                  <a:cubicBezTo>
                    <a:pt x="2095" y="1817"/>
                    <a:pt x="2237" y="1678"/>
                    <a:pt x="2237" y="1507"/>
                  </a:cubicBezTo>
                  <a:cubicBezTo>
                    <a:pt x="2237" y="520"/>
                    <a:pt x="2237" y="520"/>
                    <a:pt x="2237" y="520"/>
                  </a:cubicBezTo>
                  <a:cubicBezTo>
                    <a:pt x="2237" y="404"/>
                    <a:pt x="2170" y="280"/>
                    <a:pt x="2027" y="232"/>
                  </a:cubicBezTo>
                  <a:cubicBezTo>
                    <a:pt x="2027" y="202"/>
                    <a:pt x="2027" y="202"/>
                    <a:pt x="2027" y="202"/>
                  </a:cubicBezTo>
                  <a:cubicBezTo>
                    <a:pt x="2027" y="90"/>
                    <a:pt x="1936" y="0"/>
                    <a:pt x="1825" y="0"/>
                  </a:cubicBezTo>
                  <a:close/>
                </a:path>
              </a:pathLst>
            </a:custGeom>
            <a:grpFill/>
            <a:ln>
              <a:noFill/>
            </a:ln>
          </p:spPr>
          <p:txBody>
            <a:bodyPr vert="horz" wrap="square" lIns="91440" tIns="45720" rIns="91440" bIns="45720" numCol="1" anchor="t" anchorCtr="0" compatLnSpc="1"/>
            <a:lstStyle/>
            <a:p>
              <a:endParaRPr lang="id-ID"/>
            </a:p>
          </p:txBody>
        </p:sp>
        <p:sp>
          <p:nvSpPr>
            <p:cNvPr id="25" name="Rectangle 18"/>
            <p:cNvSpPr>
              <a:spLocks noChangeArrowheads="1"/>
            </p:cNvSpPr>
            <p:nvPr/>
          </p:nvSpPr>
          <p:spPr bwMode="auto">
            <a:xfrm>
              <a:off x="4987925" y="785813"/>
              <a:ext cx="1836737" cy="788987"/>
            </a:xfrm>
            <a:prstGeom prst="rect">
              <a:avLst/>
            </a:prstGeom>
            <a:grpFill/>
            <a:ln>
              <a:noFill/>
            </a:ln>
          </p:spPr>
          <p:txBody>
            <a:bodyPr vert="horz" wrap="square" lIns="91440" tIns="45720" rIns="91440" bIns="45720" numCol="1" anchor="t" anchorCtr="0" compatLnSpc="1"/>
            <a:lstStyle/>
            <a:p>
              <a:endParaRPr lang="id-ID"/>
            </a:p>
          </p:txBody>
        </p:sp>
      </p:grpSp>
      <p:grpSp>
        <p:nvGrpSpPr>
          <p:cNvPr id="26" name="Group 98"/>
          <p:cNvGrpSpPr/>
          <p:nvPr/>
        </p:nvGrpSpPr>
        <p:grpSpPr>
          <a:xfrm>
            <a:off x="9960881" y="3029058"/>
            <a:ext cx="504954" cy="409487"/>
            <a:chOff x="3175" y="1588"/>
            <a:chExt cx="4962526" cy="4024312"/>
          </a:xfrm>
          <a:solidFill>
            <a:srgbClr val="000000"/>
          </a:solidFill>
        </p:grpSpPr>
        <p:sp>
          <p:nvSpPr>
            <p:cNvPr id="27" name="Freeform 22"/>
            <p:cNvSpPr>
              <a:spLocks noEditPoints="1"/>
            </p:cNvSpPr>
            <p:nvPr/>
          </p:nvSpPr>
          <p:spPr bwMode="auto">
            <a:xfrm>
              <a:off x="1454150" y="2998788"/>
              <a:ext cx="1025525" cy="1027112"/>
            </a:xfrm>
            <a:custGeom>
              <a:avLst/>
              <a:gdLst>
                <a:gd name="T0" fmla="*/ 137 w 273"/>
                <a:gd name="T1" fmla="*/ 273 h 273"/>
                <a:gd name="T2" fmla="*/ 0 w 273"/>
                <a:gd name="T3" fmla="*/ 136 h 273"/>
                <a:gd name="T4" fmla="*/ 137 w 273"/>
                <a:gd name="T5" fmla="*/ 0 h 273"/>
                <a:gd name="T6" fmla="*/ 273 w 273"/>
                <a:gd name="T7" fmla="*/ 136 h 273"/>
                <a:gd name="T8" fmla="*/ 137 w 273"/>
                <a:gd name="T9" fmla="*/ 273 h 273"/>
                <a:gd name="T10" fmla="*/ 137 w 273"/>
                <a:gd name="T11" fmla="*/ 91 h 273"/>
                <a:gd name="T12" fmla="*/ 91 w 273"/>
                <a:gd name="T13" fmla="*/ 136 h 273"/>
                <a:gd name="T14" fmla="*/ 137 w 273"/>
                <a:gd name="T15" fmla="*/ 182 h 273"/>
                <a:gd name="T16" fmla="*/ 182 w 273"/>
                <a:gd name="T17" fmla="*/ 136 h 273"/>
                <a:gd name="T18" fmla="*/ 137 w 273"/>
                <a:gd name="T19" fmla="*/ 9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273"/>
                  </a:moveTo>
                  <a:cubicBezTo>
                    <a:pt x="61" y="273"/>
                    <a:pt x="0" y="212"/>
                    <a:pt x="0" y="136"/>
                  </a:cubicBezTo>
                  <a:cubicBezTo>
                    <a:pt x="0" y="61"/>
                    <a:pt x="61" y="0"/>
                    <a:pt x="137" y="0"/>
                  </a:cubicBezTo>
                  <a:cubicBezTo>
                    <a:pt x="212" y="0"/>
                    <a:pt x="273" y="61"/>
                    <a:pt x="273" y="136"/>
                  </a:cubicBezTo>
                  <a:cubicBezTo>
                    <a:pt x="273" y="212"/>
                    <a:pt x="212" y="273"/>
                    <a:pt x="137" y="273"/>
                  </a:cubicBezTo>
                  <a:close/>
                  <a:moveTo>
                    <a:pt x="137" y="91"/>
                  </a:moveTo>
                  <a:cubicBezTo>
                    <a:pt x="112" y="91"/>
                    <a:pt x="91" y="111"/>
                    <a:pt x="91" y="136"/>
                  </a:cubicBezTo>
                  <a:cubicBezTo>
                    <a:pt x="91" y="161"/>
                    <a:pt x="112" y="182"/>
                    <a:pt x="137" y="182"/>
                  </a:cubicBezTo>
                  <a:cubicBezTo>
                    <a:pt x="162" y="182"/>
                    <a:pt x="182" y="161"/>
                    <a:pt x="182" y="136"/>
                  </a:cubicBezTo>
                  <a:cubicBezTo>
                    <a:pt x="182" y="111"/>
                    <a:pt x="162" y="91"/>
                    <a:pt x="137" y="91"/>
                  </a:cubicBezTo>
                  <a:close/>
                </a:path>
              </a:pathLst>
            </a:custGeom>
            <a:grpFill/>
            <a:ln>
              <a:noFill/>
            </a:ln>
          </p:spPr>
          <p:txBody>
            <a:bodyPr vert="horz" wrap="square" lIns="91440" tIns="45720" rIns="91440" bIns="45720" numCol="1" anchor="t" anchorCtr="0" compatLnSpc="1"/>
            <a:lstStyle/>
            <a:p>
              <a:endParaRPr lang="id-ID"/>
            </a:p>
          </p:txBody>
        </p:sp>
        <p:sp>
          <p:nvSpPr>
            <p:cNvPr id="28" name="Freeform 23"/>
            <p:cNvSpPr>
              <a:spLocks noEditPoints="1"/>
            </p:cNvSpPr>
            <p:nvPr/>
          </p:nvSpPr>
          <p:spPr bwMode="auto">
            <a:xfrm>
              <a:off x="3163888" y="2998788"/>
              <a:ext cx="1027113" cy="1027112"/>
            </a:xfrm>
            <a:custGeom>
              <a:avLst/>
              <a:gdLst>
                <a:gd name="T0" fmla="*/ 137 w 273"/>
                <a:gd name="T1" fmla="*/ 91 h 273"/>
                <a:gd name="T2" fmla="*/ 182 w 273"/>
                <a:gd name="T3" fmla="*/ 136 h 273"/>
                <a:gd name="T4" fmla="*/ 137 w 273"/>
                <a:gd name="T5" fmla="*/ 182 h 273"/>
                <a:gd name="T6" fmla="*/ 91 w 273"/>
                <a:gd name="T7" fmla="*/ 136 h 273"/>
                <a:gd name="T8" fmla="*/ 137 w 273"/>
                <a:gd name="T9" fmla="*/ 91 h 273"/>
                <a:gd name="T10" fmla="*/ 137 w 273"/>
                <a:gd name="T11" fmla="*/ 0 h 273"/>
                <a:gd name="T12" fmla="*/ 0 w 273"/>
                <a:gd name="T13" fmla="*/ 136 h 273"/>
                <a:gd name="T14" fmla="*/ 137 w 273"/>
                <a:gd name="T15" fmla="*/ 273 h 273"/>
                <a:gd name="T16" fmla="*/ 273 w 273"/>
                <a:gd name="T17" fmla="*/ 136 h 273"/>
                <a:gd name="T18" fmla="*/ 137 w 273"/>
                <a:gd name="T1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91"/>
                  </a:moveTo>
                  <a:cubicBezTo>
                    <a:pt x="162" y="91"/>
                    <a:pt x="182" y="111"/>
                    <a:pt x="182" y="136"/>
                  </a:cubicBezTo>
                  <a:cubicBezTo>
                    <a:pt x="182" y="161"/>
                    <a:pt x="162" y="182"/>
                    <a:pt x="137" y="182"/>
                  </a:cubicBezTo>
                  <a:cubicBezTo>
                    <a:pt x="112" y="182"/>
                    <a:pt x="91" y="161"/>
                    <a:pt x="91" y="136"/>
                  </a:cubicBezTo>
                  <a:cubicBezTo>
                    <a:pt x="91" y="111"/>
                    <a:pt x="112" y="91"/>
                    <a:pt x="137" y="91"/>
                  </a:cubicBezTo>
                  <a:moveTo>
                    <a:pt x="137" y="0"/>
                  </a:moveTo>
                  <a:cubicBezTo>
                    <a:pt x="62" y="0"/>
                    <a:pt x="0" y="61"/>
                    <a:pt x="0" y="136"/>
                  </a:cubicBezTo>
                  <a:cubicBezTo>
                    <a:pt x="0" y="212"/>
                    <a:pt x="62" y="273"/>
                    <a:pt x="137" y="273"/>
                  </a:cubicBezTo>
                  <a:cubicBezTo>
                    <a:pt x="212" y="273"/>
                    <a:pt x="273" y="212"/>
                    <a:pt x="273" y="136"/>
                  </a:cubicBezTo>
                  <a:cubicBezTo>
                    <a:pt x="273" y="61"/>
                    <a:pt x="212" y="0"/>
                    <a:pt x="137" y="0"/>
                  </a:cubicBezTo>
                  <a:close/>
                </a:path>
              </a:pathLst>
            </a:custGeom>
            <a:grpFill/>
            <a:ln>
              <a:noFill/>
            </a:ln>
          </p:spPr>
          <p:txBody>
            <a:bodyPr vert="horz" wrap="square" lIns="91440" tIns="45720" rIns="91440" bIns="45720" numCol="1" anchor="t" anchorCtr="0" compatLnSpc="1"/>
            <a:lstStyle/>
            <a:p>
              <a:endParaRPr lang="id-ID"/>
            </a:p>
          </p:txBody>
        </p:sp>
        <p:sp>
          <p:nvSpPr>
            <p:cNvPr id="29" name="Freeform 24"/>
            <p:cNvSpPr/>
            <p:nvPr/>
          </p:nvSpPr>
          <p:spPr bwMode="auto">
            <a:xfrm>
              <a:off x="3175" y="1588"/>
              <a:ext cx="4619625" cy="2738437"/>
            </a:xfrm>
            <a:custGeom>
              <a:avLst/>
              <a:gdLst>
                <a:gd name="T0" fmla="*/ 425 w 1229"/>
                <a:gd name="T1" fmla="*/ 638 h 728"/>
                <a:gd name="T2" fmla="*/ 295 w 1229"/>
                <a:gd name="T3" fmla="*/ 0 h 728"/>
                <a:gd name="T4" fmla="*/ 183 w 1229"/>
                <a:gd name="T5" fmla="*/ 0 h 728"/>
                <a:gd name="T6" fmla="*/ 45 w 1229"/>
                <a:gd name="T7" fmla="*/ 0 h 728"/>
                <a:gd name="T8" fmla="*/ 45 w 1229"/>
                <a:gd name="T9" fmla="*/ 0 h 728"/>
                <a:gd name="T10" fmla="*/ 0 w 1229"/>
                <a:gd name="T11" fmla="*/ 46 h 728"/>
                <a:gd name="T12" fmla="*/ 46 w 1229"/>
                <a:gd name="T13" fmla="*/ 91 h 728"/>
                <a:gd name="T14" fmla="*/ 48 w 1229"/>
                <a:gd name="T15" fmla="*/ 91 h 728"/>
                <a:gd name="T16" fmla="*/ 215 w 1229"/>
                <a:gd name="T17" fmla="*/ 91 h 728"/>
                <a:gd name="T18" fmla="*/ 345 w 1229"/>
                <a:gd name="T19" fmla="*/ 728 h 728"/>
                <a:gd name="T20" fmla="*/ 484 w 1229"/>
                <a:gd name="T21" fmla="*/ 728 h 728"/>
                <a:gd name="T22" fmla="*/ 1183 w 1229"/>
                <a:gd name="T23" fmla="*/ 728 h 728"/>
                <a:gd name="T24" fmla="*/ 1183 w 1229"/>
                <a:gd name="T25" fmla="*/ 728 h 728"/>
                <a:gd name="T26" fmla="*/ 1184 w 1229"/>
                <a:gd name="T27" fmla="*/ 728 h 728"/>
                <a:gd name="T28" fmla="*/ 1185 w 1229"/>
                <a:gd name="T29" fmla="*/ 728 h 728"/>
                <a:gd name="T30" fmla="*/ 1185 w 1229"/>
                <a:gd name="T31" fmla="*/ 728 h 728"/>
                <a:gd name="T32" fmla="*/ 1229 w 1229"/>
                <a:gd name="T33" fmla="*/ 683 h 728"/>
                <a:gd name="T34" fmla="*/ 1183 w 1229"/>
                <a:gd name="T35" fmla="*/ 637 h 728"/>
                <a:gd name="T36" fmla="*/ 425 w 1229"/>
                <a:gd name="T37" fmla="*/ 6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9" h="728">
                  <a:moveTo>
                    <a:pt x="425" y="638"/>
                  </a:moveTo>
                  <a:cubicBezTo>
                    <a:pt x="295" y="0"/>
                    <a:pt x="295" y="0"/>
                    <a:pt x="295" y="0"/>
                  </a:cubicBezTo>
                  <a:cubicBezTo>
                    <a:pt x="183" y="0"/>
                    <a:pt x="183" y="0"/>
                    <a:pt x="183" y="0"/>
                  </a:cubicBezTo>
                  <a:cubicBezTo>
                    <a:pt x="45" y="0"/>
                    <a:pt x="45" y="0"/>
                    <a:pt x="45" y="0"/>
                  </a:cubicBezTo>
                  <a:cubicBezTo>
                    <a:pt x="45" y="0"/>
                    <a:pt x="45" y="0"/>
                    <a:pt x="45" y="0"/>
                  </a:cubicBezTo>
                  <a:cubicBezTo>
                    <a:pt x="20" y="0"/>
                    <a:pt x="0" y="21"/>
                    <a:pt x="0" y="46"/>
                  </a:cubicBezTo>
                  <a:cubicBezTo>
                    <a:pt x="0" y="71"/>
                    <a:pt x="20" y="91"/>
                    <a:pt x="46" y="91"/>
                  </a:cubicBezTo>
                  <a:cubicBezTo>
                    <a:pt x="46" y="91"/>
                    <a:pt x="47" y="91"/>
                    <a:pt x="48" y="91"/>
                  </a:cubicBezTo>
                  <a:cubicBezTo>
                    <a:pt x="215" y="91"/>
                    <a:pt x="215" y="91"/>
                    <a:pt x="215" y="91"/>
                  </a:cubicBezTo>
                  <a:cubicBezTo>
                    <a:pt x="345" y="728"/>
                    <a:pt x="345" y="728"/>
                    <a:pt x="345" y="728"/>
                  </a:cubicBezTo>
                  <a:cubicBezTo>
                    <a:pt x="484" y="728"/>
                    <a:pt x="484" y="728"/>
                    <a:pt x="484" y="728"/>
                  </a:cubicBezTo>
                  <a:cubicBezTo>
                    <a:pt x="1183" y="728"/>
                    <a:pt x="1183" y="728"/>
                    <a:pt x="1183" y="728"/>
                  </a:cubicBezTo>
                  <a:cubicBezTo>
                    <a:pt x="1183" y="728"/>
                    <a:pt x="1183" y="728"/>
                    <a:pt x="1183" y="728"/>
                  </a:cubicBezTo>
                  <a:cubicBezTo>
                    <a:pt x="1184" y="728"/>
                    <a:pt x="1184" y="728"/>
                    <a:pt x="1184" y="728"/>
                  </a:cubicBezTo>
                  <a:cubicBezTo>
                    <a:pt x="1185" y="728"/>
                    <a:pt x="1185" y="728"/>
                    <a:pt x="1185" y="728"/>
                  </a:cubicBezTo>
                  <a:cubicBezTo>
                    <a:pt x="1185" y="728"/>
                    <a:pt x="1185" y="728"/>
                    <a:pt x="1185" y="728"/>
                  </a:cubicBezTo>
                  <a:cubicBezTo>
                    <a:pt x="1209" y="727"/>
                    <a:pt x="1229" y="708"/>
                    <a:pt x="1229" y="683"/>
                  </a:cubicBezTo>
                  <a:cubicBezTo>
                    <a:pt x="1229" y="658"/>
                    <a:pt x="1209" y="637"/>
                    <a:pt x="1183" y="637"/>
                  </a:cubicBezTo>
                  <a:lnTo>
                    <a:pt x="425" y="638"/>
                  </a:lnTo>
                  <a:close/>
                </a:path>
              </a:pathLst>
            </a:custGeom>
            <a:grpFill/>
            <a:ln>
              <a:noFill/>
            </a:ln>
          </p:spPr>
          <p:txBody>
            <a:bodyPr vert="horz" wrap="square" lIns="91440" tIns="45720" rIns="91440" bIns="45720" numCol="1" anchor="t" anchorCtr="0" compatLnSpc="1"/>
            <a:lstStyle/>
            <a:p>
              <a:endParaRPr lang="id-ID"/>
            </a:p>
          </p:txBody>
        </p:sp>
        <p:sp>
          <p:nvSpPr>
            <p:cNvPr id="30" name="Freeform 25"/>
            <p:cNvSpPr>
              <a:spLocks noEditPoints="1"/>
            </p:cNvSpPr>
            <p:nvPr/>
          </p:nvSpPr>
          <p:spPr bwMode="auto">
            <a:xfrm>
              <a:off x="1544638" y="344488"/>
              <a:ext cx="3421063" cy="1709737"/>
            </a:xfrm>
            <a:custGeom>
              <a:avLst/>
              <a:gdLst>
                <a:gd name="T0" fmla="*/ 773 w 910"/>
                <a:gd name="T1" fmla="*/ 364 h 455"/>
                <a:gd name="T2" fmla="*/ 136 w 910"/>
                <a:gd name="T3" fmla="*/ 364 h 455"/>
                <a:gd name="T4" fmla="*/ 91 w 910"/>
                <a:gd name="T5" fmla="*/ 410 h 455"/>
                <a:gd name="T6" fmla="*/ 136 w 910"/>
                <a:gd name="T7" fmla="*/ 455 h 455"/>
                <a:gd name="T8" fmla="*/ 773 w 910"/>
                <a:gd name="T9" fmla="*/ 455 h 455"/>
                <a:gd name="T10" fmla="*/ 819 w 910"/>
                <a:gd name="T11" fmla="*/ 410 h 455"/>
                <a:gd name="T12" fmla="*/ 773 w 910"/>
                <a:gd name="T13" fmla="*/ 364 h 455"/>
                <a:gd name="T14" fmla="*/ 819 w 910"/>
                <a:gd name="T15" fmla="*/ 182 h 455"/>
                <a:gd name="T16" fmla="*/ 91 w 910"/>
                <a:gd name="T17" fmla="*/ 182 h 455"/>
                <a:gd name="T18" fmla="*/ 45 w 910"/>
                <a:gd name="T19" fmla="*/ 228 h 455"/>
                <a:gd name="T20" fmla="*/ 91 w 910"/>
                <a:gd name="T21" fmla="*/ 273 h 455"/>
                <a:gd name="T22" fmla="*/ 819 w 910"/>
                <a:gd name="T23" fmla="*/ 273 h 455"/>
                <a:gd name="T24" fmla="*/ 864 w 910"/>
                <a:gd name="T25" fmla="*/ 228 h 455"/>
                <a:gd name="T26" fmla="*/ 819 w 910"/>
                <a:gd name="T27" fmla="*/ 182 h 455"/>
                <a:gd name="T28" fmla="*/ 864 w 910"/>
                <a:gd name="T29" fmla="*/ 0 h 455"/>
                <a:gd name="T30" fmla="*/ 45 w 910"/>
                <a:gd name="T31" fmla="*/ 0 h 455"/>
                <a:gd name="T32" fmla="*/ 0 w 910"/>
                <a:gd name="T33" fmla="*/ 46 h 455"/>
                <a:gd name="T34" fmla="*/ 45 w 910"/>
                <a:gd name="T35" fmla="*/ 91 h 455"/>
                <a:gd name="T36" fmla="*/ 864 w 910"/>
                <a:gd name="T37" fmla="*/ 91 h 455"/>
                <a:gd name="T38" fmla="*/ 910 w 910"/>
                <a:gd name="T39" fmla="*/ 46 h 455"/>
                <a:gd name="T40" fmla="*/ 864 w 910"/>
                <a:gd name="T4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0" h="455">
                  <a:moveTo>
                    <a:pt x="773" y="364"/>
                  </a:moveTo>
                  <a:cubicBezTo>
                    <a:pt x="136" y="364"/>
                    <a:pt x="136" y="364"/>
                    <a:pt x="136" y="364"/>
                  </a:cubicBezTo>
                  <a:cubicBezTo>
                    <a:pt x="111" y="364"/>
                    <a:pt x="91" y="385"/>
                    <a:pt x="91" y="410"/>
                  </a:cubicBezTo>
                  <a:cubicBezTo>
                    <a:pt x="91" y="435"/>
                    <a:pt x="111" y="455"/>
                    <a:pt x="136" y="455"/>
                  </a:cubicBezTo>
                  <a:cubicBezTo>
                    <a:pt x="773" y="455"/>
                    <a:pt x="773" y="455"/>
                    <a:pt x="773" y="455"/>
                  </a:cubicBezTo>
                  <a:cubicBezTo>
                    <a:pt x="799" y="455"/>
                    <a:pt x="819" y="435"/>
                    <a:pt x="819" y="410"/>
                  </a:cubicBezTo>
                  <a:cubicBezTo>
                    <a:pt x="819" y="385"/>
                    <a:pt x="799" y="364"/>
                    <a:pt x="773" y="364"/>
                  </a:cubicBezTo>
                  <a:close/>
                  <a:moveTo>
                    <a:pt x="819" y="182"/>
                  </a:moveTo>
                  <a:cubicBezTo>
                    <a:pt x="91" y="182"/>
                    <a:pt x="91" y="182"/>
                    <a:pt x="91" y="182"/>
                  </a:cubicBezTo>
                  <a:cubicBezTo>
                    <a:pt x="66" y="182"/>
                    <a:pt x="45" y="203"/>
                    <a:pt x="45" y="228"/>
                  </a:cubicBezTo>
                  <a:cubicBezTo>
                    <a:pt x="45" y="253"/>
                    <a:pt x="66" y="273"/>
                    <a:pt x="91" y="273"/>
                  </a:cubicBezTo>
                  <a:cubicBezTo>
                    <a:pt x="819" y="273"/>
                    <a:pt x="819" y="273"/>
                    <a:pt x="819" y="273"/>
                  </a:cubicBezTo>
                  <a:cubicBezTo>
                    <a:pt x="844" y="273"/>
                    <a:pt x="864" y="253"/>
                    <a:pt x="864" y="228"/>
                  </a:cubicBezTo>
                  <a:cubicBezTo>
                    <a:pt x="864" y="203"/>
                    <a:pt x="844" y="182"/>
                    <a:pt x="819" y="182"/>
                  </a:cubicBezTo>
                  <a:close/>
                  <a:moveTo>
                    <a:pt x="864" y="0"/>
                  </a:moveTo>
                  <a:cubicBezTo>
                    <a:pt x="45" y="0"/>
                    <a:pt x="45" y="0"/>
                    <a:pt x="45" y="0"/>
                  </a:cubicBezTo>
                  <a:cubicBezTo>
                    <a:pt x="20" y="0"/>
                    <a:pt x="0" y="21"/>
                    <a:pt x="0" y="46"/>
                  </a:cubicBezTo>
                  <a:cubicBezTo>
                    <a:pt x="0" y="71"/>
                    <a:pt x="20" y="91"/>
                    <a:pt x="45" y="91"/>
                  </a:cubicBezTo>
                  <a:cubicBezTo>
                    <a:pt x="864" y="91"/>
                    <a:pt x="864" y="91"/>
                    <a:pt x="864" y="91"/>
                  </a:cubicBezTo>
                  <a:cubicBezTo>
                    <a:pt x="890" y="91"/>
                    <a:pt x="910" y="71"/>
                    <a:pt x="910" y="46"/>
                  </a:cubicBezTo>
                  <a:cubicBezTo>
                    <a:pt x="910" y="21"/>
                    <a:pt x="890" y="0"/>
                    <a:pt x="864" y="0"/>
                  </a:cubicBezTo>
                  <a:close/>
                </a:path>
              </a:pathLst>
            </a:custGeom>
            <a:grpFill/>
            <a:ln>
              <a:noFill/>
            </a:ln>
          </p:spPr>
          <p:txBody>
            <a:bodyPr vert="horz" wrap="square" lIns="91440" tIns="45720" rIns="91440" bIns="45720" numCol="1" anchor="t" anchorCtr="0" compatLnSpc="1"/>
            <a:lstStyle/>
            <a:p>
              <a:endParaRPr lang="id-ID"/>
            </a:p>
          </p:txBody>
        </p:sp>
      </p:grpSp>
      <p:grpSp>
        <p:nvGrpSpPr>
          <p:cNvPr id="31" name="Group 103"/>
          <p:cNvGrpSpPr/>
          <p:nvPr/>
        </p:nvGrpSpPr>
        <p:grpSpPr>
          <a:xfrm>
            <a:off x="4548961" y="3023163"/>
            <a:ext cx="316609" cy="421276"/>
            <a:chOff x="7913688" y="-280988"/>
            <a:chExt cx="1733550" cy="2306638"/>
          </a:xfrm>
          <a:solidFill>
            <a:srgbClr val="000000"/>
          </a:solidFill>
        </p:grpSpPr>
        <p:sp>
          <p:nvSpPr>
            <p:cNvPr id="32" name="Freeform 29"/>
            <p:cNvSpPr/>
            <p:nvPr/>
          </p:nvSpPr>
          <p:spPr bwMode="auto">
            <a:xfrm>
              <a:off x="8215313" y="1317625"/>
              <a:ext cx="1155700" cy="71438"/>
            </a:xfrm>
            <a:custGeom>
              <a:avLst/>
              <a:gdLst>
                <a:gd name="T0" fmla="*/ 9 w 306"/>
                <a:gd name="T1" fmla="*/ 0 h 19"/>
                <a:gd name="T2" fmla="*/ 0 w 306"/>
                <a:gd name="T3" fmla="*/ 10 h 19"/>
                <a:gd name="T4" fmla="*/ 9 w 306"/>
                <a:gd name="T5" fmla="*/ 19 h 19"/>
                <a:gd name="T6" fmla="*/ 297 w 306"/>
                <a:gd name="T7" fmla="*/ 19 h 19"/>
                <a:gd name="T8" fmla="*/ 306 w 306"/>
                <a:gd name="T9" fmla="*/ 10 h 19"/>
                <a:gd name="T10" fmla="*/ 297 w 306"/>
                <a:gd name="T11" fmla="*/ 0 h 19"/>
                <a:gd name="T12" fmla="*/ 9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9" y="0"/>
                  </a:moveTo>
                  <a:cubicBezTo>
                    <a:pt x="4" y="0"/>
                    <a:pt x="0" y="5"/>
                    <a:pt x="0" y="10"/>
                  </a:cubicBezTo>
                  <a:cubicBezTo>
                    <a:pt x="0" y="15"/>
                    <a:pt x="4" y="19"/>
                    <a:pt x="9" y="19"/>
                  </a:cubicBezTo>
                  <a:cubicBezTo>
                    <a:pt x="297" y="19"/>
                    <a:pt x="297" y="19"/>
                    <a:pt x="297" y="19"/>
                  </a:cubicBezTo>
                  <a:cubicBezTo>
                    <a:pt x="302" y="19"/>
                    <a:pt x="306" y="15"/>
                    <a:pt x="306" y="10"/>
                  </a:cubicBezTo>
                  <a:cubicBezTo>
                    <a:pt x="306" y="5"/>
                    <a:pt x="302" y="0"/>
                    <a:pt x="297" y="0"/>
                  </a:cubicBezTo>
                  <a:lnTo>
                    <a:pt x="9" y="0"/>
                  </a:lnTo>
                  <a:close/>
                </a:path>
              </a:pathLst>
            </a:custGeom>
            <a:grpFill/>
            <a:ln>
              <a:noFill/>
            </a:ln>
          </p:spPr>
          <p:txBody>
            <a:bodyPr vert="horz" wrap="square" lIns="91440" tIns="45720" rIns="91440" bIns="45720" numCol="1" anchor="t" anchorCtr="0" compatLnSpc="1"/>
            <a:lstStyle/>
            <a:p>
              <a:endParaRPr lang="id-ID"/>
            </a:p>
          </p:txBody>
        </p:sp>
        <p:sp>
          <p:nvSpPr>
            <p:cNvPr id="33" name="Freeform 30"/>
            <p:cNvSpPr/>
            <p:nvPr/>
          </p:nvSpPr>
          <p:spPr bwMode="auto">
            <a:xfrm>
              <a:off x="8215313" y="1535112"/>
              <a:ext cx="1155700" cy="71438"/>
            </a:xfrm>
            <a:custGeom>
              <a:avLst/>
              <a:gdLst>
                <a:gd name="T0" fmla="*/ 297 w 306"/>
                <a:gd name="T1" fmla="*/ 0 h 19"/>
                <a:gd name="T2" fmla="*/ 9 w 306"/>
                <a:gd name="T3" fmla="*/ 0 h 19"/>
                <a:gd name="T4" fmla="*/ 0 w 306"/>
                <a:gd name="T5" fmla="*/ 9 h 19"/>
                <a:gd name="T6" fmla="*/ 9 w 306"/>
                <a:gd name="T7" fmla="*/ 19 h 19"/>
                <a:gd name="T8" fmla="*/ 297 w 306"/>
                <a:gd name="T9" fmla="*/ 19 h 19"/>
                <a:gd name="T10" fmla="*/ 306 w 306"/>
                <a:gd name="T11" fmla="*/ 9 h 19"/>
                <a:gd name="T12" fmla="*/ 297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297" y="0"/>
                  </a:moveTo>
                  <a:cubicBezTo>
                    <a:pt x="9" y="0"/>
                    <a:pt x="9" y="0"/>
                    <a:pt x="9" y="0"/>
                  </a:cubicBezTo>
                  <a:cubicBezTo>
                    <a:pt x="4" y="0"/>
                    <a:pt x="0" y="4"/>
                    <a:pt x="0" y="9"/>
                  </a:cubicBezTo>
                  <a:cubicBezTo>
                    <a:pt x="0" y="15"/>
                    <a:pt x="4" y="19"/>
                    <a:pt x="9" y="19"/>
                  </a:cubicBezTo>
                  <a:cubicBezTo>
                    <a:pt x="297" y="19"/>
                    <a:pt x="297" y="19"/>
                    <a:pt x="297" y="19"/>
                  </a:cubicBezTo>
                  <a:cubicBezTo>
                    <a:pt x="302" y="19"/>
                    <a:pt x="306" y="15"/>
                    <a:pt x="306" y="9"/>
                  </a:cubicBezTo>
                  <a:cubicBezTo>
                    <a:pt x="306" y="4"/>
                    <a:pt x="302" y="0"/>
                    <a:pt x="297" y="0"/>
                  </a:cubicBezTo>
                  <a:close/>
                </a:path>
              </a:pathLst>
            </a:custGeom>
            <a:grpFill/>
            <a:ln>
              <a:noFill/>
            </a:ln>
          </p:spPr>
          <p:txBody>
            <a:bodyPr vert="horz" wrap="square" lIns="91440" tIns="45720" rIns="91440" bIns="45720" numCol="1" anchor="t" anchorCtr="0" compatLnSpc="1"/>
            <a:lstStyle/>
            <a:p>
              <a:endParaRPr lang="id-ID"/>
            </a:p>
          </p:txBody>
        </p:sp>
        <p:sp>
          <p:nvSpPr>
            <p:cNvPr id="34" name="Freeform 31"/>
            <p:cNvSpPr>
              <a:spLocks noEditPoints="1"/>
            </p:cNvSpPr>
            <p:nvPr/>
          </p:nvSpPr>
          <p:spPr bwMode="auto">
            <a:xfrm>
              <a:off x="7913688" y="-280988"/>
              <a:ext cx="1733550" cy="2306638"/>
            </a:xfrm>
            <a:custGeom>
              <a:avLst/>
              <a:gdLst>
                <a:gd name="T0" fmla="*/ 353 w 459"/>
                <a:gd name="T1" fmla="*/ 12 h 612"/>
                <a:gd name="T2" fmla="*/ 325 w 459"/>
                <a:gd name="T3" fmla="*/ 0 h 612"/>
                <a:gd name="T4" fmla="*/ 57 w 459"/>
                <a:gd name="T5" fmla="*/ 0 h 612"/>
                <a:gd name="T6" fmla="*/ 0 w 459"/>
                <a:gd name="T7" fmla="*/ 57 h 612"/>
                <a:gd name="T8" fmla="*/ 0 w 459"/>
                <a:gd name="T9" fmla="*/ 555 h 612"/>
                <a:gd name="T10" fmla="*/ 57 w 459"/>
                <a:gd name="T11" fmla="*/ 612 h 612"/>
                <a:gd name="T12" fmla="*/ 402 w 459"/>
                <a:gd name="T13" fmla="*/ 612 h 612"/>
                <a:gd name="T14" fmla="*/ 459 w 459"/>
                <a:gd name="T15" fmla="*/ 555 h 612"/>
                <a:gd name="T16" fmla="*/ 459 w 459"/>
                <a:gd name="T17" fmla="*/ 153 h 612"/>
                <a:gd name="T18" fmla="*/ 353 w 459"/>
                <a:gd name="T19" fmla="*/ 12 h 612"/>
                <a:gd name="T20" fmla="*/ 344 w 459"/>
                <a:gd name="T21" fmla="*/ 59 h 612"/>
                <a:gd name="T22" fmla="*/ 409 w 459"/>
                <a:gd name="T23" fmla="*/ 134 h 612"/>
                <a:gd name="T24" fmla="*/ 344 w 459"/>
                <a:gd name="T25" fmla="*/ 134 h 612"/>
                <a:gd name="T26" fmla="*/ 344 w 459"/>
                <a:gd name="T27" fmla="*/ 59 h 612"/>
                <a:gd name="T28" fmla="*/ 421 w 459"/>
                <a:gd name="T29" fmla="*/ 555 h 612"/>
                <a:gd name="T30" fmla="*/ 402 w 459"/>
                <a:gd name="T31" fmla="*/ 574 h 612"/>
                <a:gd name="T32" fmla="*/ 57 w 459"/>
                <a:gd name="T33" fmla="*/ 574 h 612"/>
                <a:gd name="T34" fmla="*/ 38 w 459"/>
                <a:gd name="T35" fmla="*/ 555 h 612"/>
                <a:gd name="T36" fmla="*/ 38 w 459"/>
                <a:gd name="T37" fmla="*/ 57 h 612"/>
                <a:gd name="T38" fmla="*/ 57 w 459"/>
                <a:gd name="T39" fmla="*/ 38 h 612"/>
                <a:gd name="T40" fmla="*/ 306 w 459"/>
                <a:gd name="T41" fmla="*/ 38 h 612"/>
                <a:gd name="T42" fmla="*/ 306 w 459"/>
                <a:gd name="T43" fmla="*/ 172 h 612"/>
                <a:gd name="T44" fmla="*/ 421 w 459"/>
                <a:gd name="T45" fmla="*/ 172 h 612"/>
                <a:gd name="T46" fmla="*/ 421 w 459"/>
                <a:gd name="T47" fmla="*/ 55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612">
                  <a:moveTo>
                    <a:pt x="353" y="12"/>
                  </a:moveTo>
                  <a:cubicBezTo>
                    <a:pt x="346" y="4"/>
                    <a:pt x="336" y="0"/>
                    <a:pt x="325" y="0"/>
                  </a:cubicBezTo>
                  <a:cubicBezTo>
                    <a:pt x="57" y="0"/>
                    <a:pt x="57" y="0"/>
                    <a:pt x="57" y="0"/>
                  </a:cubicBezTo>
                  <a:cubicBezTo>
                    <a:pt x="26" y="0"/>
                    <a:pt x="0" y="25"/>
                    <a:pt x="0" y="57"/>
                  </a:cubicBezTo>
                  <a:cubicBezTo>
                    <a:pt x="0" y="555"/>
                    <a:pt x="0" y="555"/>
                    <a:pt x="0" y="555"/>
                  </a:cubicBezTo>
                  <a:cubicBezTo>
                    <a:pt x="0" y="587"/>
                    <a:pt x="26" y="612"/>
                    <a:pt x="57" y="612"/>
                  </a:cubicBezTo>
                  <a:cubicBezTo>
                    <a:pt x="402" y="612"/>
                    <a:pt x="402" y="612"/>
                    <a:pt x="402" y="612"/>
                  </a:cubicBezTo>
                  <a:cubicBezTo>
                    <a:pt x="434" y="612"/>
                    <a:pt x="459" y="587"/>
                    <a:pt x="459" y="555"/>
                  </a:cubicBezTo>
                  <a:cubicBezTo>
                    <a:pt x="459" y="153"/>
                    <a:pt x="459" y="153"/>
                    <a:pt x="459" y="153"/>
                  </a:cubicBezTo>
                  <a:cubicBezTo>
                    <a:pt x="459" y="138"/>
                    <a:pt x="459" y="127"/>
                    <a:pt x="353" y="12"/>
                  </a:cubicBezTo>
                  <a:close/>
                  <a:moveTo>
                    <a:pt x="344" y="59"/>
                  </a:moveTo>
                  <a:cubicBezTo>
                    <a:pt x="364" y="80"/>
                    <a:pt x="392" y="113"/>
                    <a:pt x="409" y="134"/>
                  </a:cubicBezTo>
                  <a:cubicBezTo>
                    <a:pt x="344" y="134"/>
                    <a:pt x="344" y="134"/>
                    <a:pt x="344" y="134"/>
                  </a:cubicBezTo>
                  <a:lnTo>
                    <a:pt x="344" y="59"/>
                  </a:lnTo>
                  <a:close/>
                  <a:moveTo>
                    <a:pt x="421" y="555"/>
                  </a:moveTo>
                  <a:cubicBezTo>
                    <a:pt x="421" y="566"/>
                    <a:pt x="412" y="574"/>
                    <a:pt x="402" y="574"/>
                  </a:cubicBezTo>
                  <a:cubicBezTo>
                    <a:pt x="57" y="574"/>
                    <a:pt x="57" y="574"/>
                    <a:pt x="57" y="574"/>
                  </a:cubicBezTo>
                  <a:cubicBezTo>
                    <a:pt x="47" y="574"/>
                    <a:pt x="38" y="566"/>
                    <a:pt x="38" y="555"/>
                  </a:cubicBezTo>
                  <a:cubicBezTo>
                    <a:pt x="38" y="57"/>
                    <a:pt x="38" y="57"/>
                    <a:pt x="38" y="57"/>
                  </a:cubicBezTo>
                  <a:cubicBezTo>
                    <a:pt x="38" y="47"/>
                    <a:pt x="47" y="38"/>
                    <a:pt x="57" y="38"/>
                  </a:cubicBezTo>
                  <a:cubicBezTo>
                    <a:pt x="306" y="38"/>
                    <a:pt x="306" y="38"/>
                    <a:pt x="306" y="38"/>
                  </a:cubicBezTo>
                  <a:cubicBezTo>
                    <a:pt x="306" y="172"/>
                    <a:pt x="306" y="172"/>
                    <a:pt x="306" y="172"/>
                  </a:cubicBezTo>
                  <a:cubicBezTo>
                    <a:pt x="421" y="172"/>
                    <a:pt x="421" y="172"/>
                    <a:pt x="421" y="172"/>
                  </a:cubicBezTo>
                  <a:lnTo>
                    <a:pt x="421" y="555"/>
                  </a:lnTo>
                  <a:close/>
                </a:path>
              </a:pathLst>
            </a:custGeom>
            <a:grpFill/>
            <a:ln>
              <a:noFill/>
            </a:ln>
          </p:spPr>
          <p:txBody>
            <a:bodyPr vert="horz" wrap="square" lIns="91440" tIns="45720" rIns="91440" bIns="45720" numCol="1" anchor="t" anchorCtr="0" compatLnSpc="1"/>
            <a:lstStyle/>
            <a:p>
              <a:endParaRPr lang="id-ID"/>
            </a:p>
          </p:txBody>
        </p:sp>
        <p:sp>
          <p:nvSpPr>
            <p:cNvPr id="35" name="Freeform 32"/>
            <p:cNvSpPr/>
            <p:nvPr/>
          </p:nvSpPr>
          <p:spPr bwMode="auto">
            <a:xfrm>
              <a:off x="8199438" y="77787"/>
              <a:ext cx="725488" cy="146050"/>
            </a:xfrm>
            <a:custGeom>
              <a:avLst/>
              <a:gdLst>
                <a:gd name="T0" fmla="*/ 19 w 192"/>
                <a:gd name="T1" fmla="*/ 39 h 39"/>
                <a:gd name="T2" fmla="*/ 173 w 192"/>
                <a:gd name="T3" fmla="*/ 39 h 39"/>
                <a:gd name="T4" fmla="*/ 192 w 192"/>
                <a:gd name="T5" fmla="*/ 20 h 39"/>
                <a:gd name="T6" fmla="*/ 173 w 192"/>
                <a:gd name="T7" fmla="*/ 0 h 39"/>
                <a:gd name="T8" fmla="*/ 19 w 192"/>
                <a:gd name="T9" fmla="*/ 0 h 39"/>
                <a:gd name="T10" fmla="*/ 0 w 192"/>
                <a:gd name="T11" fmla="*/ 20 h 39"/>
                <a:gd name="T12" fmla="*/ 19 w 19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92" h="39">
                  <a:moveTo>
                    <a:pt x="19" y="39"/>
                  </a:moveTo>
                  <a:cubicBezTo>
                    <a:pt x="173" y="39"/>
                    <a:pt x="173" y="39"/>
                    <a:pt x="173" y="39"/>
                  </a:cubicBezTo>
                  <a:cubicBezTo>
                    <a:pt x="183" y="39"/>
                    <a:pt x="192" y="30"/>
                    <a:pt x="192" y="20"/>
                  </a:cubicBezTo>
                  <a:cubicBezTo>
                    <a:pt x="192" y="9"/>
                    <a:pt x="183" y="0"/>
                    <a:pt x="173" y="0"/>
                  </a:cubicBezTo>
                  <a:cubicBezTo>
                    <a:pt x="19" y="0"/>
                    <a:pt x="19" y="0"/>
                    <a:pt x="19" y="0"/>
                  </a:cubicBezTo>
                  <a:cubicBezTo>
                    <a:pt x="9" y="0"/>
                    <a:pt x="0" y="9"/>
                    <a:pt x="0" y="20"/>
                  </a:cubicBezTo>
                  <a:cubicBezTo>
                    <a:pt x="0" y="30"/>
                    <a:pt x="9" y="39"/>
                    <a:pt x="19" y="39"/>
                  </a:cubicBezTo>
                  <a:close/>
                </a:path>
              </a:pathLst>
            </a:custGeom>
            <a:grpFill/>
            <a:ln>
              <a:noFill/>
            </a:ln>
          </p:spPr>
          <p:txBody>
            <a:bodyPr vert="horz" wrap="square" lIns="91440" tIns="45720" rIns="91440" bIns="45720" numCol="1" anchor="t" anchorCtr="0" compatLnSpc="1"/>
            <a:lstStyle/>
            <a:p>
              <a:endParaRPr lang="id-ID"/>
            </a:p>
          </p:txBody>
        </p:sp>
        <p:sp>
          <p:nvSpPr>
            <p:cNvPr id="36" name="Freeform 33"/>
            <p:cNvSpPr/>
            <p:nvPr/>
          </p:nvSpPr>
          <p:spPr bwMode="auto">
            <a:xfrm>
              <a:off x="8199438" y="438150"/>
              <a:ext cx="725488" cy="73025"/>
            </a:xfrm>
            <a:custGeom>
              <a:avLst/>
              <a:gdLst>
                <a:gd name="T0" fmla="*/ 10 w 192"/>
                <a:gd name="T1" fmla="*/ 19 h 19"/>
                <a:gd name="T2" fmla="*/ 182 w 192"/>
                <a:gd name="T3" fmla="*/ 19 h 19"/>
                <a:gd name="T4" fmla="*/ 192 w 192"/>
                <a:gd name="T5" fmla="*/ 10 h 19"/>
                <a:gd name="T6" fmla="*/ 182 w 192"/>
                <a:gd name="T7" fmla="*/ 0 h 19"/>
                <a:gd name="T8" fmla="*/ 10 w 192"/>
                <a:gd name="T9" fmla="*/ 0 h 19"/>
                <a:gd name="T10" fmla="*/ 0 w 192"/>
                <a:gd name="T11" fmla="*/ 10 h 19"/>
                <a:gd name="T12" fmla="*/ 10 w 19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2" h="19">
                  <a:moveTo>
                    <a:pt x="10" y="19"/>
                  </a:moveTo>
                  <a:cubicBezTo>
                    <a:pt x="182" y="19"/>
                    <a:pt x="182" y="19"/>
                    <a:pt x="182" y="19"/>
                  </a:cubicBezTo>
                  <a:cubicBezTo>
                    <a:pt x="188" y="19"/>
                    <a:pt x="192" y="15"/>
                    <a:pt x="192" y="10"/>
                  </a:cubicBezTo>
                  <a:cubicBezTo>
                    <a:pt x="192" y="4"/>
                    <a:pt x="188" y="0"/>
                    <a:pt x="182" y="0"/>
                  </a:cubicBezTo>
                  <a:cubicBezTo>
                    <a:pt x="10" y="0"/>
                    <a:pt x="10" y="0"/>
                    <a:pt x="10" y="0"/>
                  </a:cubicBezTo>
                  <a:cubicBezTo>
                    <a:pt x="5" y="0"/>
                    <a:pt x="0" y="4"/>
                    <a:pt x="0" y="10"/>
                  </a:cubicBezTo>
                  <a:cubicBezTo>
                    <a:pt x="0" y="15"/>
                    <a:pt x="5" y="19"/>
                    <a:pt x="10" y="19"/>
                  </a:cubicBezTo>
                  <a:close/>
                </a:path>
              </a:pathLst>
            </a:custGeom>
            <a:grpFill/>
            <a:ln>
              <a:noFill/>
            </a:ln>
          </p:spPr>
          <p:txBody>
            <a:bodyPr vert="horz" wrap="square" lIns="91440" tIns="45720" rIns="91440" bIns="45720" numCol="1" anchor="t" anchorCtr="0" compatLnSpc="1"/>
            <a:lstStyle/>
            <a:p>
              <a:endParaRPr lang="id-ID"/>
            </a:p>
          </p:txBody>
        </p:sp>
        <p:sp>
          <p:nvSpPr>
            <p:cNvPr id="37" name="Freeform 34"/>
            <p:cNvSpPr/>
            <p:nvPr/>
          </p:nvSpPr>
          <p:spPr bwMode="auto">
            <a:xfrm>
              <a:off x="8199438" y="657225"/>
              <a:ext cx="1160463" cy="71438"/>
            </a:xfrm>
            <a:custGeom>
              <a:avLst/>
              <a:gdLst>
                <a:gd name="T0" fmla="*/ 0 w 307"/>
                <a:gd name="T1" fmla="*/ 9 h 19"/>
                <a:gd name="T2" fmla="*/ 10 w 307"/>
                <a:gd name="T3" fmla="*/ 19 h 19"/>
                <a:gd name="T4" fmla="*/ 297 w 307"/>
                <a:gd name="T5" fmla="*/ 19 h 19"/>
                <a:gd name="T6" fmla="*/ 307 w 307"/>
                <a:gd name="T7" fmla="*/ 9 h 19"/>
                <a:gd name="T8" fmla="*/ 297 w 307"/>
                <a:gd name="T9" fmla="*/ 0 h 19"/>
                <a:gd name="T10" fmla="*/ 10 w 307"/>
                <a:gd name="T11" fmla="*/ 0 h 19"/>
                <a:gd name="T12" fmla="*/ 0 w 307"/>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307" h="19">
                  <a:moveTo>
                    <a:pt x="0" y="9"/>
                  </a:moveTo>
                  <a:cubicBezTo>
                    <a:pt x="0" y="14"/>
                    <a:pt x="5" y="19"/>
                    <a:pt x="10" y="19"/>
                  </a:cubicBezTo>
                  <a:cubicBezTo>
                    <a:pt x="297" y="19"/>
                    <a:pt x="297" y="19"/>
                    <a:pt x="297" y="19"/>
                  </a:cubicBezTo>
                  <a:cubicBezTo>
                    <a:pt x="302" y="19"/>
                    <a:pt x="307" y="14"/>
                    <a:pt x="307" y="9"/>
                  </a:cubicBezTo>
                  <a:cubicBezTo>
                    <a:pt x="307" y="4"/>
                    <a:pt x="302" y="0"/>
                    <a:pt x="297" y="0"/>
                  </a:cubicBezTo>
                  <a:cubicBezTo>
                    <a:pt x="10" y="0"/>
                    <a:pt x="10" y="0"/>
                    <a:pt x="10" y="0"/>
                  </a:cubicBezTo>
                  <a:cubicBezTo>
                    <a:pt x="5" y="0"/>
                    <a:pt x="0" y="4"/>
                    <a:pt x="0" y="9"/>
                  </a:cubicBezTo>
                  <a:close/>
                </a:path>
              </a:pathLst>
            </a:custGeom>
            <a:grpFill/>
            <a:ln>
              <a:noFill/>
            </a:ln>
          </p:spPr>
          <p:txBody>
            <a:bodyPr vert="horz" wrap="square" lIns="91440" tIns="45720" rIns="91440" bIns="45720" numCol="1" anchor="t" anchorCtr="0" compatLnSpc="1"/>
            <a:lstStyle/>
            <a:p>
              <a:endParaRPr lang="id-ID"/>
            </a:p>
          </p:txBody>
        </p:sp>
        <p:sp>
          <p:nvSpPr>
            <p:cNvPr id="38" name="Freeform 35"/>
            <p:cNvSpPr/>
            <p:nvPr/>
          </p:nvSpPr>
          <p:spPr bwMode="auto">
            <a:xfrm>
              <a:off x="8199438" y="1087437"/>
              <a:ext cx="1160463" cy="74613"/>
            </a:xfrm>
            <a:custGeom>
              <a:avLst/>
              <a:gdLst>
                <a:gd name="T0" fmla="*/ 297 w 307"/>
                <a:gd name="T1" fmla="*/ 20 h 20"/>
                <a:gd name="T2" fmla="*/ 307 w 307"/>
                <a:gd name="T3" fmla="*/ 10 h 20"/>
                <a:gd name="T4" fmla="*/ 297 w 307"/>
                <a:gd name="T5" fmla="*/ 0 h 20"/>
                <a:gd name="T6" fmla="*/ 10 w 307"/>
                <a:gd name="T7" fmla="*/ 0 h 20"/>
                <a:gd name="T8" fmla="*/ 0 w 307"/>
                <a:gd name="T9" fmla="*/ 10 h 20"/>
                <a:gd name="T10" fmla="*/ 10 w 307"/>
                <a:gd name="T11" fmla="*/ 20 h 20"/>
                <a:gd name="T12" fmla="*/ 297 w 30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7" h="20">
                  <a:moveTo>
                    <a:pt x="297" y="20"/>
                  </a:moveTo>
                  <a:cubicBezTo>
                    <a:pt x="302" y="20"/>
                    <a:pt x="307" y="15"/>
                    <a:pt x="307" y="10"/>
                  </a:cubicBezTo>
                  <a:cubicBezTo>
                    <a:pt x="307" y="5"/>
                    <a:pt x="302" y="0"/>
                    <a:pt x="297" y="0"/>
                  </a:cubicBezTo>
                  <a:cubicBezTo>
                    <a:pt x="10" y="0"/>
                    <a:pt x="10" y="0"/>
                    <a:pt x="10" y="0"/>
                  </a:cubicBezTo>
                  <a:cubicBezTo>
                    <a:pt x="5" y="0"/>
                    <a:pt x="0" y="5"/>
                    <a:pt x="0" y="10"/>
                  </a:cubicBezTo>
                  <a:cubicBezTo>
                    <a:pt x="0" y="15"/>
                    <a:pt x="5" y="20"/>
                    <a:pt x="10" y="20"/>
                  </a:cubicBezTo>
                  <a:lnTo>
                    <a:pt x="297" y="20"/>
                  </a:lnTo>
                  <a:close/>
                </a:path>
              </a:pathLst>
            </a:custGeom>
            <a:grpFill/>
            <a:ln>
              <a:noFill/>
            </a:ln>
          </p:spPr>
          <p:txBody>
            <a:bodyPr vert="horz" wrap="square" lIns="91440" tIns="45720" rIns="91440" bIns="45720" numCol="1" anchor="t" anchorCtr="0" compatLnSpc="1"/>
            <a:lstStyle/>
            <a:p>
              <a:endParaRPr lang="id-ID"/>
            </a:p>
          </p:txBody>
        </p:sp>
        <p:sp>
          <p:nvSpPr>
            <p:cNvPr id="39" name="Freeform 36"/>
            <p:cNvSpPr/>
            <p:nvPr/>
          </p:nvSpPr>
          <p:spPr bwMode="auto">
            <a:xfrm>
              <a:off x="8199438" y="871537"/>
              <a:ext cx="1089025" cy="73025"/>
            </a:xfrm>
            <a:custGeom>
              <a:avLst/>
              <a:gdLst>
                <a:gd name="T0" fmla="*/ 10 w 288"/>
                <a:gd name="T1" fmla="*/ 19 h 19"/>
                <a:gd name="T2" fmla="*/ 278 w 288"/>
                <a:gd name="T3" fmla="*/ 19 h 19"/>
                <a:gd name="T4" fmla="*/ 288 w 288"/>
                <a:gd name="T5" fmla="*/ 10 h 19"/>
                <a:gd name="T6" fmla="*/ 278 w 288"/>
                <a:gd name="T7" fmla="*/ 0 h 19"/>
                <a:gd name="T8" fmla="*/ 10 w 288"/>
                <a:gd name="T9" fmla="*/ 0 h 19"/>
                <a:gd name="T10" fmla="*/ 0 w 288"/>
                <a:gd name="T11" fmla="*/ 10 h 19"/>
                <a:gd name="T12" fmla="*/ 10 w 288"/>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88" h="19">
                  <a:moveTo>
                    <a:pt x="10" y="19"/>
                  </a:moveTo>
                  <a:cubicBezTo>
                    <a:pt x="278" y="19"/>
                    <a:pt x="278" y="19"/>
                    <a:pt x="278" y="19"/>
                  </a:cubicBezTo>
                  <a:cubicBezTo>
                    <a:pt x="283" y="19"/>
                    <a:pt x="288" y="15"/>
                    <a:pt x="288" y="10"/>
                  </a:cubicBezTo>
                  <a:cubicBezTo>
                    <a:pt x="288" y="4"/>
                    <a:pt x="283" y="0"/>
                    <a:pt x="278" y="0"/>
                  </a:cubicBezTo>
                  <a:cubicBezTo>
                    <a:pt x="10" y="0"/>
                    <a:pt x="10" y="0"/>
                    <a:pt x="10" y="0"/>
                  </a:cubicBezTo>
                  <a:cubicBezTo>
                    <a:pt x="5" y="0"/>
                    <a:pt x="0" y="4"/>
                    <a:pt x="0" y="10"/>
                  </a:cubicBezTo>
                  <a:cubicBezTo>
                    <a:pt x="0" y="15"/>
                    <a:pt x="5" y="19"/>
                    <a:pt x="10" y="19"/>
                  </a:cubicBezTo>
                  <a:close/>
                </a:path>
              </a:pathLst>
            </a:custGeom>
            <a:grpFill/>
            <a:ln>
              <a:noFill/>
            </a:ln>
          </p:spPr>
          <p:txBody>
            <a:bodyPr vert="horz" wrap="square" lIns="91440" tIns="45720" rIns="91440" bIns="45720" numCol="1" anchor="t" anchorCtr="0" compatLnSpc="1"/>
            <a:lstStyle/>
            <a:p>
              <a:endParaRPr lang="id-ID"/>
            </a:p>
          </p:txBody>
        </p:sp>
      </p:grpSp>
      <p:grpSp>
        <p:nvGrpSpPr>
          <p:cNvPr id="56" name="组合 55"/>
          <p:cNvGrpSpPr/>
          <p:nvPr/>
        </p:nvGrpSpPr>
        <p:grpSpPr>
          <a:xfrm>
            <a:off x="833452" y="4467600"/>
            <a:ext cx="2338080" cy="950702"/>
            <a:chOff x="833452" y="4467600"/>
            <a:chExt cx="2338080" cy="950702"/>
          </a:xfrm>
        </p:grpSpPr>
        <p:sp>
          <p:nvSpPr>
            <p:cNvPr id="48" name="TextBox 13"/>
            <p:cNvSpPr txBox="1"/>
            <p:nvPr/>
          </p:nvSpPr>
          <p:spPr>
            <a:xfrm>
              <a:off x="833452" y="4467600"/>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3"/>
            <p:cNvSpPr txBox="1"/>
            <p:nvPr/>
          </p:nvSpPr>
          <p:spPr>
            <a:xfrm>
              <a:off x="1067085" y="4753505"/>
              <a:ext cx="1874896" cy="6647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组合 57"/>
          <p:cNvGrpSpPr/>
          <p:nvPr/>
        </p:nvGrpSpPr>
        <p:grpSpPr>
          <a:xfrm>
            <a:off x="3596549" y="4474820"/>
            <a:ext cx="2338080" cy="950702"/>
            <a:chOff x="3041041" y="4474820"/>
            <a:chExt cx="2338080" cy="950702"/>
          </a:xfrm>
        </p:grpSpPr>
        <p:sp>
          <p:nvSpPr>
            <p:cNvPr id="50" name="TextBox 13"/>
            <p:cNvSpPr txBox="1"/>
            <p:nvPr/>
          </p:nvSpPr>
          <p:spPr>
            <a:xfrm>
              <a:off x="3041041" y="4474820"/>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p:cNvSpPr txBox="1"/>
            <p:nvPr/>
          </p:nvSpPr>
          <p:spPr>
            <a:xfrm>
              <a:off x="3270593" y="4760725"/>
              <a:ext cx="1883058" cy="6647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6359646" y="4467600"/>
            <a:ext cx="2338080" cy="950702"/>
            <a:chOff x="5371996" y="4467600"/>
            <a:chExt cx="2338080" cy="950702"/>
          </a:xfrm>
        </p:grpSpPr>
        <p:sp>
          <p:nvSpPr>
            <p:cNvPr id="52" name="TextBox 13"/>
            <p:cNvSpPr txBox="1"/>
            <p:nvPr/>
          </p:nvSpPr>
          <p:spPr>
            <a:xfrm>
              <a:off x="5371996" y="4467600"/>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13"/>
            <p:cNvSpPr txBox="1"/>
            <p:nvPr/>
          </p:nvSpPr>
          <p:spPr>
            <a:xfrm>
              <a:off x="5605629" y="4753505"/>
              <a:ext cx="1874896" cy="6647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9122742" y="4467600"/>
            <a:ext cx="2338080" cy="950702"/>
            <a:chOff x="7612600" y="4494249"/>
            <a:chExt cx="2338080" cy="950702"/>
          </a:xfrm>
        </p:grpSpPr>
        <p:sp>
          <p:nvSpPr>
            <p:cNvPr id="54" name="TextBox 13"/>
            <p:cNvSpPr txBox="1"/>
            <p:nvPr/>
          </p:nvSpPr>
          <p:spPr>
            <a:xfrm>
              <a:off x="7612600" y="4494249"/>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Box 13"/>
            <p:cNvSpPr txBox="1"/>
            <p:nvPr/>
          </p:nvSpPr>
          <p:spPr>
            <a:xfrm>
              <a:off x="7842152" y="4780154"/>
              <a:ext cx="1883058" cy="6647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16692" y="3136423"/>
            <a:ext cx="4939608" cy="523220"/>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16692" y="1814519"/>
            <a:ext cx="4939608" cy="830997"/>
          </a:xfrm>
          <a:prstGeom prst="rect">
            <a:avLst/>
          </a:prstGeom>
          <a:noFill/>
        </p:spPr>
        <p:txBody>
          <a:bodyPr wrap="square" rtlCol="0">
            <a:spAutoFit/>
          </a:bodyPr>
          <a:lstStyle/>
          <a:p>
            <a:pPr algn="ctr"/>
            <a:r>
              <a:rPr lang="zh-CN" altLang="en-US"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研究方法及过程</a:t>
            </a:r>
            <a:endParaRPr lang="en-US" altLang="zh-CN"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6" name="矩形 5"/>
          <p:cNvSpPr/>
          <p:nvPr/>
        </p:nvSpPr>
        <p:spPr>
          <a:xfrm>
            <a:off x="1595385" y="2586006"/>
            <a:ext cx="3782223" cy="307777"/>
          </a:xfrm>
          <a:prstGeom prst="rect">
            <a:avLst/>
          </a:prstGeom>
        </p:spPr>
        <p:txBody>
          <a:bodyPr wrap="square">
            <a:spAutoFit/>
          </a:bodyPr>
          <a:lstStyle/>
          <a:p>
            <a:pPr algn="ctr"/>
            <a:r>
              <a:rPr lang="en-US" altLang="zh-CN" sz="1400" dirty="0" smtClean="0">
                <a:latin typeface="等线 Light" panose="02010600030101010101" pitchFamily="2" charset="-122"/>
                <a:ea typeface="等线 Light" panose="02010600030101010101" pitchFamily="2" charset="-122"/>
              </a:rPr>
              <a:t>ADD   YOUR  TITLE  HERE</a:t>
            </a:r>
            <a:endParaRPr lang="en-US" altLang="zh-CN" sz="1400" dirty="0">
              <a:latin typeface="等线 Light" panose="02010600030101010101" pitchFamily="2" charset="-122"/>
              <a:ea typeface="等线 Light" panose="02010600030101010101" pitchFamily="2" charset="-122"/>
            </a:endParaRPr>
          </a:p>
        </p:txBody>
      </p:sp>
      <p:cxnSp>
        <p:nvCxnSpPr>
          <p:cNvPr id="7" name="直接连接符 6"/>
          <p:cNvCxnSpPr/>
          <p:nvPr/>
        </p:nvCxnSpPr>
        <p:spPr>
          <a:xfrm>
            <a:off x="1595385" y="2590098"/>
            <a:ext cx="3782223"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Freeform 10"/>
          <p:cNvSpPr/>
          <p:nvPr/>
        </p:nvSpPr>
        <p:spPr>
          <a:xfrm>
            <a:off x="1054943" y="1785501"/>
            <a:ext cx="10082113" cy="1298620"/>
          </a:xfrm>
          <a:custGeom>
            <a:avLst/>
            <a:gdLst>
              <a:gd name="connsiteX0" fmla="*/ 8947704 w 9430508"/>
              <a:gd name="connsiteY0" fmla="*/ 0 h 999986"/>
              <a:gd name="connsiteX1" fmla="*/ 9430508 w 9430508"/>
              <a:gd name="connsiteY1" fmla="*/ 499994 h 999986"/>
              <a:gd name="connsiteX2" fmla="*/ 8947704 w 9430508"/>
              <a:gd name="connsiteY2" fmla="*/ 999986 h 999986"/>
              <a:gd name="connsiteX3" fmla="*/ 8947704 w 9430508"/>
              <a:gd name="connsiteY3" fmla="*/ 734943 h 999986"/>
              <a:gd name="connsiteX4" fmla="*/ 0 w 9430508"/>
              <a:gd name="connsiteY4" fmla="*/ 734943 h 999986"/>
              <a:gd name="connsiteX5" fmla="*/ 0 w 9430508"/>
              <a:gd name="connsiteY5" fmla="*/ 265043 h 999986"/>
              <a:gd name="connsiteX6" fmla="*/ 8947704 w 94305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0508" h="999986">
                <a:moveTo>
                  <a:pt x="8947704" y="0"/>
                </a:moveTo>
                <a:lnTo>
                  <a:pt x="9430508" y="499994"/>
                </a:lnTo>
                <a:lnTo>
                  <a:pt x="8947704" y="999986"/>
                </a:lnTo>
                <a:lnTo>
                  <a:pt x="8947704" y="734943"/>
                </a:lnTo>
                <a:lnTo>
                  <a:pt x="0" y="734943"/>
                </a:lnTo>
                <a:lnTo>
                  <a:pt x="0" y="265043"/>
                </a:lnTo>
                <a:lnTo>
                  <a:pt x="8947704" y="2650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000000"/>
              </a:solidFill>
            </a:endParaRPr>
          </a:p>
        </p:txBody>
      </p:sp>
      <p:sp>
        <p:nvSpPr>
          <p:cNvPr id="6" name="Freeform 11"/>
          <p:cNvSpPr/>
          <p:nvPr/>
        </p:nvSpPr>
        <p:spPr>
          <a:xfrm rot="5400000">
            <a:off x="6661878" y="-715836"/>
            <a:ext cx="1298619" cy="7651739"/>
          </a:xfrm>
          <a:custGeom>
            <a:avLst/>
            <a:gdLst>
              <a:gd name="connsiteX0" fmla="*/ 0 w 999985"/>
              <a:gd name="connsiteY0" fmla="*/ 482805 h 7157209"/>
              <a:gd name="connsiteX1" fmla="*/ 499993 w 999985"/>
              <a:gd name="connsiteY1" fmla="*/ 0 h 7157209"/>
              <a:gd name="connsiteX2" fmla="*/ 999985 w 999985"/>
              <a:gd name="connsiteY2" fmla="*/ 482805 h 7157209"/>
              <a:gd name="connsiteX3" fmla="*/ 734943 w 999985"/>
              <a:gd name="connsiteY3" fmla="*/ 482805 h 7157209"/>
              <a:gd name="connsiteX4" fmla="*/ 734943 w 999985"/>
              <a:gd name="connsiteY4" fmla="*/ 7157209 h 7157209"/>
              <a:gd name="connsiteX5" fmla="*/ 265043 w 999985"/>
              <a:gd name="connsiteY5" fmla="*/ 7157209 h 7157209"/>
              <a:gd name="connsiteX6" fmla="*/ 265043 w 999985"/>
              <a:gd name="connsiteY6" fmla="*/ 482805 h 715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985" h="7157209">
                <a:moveTo>
                  <a:pt x="0" y="482805"/>
                </a:moveTo>
                <a:lnTo>
                  <a:pt x="499993" y="0"/>
                </a:lnTo>
                <a:lnTo>
                  <a:pt x="999985" y="482805"/>
                </a:lnTo>
                <a:lnTo>
                  <a:pt x="734943" y="482805"/>
                </a:lnTo>
                <a:lnTo>
                  <a:pt x="734943" y="7157209"/>
                </a:lnTo>
                <a:lnTo>
                  <a:pt x="265043" y="7157209"/>
                </a:lnTo>
                <a:lnTo>
                  <a:pt x="265043" y="48280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0000"/>
              </a:solidFill>
            </a:endParaRPr>
          </a:p>
        </p:txBody>
      </p:sp>
      <p:sp>
        <p:nvSpPr>
          <p:cNvPr id="7" name="Freeform 12"/>
          <p:cNvSpPr/>
          <p:nvPr/>
        </p:nvSpPr>
        <p:spPr>
          <a:xfrm>
            <a:off x="5779917" y="3154238"/>
            <a:ext cx="5357139" cy="1298620"/>
          </a:xfrm>
          <a:custGeom>
            <a:avLst/>
            <a:gdLst>
              <a:gd name="connsiteX0" fmla="*/ 4528104 w 5010908"/>
              <a:gd name="connsiteY0" fmla="*/ 0 h 999986"/>
              <a:gd name="connsiteX1" fmla="*/ 5010908 w 5010908"/>
              <a:gd name="connsiteY1" fmla="*/ 499994 h 999986"/>
              <a:gd name="connsiteX2" fmla="*/ 4528104 w 5010908"/>
              <a:gd name="connsiteY2" fmla="*/ 999986 h 999986"/>
              <a:gd name="connsiteX3" fmla="*/ 4528104 w 5010908"/>
              <a:gd name="connsiteY3" fmla="*/ 734943 h 999986"/>
              <a:gd name="connsiteX4" fmla="*/ 0 w 5010908"/>
              <a:gd name="connsiteY4" fmla="*/ 734943 h 999986"/>
              <a:gd name="connsiteX5" fmla="*/ 0 w 5010908"/>
              <a:gd name="connsiteY5" fmla="*/ 265043 h 999986"/>
              <a:gd name="connsiteX6" fmla="*/ 4528104 w 50109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908" h="999986">
                <a:moveTo>
                  <a:pt x="4528104" y="0"/>
                </a:moveTo>
                <a:lnTo>
                  <a:pt x="5010908" y="499994"/>
                </a:lnTo>
                <a:lnTo>
                  <a:pt x="4528104" y="999986"/>
                </a:lnTo>
                <a:lnTo>
                  <a:pt x="4528104" y="734943"/>
                </a:lnTo>
                <a:lnTo>
                  <a:pt x="0" y="734943"/>
                </a:lnTo>
                <a:lnTo>
                  <a:pt x="0" y="265043"/>
                </a:lnTo>
                <a:lnTo>
                  <a:pt x="4528104" y="2650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000000"/>
              </a:solidFill>
            </a:endParaRPr>
          </a:p>
        </p:txBody>
      </p:sp>
      <p:sp>
        <p:nvSpPr>
          <p:cNvPr id="8" name="Freeform 13"/>
          <p:cNvSpPr/>
          <p:nvPr/>
        </p:nvSpPr>
        <p:spPr>
          <a:xfrm>
            <a:off x="8038206" y="3833944"/>
            <a:ext cx="3098850" cy="1298620"/>
          </a:xfrm>
          <a:custGeom>
            <a:avLst/>
            <a:gdLst>
              <a:gd name="connsiteX0" fmla="*/ 2415768 w 2898572"/>
              <a:gd name="connsiteY0" fmla="*/ 0 h 999986"/>
              <a:gd name="connsiteX1" fmla="*/ 2898572 w 2898572"/>
              <a:gd name="connsiteY1" fmla="*/ 499994 h 999986"/>
              <a:gd name="connsiteX2" fmla="*/ 2415768 w 2898572"/>
              <a:gd name="connsiteY2" fmla="*/ 999986 h 999986"/>
              <a:gd name="connsiteX3" fmla="*/ 2415768 w 2898572"/>
              <a:gd name="connsiteY3" fmla="*/ 734943 h 999986"/>
              <a:gd name="connsiteX4" fmla="*/ 0 w 2898572"/>
              <a:gd name="connsiteY4" fmla="*/ 734943 h 999986"/>
              <a:gd name="connsiteX5" fmla="*/ 0 w 2898572"/>
              <a:gd name="connsiteY5" fmla="*/ 265043 h 999986"/>
              <a:gd name="connsiteX6" fmla="*/ 2415768 w 2898572"/>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572" h="999986">
                <a:moveTo>
                  <a:pt x="2415768" y="0"/>
                </a:moveTo>
                <a:lnTo>
                  <a:pt x="2898572" y="499994"/>
                </a:lnTo>
                <a:lnTo>
                  <a:pt x="2415768" y="999986"/>
                </a:lnTo>
                <a:lnTo>
                  <a:pt x="2415768" y="734943"/>
                </a:lnTo>
                <a:lnTo>
                  <a:pt x="0" y="734943"/>
                </a:lnTo>
                <a:lnTo>
                  <a:pt x="0" y="265043"/>
                </a:lnTo>
                <a:lnTo>
                  <a:pt x="2415768" y="265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000000"/>
              </a:solidFill>
            </a:endParaRPr>
          </a:p>
        </p:txBody>
      </p:sp>
      <p:grpSp>
        <p:nvGrpSpPr>
          <p:cNvPr id="9" name="Group 14"/>
          <p:cNvGrpSpPr/>
          <p:nvPr/>
        </p:nvGrpSpPr>
        <p:grpSpPr>
          <a:xfrm>
            <a:off x="5903913" y="3567498"/>
            <a:ext cx="475240" cy="452244"/>
            <a:chOff x="6719888" y="887413"/>
            <a:chExt cx="492125" cy="468312"/>
          </a:xfrm>
          <a:solidFill>
            <a:srgbClr val="000000"/>
          </a:solidFill>
        </p:grpSpPr>
        <p:sp>
          <p:nvSpPr>
            <p:cNvPr id="10" name="Freeform 13"/>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1" name="Freeform 14"/>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2" name="Freeform 15"/>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3" name="Freeform 16"/>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4" name="Freeform 17"/>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5" name="Freeform 18"/>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grpSp>
      <p:sp>
        <p:nvSpPr>
          <p:cNvPr id="16" name="Freeform 22"/>
          <p:cNvSpPr>
            <a:spLocks noEditPoints="1"/>
          </p:cNvSpPr>
          <p:nvPr/>
        </p:nvSpPr>
        <p:spPr bwMode="auto">
          <a:xfrm>
            <a:off x="3636277" y="2899699"/>
            <a:ext cx="387402" cy="389778"/>
          </a:xfrm>
          <a:custGeom>
            <a:avLst/>
            <a:gdLst>
              <a:gd name="T0" fmla="*/ 326 w 326"/>
              <a:gd name="T1" fmla="*/ 108 h 328"/>
              <a:gd name="T2" fmla="*/ 219 w 326"/>
              <a:gd name="T3" fmla="*/ 0 h 328"/>
              <a:gd name="T4" fmla="*/ 31 w 326"/>
              <a:gd name="T5" fmla="*/ 188 h 328"/>
              <a:gd name="T6" fmla="*/ 0 w 326"/>
              <a:gd name="T7" fmla="*/ 328 h 328"/>
              <a:gd name="T8" fmla="*/ 139 w 326"/>
              <a:gd name="T9" fmla="*/ 295 h 328"/>
              <a:gd name="T10" fmla="*/ 326 w 326"/>
              <a:gd name="T11" fmla="*/ 108 h 328"/>
              <a:gd name="T12" fmla="*/ 129 w 326"/>
              <a:gd name="T13" fmla="*/ 275 h 328"/>
              <a:gd name="T14" fmla="*/ 112 w 326"/>
              <a:gd name="T15" fmla="*/ 258 h 328"/>
              <a:gd name="T16" fmla="*/ 280 w 326"/>
              <a:gd name="T17" fmla="*/ 91 h 328"/>
              <a:gd name="T18" fmla="*/ 297 w 326"/>
              <a:gd name="T19" fmla="*/ 108 h 328"/>
              <a:gd name="T20" fmla="*/ 129 w 326"/>
              <a:gd name="T21" fmla="*/ 275 h 328"/>
              <a:gd name="T22" fmla="*/ 67 w 326"/>
              <a:gd name="T23" fmla="*/ 290 h 328"/>
              <a:gd name="T24" fmla="*/ 37 w 326"/>
              <a:gd name="T25" fmla="*/ 260 h 328"/>
              <a:gd name="T26" fmla="*/ 48 w 326"/>
              <a:gd name="T27" fmla="*/ 208 h 328"/>
              <a:gd name="T28" fmla="*/ 66 w 326"/>
              <a:gd name="T29" fmla="*/ 226 h 328"/>
              <a:gd name="T30" fmla="*/ 66 w 326"/>
              <a:gd name="T31" fmla="*/ 226 h 328"/>
              <a:gd name="T32" fmla="*/ 105 w 326"/>
              <a:gd name="T33" fmla="*/ 265 h 328"/>
              <a:gd name="T34" fmla="*/ 105 w 326"/>
              <a:gd name="T35" fmla="*/ 265 h 328"/>
              <a:gd name="T36" fmla="*/ 119 w 326"/>
              <a:gd name="T37" fmla="*/ 278 h 328"/>
              <a:gd name="T38" fmla="*/ 67 w 326"/>
              <a:gd name="T39" fmla="*/ 290 h 328"/>
              <a:gd name="T40" fmla="*/ 272 w 326"/>
              <a:gd name="T41" fmla="*/ 83 h 328"/>
              <a:gd name="T42" fmla="*/ 105 w 326"/>
              <a:gd name="T43" fmla="*/ 250 h 328"/>
              <a:gd name="T44" fmla="*/ 80 w 326"/>
              <a:gd name="T45" fmla="*/ 226 h 328"/>
              <a:gd name="T46" fmla="*/ 248 w 326"/>
              <a:gd name="T47" fmla="*/ 59 h 328"/>
              <a:gd name="T48" fmla="*/ 272 w 326"/>
              <a:gd name="T49" fmla="*/ 83 h 328"/>
              <a:gd name="T50" fmla="*/ 219 w 326"/>
              <a:gd name="T51" fmla="*/ 30 h 328"/>
              <a:gd name="T52" fmla="*/ 240 w 326"/>
              <a:gd name="T53" fmla="*/ 51 h 328"/>
              <a:gd name="T54" fmla="*/ 73 w 326"/>
              <a:gd name="T55" fmla="*/ 218 h 328"/>
              <a:gd name="T56" fmla="*/ 52 w 326"/>
              <a:gd name="T57" fmla="*/ 197 h 328"/>
              <a:gd name="T58" fmla="*/ 219 w 32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66" y="226"/>
                </a:lnTo>
                <a:lnTo>
                  <a:pt x="105" y="265"/>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rgbClr val="000000"/>
          </a:solidFill>
          <a:ln>
            <a:noFill/>
          </a:ln>
        </p:spPr>
        <p:txBody>
          <a:bodyPr vert="horz" wrap="square" lIns="91440" tIns="45720" rIns="91440" bIns="45720" numCol="1" anchor="t" anchorCtr="0" compatLnSpc="1"/>
          <a:lstStyle/>
          <a:p>
            <a:endParaRPr lang="id-ID">
              <a:solidFill>
                <a:srgbClr val="000000"/>
              </a:solidFill>
            </a:endParaRPr>
          </a:p>
        </p:txBody>
      </p:sp>
      <p:sp>
        <p:nvSpPr>
          <p:cNvPr id="17" name="Freeform 22"/>
          <p:cNvSpPr>
            <a:spLocks noEditPoints="1"/>
          </p:cNvSpPr>
          <p:nvPr/>
        </p:nvSpPr>
        <p:spPr bwMode="auto">
          <a:xfrm rot="2700000">
            <a:off x="1271278" y="2220763"/>
            <a:ext cx="249506" cy="459506"/>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rgbClr val="000000"/>
          </a:solidFill>
          <a:ln>
            <a:noFill/>
          </a:ln>
        </p:spPr>
        <p:txBody>
          <a:bodyPr vert="horz" wrap="square" lIns="91440" tIns="45720" rIns="91440" bIns="45720" numCol="1" anchor="t" anchorCtr="0" compatLnSpc="1"/>
          <a:lstStyle/>
          <a:p>
            <a:endParaRPr lang="id-ID">
              <a:solidFill>
                <a:srgbClr val="000000"/>
              </a:solidFill>
            </a:endParaRPr>
          </a:p>
        </p:txBody>
      </p:sp>
      <p:grpSp>
        <p:nvGrpSpPr>
          <p:cNvPr id="18" name="Group 23"/>
          <p:cNvGrpSpPr/>
          <p:nvPr/>
        </p:nvGrpSpPr>
        <p:grpSpPr>
          <a:xfrm rot="2700000">
            <a:off x="8259209" y="4186348"/>
            <a:ext cx="316524" cy="551595"/>
            <a:chOff x="4732338" y="4783138"/>
            <a:chExt cx="703263" cy="1225550"/>
          </a:xfrm>
          <a:solidFill>
            <a:srgbClr val="000000"/>
          </a:solidFill>
        </p:grpSpPr>
        <p:sp>
          <p:nvSpPr>
            <p:cNvPr id="19" name="Freeform 30"/>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20" name="Freeform 31"/>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21" name="Freeform 32"/>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grpSp>
      <p:sp>
        <p:nvSpPr>
          <p:cNvPr id="30" name="TextBox 13"/>
          <p:cNvSpPr txBox="1"/>
          <p:nvPr/>
        </p:nvSpPr>
        <p:spPr>
          <a:xfrm>
            <a:off x="1792451" y="2299806"/>
            <a:ext cx="1239955"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4089038" y="2960506"/>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p:nvPr/>
        </p:nvSpPr>
        <p:spPr>
          <a:xfrm>
            <a:off x="6561036" y="3661639"/>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8737030" y="4330820"/>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4128001" y="3566461"/>
            <a:ext cx="1294204" cy="8863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单击</a:t>
            </a: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6643926" y="4266744"/>
            <a:ext cx="1300397" cy="8863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a:t>
            </a: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1792451" y="2917151"/>
            <a:ext cx="1294204" cy="156780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单击</a:t>
            </a: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此处可编辑内容，根据您的需要自由拉伸文本框大</a:t>
            </a: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小亮亮图文旗舰店</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https://liangliangtuwen.tmall.com</a:t>
            </a: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8801005" y="4949734"/>
            <a:ext cx="1300397" cy="8863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a:t>
            </a: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Rounded Rectangle 7"/>
          <p:cNvSpPr/>
          <p:nvPr/>
        </p:nvSpPr>
        <p:spPr>
          <a:xfrm>
            <a:off x="1327527" y="2709879"/>
            <a:ext cx="1786082" cy="1410065"/>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8"/>
          <p:cNvSpPr/>
          <p:nvPr/>
        </p:nvSpPr>
        <p:spPr>
          <a:xfrm>
            <a:off x="3901707" y="2709879"/>
            <a:ext cx="1786082" cy="1410065"/>
          </a:xfrm>
          <a:prstGeom prst="round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5"/>
          <p:cNvSpPr/>
          <p:nvPr/>
        </p:nvSpPr>
        <p:spPr bwMode="auto">
          <a:xfrm flipH="1">
            <a:off x="2183796" y="4277716"/>
            <a:ext cx="2084808" cy="759748"/>
          </a:xfrm>
          <a:custGeom>
            <a:avLst/>
            <a:gdLst>
              <a:gd name="T0" fmla="*/ 13 w 487"/>
              <a:gd name="T1" fmla="*/ 0 h 176"/>
              <a:gd name="T2" fmla="*/ 0 w 487"/>
              <a:gd name="T3" fmla="*/ 50 h 176"/>
              <a:gd name="T4" fmla="*/ 14 w 487"/>
              <a:gd name="T5" fmla="*/ 31 h 176"/>
              <a:gd name="T6" fmla="*/ 17 w 487"/>
              <a:gd name="T7" fmla="*/ 40 h 176"/>
              <a:gd name="T8" fmla="*/ 20 w 487"/>
              <a:gd name="T9" fmla="*/ 46 h 176"/>
              <a:gd name="T10" fmla="*/ 21 w 487"/>
              <a:gd name="T11" fmla="*/ 47 h 176"/>
              <a:gd name="T12" fmla="*/ 42 w 487"/>
              <a:gd name="T13" fmla="*/ 79 h 176"/>
              <a:gd name="T14" fmla="*/ 84 w 487"/>
              <a:gd name="T15" fmla="*/ 121 h 176"/>
              <a:gd name="T16" fmla="*/ 115 w 487"/>
              <a:gd name="T17" fmla="*/ 141 h 176"/>
              <a:gd name="T18" fmla="*/ 121 w 487"/>
              <a:gd name="T19" fmla="*/ 144 h 176"/>
              <a:gd name="T20" fmla="*/ 134 w 487"/>
              <a:gd name="T21" fmla="*/ 151 h 176"/>
              <a:gd name="T22" fmla="*/ 140 w 487"/>
              <a:gd name="T23" fmla="*/ 154 h 176"/>
              <a:gd name="T24" fmla="*/ 160 w 487"/>
              <a:gd name="T25" fmla="*/ 161 h 176"/>
              <a:gd name="T26" fmla="*/ 239 w 487"/>
              <a:gd name="T27" fmla="*/ 176 h 176"/>
              <a:gd name="T28" fmla="*/ 259 w 487"/>
              <a:gd name="T29" fmla="*/ 176 h 176"/>
              <a:gd name="T30" fmla="*/ 265 w 487"/>
              <a:gd name="T31" fmla="*/ 176 h 176"/>
              <a:gd name="T32" fmla="*/ 277 w 487"/>
              <a:gd name="T33" fmla="*/ 175 h 176"/>
              <a:gd name="T34" fmla="*/ 336 w 487"/>
              <a:gd name="T35" fmla="*/ 164 h 176"/>
              <a:gd name="T36" fmla="*/ 437 w 487"/>
              <a:gd name="T37" fmla="*/ 106 h 176"/>
              <a:gd name="T38" fmla="*/ 481 w 487"/>
              <a:gd name="T39" fmla="*/ 50 h 176"/>
              <a:gd name="T40" fmla="*/ 486 w 487"/>
              <a:gd name="T41" fmla="*/ 41 h 176"/>
              <a:gd name="T42" fmla="*/ 471 w 487"/>
              <a:gd name="T43" fmla="*/ 30 h 176"/>
              <a:gd name="T44" fmla="*/ 468 w 487"/>
              <a:gd name="T45" fmla="*/ 37 h 176"/>
              <a:gd name="T46" fmla="*/ 443 w 487"/>
              <a:gd name="T47" fmla="*/ 73 h 176"/>
              <a:gd name="T48" fmla="*/ 367 w 487"/>
              <a:gd name="T49" fmla="*/ 132 h 176"/>
              <a:gd name="T50" fmla="*/ 344 w 487"/>
              <a:gd name="T51" fmla="*/ 142 h 176"/>
              <a:gd name="T52" fmla="*/ 329 w 487"/>
              <a:gd name="T53" fmla="*/ 147 h 176"/>
              <a:gd name="T54" fmla="*/ 279 w 487"/>
              <a:gd name="T55" fmla="*/ 157 h 176"/>
              <a:gd name="T56" fmla="*/ 270 w 487"/>
              <a:gd name="T57" fmla="*/ 157 h 176"/>
              <a:gd name="T58" fmla="*/ 261 w 487"/>
              <a:gd name="T59" fmla="*/ 158 h 176"/>
              <a:gd name="T60" fmla="*/ 187 w 487"/>
              <a:gd name="T61" fmla="*/ 150 h 176"/>
              <a:gd name="T62" fmla="*/ 174 w 487"/>
              <a:gd name="T63" fmla="*/ 147 h 176"/>
              <a:gd name="T64" fmla="*/ 168 w 487"/>
              <a:gd name="T65" fmla="*/ 145 h 176"/>
              <a:gd name="T66" fmla="*/ 156 w 487"/>
              <a:gd name="T67" fmla="*/ 140 h 176"/>
              <a:gd name="T68" fmla="*/ 150 w 487"/>
              <a:gd name="T69" fmla="*/ 138 h 176"/>
              <a:gd name="T70" fmla="*/ 137 w 487"/>
              <a:gd name="T71" fmla="*/ 132 h 176"/>
              <a:gd name="T72" fmla="*/ 111 w 487"/>
              <a:gd name="T73" fmla="*/ 118 h 176"/>
              <a:gd name="T74" fmla="*/ 102 w 487"/>
              <a:gd name="T75" fmla="*/ 112 h 176"/>
              <a:gd name="T76" fmla="*/ 81 w 487"/>
              <a:gd name="T77" fmla="*/ 95 h 176"/>
              <a:gd name="T78" fmla="*/ 75 w 487"/>
              <a:gd name="T79" fmla="*/ 89 h 176"/>
              <a:gd name="T80" fmla="*/ 71 w 487"/>
              <a:gd name="T81" fmla="*/ 85 h 176"/>
              <a:gd name="T82" fmla="*/ 38 w 487"/>
              <a:gd name="T83" fmla="*/ 40 h 176"/>
              <a:gd name="T84" fmla="*/ 37 w 487"/>
              <a:gd name="T85" fmla="*/ 38 h 176"/>
              <a:gd name="T86" fmla="*/ 37 w 487"/>
              <a:gd name="T87" fmla="*/ 37 h 176"/>
              <a:gd name="T88" fmla="*/ 36 w 487"/>
              <a:gd name="T89" fmla="*/ 36 h 176"/>
              <a:gd name="T90" fmla="*/ 32 w 487"/>
              <a:gd name="T91" fmla="*/ 28 h 176"/>
              <a:gd name="T92" fmla="*/ 41 w 487"/>
              <a:gd name="T93" fmla="*/ 23 h 176"/>
              <a:gd name="T94" fmla="*/ 54 w 487"/>
              <a:gd name="T95"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7" h="176">
                <a:moveTo>
                  <a:pt x="54" y="25"/>
                </a:moveTo>
                <a:cubicBezTo>
                  <a:pt x="40" y="19"/>
                  <a:pt x="26" y="11"/>
                  <a:pt x="13" y="0"/>
                </a:cubicBezTo>
                <a:cubicBezTo>
                  <a:pt x="6" y="16"/>
                  <a:pt x="2" y="33"/>
                  <a:pt x="0" y="52"/>
                </a:cubicBezTo>
                <a:cubicBezTo>
                  <a:pt x="0" y="52"/>
                  <a:pt x="0" y="51"/>
                  <a:pt x="0" y="50"/>
                </a:cubicBezTo>
                <a:cubicBezTo>
                  <a:pt x="1" y="49"/>
                  <a:pt x="1" y="47"/>
                  <a:pt x="3" y="45"/>
                </a:cubicBezTo>
                <a:cubicBezTo>
                  <a:pt x="5" y="40"/>
                  <a:pt x="8" y="35"/>
                  <a:pt x="14" y="31"/>
                </a:cubicBezTo>
                <a:cubicBezTo>
                  <a:pt x="14" y="31"/>
                  <a:pt x="14" y="33"/>
                  <a:pt x="15" y="35"/>
                </a:cubicBezTo>
                <a:cubicBezTo>
                  <a:pt x="16" y="37"/>
                  <a:pt x="17" y="38"/>
                  <a:pt x="17" y="40"/>
                </a:cubicBezTo>
                <a:cubicBezTo>
                  <a:pt x="18" y="41"/>
                  <a:pt x="19" y="43"/>
                  <a:pt x="20" y="44"/>
                </a:cubicBezTo>
                <a:cubicBezTo>
                  <a:pt x="20" y="46"/>
                  <a:pt x="20" y="46"/>
                  <a:pt x="20" y="46"/>
                </a:cubicBezTo>
                <a:cubicBezTo>
                  <a:pt x="21" y="46"/>
                  <a:pt x="21" y="46"/>
                  <a:pt x="21" y="46"/>
                </a:cubicBezTo>
                <a:cubicBezTo>
                  <a:pt x="21" y="47"/>
                  <a:pt x="21" y="47"/>
                  <a:pt x="21" y="47"/>
                </a:cubicBezTo>
                <a:cubicBezTo>
                  <a:pt x="25" y="54"/>
                  <a:pt x="25" y="54"/>
                  <a:pt x="25" y="54"/>
                </a:cubicBezTo>
                <a:cubicBezTo>
                  <a:pt x="30" y="63"/>
                  <a:pt x="36" y="71"/>
                  <a:pt x="42" y="79"/>
                </a:cubicBezTo>
                <a:cubicBezTo>
                  <a:pt x="48" y="87"/>
                  <a:pt x="55" y="94"/>
                  <a:pt x="62" y="101"/>
                </a:cubicBezTo>
                <a:cubicBezTo>
                  <a:pt x="69" y="108"/>
                  <a:pt x="76" y="115"/>
                  <a:pt x="84" y="121"/>
                </a:cubicBezTo>
                <a:cubicBezTo>
                  <a:pt x="92" y="127"/>
                  <a:pt x="100" y="132"/>
                  <a:pt x="108" y="137"/>
                </a:cubicBezTo>
                <a:cubicBezTo>
                  <a:pt x="110" y="139"/>
                  <a:pt x="112" y="140"/>
                  <a:pt x="115" y="141"/>
                </a:cubicBezTo>
                <a:cubicBezTo>
                  <a:pt x="118" y="143"/>
                  <a:pt x="118" y="143"/>
                  <a:pt x="118" y="143"/>
                </a:cubicBezTo>
                <a:cubicBezTo>
                  <a:pt x="119" y="143"/>
                  <a:pt x="120" y="144"/>
                  <a:pt x="121" y="144"/>
                </a:cubicBezTo>
                <a:cubicBezTo>
                  <a:pt x="123" y="145"/>
                  <a:pt x="125" y="147"/>
                  <a:pt x="127" y="148"/>
                </a:cubicBezTo>
                <a:cubicBezTo>
                  <a:pt x="129" y="149"/>
                  <a:pt x="132" y="150"/>
                  <a:pt x="134" y="151"/>
                </a:cubicBezTo>
                <a:cubicBezTo>
                  <a:pt x="135" y="151"/>
                  <a:pt x="136" y="152"/>
                  <a:pt x="137" y="152"/>
                </a:cubicBezTo>
                <a:cubicBezTo>
                  <a:pt x="140" y="154"/>
                  <a:pt x="140" y="154"/>
                  <a:pt x="140" y="154"/>
                </a:cubicBezTo>
                <a:cubicBezTo>
                  <a:pt x="142" y="154"/>
                  <a:pt x="144" y="155"/>
                  <a:pt x="147" y="156"/>
                </a:cubicBezTo>
                <a:cubicBezTo>
                  <a:pt x="151" y="158"/>
                  <a:pt x="155" y="160"/>
                  <a:pt x="160" y="161"/>
                </a:cubicBezTo>
                <a:cubicBezTo>
                  <a:pt x="169" y="164"/>
                  <a:pt x="178" y="166"/>
                  <a:pt x="186" y="169"/>
                </a:cubicBezTo>
                <a:cubicBezTo>
                  <a:pt x="204" y="173"/>
                  <a:pt x="222" y="175"/>
                  <a:pt x="239" y="176"/>
                </a:cubicBezTo>
                <a:cubicBezTo>
                  <a:pt x="244" y="176"/>
                  <a:pt x="248" y="176"/>
                  <a:pt x="252" y="176"/>
                </a:cubicBezTo>
                <a:cubicBezTo>
                  <a:pt x="254" y="176"/>
                  <a:pt x="256" y="176"/>
                  <a:pt x="259" y="176"/>
                </a:cubicBezTo>
                <a:cubicBezTo>
                  <a:pt x="260" y="176"/>
                  <a:pt x="261" y="176"/>
                  <a:pt x="262" y="176"/>
                </a:cubicBezTo>
                <a:cubicBezTo>
                  <a:pt x="263" y="176"/>
                  <a:pt x="264" y="176"/>
                  <a:pt x="265" y="176"/>
                </a:cubicBezTo>
                <a:cubicBezTo>
                  <a:pt x="267" y="176"/>
                  <a:pt x="269" y="176"/>
                  <a:pt x="271" y="175"/>
                </a:cubicBezTo>
                <a:cubicBezTo>
                  <a:pt x="273" y="175"/>
                  <a:pt x="275" y="175"/>
                  <a:pt x="277" y="175"/>
                </a:cubicBezTo>
                <a:cubicBezTo>
                  <a:pt x="282" y="175"/>
                  <a:pt x="286" y="174"/>
                  <a:pt x="290" y="174"/>
                </a:cubicBezTo>
                <a:cubicBezTo>
                  <a:pt x="306" y="172"/>
                  <a:pt x="321" y="168"/>
                  <a:pt x="336" y="164"/>
                </a:cubicBezTo>
                <a:cubicBezTo>
                  <a:pt x="365" y="155"/>
                  <a:pt x="390" y="142"/>
                  <a:pt x="410" y="128"/>
                </a:cubicBezTo>
                <a:cubicBezTo>
                  <a:pt x="420" y="121"/>
                  <a:pt x="429" y="113"/>
                  <a:pt x="437" y="106"/>
                </a:cubicBezTo>
                <a:cubicBezTo>
                  <a:pt x="445" y="99"/>
                  <a:pt x="452" y="91"/>
                  <a:pt x="457" y="85"/>
                </a:cubicBezTo>
                <a:cubicBezTo>
                  <a:pt x="469" y="71"/>
                  <a:pt x="476" y="59"/>
                  <a:pt x="481" y="50"/>
                </a:cubicBezTo>
                <a:cubicBezTo>
                  <a:pt x="482" y="48"/>
                  <a:pt x="483" y="46"/>
                  <a:pt x="484" y="45"/>
                </a:cubicBezTo>
                <a:cubicBezTo>
                  <a:pt x="485" y="43"/>
                  <a:pt x="485" y="42"/>
                  <a:pt x="486" y="41"/>
                </a:cubicBezTo>
                <a:cubicBezTo>
                  <a:pt x="487" y="38"/>
                  <a:pt x="487" y="37"/>
                  <a:pt x="487" y="37"/>
                </a:cubicBezTo>
                <a:cubicBezTo>
                  <a:pt x="471" y="30"/>
                  <a:pt x="471" y="30"/>
                  <a:pt x="471" y="30"/>
                </a:cubicBezTo>
                <a:cubicBezTo>
                  <a:pt x="471" y="30"/>
                  <a:pt x="471" y="31"/>
                  <a:pt x="470" y="33"/>
                </a:cubicBezTo>
                <a:cubicBezTo>
                  <a:pt x="469" y="34"/>
                  <a:pt x="468" y="35"/>
                  <a:pt x="468" y="37"/>
                </a:cubicBezTo>
                <a:cubicBezTo>
                  <a:pt x="467" y="38"/>
                  <a:pt x="466" y="40"/>
                  <a:pt x="465" y="42"/>
                </a:cubicBezTo>
                <a:cubicBezTo>
                  <a:pt x="461" y="50"/>
                  <a:pt x="454" y="61"/>
                  <a:pt x="443" y="73"/>
                </a:cubicBezTo>
                <a:cubicBezTo>
                  <a:pt x="433" y="86"/>
                  <a:pt x="418" y="100"/>
                  <a:pt x="399" y="114"/>
                </a:cubicBezTo>
                <a:cubicBezTo>
                  <a:pt x="389" y="120"/>
                  <a:pt x="379" y="126"/>
                  <a:pt x="367" y="132"/>
                </a:cubicBezTo>
                <a:cubicBezTo>
                  <a:pt x="361" y="135"/>
                  <a:pt x="355" y="138"/>
                  <a:pt x="349" y="140"/>
                </a:cubicBezTo>
                <a:cubicBezTo>
                  <a:pt x="347" y="141"/>
                  <a:pt x="345" y="141"/>
                  <a:pt x="344" y="142"/>
                </a:cubicBezTo>
                <a:cubicBezTo>
                  <a:pt x="342" y="143"/>
                  <a:pt x="340" y="143"/>
                  <a:pt x="339" y="144"/>
                </a:cubicBezTo>
                <a:cubicBezTo>
                  <a:pt x="335" y="145"/>
                  <a:pt x="332" y="146"/>
                  <a:pt x="329" y="147"/>
                </a:cubicBezTo>
                <a:cubicBezTo>
                  <a:pt x="315" y="151"/>
                  <a:pt x="300" y="154"/>
                  <a:pt x="285" y="156"/>
                </a:cubicBezTo>
                <a:cubicBezTo>
                  <a:pt x="283" y="156"/>
                  <a:pt x="281" y="156"/>
                  <a:pt x="279" y="157"/>
                </a:cubicBezTo>
                <a:cubicBezTo>
                  <a:pt x="277" y="157"/>
                  <a:pt x="275" y="157"/>
                  <a:pt x="273" y="157"/>
                </a:cubicBezTo>
                <a:cubicBezTo>
                  <a:pt x="272" y="157"/>
                  <a:pt x="271" y="157"/>
                  <a:pt x="270" y="157"/>
                </a:cubicBezTo>
                <a:cubicBezTo>
                  <a:pt x="269" y="157"/>
                  <a:pt x="268" y="158"/>
                  <a:pt x="267" y="158"/>
                </a:cubicBezTo>
                <a:cubicBezTo>
                  <a:pt x="265" y="158"/>
                  <a:pt x="263" y="158"/>
                  <a:pt x="261" y="158"/>
                </a:cubicBezTo>
                <a:cubicBezTo>
                  <a:pt x="253" y="158"/>
                  <a:pt x="245" y="158"/>
                  <a:pt x="237" y="158"/>
                </a:cubicBezTo>
                <a:cubicBezTo>
                  <a:pt x="221" y="157"/>
                  <a:pt x="204" y="154"/>
                  <a:pt x="187" y="150"/>
                </a:cubicBezTo>
                <a:cubicBezTo>
                  <a:pt x="185" y="150"/>
                  <a:pt x="183" y="149"/>
                  <a:pt x="181" y="149"/>
                </a:cubicBezTo>
                <a:cubicBezTo>
                  <a:pt x="179" y="148"/>
                  <a:pt x="176" y="147"/>
                  <a:pt x="174" y="147"/>
                </a:cubicBezTo>
                <a:cubicBezTo>
                  <a:pt x="171" y="146"/>
                  <a:pt x="171" y="146"/>
                  <a:pt x="171" y="146"/>
                </a:cubicBezTo>
                <a:cubicBezTo>
                  <a:pt x="168" y="145"/>
                  <a:pt x="168" y="145"/>
                  <a:pt x="168" y="145"/>
                </a:cubicBezTo>
                <a:cubicBezTo>
                  <a:pt x="166" y="144"/>
                  <a:pt x="164" y="143"/>
                  <a:pt x="162" y="143"/>
                </a:cubicBezTo>
                <a:cubicBezTo>
                  <a:pt x="160" y="142"/>
                  <a:pt x="158" y="141"/>
                  <a:pt x="156" y="140"/>
                </a:cubicBezTo>
                <a:cubicBezTo>
                  <a:pt x="153" y="139"/>
                  <a:pt x="153" y="139"/>
                  <a:pt x="153" y="139"/>
                </a:cubicBezTo>
                <a:cubicBezTo>
                  <a:pt x="150" y="138"/>
                  <a:pt x="150" y="138"/>
                  <a:pt x="150" y="138"/>
                </a:cubicBezTo>
                <a:cubicBezTo>
                  <a:pt x="148" y="137"/>
                  <a:pt x="145" y="136"/>
                  <a:pt x="143" y="135"/>
                </a:cubicBezTo>
                <a:cubicBezTo>
                  <a:pt x="141" y="134"/>
                  <a:pt x="139" y="133"/>
                  <a:pt x="137" y="132"/>
                </a:cubicBezTo>
                <a:cubicBezTo>
                  <a:pt x="129" y="128"/>
                  <a:pt x="121" y="124"/>
                  <a:pt x="114" y="119"/>
                </a:cubicBezTo>
                <a:cubicBezTo>
                  <a:pt x="111" y="118"/>
                  <a:pt x="111" y="118"/>
                  <a:pt x="111" y="118"/>
                </a:cubicBezTo>
                <a:cubicBezTo>
                  <a:pt x="110" y="117"/>
                  <a:pt x="109" y="116"/>
                  <a:pt x="108" y="116"/>
                </a:cubicBezTo>
                <a:cubicBezTo>
                  <a:pt x="106" y="114"/>
                  <a:pt x="104" y="113"/>
                  <a:pt x="102" y="112"/>
                </a:cubicBezTo>
                <a:cubicBezTo>
                  <a:pt x="99" y="109"/>
                  <a:pt x="95" y="106"/>
                  <a:pt x="91" y="104"/>
                </a:cubicBezTo>
                <a:cubicBezTo>
                  <a:pt x="88" y="101"/>
                  <a:pt x="84" y="98"/>
                  <a:pt x="81" y="95"/>
                </a:cubicBezTo>
                <a:cubicBezTo>
                  <a:pt x="79" y="93"/>
                  <a:pt x="77" y="91"/>
                  <a:pt x="76" y="90"/>
                </a:cubicBezTo>
                <a:cubicBezTo>
                  <a:pt x="75" y="89"/>
                  <a:pt x="75" y="89"/>
                  <a:pt x="75" y="89"/>
                </a:cubicBezTo>
                <a:cubicBezTo>
                  <a:pt x="73" y="87"/>
                  <a:pt x="73" y="87"/>
                  <a:pt x="73" y="87"/>
                </a:cubicBezTo>
                <a:cubicBezTo>
                  <a:pt x="71" y="85"/>
                  <a:pt x="71" y="85"/>
                  <a:pt x="71" y="85"/>
                </a:cubicBezTo>
                <a:cubicBezTo>
                  <a:pt x="64" y="78"/>
                  <a:pt x="58" y="71"/>
                  <a:pt x="53" y="64"/>
                </a:cubicBezTo>
                <a:cubicBezTo>
                  <a:pt x="47" y="56"/>
                  <a:pt x="42" y="48"/>
                  <a:pt x="38" y="40"/>
                </a:cubicBezTo>
                <a:cubicBezTo>
                  <a:pt x="38" y="40"/>
                  <a:pt x="37" y="39"/>
                  <a:pt x="37" y="39"/>
                </a:cubicBezTo>
                <a:cubicBezTo>
                  <a:pt x="37" y="38"/>
                  <a:pt x="37" y="38"/>
                  <a:pt x="37" y="38"/>
                </a:cubicBezTo>
                <a:cubicBezTo>
                  <a:pt x="37" y="38"/>
                  <a:pt x="37" y="38"/>
                  <a:pt x="37" y="38"/>
                </a:cubicBezTo>
                <a:cubicBezTo>
                  <a:pt x="37" y="37"/>
                  <a:pt x="37" y="37"/>
                  <a:pt x="37" y="37"/>
                </a:cubicBezTo>
                <a:cubicBezTo>
                  <a:pt x="36" y="37"/>
                  <a:pt x="36" y="37"/>
                  <a:pt x="36" y="37"/>
                </a:cubicBezTo>
                <a:cubicBezTo>
                  <a:pt x="36" y="36"/>
                  <a:pt x="36" y="36"/>
                  <a:pt x="36" y="36"/>
                </a:cubicBezTo>
                <a:cubicBezTo>
                  <a:pt x="35" y="35"/>
                  <a:pt x="34" y="33"/>
                  <a:pt x="34" y="32"/>
                </a:cubicBezTo>
                <a:cubicBezTo>
                  <a:pt x="33" y="30"/>
                  <a:pt x="32" y="29"/>
                  <a:pt x="32" y="28"/>
                </a:cubicBezTo>
                <a:cubicBezTo>
                  <a:pt x="31" y="26"/>
                  <a:pt x="30" y="24"/>
                  <a:pt x="30" y="24"/>
                </a:cubicBezTo>
                <a:cubicBezTo>
                  <a:pt x="34" y="23"/>
                  <a:pt x="37" y="23"/>
                  <a:pt x="41" y="23"/>
                </a:cubicBezTo>
                <a:cubicBezTo>
                  <a:pt x="43" y="23"/>
                  <a:pt x="45" y="24"/>
                  <a:pt x="48" y="24"/>
                </a:cubicBezTo>
                <a:cubicBezTo>
                  <a:pt x="50" y="24"/>
                  <a:pt x="52" y="24"/>
                  <a:pt x="54" y="25"/>
                </a:cubicBez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8" name="Freeform 5"/>
          <p:cNvSpPr/>
          <p:nvPr/>
        </p:nvSpPr>
        <p:spPr bwMode="auto">
          <a:xfrm rot="10800000">
            <a:off x="4800463" y="1812501"/>
            <a:ext cx="2084808" cy="759748"/>
          </a:xfrm>
          <a:custGeom>
            <a:avLst/>
            <a:gdLst>
              <a:gd name="T0" fmla="*/ 13 w 487"/>
              <a:gd name="T1" fmla="*/ 0 h 176"/>
              <a:gd name="T2" fmla="*/ 0 w 487"/>
              <a:gd name="T3" fmla="*/ 50 h 176"/>
              <a:gd name="T4" fmla="*/ 14 w 487"/>
              <a:gd name="T5" fmla="*/ 31 h 176"/>
              <a:gd name="T6" fmla="*/ 17 w 487"/>
              <a:gd name="T7" fmla="*/ 40 h 176"/>
              <a:gd name="T8" fmla="*/ 20 w 487"/>
              <a:gd name="T9" fmla="*/ 46 h 176"/>
              <a:gd name="T10" fmla="*/ 21 w 487"/>
              <a:gd name="T11" fmla="*/ 47 h 176"/>
              <a:gd name="T12" fmla="*/ 42 w 487"/>
              <a:gd name="T13" fmla="*/ 79 h 176"/>
              <a:gd name="T14" fmla="*/ 84 w 487"/>
              <a:gd name="T15" fmla="*/ 121 h 176"/>
              <a:gd name="T16" fmla="*/ 115 w 487"/>
              <a:gd name="T17" fmla="*/ 141 h 176"/>
              <a:gd name="T18" fmla="*/ 121 w 487"/>
              <a:gd name="T19" fmla="*/ 144 h 176"/>
              <a:gd name="T20" fmla="*/ 134 w 487"/>
              <a:gd name="T21" fmla="*/ 151 h 176"/>
              <a:gd name="T22" fmla="*/ 140 w 487"/>
              <a:gd name="T23" fmla="*/ 154 h 176"/>
              <a:gd name="T24" fmla="*/ 160 w 487"/>
              <a:gd name="T25" fmla="*/ 161 h 176"/>
              <a:gd name="T26" fmla="*/ 239 w 487"/>
              <a:gd name="T27" fmla="*/ 176 h 176"/>
              <a:gd name="T28" fmla="*/ 259 w 487"/>
              <a:gd name="T29" fmla="*/ 176 h 176"/>
              <a:gd name="T30" fmla="*/ 265 w 487"/>
              <a:gd name="T31" fmla="*/ 176 h 176"/>
              <a:gd name="T32" fmla="*/ 277 w 487"/>
              <a:gd name="T33" fmla="*/ 175 h 176"/>
              <a:gd name="T34" fmla="*/ 336 w 487"/>
              <a:gd name="T35" fmla="*/ 164 h 176"/>
              <a:gd name="T36" fmla="*/ 437 w 487"/>
              <a:gd name="T37" fmla="*/ 106 h 176"/>
              <a:gd name="T38" fmla="*/ 481 w 487"/>
              <a:gd name="T39" fmla="*/ 50 h 176"/>
              <a:gd name="T40" fmla="*/ 486 w 487"/>
              <a:gd name="T41" fmla="*/ 41 h 176"/>
              <a:gd name="T42" fmla="*/ 471 w 487"/>
              <a:gd name="T43" fmla="*/ 30 h 176"/>
              <a:gd name="T44" fmla="*/ 468 w 487"/>
              <a:gd name="T45" fmla="*/ 37 h 176"/>
              <a:gd name="T46" fmla="*/ 443 w 487"/>
              <a:gd name="T47" fmla="*/ 73 h 176"/>
              <a:gd name="T48" fmla="*/ 367 w 487"/>
              <a:gd name="T49" fmla="*/ 132 h 176"/>
              <a:gd name="T50" fmla="*/ 344 w 487"/>
              <a:gd name="T51" fmla="*/ 142 h 176"/>
              <a:gd name="T52" fmla="*/ 329 w 487"/>
              <a:gd name="T53" fmla="*/ 147 h 176"/>
              <a:gd name="T54" fmla="*/ 279 w 487"/>
              <a:gd name="T55" fmla="*/ 157 h 176"/>
              <a:gd name="T56" fmla="*/ 270 w 487"/>
              <a:gd name="T57" fmla="*/ 157 h 176"/>
              <a:gd name="T58" fmla="*/ 261 w 487"/>
              <a:gd name="T59" fmla="*/ 158 h 176"/>
              <a:gd name="T60" fmla="*/ 187 w 487"/>
              <a:gd name="T61" fmla="*/ 150 h 176"/>
              <a:gd name="T62" fmla="*/ 174 w 487"/>
              <a:gd name="T63" fmla="*/ 147 h 176"/>
              <a:gd name="T64" fmla="*/ 168 w 487"/>
              <a:gd name="T65" fmla="*/ 145 h 176"/>
              <a:gd name="T66" fmla="*/ 156 w 487"/>
              <a:gd name="T67" fmla="*/ 140 h 176"/>
              <a:gd name="T68" fmla="*/ 150 w 487"/>
              <a:gd name="T69" fmla="*/ 138 h 176"/>
              <a:gd name="T70" fmla="*/ 137 w 487"/>
              <a:gd name="T71" fmla="*/ 132 h 176"/>
              <a:gd name="T72" fmla="*/ 111 w 487"/>
              <a:gd name="T73" fmla="*/ 118 h 176"/>
              <a:gd name="T74" fmla="*/ 102 w 487"/>
              <a:gd name="T75" fmla="*/ 112 h 176"/>
              <a:gd name="T76" fmla="*/ 81 w 487"/>
              <a:gd name="T77" fmla="*/ 95 h 176"/>
              <a:gd name="T78" fmla="*/ 75 w 487"/>
              <a:gd name="T79" fmla="*/ 89 h 176"/>
              <a:gd name="T80" fmla="*/ 71 w 487"/>
              <a:gd name="T81" fmla="*/ 85 h 176"/>
              <a:gd name="T82" fmla="*/ 38 w 487"/>
              <a:gd name="T83" fmla="*/ 40 h 176"/>
              <a:gd name="T84" fmla="*/ 37 w 487"/>
              <a:gd name="T85" fmla="*/ 38 h 176"/>
              <a:gd name="T86" fmla="*/ 37 w 487"/>
              <a:gd name="T87" fmla="*/ 37 h 176"/>
              <a:gd name="T88" fmla="*/ 36 w 487"/>
              <a:gd name="T89" fmla="*/ 36 h 176"/>
              <a:gd name="T90" fmla="*/ 32 w 487"/>
              <a:gd name="T91" fmla="*/ 28 h 176"/>
              <a:gd name="T92" fmla="*/ 41 w 487"/>
              <a:gd name="T93" fmla="*/ 23 h 176"/>
              <a:gd name="T94" fmla="*/ 54 w 487"/>
              <a:gd name="T95"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7" h="176">
                <a:moveTo>
                  <a:pt x="54" y="25"/>
                </a:moveTo>
                <a:cubicBezTo>
                  <a:pt x="40" y="19"/>
                  <a:pt x="26" y="11"/>
                  <a:pt x="13" y="0"/>
                </a:cubicBezTo>
                <a:cubicBezTo>
                  <a:pt x="6" y="16"/>
                  <a:pt x="2" y="33"/>
                  <a:pt x="0" y="52"/>
                </a:cubicBezTo>
                <a:cubicBezTo>
                  <a:pt x="0" y="52"/>
                  <a:pt x="0" y="51"/>
                  <a:pt x="0" y="50"/>
                </a:cubicBezTo>
                <a:cubicBezTo>
                  <a:pt x="1" y="49"/>
                  <a:pt x="1" y="47"/>
                  <a:pt x="3" y="45"/>
                </a:cubicBezTo>
                <a:cubicBezTo>
                  <a:pt x="5" y="40"/>
                  <a:pt x="8" y="35"/>
                  <a:pt x="14" y="31"/>
                </a:cubicBezTo>
                <a:cubicBezTo>
                  <a:pt x="14" y="31"/>
                  <a:pt x="14" y="33"/>
                  <a:pt x="15" y="35"/>
                </a:cubicBezTo>
                <a:cubicBezTo>
                  <a:pt x="16" y="37"/>
                  <a:pt x="17" y="38"/>
                  <a:pt x="17" y="40"/>
                </a:cubicBezTo>
                <a:cubicBezTo>
                  <a:pt x="18" y="41"/>
                  <a:pt x="19" y="43"/>
                  <a:pt x="20" y="44"/>
                </a:cubicBezTo>
                <a:cubicBezTo>
                  <a:pt x="20" y="46"/>
                  <a:pt x="20" y="46"/>
                  <a:pt x="20" y="46"/>
                </a:cubicBezTo>
                <a:cubicBezTo>
                  <a:pt x="21" y="46"/>
                  <a:pt x="21" y="46"/>
                  <a:pt x="21" y="46"/>
                </a:cubicBezTo>
                <a:cubicBezTo>
                  <a:pt x="21" y="47"/>
                  <a:pt x="21" y="47"/>
                  <a:pt x="21" y="47"/>
                </a:cubicBezTo>
                <a:cubicBezTo>
                  <a:pt x="25" y="54"/>
                  <a:pt x="25" y="54"/>
                  <a:pt x="25" y="54"/>
                </a:cubicBezTo>
                <a:cubicBezTo>
                  <a:pt x="30" y="63"/>
                  <a:pt x="36" y="71"/>
                  <a:pt x="42" y="79"/>
                </a:cubicBezTo>
                <a:cubicBezTo>
                  <a:pt x="48" y="87"/>
                  <a:pt x="55" y="94"/>
                  <a:pt x="62" y="101"/>
                </a:cubicBezTo>
                <a:cubicBezTo>
                  <a:pt x="69" y="108"/>
                  <a:pt x="76" y="115"/>
                  <a:pt x="84" y="121"/>
                </a:cubicBezTo>
                <a:cubicBezTo>
                  <a:pt x="92" y="127"/>
                  <a:pt x="100" y="132"/>
                  <a:pt x="108" y="137"/>
                </a:cubicBezTo>
                <a:cubicBezTo>
                  <a:pt x="110" y="139"/>
                  <a:pt x="112" y="140"/>
                  <a:pt x="115" y="141"/>
                </a:cubicBezTo>
                <a:cubicBezTo>
                  <a:pt x="118" y="143"/>
                  <a:pt x="118" y="143"/>
                  <a:pt x="118" y="143"/>
                </a:cubicBezTo>
                <a:cubicBezTo>
                  <a:pt x="119" y="143"/>
                  <a:pt x="120" y="144"/>
                  <a:pt x="121" y="144"/>
                </a:cubicBezTo>
                <a:cubicBezTo>
                  <a:pt x="123" y="145"/>
                  <a:pt x="125" y="147"/>
                  <a:pt x="127" y="148"/>
                </a:cubicBezTo>
                <a:cubicBezTo>
                  <a:pt x="129" y="149"/>
                  <a:pt x="132" y="150"/>
                  <a:pt x="134" y="151"/>
                </a:cubicBezTo>
                <a:cubicBezTo>
                  <a:pt x="135" y="151"/>
                  <a:pt x="136" y="152"/>
                  <a:pt x="137" y="152"/>
                </a:cubicBezTo>
                <a:cubicBezTo>
                  <a:pt x="140" y="154"/>
                  <a:pt x="140" y="154"/>
                  <a:pt x="140" y="154"/>
                </a:cubicBezTo>
                <a:cubicBezTo>
                  <a:pt x="142" y="154"/>
                  <a:pt x="144" y="155"/>
                  <a:pt x="147" y="156"/>
                </a:cubicBezTo>
                <a:cubicBezTo>
                  <a:pt x="151" y="158"/>
                  <a:pt x="155" y="160"/>
                  <a:pt x="160" y="161"/>
                </a:cubicBezTo>
                <a:cubicBezTo>
                  <a:pt x="169" y="164"/>
                  <a:pt x="178" y="166"/>
                  <a:pt x="186" y="169"/>
                </a:cubicBezTo>
                <a:cubicBezTo>
                  <a:pt x="204" y="173"/>
                  <a:pt x="222" y="175"/>
                  <a:pt x="239" y="176"/>
                </a:cubicBezTo>
                <a:cubicBezTo>
                  <a:pt x="244" y="176"/>
                  <a:pt x="248" y="176"/>
                  <a:pt x="252" y="176"/>
                </a:cubicBezTo>
                <a:cubicBezTo>
                  <a:pt x="254" y="176"/>
                  <a:pt x="256" y="176"/>
                  <a:pt x="259" y="176"/>
                </a:cubicBezTo>
                <a:cubicBezTo>
                  <a:pt x="260" y="176"/>
                  <a:pt x="261" y="176"/>
                  <a:pt x="262" y="176"/>
                </a:cubicBezTo>
                <a:cubicBezTo>
                  <a:pt x="263" y="176"/>
                  <a:pt x="264" y="176"/>
                  <a:pt x="265" y="176"/>
                </a:cubicBezTo>
                <a:cubicBezTo>
                  <a:pt x="267" y="176"/>
                  <a:pt x="269" y="176"/>
                  <a:pt x="271" y="175"/>
                </a:cubicBezTo>
                <a:cubicBezTo>
                  <a:pt x="273" y="175"/>
                  <a:pt x="275" y="175"/>
                  <a:pt x="277" y="175"/>
                </a:cubicBezTo>
                <a:cubicBezTo>
                  <a:pt x="282" y="175"/>
                  <a:pt x="286" y="174"/>
                  <a:pt x="290" y="174"/>
                </a:cubicBezTo>
                <a:cubicBezTo>
                  <a:pt x="306" y="172"/>
                  <a:pt x="321" y="168"/>
                  <a:pt x="336" y="164"/>
                </a:cubicBezTo>
                <a:cubicBezTo>
                  <a:pt x="365" y="155"/>
                  <a:pt x="390" y="142"/>
                  <a:pt x="410" y="128"/>
                </a:cubicBezTo>
                <a:cubicBezTo>
                  <a:pt x="420" y="121"/>
                  <a:pt x="429" y="113"/>
                  <a:pt x="437" y="106"/>
                </a:cubicBezTo>
                <a:cubicBezTo>
                  <a:pt x="445" y="99"/>
                  <a:pt x="452" y="91"/>
                  <a:pt x="457" y="85"/>
                </a:cubicBezTo>
                <a:cubicBezTo>
                  <a:pt x="469" y="71"/>
                  <a:pt x="476" y="59"/>
                  <a:pt x="481" y="50"/>
                </a:cubicBezTo>
                <a:cubicBezTo>
                  <a:pt x="482" y="48"/>
                  <a:pt x="483" y="46"/>
                  <a:pt x="484" y="45"/>
                </a:cubicBezTo>
                <a:cubicBezTo>
                  <a:pt x="485" y="43"/>
                  <a:pt x="485" y="42"/>
                  <a:pt x="486" y="41"/>
                </a:cubicBezTo>
                <a:cubicBezTo>
                  <a:pt x="487" y="38"/>
                  <a:pt x="487" y="37"/>
                  <a:pt x="487" y="37"/>
                </a:cubicBezTo>
                <a:cubicBezTo>
                  <a:pt x="471" y="30"/>
                  <a:pt x="471" y="30"/>
                  <a:pt x="471" y="30"/>
                </a:cubicBezTo>
                <a:cubicBezTo>
                  <a:pt x="471" y="30"/>
                  <a:pt x="471" y="31"/>
                  <a:pt x="470" y="33"/>
                </a:cubicBezTo>
                <a:cubicBezTo>
                  <a:pt x="469" y="34"/>
                  <a:pt x="468" y="35"/>
                  <a:pt x="468" y="37"/>
                </a:cubicBezTo>
                <a:cubicBezTo>
                  <a:pt x="467" y="38"/>
                  <a:pt x="466" y="40"/>
                  <a:pt x="465" y="42"/>
                </a:cubicBezTo>
                <a:cubicBezTo>
                  <a:pt x="461" y="50"/>
                  <a:pt x="454" y="61"/>
                  <a:pt x="443" y="73"/>
                </a:cubicBezTo>
                <a:cubicBezTo>
                  <a:pt x="433" y="86"/>
                  <a:pt x="418" y="100"/>
                  <a:pt x="399" y="114"/>
                </a:cubicBezTo>
                <a:cubicBezTo>
                  <a:pt x="389" y="120"/>
                  <a:pt x="379" y="126"/>
                  <a:pt x="367" y="132"/>
                </a:cubicBezTo>
                <a:cubicBezTo>
                  <a:pt x="361" y="135"/>
                  <a:pt x="355" y="138"/>
                  <a:pt x="349" y="140"/>
                </a:cubicBezTo>
                <a:cubicBezTo>
                  <a:pt x="347" y="141"/>
                  <a:pt x="345" y="141"/>
                  <a:pt x="344" y="142"/>
                </a:cubicBezTo>
                <a:cubicBezTo>
                  <a:pt x="342" y="143"/>
                  <a:pt x="340" y="143"/>
                  <a:pt x="339" y="144"/>
                </a:cubicBezTo>
                <a:cubicBezTo>
                  <a:pt x="335" y="145"/>
                  <a:pt x="332" y="146"/>
                  <a:pt x="329" y="147"/>
                </a:cubicBezTo>
                <a:cubicBezTo>
                  <a:pt x="315" y="151"/>
                  <a:pt x="300" y="154"/>
                  <a:pt x="285" y="156"/>
                </a:cubicBezTo>
                <a:cubicBezTo>
                  <a:pt x="283" y="156"/>
                  <a:pt x="281" y="156"/>
                  <a:pt x="279" y="157"/>
                </a:cubicBezTo>
                <a:cubicBezTo>
                  <a:pt x="277" y="157"/>
                  <a:pt x="275" y="157"/>
                  <a:pt x="273" y="157"/>
                </a:cubicBezTo>
                <a:cubicBezTo>
                  <a:pt x="272" y="157"/>
                  <a:pt x="271" y="157"/>
                  <a:pt x="270" y="157"/>
                </a:cubicBezTo>
                <a:cubicBezTo>
                  <a:pt x="269" y="157"/>
                  <a:pt x="268" y="158"/>
                  <a:pt x="267" y="158"/>
                </a:cubicBezTo>
                <a:cubicBezTo>
                  <a:pt x="265" y="158"/>
                  <a:pt x="263" y="158"/>
                  <a:pt x="261" y="158"/>
                </a:cubicBezTo>
                <a:cubicBezTo>
                  <a:pt x="253" y="158"/>
                  <a:pt x="245" y="158"/>
                  <a:pt x="237" y="158"/>
                </a:cubicBezTo>
                <a:cubicBezTo>
                  <a:pt x="221" y="157"/>
                  <a:pt x="204" y="154"/>
                  <a:pt x="187" y="150"/>
                </a:cubicBezTo>
                <a:cubicBezTo>
                  <a:pt x="185" y="150"/>
                  <a:pt x="183" y="149"/>
                  <a:pt x="181" y="149"/>
                </a:cubicBezTo>
                <a:cubicBezTo>
                  <a:pt x="179" y="148"/>
                  <a:pt x="176" y="147"/>
                  <a:pt x="174" y="147"/>
                </a:cubicBezTo>
                <a:cubicBezTo>
                  <a:pt x="171" y="146"/>
                  <a:pt x="171" y="146"/>
                  <a:pt x="171" y="146"/>
                </a:cubicBezTo>
                <a:cubicBezTo>
                  <a:pt x="168" y="145"/>
                  <a:pt x="168" y="145"/>
                  <a:pt x="168" y="145"/>
                </a:cubicBezTo>
                <a:cubicBezTo>
                  <a:pt x="166" y="144"/>
                  <a:pt x="164" y="143"/>
                  <a:pt x="162" y="143"/>
                </a:cubicBezTo>
                <a:cubicBezTo>
                  <a:pt x="160" y="142"/>
                  <a:pt x="158" y="141"/>
                  <a:pt x="156" y="140"/>
                </a:cubicBezTo>
                <a:cubicBezTo>
                  <a:pt x="153" y="139"/>
                  <a:pt x="153" y="139"/>
                  <a:pt x="153" y="139"/>
                </a:cubicBezTo>
                <a:cubicBezTo>
                  <a:pt x="150" y="138"/>
                  <a:pt x="150" y="138"/>
                  <a:pt x="150" y="138"/>
                </a:cubicBezTo>
                <a:cubicBezTo>
                  <a:pt x="148" y="137"/>
                  <a:pt x="145" y="136"/>
                  <a:pt x="143" y="135"/>
                </a:cubicBezTo>
                <a:cubicBezTo>
                  <a:pt x="141" y="134"/>
                  <a:pt x="139" y="133"/>
                  <a:pt x="137" y="132"/>
                </a:cubicBezTo>
                <a:cubicBezTo>
                  <a:pt x="129" y="128"/>
                  <a:pt x="121" y="124"/>
                  <a:pt x="114" y="119"/>
                </a:cubicBezTo>
                <a:cubicBezTo>
                  <a:pt x="111" y="118"/>
                  <a:pt x="111" y="118"/>
                  <a:pt x="111" y="118"/>
                </a:cubicBezTo>
                <a:cubicBezTo>
                  <a:pt x="110" y="117"/>
                  <a:pt x="109" y="116"/>
                  <a:pt x="108" y="116"/>
                </a:cubicBezTo>
                <a:cubicBezTo>
                  <a:pt x="106" y="114"/>
                  <a:pt x="104" y="113"/>
                  <a:pt x="102" y="112"/>
                </a:cubicBezTo>
                <a:cubicBezTo>
                  <a:pt x="99" y="109"/>
                  <a:pt x="95" y="106"/>
                  <a:pt x="91" y="104"/>
                </a:cubicBezTo>
                <a:cubicBezTo>
                  <a:pt x="88" y="101"/>
                  <a:pt x="84" y="98"/>
                  <a:pt x="81" y="95"/>
                </a:cubicBezTo>
                <a:cubicBezTo>
                  <a:pt x="79" y="93"/>
                  <a:pt x="77" y="91"/>
                  <a:pt x="76" y="90"/>
                </a:cubicBezTo>
                <a:cubicBezTo>
                  <a:pt x="75" y="89"/>
                  <a:pt x="75" y="89"/>
                  <a:pt x="75" y="89"/>
                </a:cubicBezTo>
                <a:cubicBezTo>
                  <a:pt x="73" y="87"/>
                  <a:pt x="73" y="87"/>
                  <a:pt x="73" y="87"/>
                </a:cubicBezTo>
                <a:cubicBezTo>
                  <a:pt x="71" y="85"/>
                  <a:pt x="71" y="85"/>
                  <a:pt x="71" y="85"/>
                </a:cubicBezTo>
                <a:cubicBezTo>
                  <a:pt x="64" y="78"/>
                  <a:pt x="58" y="71"/>
                  <a:pt x="53" y="64"/>
                </a:cubicBezTo>
                <a:cubicBezTo>
                  <a:pt x="47" y="56"/>
                  <a:pt x="42" y="48"/>
                  <a:pt x="38" y="40"/>
                </a:cubicBezTo>
                <a:cubicBezTo>
                  <a:pt x="38" y="40"/>
                  <a:pt x="37" y="39"/>
                  <a:pt x="37" y="39"/>
                </a:cubicBezTo>
                <a:cubicBezTo>
                  <a:pt x="37" y="38"/>
                  <a:pt x="37" y="38"/>
                  <a:pt x="37" y="38"/>
                </a:cubicBezTo>
                <a:cubicBezTo>
                  <a:pt x="37" y="38"/>
                  <a:pt x="37" y="38"/>
                  <a:pt x="37" y="38"/>
                </a:cubicBezTo>
                <a:cubicBezTo>
                  <a:pt x="37" y="37"/>
                  <a:pt x="37" y="37"/>
                  <a:pt x="37" y="37"/>
                </a:cubicBezTo>
                <a:cubicBezTo>
                  <a:pt x="36" y="37"/>
                  <a:pt x="36" y="37"/>
                  <a:pt x="36" y="37"/>
                </a:cubicBezTo>
                <a:cubicBezTo>
                  <a:pt x="36" y="36"/>
                  <a:pt x="36" y="36"/>
                  <a:pt x="36" y="36"/>
                </a:cubicBezTo>
                <a:cubicBezTo>
                  <a:pt x="35" y="35"/>
                  <a:pt x="34" y="33"/>
                  <a:pt x="34" y="32"/>
                </a:cubicBezTo>
                <a:cubicBezTo>
                  <a:pt x="33" y="30"/>
                  <a:pt x="32" y="29"/>
                  <a:pt x="32" y="28"/>
                </a:cubicBezTo>
                <a:cubicBezTo>
                  <a:pt x="31" y="26"/>
                  <a:pt x="30" y="24"/>
                  <a:pt x="30" y="24"/>
                </a:cubicBezTo>
                <a:cubicBezTo>
                  <a:pt x="34" y="23"/>
                  <a:pt x="37" y="23"/>
                  <a:pt x="41" y="23"/>
                </a:cubicBezTo>
                <a:cubicBezTo>
                  <a:pt x="43" y="23"/>
                  <a:pt x="45" y="24"/>
                  <a:pt x="48" y="24"/>
                </a:cubicBezTo>
                <a:cubicBezTo>
                  <a:pt x="50" y="24"/>
                  <a:pt x="52" y="24"/>
                  <a:pt x="54" y="25"/>
                </a:cubicBez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9" name="Rounded Rectangle 11"/>
          <p:cNvSpPr/>
          <p:nvPr/>
        </p:nvSpPr>
        <p:spPr>
          <a:xfrm>
            <a:off x="6480563" y="2709879"/>
            <a:ext cx="1786082" cy="1410065"/>
          </a:xfrm>
          <a:prstGeom prst="round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ounded Rectangle 12"/>
          <p:cNvSpPr/>
          <p:nvPr/>
        </p:nvSpPr>
        <p:spPr>
          <a:xfrm>
            <a:off x="9060103" y="2709879"/>
            <a:ext cx="1786082" cy="1410065"/>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p:cNvSpPr/>
          <p:nvPr/>
        </p:nvSpPr>
        <p:spPr bwMode="auto">
          <a:xfrm flipH="1">
            <a:off x="7329492" y="4277716"/>
            <a:ext cx="2084808" cy="759748"/>
          </a:xfrm>
          <a:custGeom>
            <a:avLst/>
            <a:gdLst>
              <a:gd name="T0" fmla="*/ 13 w 487"/>
              <a:gd name="T1" fmla="*/ 0 h 176"/>
              <a:gd name="T2" fmla="*/ 0 w 487"/>
              <a:gd name="T3" fmla="*/ 50 h 176"/>
              <a:gd name="T4" fmla="*/ 14 w 487"/>
              <a:gd name="T5" fmla="*/ 31 h 176"/>
              <a:gd name="T6" fmla="*/ 17 w 487"/>
              <a:gd name="T7" fmla="*/ 40 h 176"/>
              <a:gd name="T8" fmla="*/ 20 w 487"/>
              <a:gd name="T9" fmla="*/ 46 h 176"/>
              <a:gd name="T10" fmla="*/ 21 w 487"/>
              <a:gd name="T11" fmla="*/ 47 h 176"/>
              <a:gd name="T12" fmla="*/ 42 w 487"/>
              <a:gd name="T13" fmla="*/ 79 h 176"/>
              <a:gd name="T14" fmla="*/ 84 w 487"/>
              <a:gd name="T15" fmla="*/ 121 h 176"/>
              <a:gd name="T16" fmla="*/ 115 w 487"/>
              <a:gd name="T17" fmla="*/ 141 h 176"/>
              <a:gd name="T18" fmla="*/ 121 w 487"/>
              <a:gd name="T19" fmla="*/ 144 h 176"/>
              <a:gd name="T20" fmla="*/ 134 w 487"/>
              <a:gd name="T21" fmla="*/ 151 h 176"/>
              <a:gd name="T22" fmla="*/ 140 w 487"/>
              <a:gd name="T23" fmla="*/ 154 h 176"/>
              <a:gd name="T24" fmla="*/ 160 w 487"/>
              <a:gd name="T25" fmla="*/ 161 h 176"/>
              <a:gd name="T26" fmla="*/ 239 w 487"/>
              <a:gd name="T27" fmla="*/ 176 h 176"/>
              <a:gd name="T28" fmla="*/ 259 w 487"/>
              <a:gd name="T29" fmla="*/ 176 h 176"/>
              <a:gd name="T30" fmla="*/ 265 w 487"/>
              <a:gd name="T31" fmla="*/ 176 h 176"/>
              <a:gd name="T32" fmla="*/ 277 w 487"/>
              <a:gd name="T33" fmla="*/ 175 h 176"/>
              <a:gd name="T34" fmla="*/ 336 w 487"/>
              <a:gd name="T35" fmla="*/ 164 h 176"/>
              <a:gd name="T36" fmla="*/ 437 w 487"/>
              <a:gd name="T37" fmla="*/ 106 h 176"/>
              <a:gd name="T38" fmla="*/ 481 w 487"/>
              <a:gd name="T39" fmla="*/ 50 h 176"/>
              <a:gd name="T40" fmla="*/ 486 w 487"/>
              <a:gd name="T41" fmla="*/ 41 h 176"/>
              <a:gd name="T42" fmla="*/ 471 w 487"/>
              <a:gd name="T43" fmla="*/ 30 h 176"/>
              <a:gd name="T44" fmla="*/ 468 w 487"/>
              <a:gd name="T45" fmla="*/ 37 h 176"/>
              <a:gd name="T46" fmla="*/ 443 w 487"/>
              <a:gd name="T47" fmla="*/ 73 h 176"/>
              <a:gd name="T48" fmla="*/ 367 w 487"/>
              <a:gd name="T49" fmla="*/ 132 h 176"/>
              <a:gd name="T50" fmla="*/ 344 w 487"/>
              <a:gd name="T51" fmla="*/ 142 h 176"/>
              <a:gd name="T52" fmla="*/ 329 w 487"/>
              <a:gd name="T53" fmla="*/ 147 h 176"/>
              <a:gd name="T54" fmla="*/ 279 w 487"/>
              <a:gd name="T55" fmla="*/ 157 h 176"/>
              <a:gd name="T56" fmla="*/ 270 w 487"/>
              <a:gd name="T57" fmla="*/ 157 h 176"/>
              <a:gd name="T58" fmla="*/ 261 w 487"/>
              <a:gd name="T59" fmla="*/ 158 h 176"/>
              <a:gd name="T60" fmla="*/ 187 w 487"/>
              <a:gd name="T61" fmla="*/ 150 h 176"/>
              <a:gd name="T62" fmla="*/ 174 w 487"/>
              <a:gd name="T63" fmla="*/ 147 h 176"/>
              <a:gd name="T64" fmla="*/ 168 w 487"/>
              <a:gd name="T65" fmla="*/ 145 h 176"/>
              <a:gd name="T66" fmla="*/ 156 w 487"/>
              <a:gd name="T67" fmla="*/ 140 h 176"/>
              <a:gd name="T68" fmla="*/ 150 w 487"/>
              <a:gd name="T69" fmla="*/ 138 h 176"/>
              <a:gd name="T70" fmla="*/ 137 w 487"/>
              <a:gd name="T71" fmla="*/ 132 h 176"/>
              <a:gd name="T72" fmla="*/ 111 w 487"/>
              <a:gd name="T73" fmla="*/ 118 h 176"/>
              <a:gd name="T74" fmla="*/ 102 w 487"/>
              <a:gd name="T75" fmla="*/ 112 h 176"/>
              <a:gd name="T76" fmla="*/ 81 w 487"/>
              <a:gd name="T77" fmla="*/ 95 h 176"/>
              <a:gd name="T78" fmla="*/ 75 w 487"/>
              <a:gd name="T79" fmla="*/ 89 h 176"/>
              <a:gd name="T80" fmla="*/ 71 w 487"/>
              <a:gd name="T81" fmla="*/ 85 h 176"/>
              <a:gd name="T82" fmla="*/ 38 w 487"/>
              <a:gd name="T83" fmla="*/ 40 h 176"/>
              <a:gd name="T84" fmla="*/ 37 w 487"/>
              <a:gd name="T85" fmla="*/ 38 h 176"/>
              <a:gd name="T86" fmla="*/ 37 w 487"/>
              <a:gd name="T87" fmla="*/ 37 h 176"/>
              <a:gd name="T88" fmla="*/ 36 w 487"/>
              <a:gd name="T89" fmla="*/ 36 h 176"/>
              <a:gd name="T90" fmla="*/ 32 w 487"/>
              <a:gd name="T91" fmla="*/ 28 h 176"/>
              <a:gd name="T92" fmla="*/ 41 w 487"/>
              <a:gd name="T93" fmla="*/ 23 h 176"/>
              <a:gd name="T94" fmla="*/ 54 w 487"/>
              <a:gd name="T95"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7" h="176">
                <a:moveTo>
                  <a:pt x="54" y="25"/>
                </a:moveTo>
                <a:cubicBezTo>
                  <a:pt x="40" y="19"/>
                  <a:pt x="26" y="11"/>
                  <a:pt x="13" y="0"/>
                </a:cubicBezTo>
                <a:cubicBezTo>
                  <a:pt x="6" y="16"/>
                  <a:pt x="2" y="33"/>
                  <a:pt x="0" y="52"/>
                </a:cubicBezTo>
                <a:cubicBezTo>
                  <a:pt x="0" y="52"/>
                  <a:pt x="0" y="51"/>
                  <a:pt x="0" y="50"/>
                </a:cubicBezTo>
                <a:cubicBezTo>
                  <a:pt x="1" y="49"/>
                  <a:pt x="1" y="47"/>
                  <a:pt x="3" y="45"/>
                </a:cubicBezTo>
                <a:cubicBezTo>
                  <a:pt x="5" y="40"/>
                  <a:pt x="8" y="35"/>
                  <a:pt x="14" y="31"/>
                </a:cubicBezTo>
                <a:cubicBezTo>
                  <a:pt x="14" y="31"/>
                  <a:pt x="14" y="33"/>
                  <a:pt x="15" y="35"/>
                </a:cubicBezTo>
                <a:cubicBezTo>
                  <a:pt x="16" y="37"/>
                  <a:pt x="17" y="38"/>
                  <a:pt x="17" y="40"/>
                </a:cubicBezTo>
                <a:cubicBezTo>
                  <a:pt x="18" y="41"/>
                  <a:pt x="19" y="43"/>
                  <a:pt x="20" y="44"/>
                </a:cubicBezTo>
                <a:cubicBezTo>
                  <a:pt x="20" y="46"/>
                  <a:pt x="20" y="46"/>
                  <a:pt x="20" y="46"/>
                </a:cubicBezTo>
                <a:cubicBezTo>
                  <a:pt x="21" y="46"/>
                  <a:pt x="21" y="46"/>
                  <a:pt x="21" y="46"/>
                </a:cubicBezTo>
                <a:cubicBezTo>
                  <a:pt x="21" y="47"/>
                  <a:pt x="21" y="47"/>
                  <a:pt x="21" y="47"/>
                </a:cubicBezTo>
                <a:cubicBezTo>
                  <a:pt x="25" y="54"/>
                  <a:pt x="25" y="54"/>
                  <a:pt x="25" y="54"/>
                </a:cubicBezTo>
                <a:cubicBezTo>
                  <a:pt x="30" y="63"/>
                  <a:pt x="36" y="71"/>
                  <a:pt x="42" y="79"/>
                </a:cubicBezTo>
                <a:cubicBezTo>
                  <a:pt x="48" y="87"/>
                  <a:pt x="55" y="94"/>
                  <a:pt x="62" y="101"/>
                </a:cubicBezTo>
                <a:cubicBezTo>
                  <a:pt x="69" y="108"/>
                  <a:pt x="76" y="115"/>
                  <a:pt x="84" y="121"/>
                </a:cubicBezTo>
                <a:cubicBezTo>
                  <a:pt x="92" y="127"/>
                  <a:pt x="100" y="132"/>
                  <a:pt x="108" y="137"/>
                </a:cubicBezTo>
                <a:cubicBezTo>
                  <a:pt x="110" y="139"/>
                  <a:pt x="112" y="140"/>
                  <a:pt x="115" y="141"/>
                </a:cubicBezTo>
                <a:cubicBezTo>
                  <a:pt x="118" y="143"/>
                  <a:pt x="118" y="143"/>
                  <a:pt x="118" y="143"/>
                </a:cubicBezTo>
                <a:cubicBezTo>
                  <a:pt x="119" y="143"/>
                  <a:pt x="120" y="144"/>
                  <a:pt x="121" y="144"/>
                </a:cubicBezTo>
                <a:cubicBezTo>
                  <a:pt x="123" y="145"/>
                  <a:pt x="125" y="147"/>
                  <a:pt x="127" y="148"/>
                </a:cubicBezTo>
                <a:cubicBezTo>
                  <a:pt x="129" y="149"/>
                  <a:pt x="132" y="150"/>
                  <a:pt x="134" y="151"/>
                </a:cubicBezTo>
                <a:cubicBezTo>
                  <a:pt x="135" y="151"/>
                  <a:pt x="136" y="152"/>
                  <a:pt x="137" y="152"/>
                </a:cubicBezTo>
                <a:cubicBezTo>
                  <a:pt x="140" y="154"/>
                  <a:pt x="140" y="154"/>
                  <a:pt x="140" y="154"/>
                </a:cubicBezTo>
                <a:cubicBezTo>
                  <a:pt x="142" y="154"/>
                  <a:pt x="144" y="155"/>
                  <a:pt x="147" y="156"/>
                </a:cubicBezTo>
                <a:cubicBezTo>
                  <a:pt x="151" y="158"/>
                  <a:pt x="155" y="160"/>
                  <a:pt x="160" y="161"/>
                </a:cubicBezTo>
                <a:cubicBezTo>
                  <a:pt x="169" y="164"/>
                  <a:pt x="178" y="166"/>
                  <a:pt x="186" y="169"/>
                </a:cubicBezTo>
                <a:cubicBezTo>
                  <a:pt x="204" y="173"/>
                  <a:pt x="222" y="175"/>
                  <a:pt x="239" y="176"/>
                </a:cubicBezTo>
                <a:cubicBezTo>
                  <a:pt x="244" y="176"/>
                  <a:pt x="248" y="176"/>
                  <a:pt x="252" y="176"/>
                </a:cubicBezTo>
                <a:cubicBezTo>
                  <a:pt x="254" y="176"/>
                  <a:pt x="256" y="176"/>
                  <a:pt x="259" y="176"/>
                </a:cubicBezTo>
                <a:cubicBezTo>
                  <a:pt x="260" y="176"/>
                  <a:pt x="261" y="176"/>
                  <a:pt x="262" y="176"/>
                </a:cubicBezTo>
                <a:cubicBezTo>
                  <a:pt x="263" y="176"/>
                  <a:pt x="264" y="176"/>
                  <a:pt x="265" y="176"/>
                </a:cubicBezTo>
                <a:cubicBezTo>
                  <a:pt x="267" y="176"/>
                  <a:pt x="269" y="176"/>
                  <a:pt x="271" y="175"/>
                </a:cubicBezTo>
                <a:cubicBezTo>
                  <a:pt x="273" y="175"/>
                  <a:pt x="275" y="175"/>
                  <a:pt x="277" y="175"/>
                </a:cubicBezTo>
                <a:cubicBezTo>
                  <a:pt x="282" y="175"/>
                  <a:pt x="286" y="174"/>
                  <a:pt x="290" y="174"/>
                </a:cubicBezTo>
                <a:cubicBezTo>
                  <a:pt x="306" y="172"/>
                  <a:pt x="321" y="168"/>
                  <a:pt x="336" y="164"/>
                </a:cubicBezTo>
                <a:cubicBezTo>
                  <a:pt x="365" y="155"/>
                  <a:pt x="390" y="142"/>
                  <a:pt x="410" y="128"/>
                </a:cubicBezTo>
                <a:cubicBezTo>
                  <a:pt x="420" y="121"/>
                  <a:pt x="429" y="113"/>
                  <a:pt x="437" y="106"/>
                </a:cubicBezTo>
                <a:cubicBezTo>
                  <a:pt x="445" y="99"/>
                  <a:pt x="452" y="91"/>
                  <a:pt x="457" y="85"/>
                </a:cubicBezTo>
                <a:cubicBezTo>
                  <a:pt x="469" y="71"/>
                  <a:pt x="476" y="59"/>
                  <a:pt x="481" y="50"/>
                </a:cubicBezTo>
                <a:cubicBezTo>
                  <a:pt x="482" y="48"/>
                  <a:pt x="483" y="46"/>
                  <a:pt x="484" y="45"/>
                </a:cubicBezTo>
                <a:cubicBezTo>
                  <a:pt x="485" y="43"/>
                  <a:pt x="485" y="42"/>
                  <a:pt x="486" y="41"/>
                </a:cubicBezTo>
                <a:cubicBezTo>
                  <a:pt x="487" y="38"/>
                  <a:pt x="487" y="37"/>
                  <a:pt x="487" y="37"/>
                </a:cubicBezTo>
                <a:cubicBezTo>
                  <a:pt x="471" y="30"/>
                  <a:pt x="471" y="30"/>
                  <a:pt x="471" y="30"/>
                </a:cubicBezTo>
                <a:cubicBezTo>
                  <a:pt x="471" y="30"/>
                  <a:pt x="471" y="31"/>
                  <a:pt x="470" y="33"/>
                </a:cubicBezTo>
                <a:cubicBezTo>
                  <a:pt x="469" y="34"/>
                  <a:pt x="468" y="35"/>
                  <a:pt x="468" y="37"/>
                </a:cubicBezTo>
                <a:cubicBezTo>
                  <a:pt x="467" y="38"/>
                  <a:pt x="466" y="40"/>
                  <a:pt x="465" y="42"/>
                </a:cubicBezTo>
                <a:cubicBezTo>
                  <a:pt x="461" y="50"/>
                  <a:pt x="454" y="61"/>
                  <a:pt x="443" y="73"/>
                </a:cubicBezTo>
                <a:cubicBezTo>
                  <a:pt x="433" y="86"/>
                  <a:pt x="418" y="100"/>
                  <a:pt x="399" y="114"/>
                </a:cubicBezTo>
                <a:cubicBezTo>
                  <a:pt x="389" y="120"/>
                  <a:pt x="379" y="126"/>
                  <a:pt x="367" y="132"/>
                </a:cubicBezTo>
                <a:cubicBezTo>
                  <a:pt x="361" y="135"/>
                  <a:pt x="355" y="138"/>
                  <a:pt x="349" y="140"/>
                </a:cubicBezTo>
                <a:cubicBezTo>
                  <a:pt x="347" y="141"/>
                  <a:pt x="345" y="141"/>
                  <a:pt x="344" y="142"/>
                </a:cubicBezTo>
                <a:cubicBezTo>
                  <a:pt x="342" y="143"/>
                  <a:pt x="340" y="143"/>
                  <a:pt x="339" y="144"/>
                </a:cubicBezTo>
                <a:cubicBezTo>
                  <a:pt x="335" y="145"/>
                  <a:pt x="332" y="146"/>
                  <a:pt x="329" y="147"/>
                </a:cubicBezTo>
                <a:cubicBezTo>
                  <a:pt x="315" y="151"/>
                  <a:pt x="300" y="154"/>
                  <a:pt x="285" y="156"/>
                </a:cubicBezTo>
                <a:cubicBezTo>
                  <a:pt x="283" y="156"/>
                  <a:pt x="281" y="156"/>
                  <a:pt x="279" y="157"/>
                </a:cubicBezTo>
                <a:cubicBezTo>
                  <a:pt x="277" y="157"/>
                  <a:pt x="275" y="157"/>
                  <a:pt x="273" y="157"/>
                </a:cubicBezTo>
                <a:cubicBezTo>
                  <a:pt x="272" y="157"/>
                  <a:pt x="271" y="157"/>
                  <a:pt x="270" y="157"/>
                </a:cubicBezTo>
                <a:cubicBezTo>
                  <a:pt x="269" y="157"/>
                  <a:pt x="268" y="158"/>
                  <a:pt x="267" y="158"/>
                </a:cubicBezTo>
                <a:cubicBezTo>
                  <a:pt x="265" y="158"/>
                  <a:pt x="263" y="158"/>
                  <a:pt x="261" y="158"/>
                </a:cubicBezTo>
                <a:cubicBezTo>
                  <a:pt x="253" y="158"/>
                  <a:pt x="245" y="158"/>
                  <a:pt x="237" y="158"/>
                </a:cubicBezTo>
                <a:cubicBezTo>
                  <a:pt x="221" y="157"/>
                  <a:pt x="204" y="154"/>
                  <a:pt x="187" y="150"/>
                </a:cubicBezTo>
                <a:cubicBezTo>
                  <a:pt x="185" y="150"/>
                  <a:pt x="183" y="149"/>
                  <a:pt x="181" y="149"/>
                </a:cubicBezTo>
                <a:cubicBezTo>
                  <a:pt x="179" y="148"/>
                  <a:pt x="176" y="147"/>
                  <a:pt x="174" y="147"/>
                </a:cubicBezTo>
                <a:cubicBezTo>
                  <a:pt x="171" y="146"/>
                  <a:pt x="171" y="146"/>
                  <a:pt x="171" y="146"/>
                </a:cubicBezTo>
                <a:cubicBezTo>
                  <a:pt x="168" y="145"/>
                  <a:pt x="168" y="145"/>
                  <a:pt x="168" y="145"/>
                </a:cubicBezTo>
                <a:cubicBezTo>
                  <a:pt x="166" y="144"/>
                  <a:pt x="164" y="143"/>
                  <a:pt x="162" y="143"/>
                </a:cubicBezTo>
                <a:cubicBezTo>
                  <a:pt x="160" y="142"/>
                  <a:pt x="158" y="141"/>
                  <a:pt x="156" y="140"/>
                </a:cubicBezTo>
                <a:cubicBezTo>
                  <a:pt x="153" y="139"/>
                  <a:pt x="153" y="139"/>
                  <a:pt x="153" y="139"/>
                </a:cubicBezTo>
                <a:cubicBezTo>
                  <a:pt x="150" y="138"/>
                  <a:pt x="150" y="138"/>
                  <a:pt x="150" y="138"/>
                </a:cubicBezTo>
                <a:cubicBezTo>
                  <a:pt x="148" y="137"/>
                  <a:pt x="145" y="136"/>
                  <a:pt x="143" y="135"/>
                </a:cubicBezTo>
                <a:cubicBezTo>
                  <a:pt x="141" y="134"/>
                  <a:pt x="139" y="133"/>
                  <a:pt x="137" y="132"/>
                </a:cubicBezTo>
                <a:cubicBezTo>
                  <a:pt x="129" y="128"/>
                  <a:pt x="121" y="124"/>
                  <a:pt x="114" y="119"/>
                </a:cubicBezTo>
                <a:cubicBezTo>
                  <a:pt x="111" y="118"/>
                  <a:pt x="111" y="118"/>
                  <a:pt x="111" y="118"/>
                </a:cubicBezTo>
                <a:cubicBezTo>
                  <a:pt x="110" y="117"/>
                  <a:pt x="109" y="116"/>
                  <a:pt x="108" y="116"/>
                </a:cubicBezTo>
                <a:cubicBezTo>
                  <a:pt x="106" y="114"/>
                  <a:pt x="104" y="113"/>
                  <a:pt x="102" y="112"/>
                </a:cubicBezTo>
                <a:cubicBezTo>
                  <a:pt x="99" y="109"/>
                  <a:pt x="95" y="106"/>
                  <a:pt x="91" y="104"/>
                </a:cubicBezTo>
                <a:cubicBezTo>
                  <a:pt x="88" y="101"/>
                  <a:pt x="84" y="98"/>
                  <a:pt x="81" y="95"/>
                </a:cubicBezTo>
                <a:cubicBezTo>
                  <a:pt x="79" y="93"/>
                  <a:pt x="77" y="91"/>
                  <a:pt x="76" y="90"/>
                </a:cubicBezTo>
                <a:cubicBezTo>
                  <a:pt x="75" y="89"/>
                  <a:pt x="75" y="89"/>
                  <a:pt x="75" y="89"/>
                </a:cubicBezTo>
                <a:cubicBezTo>
                  <a:pt x="73" y="87"/>
                  <a:pt x="73" y="87"/>
                  <a:pt x="73" y="87"/>
                </a:cubicBezTo>
                <a:cubicBezTo>
                  <a:pt x="71" y="85"/>
                  <a:pt x="71" y="85"/>
                  <a:pt x="71" y="85"/>
                </a:cubicBezTo>
                <a:cubicBezTo>
                  <a:pt x="64" y="78"/>
                  <a:pt x="58" y="71"/>
                  <a:pt x="53" y="64"/>
                </a:cubicBezTo>
                <a:cubicBezTo>
                  <a:pt x="47" y="56"/>
                  <a:pt x="42" y="48"/>
                  <a:pt x="38" y="40"/>
                </a:cubicBezTo>
                <a:cubicBezTo>
                  <a:pt x="38" y="40"/>
                  <a:pt x="37" y="39"/>
                  <a:pt x="37" y="39"/>
                </a:cubicBezTo>
                <a:cubicBezTo>
                  <a:pt x="37" y="38"/>
                  <a:pt x="37" y="38"/>
                  <a:pt x="37" y="38"/>
                </a:cubicBezTo>
                <a:cubicBezTo>
                  <a:pt x="37" y="38"/>
                  <a:pt x="37" y="38"/>
                  <a:pt x="37" y="38"/>
                </a:cubicBezTo>
                <a:cubicBezTo>
                  <a:pt x="37" y="37"/>
                  <a:pt x="37" y="37"/>
                  <a:pt x="37" y="37"/>
                </a:cubicBezTo>
                <a:cubicBezTo>
                  <a:pt x="36" y="37"/>
                  <a:pt x="36" y="37"/>
                  <a:pt x="36" y="37"/>
                </a:cubicBezTo>
                <a:cubicBezTo>
                  <a:pt x="36" y="36"/>
                  <a:pt x="36" y="36"/>
                  <a:pt x="36" y="36"/>
                </a:cubicBezTo>
                <a:cubicBezTo>
                  <a:pt x="35" y="35"/>
                  <a:pt x="34" y="33"/>
                  <a:pt x="34" y="32"/>
                </a:cubicBezTo>
                <a:cubicBezTo>
                  <a:pt x="33" y="30"/>
                  <a:pt x="32" y="29"/>
                  <a:pt x="32" y="28"/>
                </a:cubicBezTo>
                <a:cubicBezTo>
                  <a:pt x="31" y="26"/>
                  <a:pt x="30" y="24"/>
                  <a:pt x="30" y="24"/>
                </a:cubicBezTo>
                <a:cubicBezTo>
                  <a:pt x="34" y="23"/>
                  <a:pt x="37" y="23"/>
                  <a:pt x="41" y="23"/>
                </a:cubicBezTo>
                <a:cubicBezTo>
                  <a:pt x="43" y="23"/>
                  <a:pt x="45" y="24"/>
                  <a:pt x="48" y="24"/>
                </a:cubicBezTo>
                <a:cubicBezTo>
                  <a:pt x="50" y="24"/>
                  <a:pt x="52" y="24"/>
                  <a:pt x="54" y="25"/>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nvGrpSpPr>
          <p:cNvPr id="16" name="Group 18"/>
          <p:cNvGrpSpPr/>
          <p:nvPr/>
        </p:nvGrpSpPr>
        <p:grpSpPr>
          <a:xfrm>
            <a:off x="1981155" y="3073714"/>
            <a:ext cx="478826" cy="438923"/>
            <a:chOff x="7816850" y="1350963"/>
            <a:chExt cx="895350" cy="820737"/>
          </a:xfrm>
          <a:solidFill>
            <a:schemeClr val="accent1"/>
          </a:solidFill>
        </p:grpSpPr>
        <p:sp>
          <p:nvSpPr>
            <p:cNvPr id="17" name="Freeform 29"/>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8" name="Freeform 30"/>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9" name="Group 21"/>
          <p:cNvGrpSpPr/>
          <p:nvPr/>
        </p:nvGrpSpPr>
        <p:grpSpPr>
          <a:xfrm>
            <a:off x="4557455" y="3333577"/>
            <a:ext cx="474586" cy="458186"/>
            <a:chOff x="4064000" y="5461000"/>
            <a:chExt cx="735013" cy="709613"/>
          </a:xfrm>
          <a:solidFill>
            <a:schemeClr val="accent2"/>
          </a:solidFill>
        </p:grpSpPr>
        <p:sp>
          <p:nvSpPr>
            <p:cNvPr id="20" name="Freeform 20"/>
            <p:cNvSpPr>
              <a:spLocks noEditPoints="1"/>
            </p:cNvSpPr>
            <p:nvPr/>
          </p:nvSpPr>
          <p:spPr bwMode="auto">
            <a:xfrm>
              <a:off x="4064000" y="5461000"/>
              <a:ext cx="708025" cy="709613"/>
            </a:xfrm>
            <a:custGeom>
              <a:avLst/>
              <a:gdLst>
                <a:gd name="T0" fmla="*/ 142 w 186"/>
                <a:gd name="T1" fmla="*/ 155 h 186"/>
                <a:gd name="T2" fmla="*/ 125 w 186"/>
                <a:gd name="T3" fmla="*/ 165 h 186"/>
                <a:gd name="T4" fmla="*/ 131 w 186"/>
                <a:gd name="T5" fmla="*/ 156 h 186"/>
                <a:gd name="T6" fmla="*/ 121 w 186"/>
                <a:gd name="T7" fmla="*/ 157 h 186"/>
                <a:gd name="T8" fmla="*/ 114 w 186"/>
                <a:gd name="T9" fmla="*/ 156 h 186"/>
                <a:gd name="T10" fmla="*/ 93 w 186"/>
                <a:gd name="T11" fmla="*/ 172 h 186"/>
                <a:gd name="T12" fmla="*/ 60 w 186"/>
                <a:gd name="T13" fmla="*/ 131 h 186"/>
                <a:gd name="T14" fmla="*/ 76 w 186"/>
                <a:gd name="T15" fmla="*/ 131 h 186"/>
                <a:gd name="T16" fmla="*/ 72 w 186"/>
                <a:gd name="T17" fmla="*/ 120 h 186"/>
                <a:gd name="T18" fmla="*/ 71 w 186"/>
                <a:gd name="T19" fmla="*/ 117 h 186"/>
                <a:gd name="T20" fmla="*/ 57 w 186"/>
                <a:gd name="T21" fmla="*/ 117 h 186"/>
                <a:gd name="T22" fmla="*/ 56 w 186"/>
                <a:gd name="T23" fmla="*/ 93 h 186"/>
                <a:gd name="T24" fmla="*/ 57 w 186"/>
                <a:gd name="T25" fmla="*/ 72 h 186"/>
                <a:gd name="T26" fmla="*/ 81 w 186"/>
                <a:gd name="T27" fmla="*/ 72 h 186"/>
                <a:gd name="T28" fmla="*/ 98 w 186"/>
                <a:gd name="T29" fmla="*/ 58 h 186"/>
                <a:gd name="T30" fmla="*/ 60 w 186"/>
                <a:gd name="T31" fmla="*/ 58 h 186"/>
                <a:gd name="T32" fmla="*/ 93 w 186"/>
                <a:gd name="T33" fmla="*/ 14 h 186"/>
                <a:gd name="T34" fmla="*/ 125 w 186"/>
                <a:gd name="T35" fmla="*/ 53 h 186"/>
                <a:gd name="T36" fmla="*/ 140 w 186"/>
                <a:gd name="T37" fmla="*/ 56 h 186"/>
                <a:gd name="T38" fmla="*/ 125 w 186"/>
                <a:gd name="T39" fmla="*/ 21 h 186"/>
                <a:gd name="T40" fmla="*/ 164 w 186"/>
                <a:gd name="T41" fmla="*/ 58 h 186"/>
                <a:gd name="T42" fmla="*/ 145 w 186"/>
                <a:gd name="T43" fmla="*/ 58 h 186"/>
                <a:gd name="T44" fmla="*/ 162 w 186"/>
                <a:gd name="T45" fmla="*/ 72 h 186"/>
                <a:gd name="T46" fmla="*/ 169 w 186"/>
                <a:gd name="T47" fmla="*/ 72 h 186"/>
                <a:gd name="T48" fmla="*/ 172 w 186"/>
                <a:gd name="T49" fmla="*/ 93 h 186"/>
                <a:gd name="T50" fmla="*/ 172 w 186"/>
                <a:gd name="T51" fmla="*/ 94 h 186"/>
                <a:gd name="T52" fmla="*/ 170 w 186"/>
                <a:gd name="T53" fmla="*/ 123 h 186"/>
                <a:gd name="T54" fmla="*/ 178 w 186"/>
                <a:gd name="T55" fmla="*/ 131 h 186"/>
                <a:gd name="T56" fmla="*/ 178 w 186"/>
                <a:gd name="T57" fmla="*/ 131 h 186"/>
                <a:gd name="T58" fmla="*/ 179 w 186"/>
                <a:gd name="T59" fmla="*/ 131 h 186"/>
                <a:gd name="T60" fmla="*/ 179 w 186"/>
                <a:gd name="T61" fmla="*/ 128 h 186"/>
                <a:gd name="T62" fmla="*/ 186 w 186"/>
                <a:gd name="T63" fmla="*/ 93 h 186"/>
                <a:gd name="T64" fmla="*/ 93 w 186"/>
                <a:gd name="T65" fmla="*/ 0 h 186"/>
                <a:gd name="T66" fmla="*/ 0 w 186"/>
                <a:gd name="T67" fmla="*/ 93 h 186"/>
                <a:gd name="T68" fmla="*/ 93 w 186"/>
                <a:gd name="T69" fmla="*/ 186 h 186"/>
                <a:gd name="T70" fmla="*/ 151 w 186"/>
                <a:gd name="T71" fmla="*/ 166 h 186"/>
                <a:gd name="T72" fmla="*/ 142 w 186"/>
                <a:gd name="T73" fmla="*/ 155 h 186"/>
                <a:gd name="T74" fmla="*/ 61 w 186"/>
                <a:gd name="T75" fmla="*/ 21 h 186"/>
                <a:gd name="T76" fmla="*/ 45 w 186"/>
                <a:gd name="T77" fmla="*/ 58 h 186"/>
                <a:gd name="T78" fmla="*/ 22 w 186"/>
                <a:gd name="T79" fmla="*/ 58 h 186"/>
                <a:gd name="T80" fmla="*/ 61 w 186"/>
                <a:gd name="T81" fmla="*/ 21 h 186"/>
                <a:gd name="T82" fmla="*/ 14 w 186"/>
                <a:gd name="T83" fmla="*/ 93 h 186"/>
                <a:gd name="T84" fmla="*/ 17 w 186"/>
                <a:gd name="T85" fmla="*/ 72 h 186"/>
                <a:gd name="T86" fmla="*/ 43 w 186"/>
                <a:gd name="T87" fmla="*/ 72 h 186"/>
                <a:gd name="T88" fmla="*/ 42 w 186"/>
                <a:gd name="T89" fmla="*/ 93 h 186"/>
                <a:gd name="T90" fmla="*/ 43 w 186"/>
                <a:gd name="T91" fmla="*/ 117 h 186"/>
                <a:gd name="T92" fmla="*/ 17 w 186"/>
                <a:gd name="T93" fmla="*/ 117 h 186"/>
                <a:gd name="T94" fmla="*/ 14 w 186"/>
                <a:gd name="T95" fmla="*/ 93 h 186"/>
                <a:gd name="T96" fmla="*/ 23 w 186"/>
                <a:gd name="T97" fmla="*/ 131 h 186"/>
                <a:gd name="T98" fmla="*/ 46 w 186"/>
                <a:gd name="T99" fmla="*/ 131 h 186"/>
                <a:gd name="T100" fmla="*/ 61 w 186"/>
                <a:gd name="T101" fmla="*/ 165 h 186"/>
                <a:gd name="T102" fmla="*/ 23 w 186"/>
                <a:gd name="T103" fmla="*/ 1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6" h="186">
                  <a:moveTo>
                    <a:pt x="142" y="155"/>
                  </a:moveTo>
                  <a:cubicBezTo>
                    <a:pt x="137" y="159"/>
                    <a:pt x="131" y="163"/>
                    <a:pt x="125" y="165"/>
                  </a:cubicBezTo>
                  <a:cubicBezTo>
                    <a:pt x="127" y="162"/>
                    <a:pt x="129" y="159"/>
                    <a:pt x="131" y="156"/>
                  </a:cubicBezTo>
                  <a:cubicBezTo>
                    <a:pt x="128" y="157"/>
                    <a:pt x="124" y="157"/>
                    <a:pt x="121" y="157"/>
                  </a:cubicBezTo>
                  <a:cubicBezTo>
                    <a:pt x="119" y="157"/>
                    <a:pt x="117" y="157"/>
                    <a:pt x="114" y="156"/>
                  </a:cubicBezTo>
                  <a:cubicBezTo>
                    <a:pt x="108" y="166"/>
                    <a:pt x="100" y="172"/>
                    <a:pt x="93" y="172"/>
                  </a:cubicBezTo>
                  <a:cubicBezTo>
                    <a:pt x="81" y="172"/>
                    <a:pt x="67" y="156"/>
                    <a:pt x="60" y="131"/>
                  </a:cubicBezTo>
                  <a:cubicBezTo>
                    <a:pt x="76" y="131"/>
                    <a:pt x="76" y="131"/>
                    <a:pt x="76" y="131"/>
                  </a:cubicBezTo>
                  <a:cubicBezTo>
                    <a:pt x="74" y="127"/>
                    <a:pt x="73" y="124"/>
                    <a:pt x="72" y="120"/>
                  </a:cubicBezTo>
                  <a:cubicBezTo>
                    <a:pt x="71" y="119"/>
                    <a:pt x="71" y="118"/>
                    <a:pt x="71" y="117"/>
                  </a:cubicBezTo>
                  <a:cubicBezTo>
                    <a:pt x="57" y="117"/>
                    <a:pt x="57" y="117"/>
                    <a:pt x="57" y="117"/>
                  </a:cubicBezTo>
                  <a:cubicBezTo>
                    <a:pt x="56" y="109"/>
                    <a:pt x="56" y="101"/>
                    <a:pt x="56" y="93"/>
                  </a:cubicBezTo>
                  <a:cubicBezTo>
                    <a:pt x="56" y="86"/>
                    <a:pt x="56" y="79"/>
                    <a:pt x="57" y="72"/>
                  </a:cubicBezTo>
                  <a:cubicBezTo>
                    <a:pt x="81" y="72"/>
                    <a:pt x="81" y="72"/>
                    <a:pt x="81" y="72"/>
                  </a:cubicBezTo>
                  <a:cubicBezTo>
                    <a:pt x="85" y="66"/>
                    <a:pt x="91" y="62"/>
                    <a:pt x="98" y="58"/>
                  </a:cubicBezTo>
                  <a:cubicBezTo>
                    <a:pt x="60" y="58"/>
                    <a:pt x="60" y="58"/>
                    <a:pt x="60" y="58"/>
                  </a:cubicBezTo>
                  <a:cubicBezTo>
                    <a:pt x="66" y="32"/>
                    <a:pt x="80" y="14"/>
                    <a:pt x="93" y="14"/>
                  </a:cubicBezTo>
                  <a:cubicBezTo>
                    <a:pt x="105" y="14"/>
                    <a:pt x="118" y="29"/>
                    <a:pt x="125" y="53"/>
                  </a:cubicBezTo>
                  <a:cubicBezTo>
                    <a:pt x="130" y="53"/>
                    <a:pt x="135" y="54"/>
                    <a:pt x="140" y="56"/>
                  </a:cubicBezTo>
                  <a:cubicBezTo>
                    <a:pt x="137" y="42"/>
                    <a:pt x="132" y="30"/>
                    <a:pt x="125" y="21"/>
                  </a:cubicBezTo>
                  <a:cubicBezTo>
                    <a:pt x="142" y="28"/>
                    <a:pt x="156" y="42"/>
                    <a:pt x="164" y="58"/>
                  </a:cubicBezTo>
                  <a:cubicBezTo>
                    <a:pt x="145" y="58"/>
                    <a:pt x="145" y="58"/>
                    <a:pt x="145" y="58"/>
                  </a:cubicBezTo>
                  <a:cubicBezTo>
                    <a:pt x="151" y="62"/>
                    <a:pt x="157" y="66"/>
                    <a:pt x="162" y="72"/>
                  </a:cubicBezTo>
                  <a:cubicBezTo>
                    <a:pt x="169" y="72"/>
                    <a:pt x="169" y="72"/>
                    <a:pt x="169" y="72"/>
                  </a:cubicBezTo>
                  <a:cubicBezTo>
                    <a:pt x="171" y="79"/>
                    <a:pt x="172" y="86"/>
                    <a:pt x="172" y="93"/>
                  </a:cubicBezTo>
                  <a:cubicBezTo>
                    <a:pt x="172" y="93"/>
                    <a:pt x="172" y="94"/>
                    <a:pt x="172" y="94"/>
                  </a:cubicBezTo>
                  <a:cubicBezTo>
                    <a:pt x="174" y="104"/>
                    <a:pt x="173" y="113"/>
                    <a:pt x="170" y="123"/>
                  </a:cubicBezTo>
                  <a:cubicBezTo>
                    <a:pt x="178" y="131"/>
                    <a:pt x="178" y="131"/>
                    <a:pt x="178" y="131"/>
                  </a:cubicBezTo>
                  <a:cubicBezTo>
                    <a:pt x="178" y="131"/>
                    <a:pt x="178" y="131"/>
                    <a:pt x="178" y="131"/>
                  </a:cubicBezTo>
                  <a:cubicBezTo>
                    <a:pt x="179" y="131"/>
                    <a:pt x="179" y="131"/>
                    <a:pt x="179" y="131"/>
                  </a:cubicBezTo>
                  <a:cubicBezTo>
                    <a:pt x="179" y="128"/>
                    <a:pt x="179" y="128"/>
                    <a:pt x="179" y="128"/>
                  </a:cubicBezTo>
                  <a:cubicBezTo>
                    <a:pt x="184" y="117"/>
                    <a:pt x="186" y="106"/>
                    <a:pt x="186" y="93"/>
                  </a:cubicBezTo>
                  <a:cubicBezTo>
                    <a:pt x="186" y="42"/>
                    <a:pt x="144" y="0"/>
                    <a:pt x="93" y="0"/>
                  </a:cubicBezTo>
                  <a:cubicBezTo>
                    <a:pt x="42" y="0"/>
                    <a:pt x="0" y="42"/>
                    <a:pt x="0" y="93"/>
                  </a:cubicBezTo>
                  <a:cubicBezTo>
                    <a:pt x="0" y="144"/>
                    <a:pt x="42" y="186"/>
                    <a:pt x="93" y="186"/>
                  </a:cubicBezTo>
                  <a:cubicBezTo>
                    <a:pt x="115" y="186"/>
                    <a:pt x="135" y="178"/>
                    <a:pt x="151" y="166"/>
                  </a:cubicBezTo>
                  <a:lnTo>
                    <a:pt x="142" y="155"/>
                  </a:lnTo>
                  <a:close/>
                  <a:moveTo>
                    <a:pt x="61" y="21"/>
                  </a:moveTo>
                  <a:cubicBezTo>
                    <a:pt x="54" y="31"/>
                    <a:pt x="49" y="44"/>
                    <a:pt x="45" y="58"/>
                  </a:cubicBezTo>
                  <a:cubicBezTo>
                    <a:pt x="22" y="58"/>
                    <a:pt x="22" y="58"/>
                    <a:pt x="22" y="58"/>
                  </a:cubicBezTo>
                  <a:cubicBezTo>
                    <a:pt x="30" y="42"/>
                    <a:pt x="44" y="28"/>
                    <a:pt x="61" y="21"/>
                  </a:cubicBezTo>
                  <a:close/>
                  <a:moveTo>
                    <a:pt x="14" y="93"/>
                  </a:moveTo>
                  <a:cubicBezTo>
                    <a:pt x="14" y="86"/>
                    <a:pt x="15" y="79"/>
                    <a:pt x="17" y="72"/>
                  </a:cubicBezTo>
                  <a:cubicBezTo>
                    <a:pt x="43" y="72"/>
                    <a:pt x="43" y="72"/>
                    <a:pt x="43" y="72"/>
                  </a:cubicBezTo>
                  <a:cubicBezTo>
                    <a:pt x="42" y="79"/>
                    <a:pt x="42" y="86"/>
                    <a:pt x="42" y="93"/>
                  </a:cubicBezTo>
                  <a:cubicBezTo>
                    <a:pt x="42" y="101"/>
                    <a:pt x="42" y="109"/>
                    <a:pt x="43" y="117"/>
                  </a:cubicBezTo>
                  <a:cubicBezTo>
                    <a:pt x="17" y="117"/>
                    <a:pt x="17" y="117"/>
                    <a:pt x="17" y="117"/>
                  </a:cubicBezTo>
                  <a:cubicBezTo>
                    <a:pt x="15" y="109"/>
                    <a:pt x="14" y="101"/>
                    <a:pt x="14" y="93"/>
                  </a:cubicBezTo>
                  <a:close/>
                  <a:moveTo>
                    <a:pt x="23" y="131"/>
                  </a:moveTo>
                  <a:cubicBezTo>
                    <a:pt x="46" y="131"/>
                    <a:pt x="46" y="131"/>
                    <a:pt x="46" y="131"/>
                  </a:cubicBezTo>
                  <a:cubicBezTo>
                    <a:pt x="49" y="144"/>
                    <a:pt x="54" y="156"/>
                    <a:pt x="61" y="165"/>
                  </a:cubicBezTo>
                  <a:cubicBezTo>
                    <a:pt x="45" y="158"/>
                    <a:pt x="32" y="146"/>
                    <a:pt x="23" y="13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1" name="Freeform 21"/>
            <p:cNvSpPr>
              <a:spLocks noEditPoints="1"/>
            </p:cNvSpPr>
            <p:nvPr/>
          </p:nvSpPr>
          <p:spPr bwMode="auto">
            <a:xfrm>
              <a:off x="4352925" y="5691188"/>
              <a:ext cx="446088" cy="446088"/>
            </a:xfrm>
            <a:custGeom>
              <a:avLst/>
              <a:gdLst>
                <a:gd name="T0" fmla="*/ 116 w 117"/>
                <a:gd name="T1" fmla="*/ 103 h 117"/>
                <a:gd name="T2" fmla="*/ 81 w 117"/>
                <a:gd name="T3" fmla="*/ 65 h 117"/>
                <a:gd name="T4" fmla="*/ 80 w 117"/>
                <a:gd name="T5" fmla="*/ 65 h 117"/>
                <a:gd name="T6" fmla="*/ 84 w 117"/>
                <a:gd name="T7" fmla="*/ 33 h 117"/>
                <a:gd name="T8" fmla="*/ 33 w 117"/>
                <a:gd name="T9" fmla="*/ 6 h 117"/>
                <a:gd name="T10" fmla="*/ 7 w 117"/>
                <a:gd name="T11" fmla="*/ 57 h 117"/>
                <a:gd name="T12" fmla="*/ 57 w 117"/>
                <a:gd name="T13" fmla="*/ 83 h 117"/>
                <a:gd name="T14" fmla="*/ 67 w 117"/>
                <a:gd name="T15" fmla="*/ 79 h 117"/>
                <a:gd name="T16" fmla="*/ 101 w 117"/>
                <a:gd name="T17" fmla="*/ 116 h 117"/>
                <a:gd name="T18" fmla="*/ 106 w 117"/>
                <a:gd name="T19" fmla="*/ 115 h 117"/>
                <a:gd name="T20" fmla="*/ 114 w 117"/>
                <a:gd name="T21" fmla="*/ 108 h 117"/>
                <a:gd name="T22" fmla="*/ 116 w 117"/>
                <a:gd name="T23" fmla="*/ 103 h 117"/>
                <a:gd name="T24" fmla="*/ 17 w 117"/>
                <a:gd name="T25" fmla="*/ 54 h 117"/>
                <a:gd name="T26" fmla="*/ 36 w 117"/>
                <a:gd name="T27" fmla="*/ 17 h 117"/>
                <a:gd name="T28" fmla="*/ 73 w 117"/>
                <a:gd name="T29" fmla="*/ 36 h 117"/>
                <a:gd name="T30" fmla="*/ 54 w 117"/>
                <a:gd name="T31" fmla="*/ 73 h 117"/>
                <a:gd name="T32" fmla="*/ 17 w 117"/>
                <a:gd name="T33" fmla="*/ 5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116" y="103"/>
                  </a:moveTo>
                  <a:cubicBezTo>
                    <a:pt x="81" y="65"/>
                    <a:pt x="81" y="65"/>
                    <a:pt x="81" y="65"/>
                  </a:cubicBezTo>
                  <a:cubicBezTo>
                    <a:pt x="81" y="65"/>
                    <a:pt x="80" y="65"/>
                    <a:pt x="80" y="65"/>
                  </a:cubicBezTo>
                  <a:cubicBezTo>
                    <a:pt x="86" y="55"/>
                    <a:pt x="87" y="44"/>
                    <a:pt x="84" y="33"/>
                  </a:cubicBezTo>
                  <a:cubicBezTo>
                    <a:pt x="77" y="11"/>
                    <a:pt x="54" y="0"/>
                    <a:pt x="33" y="6"/>
                  </a:cubicBezTo>
                  <a:cubicBezTo>
                    <a:pt x="12" y="13"/>
                    <a:pt x="0" y="36"/>
                    <a:pt x="7" y="57"/>
                  </a:cubicBezTo>
                  <a:cubicBezTo>
                    <a:pt x="13" y="78"/>
                    <a:pt x="36" y="90"/>
                    <a:pt x="57" y="83"/>
                  </a:cubicBezTo>
                  <a:cubicBezTo>
                    <a:pt x="61" y="82"/>
                    <a:pt x="64" y="81"/>
                    <a:pt x="67" y="79"/>
                  </a:cubicBezTo>
                  <a:cubicBezTo>
                    <a:pt x="101" y="116"/>
                    <a:pt x="101" y="116"/>
                    <a:pt x="101" y="116"/>
                  </a:cubicBezTo>
                  <a:cubicBezTo>
                    <a:pt x="102" y="117"/>
                    <a:pt x="104" y="117"/>
                    <a:pt x="106" y="115"/>
                  </a:cubicBezTo>
                  <a:cubicBezTo>
                    <a:pt x="114" y="108"/>
                    <a:pt x="114" y="108"/>
                    <a:pt x="114" y="108"/>
                  </a:cubicBezTo>
                  <a:cubicBezTo>
                    <a:pt x="116" y="106"/>
                    <a:pt x="117" y="104"/>
                    <a:pt x="116" y="103"/>
                  </a:cubicBezTo>
                  <a:close/>
                  <a:moveTo>
                    <a:pt x="17" y="54"/>
                  </a:moveTo>
                  <a:cubicBezTo>
                    <a:pt x="12" y="38"/>
                    <a:pt x="21" y="22"/>
                    <a:pt x="36" y="17"/>
                  </a:cubicBezTo>
                  <a:cubicBezTo>
                    <a:pt x="52" y="12"/>
                    <a:pt x="69" y="20"/>
                    <a:pt x="73" y="36"/>
                  </a:cubicBezTo>
                  <a:cubicBezTo>
                    <a:pt x="78" y="52"/>
                    <a:pt x="70" y="68"/>
                    <a:pt x="54" y="73"/>
                  </a:cubicBezTo>
                  <a:cubicBezTo>
                    <a:pt x="39" y="78"/>
                    <a:pt x="22" y="69"/>
                    <a:pt x="17" y="5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2" name="Freeform 22"/>
            <p:cNvSpPr/>
            <p:nvPr/>
          </p:nvSpPr>
          <p:spPr bwMode="auto">
            <a:xfrm>
              <a:off x="4433888" y="5754688"/>
              <a:ext cx="190500" cy="141288"/>
            </a:xfrm>
            <a:custGeom>
              <a:avLst/>
              <a:gdLst>
                <a:gd name="T0" fmla="*/ 10 w 50"/>
                <a:gd name="T1" fmla="*/ 16 h 37"/>
                <a:gd name="T2" fmla="*/ 48 w 50"/>
                <a:gd name="T3" fmla="*/ 36 h 37"/>
                <a:gd name="T4" fmla="*/ 48 w 50"/>
                <a:gd name="T5" fmla="*/ 37 h 37"/>
                <a:gd name="T6" fmla="*/ 49 w 50"/>
                <a:gd name="T7" fmla="*/ 20 h 37"/>
                <a:gd name="T8" fmla="*/ 17 w 50"/>
                <a:gd name="T9" fmla="*/ 4 h 37"/>
                <a:gd name="T10" fmla="*/ 0 w 50"/>
                <a:gd name="T11" fmla="*/ 21 h 37"/>
                <a:gd name="T12" fmla="*/ 10 w 50"/>
                <a:gd name="T13" fmla="*/ 16 h 37"/>
              </a:gdLst>
              <a:ahLst/>
              <a:cxnLst>
                <a:cxn ang="0">
                  <a:pos x="T0" y="T1"/>
                </a:cxn>
                <a:cxn ang="0">
                  <a:pos x="T2" y="T3"/>
                </a:cxn>
                <a:cxn ang="0">
                  <a:pos x="T4" y="T5"/>
                </a:cxn>
                <a:cxn ang="0">
                  <a:pos x="T6" y="T7"/>
                </a:cxn>
                <a:cxn ang="0">
                  <a:pos x="T8" y="T9"/>
                </a:cxn>
                <a:cxn ang="0">
                  <a:pos x="T10" y="T11"/>
                </a:cxn>
                <a:cxn ang="0">
                  <a:pos x="T12" y="T13"/>
                </a:cxn>
              </a:cxnLst>
              <a:rect l="0" t="0" r="r" b="b"/>
              <a:pathLst>
                <a:path w="50" h="37">
                  <a:moveTo>
                    <a:pt x="10" y="16"/>
                  </a:moveTo>
                  <a:cubicBezTo>
                    <a:pt x="26" y="11"/>
                    <a:pt x="43" y="20"/>
                    <a:pt x="48" y="36"/>
                  </a:cubicBezTo>
                  <a:cubicBezTo>
                    <a:pt x="48" y="36"/>
                    <a:pt x="48" y="36"/>
                    <a:pt x="48" y="37"/>
                  </a:cubicBezTo>
                  <a:cubicBezTo>
                    <a:pt x="50" y="32"/>
                    <a:pt x="50" y="26"/>
                    <a:pt x="49" y="20"/>
                  </a:cubicBezTo>
                  <a:cubicBezTo>
                    <a:pt x="45" y="7"/>
                    <a:pt x="30" y="0"/>
                    <a:pt x="17" y="4"/>
                  </a:cubicBezTo>
                  <a:cubicBezTo>
                    <a:pt x="8" y="6"/>
                    <a:pt x="2" y="13"/>
                    <a:pt x="0" y="21"/>
                  </a:cubicBezTo>
                  <a:cubicBezTo>
                    <a:pt x="3" y="19"/>
                    <a:pt x="6" y="17"/>
                    <a:pt x="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23" name="Group 26"/>
          <p:cNvGrpSpPr/>
          <p:nvPr/>
        </p:nvGrpSpPr>
        <p:grpSpPr>
          <a:xfrm>
            <a:off x="7132970" y="3022960"/>
            <a:ext cx="509549" cy="540431"/>
            <a:chOff x="7404100" y="3633788"/>
            <a:chExt cx="628651" cy="666751"/>
          </a:xfrm>
          <a:solidFill>
            <a:schemeClr val="accent3"/>
          </a:solidFill>
        </p:grpSpPr>
        <p:sp>
          <p:nvSpPr>
            <p:cNvPr id="24" name="Freeform 20"/>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5" name="Freeform 21"/>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6" name="Freeform 22"/>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27" name="Group 36"/>
          <p:cNvGrpSpPr/>
          <p:nvPr/>
        </p:nvGrpSpPr>
        <p:grpSpPr>
          <a:xfrm>
            <a:off x="9728513" y="3339518"/>
            <a:ext cx="449262" cy="446305"/>
            <a:chOff x="2611438" y="6434138"/>
            <a:chExt cx="241301" cy="239713"/>
          </a:xfrm>
          <a:solidFill>
            <a:schemeClr val="accent4"/>
          </a:solidFill>
        </p:grpSpPr>
        <p:sp>
          <p:nvSpPr>
            <p:cNvPr id="28" name="Freeform 240"/>
            <p:cNvSpPr>
              <a:spLocks noEditPoints="1"/>
            </p:cNvSpPr>
            <p:nvPr/>
          </p:nvSpPr>
          <p:spPr bwMode="auto">
            <a:xfrm>
              <a:off x="2682876" y="6434138"/>
              <a:ext cx="169863" cy="168275"/>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9" name="Freeform 241"/>
            <p:cNvSpPr/>
            <p:nvPr/>
          </p:nvSpPr>
          <p:spPr bwMode="auto">
            <a:xfrm>
              <a:off x="2619376" y="6500813"/>
              <a:ext cx="79375" cy="71438"/>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0" name="Freeform 242"/>
            <p:cNvSpPr/>
            <p:nvPr/>
          </p:nvSpPr>
          <p:spPr bwMode="auto">
            <a:xfrm>
              <a:off x="2713038" y="6588126"/>
              <a:ext cx="71438" cy="77788"/>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1" name="Freeform 243"/>
            <p:cNvSpPr/>
            <p:nvPr/>
          </p:nvSpPr>
          <p:spPr bwMode="auto">
            <a:xfrm>
              <a:off x="2668588" y="6577013"/>
              <a:ext cx="41275" cy="41275"/>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2" name="Freeform 244"/>
            <p:cNvSpPr/>
            <p:nvPr/>
          </p:nvSpPr>
          <p:spPr bwMode="auto">
            <a:xfrm>
              <a:off x="2611438" y="6599238"/>
              <a:ext cx="76200" cy="74613"/>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35" name="TextBox 13"/>
          <p:cNvSpPr txBox="1"/>
          <p:nvPr/>
        </p:nvSpPr>
        <p:spPr>
          <a:xfrm>
            <a:off x="1911439" y="3650349"/>
            <a:ext cx="61825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7104350" y="3652547"/>
            <a:ext cx="61825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9644015" y="2947224"/>
            <a:ext cx="618258"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4476906" y="2947224"/>
            <a:ext cx="618258"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2585290" y="51952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2585290" y="55172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7764816" y="51952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7764816" y="55172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5095164" y="922930"/>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5095164" y="1244931"/>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Freeform 5"/>
          <p:cNvSpPr/>
          <p:nvPr/>
        </p:nvSpPr>
        <p:spPr bwMode="auto">
          <a:xfrm>
            <a:off x="3802902" y="2286001"/>
            <a:ext cx="1020762" cy="1649413"/>
          </a:xfrm>
          <a:custGeom>
            <a:avLst/>
            <a:gdLst>
              <a:gd name="T0" fmla="*/ 298 w 643"/>
              <a:gd name="T1" fmla="*/ 0 h 1039"/>
              <a:gd name="T2" fmla="*/ 0 w 643"/>
              <a:gd name="T3" fmla="*/ 0 h 1039"/>
              <a:gd name="T4" fmla="*/ 345 w 643"/>
              <a:gd name="T5" fmla="*/ 519 h 1039"/>
              <a:gd name="T6" fmla="*/ 0 w 643"/>
              <a:gd name="T7" fmla="*/ 1039 h 1039"/>
              <a:gd name="T8" fmla="*/ 298 w 643"/>
              <a:gd name="T9" fmla="*/ 1039 h 1039"/>
              <a:gd name="T10" fmla="*/ 643 w 643"/>
              <a:gd name="T11" fmla="*/ 519 h 1039"/>
              <a:gd name="T12" fmla="*/ 298 w 643"/>
              <a:gd name="T13" fmla="*/ 0 h 1039"/>
            </a:gdLst>
            <a:ahLst/>
            <a:cxnLst>
              <a:cxn ang="0">
                <a:pos x="T0" y="T1"/>
              </a:cxn>
              <a:cxn ang="0">
                <a:pos x="T2" y="T3"/>
              </a:cxn>
              <a:cxn ang="0">
                <a:pos x="T4" y="T5"/>
              </a:cxn>
              <a:cxn ang="0">
                <a:pos x="T6" y="T7"/>
              </a:cxn>
              <a:cxn ang="0">
                <a:pos x="T8" y="T9"/>
              </a:cxn>
              <a:cxn ang="0">
                <a:pos x="T10" y="T11"/>
              </a:cxn>
              <a:cxn ang="0">
                <a:pos x="T12" y="T13"/>
              </a:cxn>
            </a:cxnLst>
            <a:rect l="0" t="0" r="r" b="b"/>
            <a:pathLst>
              <a:path w="643" h="1039">
                <a:moveTo>
                  <a:pt x="298" y="0"/>
                </a:moveTo>
                <a:lnTo>
                  <a:pt x="0" y="0"/>
                </a:lnTo>
                <a:lnTo>
                  <a:pt x="345" y="519"/>
                </a:lnTo>
                <a:lnTo>
                  <a:pt x="0" y="1039"/>
                </a:lnTo>
                <a:lnTo>
                  <a:pt x="298" y="1039"/>
                </a:lnTo>
                <a:lnTo>
                  <a:pt x="643" y="519"/>
                </a:lnTo>
                <a:lnTo>
                  <a:pt x="298" y="0"/>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id-ID"/>
          </a:p>
        </p:txBody>
      </p:sp>
      <p:sp>
        <p:nvSpPr>
          <p:cNvPr id="6" name="Freeform 6"/>
          <p:cNvSpPr/>
          <p:nvPr/>
        </p:nvSpPr>
        <p:spPr bwMode="auto">
          <a:xfrm>
            <a:off x="3299665" y="1781176"/>
            <a:ext cx="373062" cy="373063"/>
          </a:xfrm>
          <a:prstGeom prst="roundRect">
            <a:avLst/>
          </a:prstGeom>
          <a:solidFill>
            <a:schemeClr val="accent4">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7" name="Freeform 7"/>
          <p:cNvSpPr/>
          <p:nvPr/>
        </p:nvSpPr>
        <p:spPr bwMode="auto">
          <a:xfrm>
            <a:off x="2904378" y="2166938"/>
            <a:ext cx="496048" cy="493417"/>
          </a:xfrm>
          <a:prstGeom prst="roundRect">
            <a:avLst/>
          </a:prstGeom>
          <a:solidFill>
            <a:schemeClr val="accent2">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8" name="Freeform 8"/>
          <p:cNvSpPr/>
          <p:nvPr/>
        </p:nvSpPr>
        <p:spPr bwMode="auto">
          <a:xfrm>
            <a:off x="2674190" y="1817688"/>
            <a:ext cx="315912" cy="315912"/>
          </a:xfrm>
          <a:prstGeom prst="roundRect">
            <a:avLst/>
          </a:prstGeom>
          <a:solidFill>
            <a:schemeClr val="accent4"/>
          </a:solidFill>
          <a:ln w="9525" cap="flat">
            <a:noFill/>
            <a:prstDash val="solid"/>
            <a:miter lim="800000"/>
          </a:ln>
        </p:spPr>
        <p:txBody>
          <a:bodyPr vert="horz" wrap="square" lIns="91440" tIns="45720" rIns="91440" bIns="45720" numCol="1" anchor="t" anchorCtr="0" compatLnSpc="1"/>
          <a:lstStyle/>
          <a:p>
            <a:endParaRPr lang="id-ID"/>
          </a:p>
        </p:txBody>
      </p:sp>
      <p:sp>
        <p:nvSpPr>
          <p:cNvPr id="9" name="Freeform 9"/>
          <p:cNvSpPr/>
          <p:nvPr/>
        </p:nvSpPr>
        <p:spPr bwMode="auto">
          <a:xfrm>
            <a:off x="2218577" y="1973263"/>
            <a:ext cx="400050" cy="400050"/>
          </a:xfrm>
          <a:prstGeom prst="roundRect">
            <a:avLst/>
          </a:prstGeom>
          <a:solidFill>
            <a:schemeClr val="accent3">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10" name="Freeform 10"/>
          <p:cNvSpPr/>
          <p:nvPr/>
        </p:nvSpPr>
        <p:spPr bwMode="auto">
          <a:xfrm>
            <a:off x="1915365" y="1897063"/>
            <a:ext cx="250825" cy="250825"/>
          </a:xfrm>
          <a:prstGeom prst="roundRect">
            <a:avLst/>
          </a:prstGeom>
          <a:solidFill>
            <a:schemeClr val="accent3"/>
          </a:solidFill>
          <a:ln w="9525" cap="flat">
            <a:noFill/>
            <a:prstDash val="solid"/>
            <a:miter lim="800000"/>
          </a:ln>
        </p:spPr>
        <p:txBody>
          <a:bodyPr vert="horz" wrap="square" lIns="91440" tIns="45720" rIns="91440" bIns="45720" numCol="1" anchor="t" anchorCtr="0" compatLnSpc="1"/>
          <a:lstStyle/>
          <a:p>
            <a:endParaRPr lang="id-ID"/>
          </a:p>
        </p:txBody>
      </p:sp>
      <p:sp>
        <p:nvSpPr>
          <p:cNvPr id="11" name="Freeform 11"/>
          <p:cNvSpPr/>
          <p:nvPr/>
        </p:nvSpPr>
        <p:spPr bwMode="auto">
          <a:xfrm>
            <a:off x="1594690" y="2193178"/>
            <a:ext cx="329360" cy="329360"/>
          </a:xfrm>
          <a:prstGeom prst="roundRect">
            <a:avLst/>
          </a:prstGeom>
          <a:solidFill>
            <a:schemeClr val="accent1">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12" name="Freeform 12"/>
          <p:cNvSpPr/>
          <p:nvPr/>
        </p:nvSpPr>
        <p:spPr bwMode="auto">
          <a:xfrm>
            <a:off x="1272427" y="2397126"/>
            <a:ext cx="249237" cy="250825"/>
          </a:xfrm>
          <a:prstGeom prst="roundRect">
            <a:avLst/>
          </a:prstGeom>
          <a:solidFill>
            <a:schemeClr val="accent1"/>
          </a:solidFill>
          <a:ln w="9525" cap="flat">
            <a:noFill/>
            <a:prstDash val="solid"/>
            <a:miter lim="800000"/>
          </a:ln>
        </p:spPr>
        <p:txBody>
          <a:bodyPr vert="horz" wrap="square" lIns="91440" tIns="45720" rIns="91440" bIns="45720" numCol="1" anchor="t" anchorCtr="0" compatLnSpc="1"/>
          <a:lstStyle/>
          <a:p>
            <a:endParaRPr lang="id-ID"/>
          </a:p>
        </p:txBody>
      </p:sp>
      <p:sp>
        <p:nvSpPr>
          <p:cNvPr id="13" name="Freeform 13"/>
          <p:cNvSpPr/>
          <p:nvPr/>
        </p:nvSpPr>
        <p:spPr bwMode="auto">
          <a:xfrm>
            <a:off x="3359990" y="3614738"/>
            <a:ext cx="373062" cy="373063"/>
          </a:xfrm>
          <a:prstGeom prst="roundRect">
            <a:avLst/>
          </a:prstGeom>
          <a:solidFill>
            <a:schemeClr val="accent3"/>
          </a:solidFill>
          <a:ln w="9525" cap="flat">
            <a:noFill/>
            <a:prstDash val="solid"/>
            <a:miter lim="800000"/>
          </a:ln>
        </p:spPr>
        <p:txBody>
          <a:bodyPr vert="horz" wrap="square" lIns="91440" tIns="45720" rIns="91440" bIns="45720" numCol="1" anchor="t" anchorCtr="0" compatLnSpc="1"/>
          <a:lstStyle/>
          <a:p>
            <a:endParaRPr lang="id-ID"/>
          </a:p>
        </p:txBody>
      </p:sp>
      <p:sp>
        <p:nvSpPr>
          <p:cNvPr id="14" name="Freeform 14"/>
          <p:cNvSpPr/>
          <p:nvPr/>
        </p:nvSpPr>
        <p:spPr bwMode="auto">
          <a:xfrm>
            <a:off x="2895600" y="3810000"/>
            <a:ext cx="381000" cy="381000"/>
          </a:xfrm>
          <a:prstGeom prst="roundRect">
            <a:avLst/>
          </a:prstGeom>
          <a:solidFill>
            <a:schemeClr val="accent4"/>
          </a:solidFill>
          <a:ln w="9525" cap="flat">
            <a:noFill/>
            <a:prstDash val="solid"/>
            <a:miter lim="800000"/>
          </a:ln>
        </p:spPr>
        <p:txBody>
          <a:bodyPr vert="horz" wrap="square" lIns="91440" tIns="45720" rIns="91440" bIns="45720" numCol="1" anchor="t" anchorCtr="0" compatLnSpc="1"/>
          <a:lstStyle/>
          <a:p>
            <a:endParaRPr lang="id-ID"/>
          </a:p>
        </p:txBody>
      </p:sp>
      <p:sp>
        <p:nvSpPr>
          <p:cNvPr id="15" name="Freeform 15"/>
          <p:cNvSpPr/>
          <p:nvPr/>
        </p:nvSpPr>
        <p:spPr bwMode="auto">
          <a:xfrm>
            <a:off x="2578940" y="4017963"/>
            <a:ext cx="250825" cy="250825"/>
          </a:xfrm>
          <a:prstGeom prst="roundRect">
            <a:avLst/>
          </a:prstGeom>
          <a:solidFill>
            <a:schemeClr val="accent3">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16" name="Freeform 16"/>
          <p:cNvSpPr/>
          <p:nvPr/>
        </p:nvSpPr>
        <p:spPr bwMode="auto">
          <a:xfrm>
            <a:off x="2207466" y="3802064"/>
            <a:ext cx="316660" cy="316660"/>
          </a:xfrm>
          <a:prstGeom prst="roundRect">
            <a:avLst/>
          </a:prstGeom>
          <a:solidFill>
            <a:schemeClr val="accent2">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17" name="Freeform 17"/>
          <p:cNvSpPr/>
          <p:nvPr/>
        </p:nvSpPr>
        <p:spPr bwMode="auto">
          <a:xfrm>
            <a:off x="1893140" y="4016376"/>
            <a:ext cx="247650" cy="249238"/>
          </a:xfrm>
          <a:prstGeom prst="roundRect">
            <a:avLst/>
          </a:prstGeom>
          <a:solidFill>
            <a:schemeClr val="accent4">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18" name="Freeform 18"/>
          <p:cNvSpPr/>
          <p:nvPr/>
        </p:nvSpPr>
        <p:spPr bwMode="auto">
          <a:xfrm>
            <a:off x="1628027" y="3641726"/>
            <a:ext cx="319406" cy="320674"/>
          </a:xfrm>
          <a:prstGeom prst="roundRect">
            <a:avLst/>
          </a:prstGeom>
          <a:solidFill>
            <a:schemeClr val="accent3"/>
          </a:solidFill>
          <a:ln w="9525" cap="flat">
            <a:noFill/>
            <a:prstDash val="solid"/>
            <a:miter lim="800000"/>
          </a:ln>
        </p:spPr>
        <p:txBody>
          <a:bodyPr vert="horz" wrap="square" lIns="91440" tIns="45720" rIns="91440" bIns="45720" numCol="1" anchor="t" anchorCtr="0" compatLnSpc="1"/>
          <a:lstStyle/>
          <a:p>
            <a:endParaRPr lang="id-ID"/>
          </a:p>
        </p:txBody>
      </p:sp>
      <p:sp>
        <p:nvSpPr>
          <p:cNvPr id="19" name="Freeform 19"/>
          <p:cNvSpPr/>
          <p:nvPr/>
        </p:nvSpPr>
        <p:spPr bwMode="auto">
          <a:xfrm>
            <a:off x="1337515" y="3451226"/>
            <a:ext cx="250825" cy="250825"/>
          </a:xfrm>
          <a:prstGeom prst="roundRect">
            <a:avLst/>
          </a:prstGeom>
          <a:solidFill>
            <a:schemeClr val="accent1">
              <a:lumMod val="60000"/>
              <a:lumOff val="40000"/>
            </a:schemeClr>
          </a:solidFill>
          <a:ln w="9525" cap="flat">
            <a:noFill/>
            <a:prstDash val="solid"/>
            <a:miter lim="800000"/>
          </a:ln>
        </p:spPr>
        <p:txBody>
          <a:bodyPr vert="horz" wrap="square" lIns="91440" tIns="45720" rIns="91440" bIns="45720" numCol="1" anchor="t" anchorCtr="0" compatLnSpc="1"/>
          <a:lstStyle/>
          <a:p>
            <a:endParaRPr lang="id-ID"/>
          </a:p>
        </p:txBody>
      </p:sp>
      <p:sp>
        <p:nvSpPr>
          <p:cNvPr id="20" name="Freeform 5"/>
          <p:cNvSpPr/>
          <p:nvPr/>
        </p:nvSpPr>
        <p:spPr bwMode="auto">
          <a:xfrm>
            <a:off x="7477870" y="2286000"/>
            <a:ext cx="1020762" cy="1649413"/>
          </a:xfrm>
          <a:custGeom>
            <a:avLst/>
            <a:gdLst>
              <a:gd name="T0" fmla="*/ 298 w 643"/>
              <a:gd name="T1" fmla="*/ 0 h 1039"/>
              <a:gd name="T2" fmla="*/ 0 w 643"/>
              <a:gd name="T3" fmla="*/ 0 h 1039"/>
              <a:gd name="T4" fmla="*/ 345 w 643"/>
              <a:gd name="T5" fmla="*/ 519 h 1039"/>
              <a:gd name="T6" fmla="*/ 0 w 643"/>
              <a:gd name="T7" fmla="*/ 1039 h 1039"/>
              <a:gd name="T8" fmla="*/ 298 w 643"/>
              <a:gd name="T9" fmla="*/ 1039 h 1039"/>
              <a:gd name="T10" fmla="*/ 643 w 643"/>
              <a:gd name="T11" fmla="*/ 519 h 1039"/>
              <a:gd name="T12" fmla="*/ 298 w 643"/>
              <a:gd name="T13" fmla="*/ 0 h 1039"/>
            </a:gdLst>
            <a:ahLst/>
            <a:cxnLst>
              <a:cxn ang="0">
                <a:pos x="T0" y="T1"/>
              </a:cxn>
              <a:cxn ang="0">
                <a:pos x="T2" y="T3"/>
              </a:cxn>
              <a:cxn ang="0">
                <a:pos x="T4" y="T5"/>
              </a:cxn>
              <a:cxn ang="0">
                <a:pos x="T6" y="T7"/>
              </a:cxn>
              <a:cxn ang="0">
                <a:pos x="T8" y="T9"/>
              </a:cxn>
              <a:cxn ang="0">
                <a:pos x="T10" y="T11"/>
              </a:cxn>
              <a:cxn ang="0">
                <a:pos x="T12" y="T13"/>
              </a:cxn>
            </a:cxnLst>
            <a:rect l="0" t="0" r="r" b="b"/>
            <a:pathLst>
              <a:path w="643" h="1039">
                <a:moveTo>
                  <a:pt x="298" y="0"/>
                </a:moveTo>
                <a:lnTo>
                  <a:pt x="0" y="0"/>
                </a:lnTo>
                <a:lnTo>
                  <a:pt x="345" y="519"/>
                </a:lnTo>
                <a:lnTo>
                  <a:pt x="0" y="1039"/>
                </a:lnTo>
                <a:lnTo>
                  <a:pt x="298" y="1039"/>
                </a:lnTo>
                <a:lnTo>
                  <a:pt x="643" y="519"/>
                </a:lnTo>
                <a:lnTo>
                  <a:pt x="298" y="0"/>
                </a:lnTo>
                <a:close/>
              </a:path>
            </a:pathLst>
          </a:custGeom>
          <a:solidFill>
            <a:schemeClr val="accent2"/>
          </a:solidFill>
          <a:ln w="9525" cap="flat">
            <a:noFill/>
            <a:prstDash val="solid"/>
            <a:miter lim="800000"/>
          </a:ln>
        </p:spPr>
        <p:txBody>
          <a:bodyPr vert="horz" wrap="square" lIns="91440" tIns="45720" rIns="91440" bIns="45720" numCol="1" anchor="t" anchorCtr="0" compatLnSpc="1"/>
          <a:lstStyle/>
          <a:p>
            <a:endParaRPr lang="id-ID"/>
          </a:p>
        </p:txBody>
      </p:sp>
      <p:sp>
        <p:nvSpPr>
          <p:cNvPr id="30" name="Freeform 7"/>
          <p:cNvSpPr/>
          <p:nvPr/>
        </p:nvSpPr>
        <p:spPr bwMode="auto">
          <a:xfrm>
            <a:off x="8812434" y="2045493"/>
            <a:ext cx="1980000" cy="1980000"/>
          </a:xfrm>
          <a:prstGeom prst="ellipse">
            <a:avLst/>
          </a:prstGeom>
          <a:solidFill>
            <a:schemeClr val="accent3"/>
          </a:solidFill>
          <a:ln w="9525" cap="flat">
            <a:noFill/>
            <a:prstDash val="solid"/>
            <a:miter lim="800000"/>
          </a:ln>
        </p:spPr>
        <p:txBody>
          <a:bodyPr vert="horz" wrap="square" lIns="91440" tIns="45720" rIns="91440" bIns="45720" numCol="1" anchor="t" anchorCtr="0" compatLnSpc="1"/>
          <a:lstStyle/>
          <a:p>
            <a:endParaRPr lang="id-ID"/>
          </a:p>
        </p:txBody>
      </p:sp>
      <p:grpSp>
        <p:nvGrpSpPr>
          <p:cNvPr id="32" name="Group 34"/>
          <p:cNvGrpSpPr/>
          <p:nvPr/>
        </p:nvGrpSpPr>
        <p:grpSpPr>
          <a:xfrm>
            <a:off x="5738025" y="2600326"/>
            <a:ext cx="788976" cy="479426"/>
            <a:chOff x="1476376" y="2297113"/>
            <a:chExt cx="331788" cy="201613"/>
          </a:xfrm>
          <a:solidFill>
            <a:schemeClr val="accent2"/>
          </a:solidFill>
        </p:grpSpPr>
        <p:sp>
          <p:nvSpPr>
            <p:cNvPr id="33" name="Freeform 54"/>
            <p:cNvSpPr>
              <a:spLocks noEditPoints="1"/>
            </p:cNvSpPr>
            <p:nvPr/>
          </p:nvSpPr>
          <p:spPr bwMode="auto">
            <a:xfrm>
              <a:off x="1476376" y="2297113"/>
              <a:ext cx="331788" cy="201613"/>
            </a:xfrm>
            <a:custGeom>
              <a:avLst/>
              <a:gdLst>
                <a:gd name="T0" fmla="*/ 62 w 124"/>
                <a:gd name="T1" fmla="*/ 0 h 76"/>
                <a:gd name="T2" fmla="*/ 123 w 124"/>
                <a:gd name="T3" fmla="*/ 37 h 76"/>
                <a:gd name="T4" fmla="*/ 123 w 124"/>
                <a:gd name="T5" fmla="*/ 42 h 76"/>
                <a:gd name="T6" fmla="*/ 62 w 124"/>
                <a:gd name="T7" fmla="*/ 76 h 76"/>
                <a:gd name="T8" fmla="*/ 1 w 124"/>
                <a:gd name="T9" fmla="*/ 42 h 76"/>
                <a:gd name="T10" fmla="*/ 1 w 124"/>
                <a:gd name="T11" fmla="*/ 37 h 76"/>
                <a:gd name="T12" fmla="*/ 62 w 124"/>
                <a:gd name="T13" fmla="*/ 0 h 76"/>
                <a:gd name="T14" fmla="*/ 62 w 124"/>
                <a:gd name="T15" fmla="*/ 8 h 76"/>
                <a:gd name="T16" fmla="*/ 10 w 124"/>
                <a:gd name="T17" fmla="*/ 40 h 76"/>
                <a:gd name="T18" fmla="*/ 62 w 124"/>
                <a:gd name="T19" fmla="*/ 68 h 76"/>
                <a:gd name="T20" fmla="*/ 114 w 124"/>
                <a:gd name="T21" fmla="*/ 40 h 76"/>
                <a:gd name="T22" fmla="*/ 62 w 124"/>
                <a:gd name="T23"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76">
                  <a:moveTo>
                    <a:pt x="62" y="0"/>
                  </a:moveTo>
                  <a:cubicBezTo>
                    <a:pt x="90" y="0"/>
                    <a:pt x="106" y="19"/>
                    <a:pt x="123" y="37"/>
                  </a:cubicBezTo>
                  <a:cubicBezTo>
                    <a:pt x="124" y="39"/>
                    <a:pt x="124" y="41"/>
                    <a:pt x="123" y="42"/>
                  </a:cubicBezTo>
                  <a:cubicBezTo>
                    <a:pt x="109" y="58"/>
                    <a:pt x="90" y="76"/>
                    <a:pt x="62" y="76"/>
                  </a:cubicBezTo>
                  <a:cubicBezTo>
                    <a:pt x="33" y="76"/>
                    <a:pt x="14" y="58"/>
                    <a:pt x="1" y="42"/>
                  </a:cubicBezTo>
                  <a:cubicBezTo>
                    <a:pt x="0" y="41"/>
                    <a:pt x="0" y="39"/>
                    <a:pt x="1" y="37"/>
                  </a:cubicBezTo>
                  <a:cubicBezTo>
                    <a:pt x="16" y="20"/>
                    <a:pt x="33" y="0"/>
                    <a:pt x="62" y="0"/>
                  </a:cubicBezTo>
                  <a:close/>
                  <a:moveTo>
                    <a:pt x="62" y="8"/>
                  </a:moveTo>
                  <a:cubicBezTo>
                    <a:pt x="38" y="8"/>
                    <a:pt x="22" y="25"/>
                    <a:pt x="10" y="40"/>
                  </a:cubicBezTo>
                  <a:cubicBezTo>
                    <a:pt x="21" y="54"/>
                    <a:pt x="38" y="68"/>
                    <a:pt x="62" y="68"/>
                  </a:cubicBezTo>
                  <a:cubicBezTo>
                    <a:pt x="85" y="68"/>
                    <a:pt x="102" y="54"/>
                    <a:pt x="114" y="40"/>
                  </a:cubicBezTo>
                  <a:cubicBezTo>
                    <a:pt x="100" y="24"/>
                    <a:pt x="85" y="8"/>
                    <a:pt x="62"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4" name="Freeform 55"/>
            <p:cNvSpPr>
              <a:spLocks noEditPoints="1"/>
            </p:cNvSpPr>
            <p:nvPr/>
          </p:nvSpPr>
          <p:spPr bwMode="auto">
            <a:xfrm>
              <a:off x="1592264" y="2346325"/>
              <a:ext cx="101600" cy="101600"/>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4 h 38"/>
                <a:gd name="T12" fmla="*/ 4 w 38"/>
                <a:gd name="T13" fmla="*/ 19 h 38"/>
                <a:gd name="T14" fmla="*/ 19 w 38"/>
                <a:gd name="T15" fmla="*/ 34 h 38"/>
                <a:gd name="T16" fmla="*/ 34 w 38"/>
                <a:gd name="T17" fmla="*/ 19 h 38"/>
                <a:gd name="T18" fmla="*/ 19 w 38"/>
                <a:gd name="T1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30"/>
                    <a:pt x="0" y="19"/>
                  </a:cubicBezTo>
                  <a:cubicBezTo>
                    <a:pt x="0" y="8"/>
                    <a:pt x="8" y="0"/>
                    <a:pt x="19" y="0"/>
                  </a:cubicBezTo>
                  <a:cubicBezTo>
                    <a:pt x="30" y="0"/>
                    <a:pt x="38" y="8"/>
                    <a:pt x="38" y="19"/>
                  </a:cubicBezTo>
                  <a:cubicBezTo>
                    <a:pt x="38" y="30"/>
                    <a:pt x="30" y="38"/>
                    <a:pt x="19" y="38"/>
                  </a:cubicBezTo>
                  <a:close/>
                  <a:moveTo>
                    <a:pt x="19" y="4"/>
                  </a:moveTo>
                  <a:cubicBezTo>
                    <a:pt x="11" y="4"/>
                    <a:pt x="4" y="11"/>
                    <a:pt x="4" y="19"/>
                  </a:cubicBezTo>
                  <a:cubicBezTo>
                    <a:pt x="4" y="27"/>
                    <a:pt x="11" y="34"/>
                    <a:pt x="19" y="34"/>
                  </a:cubicBezTo>
                  <a:cubicBezTo>
                    <a:pt x="27" y="34"/>
                    <a:pt x="34" y="27"/>
                    <a:pt x="34" y="19"/>
                  </a:cubicBezTo>
                  <a:cubicBezTo>
                    <a:pt x="34" y="11"/>
                    <a:pt x="27" y="4"/>
                    <a:pt x="19"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35" name="Group 37"/>
          <p:cNvGrpSpPr/>
          <p:nvPr/>
        </p:nvGrpSpPr>
        <p:grpSpPr>
          <a:xfrm>
            <a:off x="9536114" y="2590800"/>
            <a:ext cx="544436" cy="519113"/>
            <a:chOff x="2154239" y="2917825"/>
            <a:chExt cx="341313" cy="325438"/>
          </a:xfrm>
          <a:solidFill>
            <a:schemeClr val="bg1"/>
          </a:solidFill>
        </p:grpSpPr>
        <p:sp>
          <p:nvSpPr>
            <p:cNvPr id="36" name="Freeform 96"/>
            <p:cNvSpPr>
              <a:spLocks noEditPoints="1"/>
            </p:cNvSpPr>
            <p:nvPr/>
          </p:nvSpPr>
          <p:spPr bwMode="auto">
            <a:xfrm>
              <a:off x="2154239" y="2917825"/>
              <a:ext cx="341313" cy="325438"/>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7" name="Freeform 97"/>
            <p:cNvSpPr>
              <a:spLocks noEditPoints="1"/>
            </p:cNvSpPr>
            <p:nvPr/>
          </p:nvSpPr>
          <p:spPr bwMode="auto">
            <a:xfrm>
              <a:off x="2197101" y="2960688"/>
              <a:ext cx="255588" cy="1714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7 w 96"/>
                <a:gd name="T19" fmla="*/ 4 h 64"/>
                <a:gd name="T20" fmla="*/ 89 w 96"/>
                <a:gd name="T21" fmla="*/ 4 h 64"/>
                <a:gd name="T22" fmla="*/ 92 w 96"/>
                <a:gd name="T23" fmla="*/ 7 h 64"/>
                <a:gd name="T24" fmla="*/ 92 w 96"/>
                <a:gd name="T25" fmla="*/ 23 h 64"/>
                <a:gd name="T26" fmla="*/ 76 w 96"/>
                <a:gd name="T27" fmla="*/ 41 h 64"/>
                <a:gd name="T28" fmla="*/ 62 w 96"/>
                <a:gd name="T29" fmla="*/ 23 h 64"/>
                <a:gd name="T30" fmla="*/ 60 w 96"/>
                <a:gd name="T31" fmla="*/ 22 h 64"/>
                <a:gd name="T32" fmla="*/ 58 w 96"/>
                <a:gd name="T33" fmla="*/ 23 h 64"/>
                <a:gd name="T34" fmla="*/ 40 w 96"/>
                <a:gd name="T35" fmla="*/ 49 h 64"/>
                <a:gd name="T36" fmla="*/ 25 w 96"/>
                <a:gd name="T37" fmla="*/ 34 h 64"/>
                <a:gd name="T38" fmla="*/ 23 w 96"/>
                <a:gd name="T39" fmla="*/ 34 h 64"/>
                <a:gd name="T40" fmla="*/ 4 w 96"/>
                <a:gd name="T41" fmla="*/ 51 h 64"/>
                <a:gd name="T42" fmla="*/ 4 w 96"/>
                <a:gd name="T43" fmla="*/ 7 h 64"/>
                <a:gd name="T44" fmla="*/ 7 w 96"/>
                <a:gd name="T45" fmla="*/ 4 h 64"/>
                <a:gd name="T46" fmla="*/ 89 w 96"/>
                <a:gd name="T47" fmla="*/ 60 h 64"/>
                <a:gd name="T48" fmla="*/ 7 w 96"/>
                <a:gd name="T49" fmla="*/ 60 h 64"/>
                <a:gd name="T50" fmla="*/ 4 w 96"/>
                <a:gd name="T51" fmla="*/ 57 h 64"/>
                <a:gd name="T52" fmla="*/ 4 w 96"/>
                <a:gd name="T53" fmla="*/ 57 h 64"/>
                <a:gd name="T54" fmla="*/ 24 w 96"/>
                <a:gd name="T55" fmla="*/ 39 h 64"/>
                <a:gd name="T56" fmla="*/ 39 w 96"/>
                <a:gd name="T57" fmla="*/ 53 h 64"/>
                <a:gd name="T58" fmla="*/ 40 w 96"/>
                <a:gd name="T59" fmla="*/ 54 h 64"/>
                <a:gd name="T60" fmla="*/ 42 w 96"/>
                <a:gd name="T61" fmla="*/ 53 h 64"/>
                <a:gd name="T62" fmla="*/ 60 w 96"/>
                <a:gd name="T63" fmla="*/ 27 h 64"/>
                <a:gd name="T64" fmla="*/ 74 w 96"/>
                <a:gd name="T65" fmla="*/ 46 h 64"/>
                <a:gd name="T66" fmla="*/ 76 w 96"/>
                <a:gd name="T67" fmla="*/ 46 h 64"/>
                <a:gd name="T68" fmla="*/ 77 w 96"/>
                <a:gd name="T69" fmla="*/ 46 h 64"/>
                <a:gd name="T70" fmla="*/ 92 w 96"/>
                <a:gd name="T71" fmla="*/ 29 h 64"/>
                <a:gd name="T72" fmla="*/ 92 w 96"/>
                <a:gd name="T73" fmla="*/ 57 h 64"/>
                <a:gd name="T74" fmla="*/ 89 w 96"/>
                <a:gd name="T75"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7" y="4"/>
                  </a:moveTo>
                  <a:cubicBezTo>
                    <a:pt x="89" y="4"/>
                    <a:pt x="89" y="4"/>
                    <a:pt x="89" y="4"/>
                  </a:cubicBezTo>
                  <a:cubicBezTo>
                    <a:pt x="91" y="4"/>
                    <a:pt x="92" y="5"/>
                    <a:pt x="92" y="7"/>
                  </a:cubicBezTo>
                  <a:cubicBezTo>
                    <a:pt x="92" y="23"/>
                    <a:pt x="92" y="23"/>
                    <a:pt x="92" y="23"/>
                  </a:cubicBezTo>
                  <a:cubicBezTo>
                    <a:pt x="76" y="41"/>
                    <a:pt x="76" y="41"/>
                    <a:pt x="76" y="41"/>
                  </a:cubicBezTo>
                  <a:cubicBezTo>
                    <a:pt x="62" y="23"/>
                    <a:pt x="62" y="23"/>
                    <a:pt x="62" y="23"/>
                  </a:cubicBezTo>
                  <a:cubicBezTo>
                    <a:pt x="61" y="22"/>
                    <a:pt x="61" y="22"/>
                    <a:pt x="60" y="22"/>
                  </a:cubicBezTo>
                  <a:cubicBezTo>
                    <a:pt x="59" y="22"/>
                    <a:pt x="59" y="22"/>
                    <a:pt x="58" y="23"/>
                  </a:cubicBezTo>
                  <a:cubicBezTo>
                    <a:pt x="40" y="49"/>
                    <a:pt x="40" y="49"/>
                    <a:pt x="40" y="49"/>
                  </a:cubicBezTo>
                  <a:cubicBezTo>
                    <a:pt x="25" y="34"/>
                    <a:pt x="25" y="34"/>
                    <a:pt x="25" y="34"/>
                  </a:cubicBezTo>
                  <a:cubicBezTo>
                    <a:pt x="25" y="34"/>
                    <a:pt x="23" y="34"/>
                    <a:pt x="23" y="34"/>
                  </a:cubicBezTo>
                  <a:cubicBezTo>
                    <a:pt x="4" y="51"/>
                    <a:pt x="4" y="51"/>
                    <a:pt x="4" y="51"/>
                  </a:cubicBezTo>
                  <a:cubicBezTo>
                    <a:pt x="4" y="7"/>
                    <a:pt x="4" y="7"/>
                    <a:pt x="4" y="7"/>
                  </a:cubicBezTo>
                  <a:cubicBezTo>
                    <a:pt x="4" y="5"/>
                    <a:pt x="5" y="4"/>
                    <a:pt x="7" y="4"/>
                  </a:cubicBezTo>
                  <a:close/>
                  <a:moveTo>
                    <a:pt x="89" y="60"/>
                  </a:moveTo>
                  <a:cubicBezTo>
                    <a:pt x="7" y="60"/>
                    <a:pt x="7" y="60"/>
                    <a:pt x="7" y="60"/>
                  </a:cubicBezTo>
                  <a:cubicBezTo>
                    <a:pt x="5" y="60"/>
                    <a:pt x="4" y="59"/>
                    <a:pt x="4" y="57"/>
                  </a:cubicBezTo>
                  <a:cubicBezTo>
                    <a:pt x="4" y="57"/>
                    <a:pt x="4" y="57"/>
                    <a:pt x="4" y="57"/>
                  </a:cubicBezTo>
                  <a:cubicBezTo>
                    <a:pt x="24" y="39"/>
                    <a:pt x="24" y="39"/>
                    <a:pt x="24" y="39"/>
                  </a:cubicBezTo>
                  <a:cubicBezTo>
                    <a:pt x="39" y="53"/>
                    <a:pt x="39" y="53"/>
                    <a:pt x="39" y="53"/>
                  </a:cubicBezTo>
                  <a:cubicBezTo>
                    <a:pt x="39" y="54"/>
                    <a:pt x="40" y="54"/>
                    <a:pt x="40" y="54"/>
                  </a:cubicBezTo>
                  <a:cubicBezTo>
                    <a:pt x="41" y="54"/>
                    <a:pt x="41" y="53"/>
                    <a:pt x="42" y="53"/>
                  </a:cubicBezTo>
                  <a:cubicBezTo>
                    <a:pt x="60" y="27"/>
                    <a:pt x="60" y="27"/>
                    <a:pt x="60" y="27"/>
                  </a:cubicBezTo>
                  <a:cubicBezTo>
                    <a:pt x="74" y="46"/>
                    <a:pt x="74" y="46"/>
                    <a:pt x="74" y="46"/>
                  </a:cubicBezTo>
                  <a:cubicBezTo>
                    <a:pt x="75" y="46"/>
                    <a:pt x="75" y="46"/>
                    <a:pt x="76" y="46"/>
                  </a:cubicBezTo>
                  <a:cubicBezTo>
                    <a:pt x="76" y="46"/>
                    <a:pt x="77" y="46"/>
                    <a:pt x="77" y="46"/>
                  </a:cubicBezTo>
                  <a:cubicBezTo>
                    <a:pt x="92" y="29"/>
                    <a:pt x="92" y="29"/>
                    <a:pt x="92" y="29"/>
                  </a:cubicBezTo>
                  <a:cubicBezTo>
                    <a:pt x="92" y="57"/>
                    <a:pt x="92" y="57"/>
                    <a:pt x="92" y="57"/>
                  </a:cubicBezTo>
                  <a:cubicBezTo>
                    <a:pt x="92" y="59"/>
                    <a:pt x="91" y="60"/>
                    <a:pt x="89" y="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8" name="Freeform 98"/>
            <p:cNvSpPr>
              <a:spLocks noEditPoints="1"/>
            </p:cNvSpPr>
            <p:nvPr/>
          </p:nvSpPr>
          <p:spPr bwMode="auto">
            <a:xfrm>
              <a:off x="2308226" y="3136900"/>
              <a:ext cx="33338" cy="317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39" name="TextBox 13"/>
          <p:cNvSpPr txBox="1"/>
          <p:nvPr/>
        </p:nvSpPr>
        <p:spPr>
          <a:xfrm>
            <a:off x="1678292" y="2898829"/>
            <a:ext cx="1376899"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5426724" y="3451226"/>
            <a:ext cx="1376899"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9093292" y="3363155"/>
            <a:ext cx="1376899"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1193022" y="49338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1197103" y="52197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8612702" y="49338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13"/>
          <p:cNvSpPr txBox="1"/>
          <p:nvPr/>
        </p:nvSpPr>
        <p:spPr>
          <a:xfrm>
            <a:off x="8616783" y="52197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4942417" y="49338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3"/>
          <p:cNvSpPr txBox="1"/>
          <p:nvPr/>
        </p:nvSpPr>
        <p:spPr>
          <a:xfrm>
            <a:off x="4946498" y="52197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grpSp>
        <p:nvGrpSpPr>
          <p:cNvPr id="5" name="Group 2"/>
          <p:cNvGrpSpPr/>
          <p:nvPr/>
        </p:nvGrpSpPr>
        <p:grpSpPr>
          <a:xfrm>
            <a:off x="4474765" y="2107318"/>
            <a:ext cx="3462362" cy="3798783"/>
            <a:chOff x="4474765" y="2107318"/>
            <a:chExt cx="3462362" cy="3798783"/>
          </a:xfrm>
          <a:effectLst>
            <a:outerShdw blurRad="152400" dist="76200" dir="5400000" sx="90000" sy="-19000" rotWithShape="0">
              <a:prstClr val="black">
                <a:alpha val="5000"/>
              </a:prstClr>
            </a:outerShdw>
          </a:effectLst>
        </p:grpSpPr>
        <p:sp>
          <p:nvSpPr>
            <p:cNvPr id="6" name="Oval 3"/>
            <p:cNvSpPr>
              <a:spLocks noChangeArrowheads="1"/>
            </p:cNvSpPr>
            <p:nvPr/>
          </p:nvSpPr>
          <p:spPr bwMode="auto">
            <a:xfrm rot="19890794">
              <a:off x="5447058" y="2122743"/>
              <a:ext cx="1233488" cy="3379788"/>
            </a:xfrm>
            <a:prstGeom prst="ellipse">
              <a:avLst/>
            </a:prstGeom>
            <a:gradFill>
              <a:gsLst>
                <a:gs pos="0">
                  <a:schemeClr val="accent1">
                    <a:lumMod val="50000"/>
                  </a:schemeClr>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id-ID"/>
            </a:p>
          </p:txBody>
        </p:sp>
        <p:sp>
          <p:nvSpPr>
            <p:cNvPr id="7" name="Freeform 4"/>
            <p:cNvSpPr/>
            <p:nvPr/>
          </p:nvSpPr>
          <p:spPr bwMode="auto">
            <a:xfrm rot="19890794">
              <a:off x="5534347" y="3081979"/>
              <a:ext cx="2035175" cy="960438"/>
            </a:xfrm>
            <a:custGeom>
              <a:avLst/>
              <a:gdLst>
                <a:gd name="T0" fmla="*/ 1043 w 1309"/>
                <a:gd name="T1" fmla="*/ 95 h 618"/>
                <a:gd name="T2" fmla="*/ 602 w 1309"/>
                <a:gd name="T3" fmla="*/ 0 h 618"/>
                <a:gd name="T4" fmla="*/ 0 w 1309"/>
                <a:gd name="T5" fmla="*/ 602 h 618"/>
                <a:gd name="T6" fmla="*/ 301 w 1309"/>
                <a:gd name="T7" fmla="*/ 618 h 618"/>
                <a:gd name="T8" fmla="*/ 1043 w 1309"/>
                <a:gd name="T9" fmla="*/ 506 h 618"/>
                <a:gd name="T10" fmla="*/ 1309 w 1309"/>
                <a:gd name="T11" fmla="*/ 301 h 618"/>
                <a:gd name="T12" fmla="*/ 1043 w 1309"/>
                <a:gd name="T13" fmla="*/ 95 h 618"/>
              </a:gdLst>
              <a:ahLst/>
              <a:cxnLst>
                <a:cxn ang="0">
                  <a:pos x="T0" y="T1"/>
                </a:cxn>
                <a:cxn ang="0">
                  <a:pos x="T2" y="T3"/>
                </a:cxn>
                <a:cxn ang="0">
                  <a:pos x="T4" y="T5"/>
                </a:cxn>
                <a:cxn ang="0">
                  <a:pos x="T6" y="T7"/>
                </a:cxn>
                <a:cxn ang="0">
                  <a:pos x="T8" y="T9"/>
                </a:cxn>
                <a:cxn ang="0">
                  <a:pos x="T10" y="T11"/>
                </a:cxn>
                <a:cxn ang="0">
                  <a:pos x="T12" y="T13"/>
                </a:cxn>
              </a:cxnLst>
              <a:rect l="0" t="0" r="r" b="b"/>
              <a:pathLst>
                <a:path w="1309" h="618">
                  <a:moveTo>
                    <a:pt x="1043" y="95"/>
                  </a:moveTo>
                  <a:cubicBezTo>
                    <a:pt x="918" y="50"/>
                    <a:pt x="767" y="18"/>
                    <a:pt x="602" y="0"/>
                  </a:cubicBezTo>
                  <a:cubicBezTo>
                    <a:pt x="0" y="602"/>
                    <a:pt x="0" y="602"/>
                    <a:pt x="0" y="602"/>
                  </a:cubicBezTo>
                  <a:cubicBezTo>
                    <a:pt x="97" y="612"/>
                    <a:pt x="198" y="618"/>
                    <a:pt x="301" y="618"/>
                  </a:cubicBezTo>
                  <a:cubicBezTo>
                    <a:pt x="583" y="618"/>
                    <a:pt x="846" y="578"/>
                    <a:pt x="1043" y="506"/>
                  </a:cubicBezTo>
                  <a:cubicBezTo>
                    <a:pt x="1239" y="435"/>
                    <a:pt x="1309" y="353"/>
                    <a:pt x="1309" y="301"/>
                  </a:cubicBezTo>
                  <a:cubicBezTo>
                    <a:pt x="1309" y="248"/>
                    <a:pt x="1239" y="167"/>
                    <a:pt x="1043" y="95"/>
                  </a:cubicBezTo>
                  <a:close/>
                </a:path>
              </a:pathLst>
            </a:custGeom>
            <a:gradFill>
              <a:gsLst>
                <a:gs pos="38000">
                  <a:schemeClr val="accent4"/>
                </a:gs>
                <a:gs pos="100000">
                  <a:schemeClr val="accent4">
                    <a:lumMod val="75000"/>
                  </a:schemeClr>
                </a:gs>
              </a:gsLst>
              <a:lin ang="13500000" scaled="1"/>
            </a:gradFill>
            <a:ln>
              <a:noFill/>
            </a:ln>
          </p:spPr>
          <p:txBody>
            <a:bodyPr vert="horz" wrap="square" lIns="91440" tIns="45720" rIns="91440" bIns="45720" numCol="1" anchor="t" anchorCtr="0" compatLnSpc="1"/>
            <a:lstStyle/>
            <a:p>
              <a:endParaRPr lang="id-ID"/>
            </a:p>
          </p:txBody>
        </p:sp>
        <p:sp>
          <p:nvSpPr>
            <p:cNvPr id="8" name="Freeform 5"/>
            <p:cNvSpPr/>
            <p:nvPr/>
          </p:nvSpPr>
          <p:spPr bwMode="auto">
            <a:xfrm rot="19890794">
              <a:off x="5664173" y="2107318"/>
              <a:ext cx="1443038" cy="1574800"/>
            </a:xfrm>
            <a:custGeom>
              <a:avLst/>
              <a:gdLst>
                <a:gd name="T0" fmla="*/ 552 w 928"/>
                <a:gd name="T1" fmla="*/ 303 h 1013"/>
                <a:gd name="T2" fmla="*/ 816 w 928"/>
                <a:gd name="T3" fmla="*/ 1013 h 1013"/>
                <a:gd name="T4" fmla="*/ 927 w 928"/>
                <a:gd name="T5" fmla="*/ 927 h 1013"/>
                <a:gd name="T6" fmla="*/ 928 w 928"/>
                <a:gd name="T7" fmla="*/ 927 h 1013"/>
                <a:gd name="T8" fmla="*/ 656 w 928"/>
                <a:gd name="T9" fmla="*/ 271 h 1013"/>
                <a:gd name="T10" fmla="*/ 0 w 928"/>
                <a:gd name="T11" fmla="*/ 0 h 1013"/>
                <a:gd name="T12" fmla="*/ 552 w 928"/>
                <a:gd name="T13" fmla="*/ 303 h 1013"/>
              </a:gdLst>
              <a:ahLst/>
              <a:cxnLst>
                <a:cxn ang="0">
                  <a:pos x="T0" y="T1"/>
                </a:cxn>
                <a:cxn ang="0">
                  <a:pos x="T2" y="T3"/>
                </a:cxn>
                <a:cxn ang="0">
                  <a:pos x="T4" y="T5"/>
                </a:cxn>
                <a:cxn ang="0">
                  <a:pos x="T6" y="T7"/>
                </a:cxn>
                <a:cxn ang="0">
                  <a:pos x="T8" y="T9"/>
                </a:cxn>
                <a:cxn ang="0">
                  <a:pos x="T10" y="T11"/>
                </a:cxn>
                <a:cxn ang="0">
                  <a:pos x="T12" y="T13"/>
                </a:cxn>
              </a:cxnLst>
              <a:rect l="0" t="0" r="r" b="b"/>
              <a:pathLst>
                <a:path w="928" h="1013">
                  <a:moveTo>
                    <a:pt x="552" y="303"/>
                  </a:moveTo>
                  <a:cubicBezTo>
                    <a:pt x="703" y="499"/>
                    <a:pt x="816" y="766"/>
                    <a:pt x="816" y="1013"/>
                  </a:cubicBezTo>
                  <a:cubicBezTo>
                    <a:pt x="891" y="974"/>
                    <a:pt x="920" y="941"/>
                    <a:pt x="927" y="927"/>
                  </a:cubicBezTo>
                  <a:cubicBezTo>
                    <a:pt x="928" y="927"/>
                    <a:pt x="928" y="927"/>
                    <a:pt x="928" y="927"/>
                  </a:cubicBezTo>
                  <a:cubicBezTo>
                    <a:pt x="928" y="679"/>
                    <a:pt x="831" y="446"/>
                    <a:pt x="656" y="271"/>
                  </a:cubicBezTo>
                  <a:cubicBezTo>
                    <a:pt x="481" y="96"/>
                    <a:pt x="248" y="0"/>
                    <a:pt x="0" y="0"/>
                  </a:cubicBezTo>
                  <a:cubicBezTo>
                    <a:pt x="248" y="0"/>
                    <a:pt x="503" y="239"/>
                    <a:pt x="552" y="303"/>
                  </a:cubicBezTo>
                  <a:close/>
                </a:path>
              </a:pathLst>
            </a:custGeom>
            <a:gradFill>
              <a:gsLst>
                <a:gs pos="38000">
                  <a:schemeClr val="accent2"/>
                </a:gs>
                <a:gs pos="100000">
                  <a:schemeClr val="accent2">
                    <a:lumMod val="60000"/>
                    <a:lumOff val="40000"/>
                  </a:schemeClr>
                </a:gs>
              </a:gsLst>
              <a:lin ang="18900000" scaled="1"/>
            </a:gradFill>
            <a:ln>
              <a:noFill/>
            </a:ln>
          </p:spPr>
          <p:txBody>
            <a:bodyPr vert="horz" wrap="square" lIns="91440" tIns="45720" rIns="91440" bIns="45720" numCol="1" anchor="t" anchorCtr="0" compatLnSpc="1"/>
            <a:lstStyle/>
            <a:p>
              <a:endParaRPr lang="id-ID"/>
            </a:p>
          </p:txBody>
        </p:sp>
        <p:sp>
          <p:nvSpPr>
            <p:cNvPr id="9" name="Freeform 6"/>
            <p:cNvSpPr/>
            <p:nvPr/>
          </p:nvSpPr>
          <p:spPr bwMode="auto">
            <a:xfrm rot="19890794">
              <a:off x="5674744" y="2148962"/>
              <a:ext cx="1268413" cy="1574800"/>
            </a:xfrm>
            <a:custGeom>
              <a:avLst/>
              <a:gdLst>
                <a:gd name="T0" fmla="*/ 0 w 816"/>
                <a:gd name="T1" fmla="*/ 0 h 1013"/>
                <a:gd name="T2" fmla="*/ 0 w 816"/>
                <a:gd name="T3" fmla="*/ 927 h 1013"/>
                <a:gd name="T4" fmla="*/ 816 w 816"/>
                <a:gd name="T5" fmla="*/ 1013 h 1013"/>
                <a:gd name="T6" fmla="*/ 552 w 816"/>
                <a:gd name="T7" fmla="*/ 285 h 1013"/>
                <a:gd name="T8" fmla="*/ 0 w 816"/>
                <a:gd name="T9" fmla="*/ 0 h 1013"/>
              </a:gdLst>
              <a:ahLst/>
              <a:cxnLst>
                <a:cxn ang="0">
                  <a:pos x="T0" y="T1"/>
                </a:cxn>
                <a:cxn ang="0">
                  <a:pos x="T2" y="T3"/>
                </a:cxn>
                <a:cxn ang="0">
                  <a:pos x="T4" y="T5"/>
                </a:cxn>
                <a:cxn ang="0">
                  <a:pos x="T6" y="T7"/>
                </a:cxn>
                <a:cxn ang="0">
                  <a:pos x="T8" y="T9"/>
                </a:cxn>
              </a:cxnLst>
              <a:rect l="0" t="0" r="r" b="b"/>
              <a:pathLst>
                <a:path w="816" h="1013">
                  <a:moveTo>
                    <a:pt x="0" y="0"/>
                  </a:moveTo>
                  <a:cubicBezTo>
                    <a:pt x="0" y="927"/>
                    <a:pt x="0" y="927"/>
                    <a:pt x="0" y="927"/>
                  </a:cubicBezTo>
                  <a:cubicBezTo>
                    <a:pt x="816" y="1013"/>
                    <a:pt x="816" y="1013"/>
                    <a:pt x="816" y="1013"/>
                  </a:cubicBezTo>
                  <a:cubicBezTo>
                    <a:pt x="816" y="766"/>
                    <a:pt x="727" y="461"/>
                    <a:pt x="552" y="285"/>
                  </a:cubicBezTo>
                  <a:cubicBezTo>
                    <a:pt x="412" y="145"/>
                    <a:pt x="248" y="0"/>
                    <a:pt x="0" y="0"/>
                  </a:cubicBezTo>
                  <a:close/>
                </a:path>
              </a:pathLst>
            </a:custGeom>
            <a:gradFill>
              <a:gsLst>
                <a:gs pos="38000">
                  <a:schemeClr val="accent2">
                    <a:lumMod val="75000"/>
                  </a:schemeClr>
                </a:gs>
                <a:gs pos="100000">
                  <a:schemeClr val="accent2">
                    <a:lumMod val="50000"/>
                  </a:schemeClr>
                </a:gs>
              </a:gsLst>
              <a:lin ang="18900000" scaled="1"/>
            </a:gradFill>
            <a:ln>
              <a:noFill/>
            </a:ln>
          </p:spPr>
          <p:txBody>
            <a:bodyPr vert="horz" wrap="square" lIns="91440" tIns="45720" rIns="91440" bIns="45720" numCol="1" anchor="t" anchorCtr="0" compatLnSpc="1"/>
            <a:lstStyle/>
            <a:p>
              <a:endParaRPr lang="id-ID"/>
            </a:p>
          </p:txBody>
        </p:sp>
        <p:sp>
          <p:nvSpPr>
            <p:cNvPr id="10" name="Freeform 7"/>
            <p:cNvSpPr/>
            <p:nvPr/>
          </p:nvSpPr>
          <p:spPr bwMode="auto">
            <a:xfrm rot="19890794">
              <a:off x="5532930" y="2437593"/>
              <a:ext cx="1247775" cy="1498600"/>
            </a:xfrm>
            <a:custGeom>
              <a:avLst/>
              <a:gdLst>
                <a:gd name="T0" fmla="*/ 803 w 803"/>
                <a:gd name="T1" fmla="*/ 876 h 964"/>
                <a:gd name="T2" fmla="*/ 589 w 803"/>
                <a:gd name="T3" fmla="*/ 279 h 964"/>
                <a:gd name="T4" fmla="*/ 156 w 803"/>
                <a:gd name="T5" fmla="*/ 0 h 964"/>
                <a:gd name="T6" fmla="*/ 101 w 803"/>
                <a:gd name="T7" fmla="*/ 120 h 964"/>
                <a:gd name="T8" fmla="*/ 4 w 803"/>
                <a:gd name="T9" fmla="*/ 654 h 964"/>
                <a:gd name="T10" fmla="*/ 0 w 803"/>
                <a:gd name="T11" fmla="*/ 807 h 964"/>
                <a:gd name="T12" fmla="*/ 4 w 803"/>
                <a:gd name="T13" fmla="*/ 959 h 964"/>
                <a:gd name="T14" fmla="*/ 156 w 803"/>
                <a:gd name="T15" fmla="*/ 964 h 964"/>
                <a:gd name="T16" fmla="*/ 309 w 803"/>
                <a:gd name="T17" fmla="*/ 959 h 964"/>
                <a:gd name="T18" fmla="*/ 803 w 803"/>
                <a:gd name="T19" fmla="*/ 876 h 964"/>
                <a:gd name="T20" fmla="*/ 803 w 803"/>
                <a:gd name="T21" fmla="*/ 87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3" h="964">
                  <a:moveTo>
                    <a:pt x="803" y="876"/>
                  </a:moveTo>
                  <a:cubicBezTo>
                    <a:pt x="784" y="654"/>
                    <a:pt x="705" y="419"/>
                    <a:pt x="589" y="279"/>
                  </a:cubicBezTo>
                  <a:cubicBezTo>
                    <a:pt x="455" y="120"/>
                    <a:pt x="322" y="25"/>
                    <a:pt x="156" y="0"/>
                  </a:cubicBezTo>
                  <a:cubicBezTo>
                    <a:pt x="140" y="27"/>
                    <a:pt x="121" y="66"/>
                    <a:pt x="101" y="120"/>
                  </a:cubicBezTo>
                  <a:cubicBezTo>
                    <a:pt x="49" y="265"/>
                    <a:pt x="15" y="450"/>
                    <a:pt x="4" y="654"/>
                  </a:cubicBezTo>
                  <a:cubicBezTo>
                    <a:pt x="1" y="704"/>
                    <a:pt x="0" y="755"/>
                    <a:pt x="0" y="807"/>
                  </a:cubicBezTo>
                  <a:cubicBezTo>
                    <a:pt x="0" y="859"/>
                    <a:pt x="1" y="910"/>
                    <a:pt x="4" y="959"/>
                  </a:cubicBezTo>
                  <a:cubicBezTo>
                    <a:pt x="54" y="962"/>
                    <a:pt x="105" y="964"/>
                    <a:pt x="156" y="964"/>
                  </a:cubicBezTo>
                  <a:cubicBezTo>
                    <a:pt x="208" y="964"/>
                    <a:pt x="259" y="962"/>
                    <a:pt x="309" y="959"/>
                  </a:cubicBezTo>
                  <a:cubicBezTo>
                    <a:pt x="495" y="949"/>
                    <a:pt x="665" y="920"/>
                    <a:pt x="803" y="876"/>
                  </a:cubicBezTo>
                  <a:cubicBezTo>
                    <a:pt x="803" y="876"/>
                    <a:pt x="803" y="876"/>
                    <a:pt x="803" y="876"/>
                  </a:cubicBezTo>
                  <a:close/>
                </a:path>
              </a:pathLst>
            </a:custGeom>
            <a:gradFill>
              <a:gsLst>
                <a:gs pos="38000">
                  <a:schemeClr val="accent3"/>
                </a:gs>
                <a:gs pos="100000">
                  <a:schemeClr val="accent3">
                    <a:lumMod val="60000"/>
                    <a:lumOff val="40000"/>
                  </a:schemeClr>
                </a:gs>
              </a:gsLst>
              <a:lin ang="18900000" scaled="1"/>
            </a:gradFill>
            <a:ln>
              <a:noFill/>
            </a:ln>
          </p:spPr>
          <p:txBody>
            <a:bodyPr vert="horz" wrap="square" lIns="91440" tIns="45720" rIns="91440" bIns="45720" numCol="1" anchor="t" anchorCtr="0" compatLnSpc="1"/>
            <a:lstStyle/>
            <a:p>
              <a:endParaRPr lang="id-ID"/>
            </a:p>
          </p:txBody>
        </p:sp>
        <p:sp>
          <p:nvSpPr>
            <p:cNvPr id="11" name="Freeform 8"/>
            <p:cNvSpPr/>
            <p:nvPr/>
          </p:nvSpPr>
          <p:spPr bwMode="auto">
            <a:xfrm rot="19890794">
              <a:off x="4474765" y="2526313"/>
              <a:ext cx="1690688" cy="3379788"/>
            </a:xfrm>
            <a:custGeom>
              <a:avLst/>
              <a:gdLst>
                <a:gd name="T0" fmla="*/ 1087 w 1087"/>
                <a:gd name="T1" fmla="*/ 0 h 2174"/>
                <a:gd name="T2" fmla="*/ 0 w 1087"/>
                <a:gd name="T3" fmla="*/ 1087 h 2174"/>
                <a:gd name="T4" fmla="*/ 1087 w 1087"/>
                <a:gd name="T5" fmla="*/ 2174 h 2174"/>
                <a:gd name="T6" fmla="*/ 1087 w 1087"/>
                <a:gd name="T7" fmla="*/ 2174 h 2174"/>
                <a:gd name="T8" fmla="*/ 691 w 1087"/>
                <a:gd name="T9" fmla="*/ 1087 h 2174"/>
                <a:gd name="T10" fmla="*/ 1087 w 1087"/>
                <a:gd name="T11" fmla="*/ 0 h 2174"/>
              </a:gdLst>
              <a:ahLst/>
              <a:cxnLst>
                <a:cxn ang="0">
                  <a:pos x="T0" y="T1"/>
                </a:cxn>
                <a:cxn ang="0">
                  <a:pos x="T2" y="T3"/>
                </a:cxn>
                <a:cxn ang="0">
                  <a:pos x="T4" y="T5"/>
                </a:cxn>
                <a:cxn ang="0">
                  <a:pos x="T6" y="T7"/>
                </a:cxn>
                <a:cxn ang="0">
                  <a:pos x="T8" y="T9"/>
                </a:cxn>
                <a:cxn ang="0">
                  <a:pos x="T10" y="T11"/>
                </a:cxn>
              </a:cxnLst>
              <a:rect l="0" t="0" r="r" b="b"/>
              <a:pathLst>
                <a:path w="1087" h="2174">
                  <a:moveTo>
                    <a:pt x="1087" y="0"/>
                  </a:moveTo>
                  <a:cubicBezTo>
                    <a:pt x="487" y="0"/>
                    <a:pt x="0" y="486"/>
                    <a:pt x="0" y="1087"/>
                  </a:cubicBezTo>
                  <a:cubicBezTo>
                    <a:pt x="0" y="1687"/>
                    <a:pt x="487" y="2174"/>
                    <a:pt x="1087" y="2174"/>
                  </a:cubicBezTo>
                  <a:cubicBezTo>
                    <a:pt x="1087" y="2174"/>
                    <a:pt x="1087" y="2174"/>
                    <a:pt x="1087" y="2174"/>
                  </a:cubicBezTo>
                  <a:cubicBezTo>
                    <a:pt x="868" y="2174"/>
                    <a:pt x="691" y="1687"/>
                    <a:pt x="691" y="1087"/>
                  </a:cubicBezTo>
                  <a:cubicBezTo>
                    <a:pt x="691" y="486"/>
                    <a:pt x="868" y="0"/>
                    <a:pt x="1087" y="0"/>
                  </a:cubicBezTo>
                  <a:close/>
                </a:path>
              </a:pathLst>
            </a:custGeom>
            <a:gradFill flip="none" rotWithShape="1">
              <a:gsLst>
                <a:gs pos="38000">
                  <a:schemeClr val="accent1"/>
                </a:gs>
                <a:gs pos="100000">
                  <a:schemeClr val="accent1">
                    <a:lumMod val="60000"/>
                    <a:lumOff val="40000"/>
                  </a:schemeClr>
                </a:gs>
              </a:gsLst>
              <a:lin ang="18900000" scaled="1"/>
              <a:tileRect/>
            </a:gradFill>
            <a:ln>
              <a:noFill/>
            </a:ln>
          </p:spPr>
          <p:txBody>
            <a:bodyPr vert="horz" wrap="square" lIns="91440" tIns="45720" rIns="91440" bIns="45720" numCol="1" anchor="t" anchorCtr="0" compatLnSpc="1"/>
            <a:lstStyle/>
            <a:p>
              <a:endParaRPr lang="id-ID"/>
            </a:p>
          </p:txBody>
        </p:sp>
        <p:sp>
          <p:nvSpPr>
            <p:cNvPr id="12" name="Freeform 9"/>
            <p:cNvSpPr/>
            <p:nvPr/>
          </p:nvSpPr>
          <p:spPr bwMode="auto">
            <a:xfrm rot="19890794">
              <a:off x="5901952" y="3456977"/>
              <a:ext cx="2035175" cy="1565275"/>
            </a:xfrm>
            <a:custGeom>
              <a:avLst/>
              <a:gdLst>
                <a:gd name="T0" fmla="*/ 1309 w 1309"/>
                <a:gd name="T1" fmla="*/ 0 h 1007"/>
                <a:gd name="T2" fmla="*/ 1043 w 1309"/>
                <a:gd name="T3" fmla="*/ 205 h 1007"/>
                <a:gd name="T4" fmla="*/ 301 w 1309"/>
                <a:gd name="T5" fmla="*/ 317 h 1007"/>
                <a:gd name="T6" fmla="*/ 0 w 1309"/>
                <a:gd name="T7" fmla="*/ 301 h 1007"/>
                <a:gd name="T8" fmla="*/ 96 w 1309"/>
                <a:gd name="T9" fmla="*/ 741 h 1007"/>
                <a:gd name="T10" fmla="*/ 301 w 1309"/>
                <a:gd name="T11" fmla="*/ 1007 h 1007"/>
                <a:gd name="T12" fmla="*/ 301 w 1309"/>
                <a:gd name="T13" fmla="*/ 1007 h 1007"/>
                <a:gd name="T14" fmla="*/ 1013 w 1309"/>
                <a:gd name="T15" fmla="*/ 712 h 1007"/>
                <a:gd name="T16" fmla="*/ 1309 w 1309"/>
                <a:gd name="T17"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9" h="1007">
                  <a:moveTo>
                    <a:pt x="1309" y="0"/>
                  </a:moveTo>
                  <a:cubicBezTo>
                    <a:pt x="1308" y="52"/>
                    <a:pt x="1238" y="134"/>
                    <a:pt x="1043" y="205"/>
                  </a:cubicBezTo>
                  <a:cubicBezTo>
                    <a:pt x="846" y="277"/>
                    <a:pt x="583" y="317"/>
                    <a:pt x="301" y="317"/>
                  </a:cubicBezTo>
                  <a:cubicBezTo>
                    <a:pt x="198" y="317"/>
                    <a:pt x="97" y="311"/>
                    <a:pt x="0" y="301"/>
                  </a:cubicBezTo>
                  <a:cubicBezTo>
                    <a:pt x="18" y="466"/>
                    <a:pt x="51" y="617"/>
                    <a:pt x="96" y="741"/>
                  </a:cubicBezTo>
                  <a:cubicBezTo>
                    <a:pt x="167" y="937"/>
                    <a:pt x="249" y="1007"/>
                    <a:pt x="301" y="1007"/>
                  </a:cubicBezTo>
                  <a:cubicBezTo>
                    <a:pt x="301" y="1007"/>
                    <a:pt x="301" y="1007"/>
                    <a:pt x="301" y="1007"/>
                  </a:cubicBezTo>
                  <a:cubicBezTo>
                    <a:pt x="570" y="1007"/>
                    <a:pt x="823" y="902"/>
                    <a:pt x="1013" y="712"/>
                  </a:cubicBezTo>
                  <a:cubicBezTo>
                    <a:pt x="1204" y="522"/>
                    <a:pt x="1308" y="269"/>
                    <a:pt x="1309" y="0"/>
                  </a:cubicBezTo>
                  <a:close/>
                </a:path>
              </a:pathLst>
            </a:custGeom>
            <a:gradFill flip="none" rotWithShape="1">
              <a:gsLst>
                <a:gs pos="38000">
                  <a:schemeClr val="accent4"/>
                </a:gs>
                <a:gs pos="100000">
                  <a:schemeClr val="accent4">
                    <a:lumMod val="60000"/>
                    <a:lumOff val="40000"/>
                  </a:schemeClr>
                </a:gs>
              </a:gsLst>
              <a:lin ang="13500000" scaled="1"/>
              <a:tileRect/>
            </a:gradFill>
            <a:ln>
              <a:noFill/>
            </a:ln>
          </p:spPr>
          <p:txBody>
            <a:bodyPr vert="horz" wrap="square" lIns="91440" tIns="45720" rIns="91440" bIns="45720" numCol="1" anchor="t" anchorCtr="0" compatLnSpc="1"/>
            <a:lstStyle/>
            <a:p>
              <a:endParaRPr lang="id-ID"/>
            </a:p>
          </p:txBody>
        </p:sp>
      </p:grpSp>
      <p:cxnSp>
        <p:nvCxnSpPr>
          <p:cNvPr id="13" name="Straight Connector 10"/>
          <p:cNvCxnSpPr/>
          <p:nvPr/>
        </p:nvCxnSpPr>
        <p:spPr>
          <a:xfrm flipV="1">
            <a:off x="6718951" y="2110197"/>
            <a:ext cx="499961" cy="499961"/>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7214149" y="2111459"/>
            <a:ext cx="999332" cy="0"/>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rot="10800000" flipV="1">
            <a:off x="4189498" y="4469620"/>
            <a:ext cx="499961" cy="499961"/>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3"/>
          <p:cNvCxnSpPr/>
          <p:nvPr/>
        </p:nvCxnSpPr>
        <p:spPr>
          <a:xfrm rot="8100000">
            <a:off x="3858591" y="4828062"/>
            <a:ext cx="280513" cy="280513"/>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17" name="Straight Connector 14"/>
          <p:cNvCxnSpPr/>
          <p:nvPr/>
        </p:nvCxnSpPr>
        <p:spPr>
          <a:xfrm flipH="1" flipV="1">
            <a:off x="4936618" y="2137537"/>
            <a:ext cx="685507" cy="685507"/>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flipH="1">
            <a:off x="3572944" y="2139267"/>
            <a:ext cx="1370205" cy="0"/>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19" name="Straight Connector 16"/>
          <p:cNvCxnSpPr/>
          <p:nvPr/>
        </p:nvCxnSpPr>
        <p:spPr>
          <a:xfrm rot="10800000" flipH="1" flipV="1">
            <a:off x="7298381" y="4323630"/>
            <a:ext cx="499961" cy="499961"/>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7"/>
          <p:cNvCxnSpPr/>
          <p:nvPr/>
        </p:nvCxnSpPr>
        <p:spPr>
          <a:xfrm rot="13500000" flipH="1">
            <a:off x="7848736" y="4682072"/>
            <a:ext cx="280513" cy="280513"/>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grpSp>
        <p:nvGrpSpPr>
          <p:cNvPr id="29" name="Group 26"/>
          <p:cNvGrpSpPr/>
          <p:nvPr/>
        </p:nvGrpSpPr>
        <p:grpSpPr>
          <a:xfrm>
            <a:off x="3259822" y="4731021"/>
            <a:ext cx="411732" cy="405933"/>
            <a:chOff x="9934575" y="-392112"/>
            <a:chExt cx="450850" cy="444500"/>
          </a:xfrm>
          <a:solidFill>
            <a:schemeClr val="accent1"/>
          </a:solidFill>
        </p:grpSpPr>
        <p:sp>
          <p:nvSpPr>
            <p:cNvPr id="30" name="Freeform 5"/>
            <p:cNvSpPr>
              <a:spLocks noEditPoints="1"/>
            </p:cNvSpPr>
            <p:nvPr/>
          </p:nvSpPr>
          <p:spPr bwMode="auto">
            <a:xfrm>
              <a:off x="9934575" y="-392112"/>
              <a:ext cx="450850" cy="444500"/>
            </a:xfrm>
            <a:custGeom>
              <a:avLst/>
              <a:gdLst>
                <a:gd name="T0" fmla="*/ 111 w 120"/>
                <a:gd name="T1" fmla="*/ 0 h 118"/>
                <a:gd name="T2" fmla="*/ 9 w 120"/>
                <a:gd name="T3" fmla="*/ 0 h 118"/>
                <a:gd name="T4" fmla="*/ 0 w 120"/>
                <a:gd name="T5" fmla="*/ 9 h 118"/>
                <a:gd name="T6" fmla="*/ 0 w 120"/>
                <a:gd name="T7" fmla="*/ 103 h 118"/>
                <a:gd name="T8" fmla="*/ 9 w 120"/>
                <a:gd name="T9" fmla="*/ 112 h 118"/>
                <a:gd name="T10" fmla="*/ 16 w 120"/>
                <a:gd name="T11" fmla="*/ 112 h 118"/>
                <a:gd name="T12" fmla="*/ 16 w 120"/>
                <a:gd name="T13" fmla="*/ 112 h 118"/>
                <a:gd name="T14" fmla="*/ 22 w 120"/>
                <a:gd name="T15" fmla="*/ 118 h 118"/>
                <a:gd name="T16" fmla="*/ 28 w 120"/>
                <a:gd name="T17" fmla="*/ 112 h 118"/>
                <a:gd name="T18" fmla="*/ 28 w 120"/>
                <a:gd name="T19" fmla="*/ 112 h 118"/>
                <a:gd name="T20" fmla="*/ 92 w 120"/>
                <a:gd name="T21" fmla="*/ 112 h 118"/>
                <a:gd name="T22" fmla="*/ 92 w 120"/>
                <a:gd name="T23" fmla="*/ 112 h 118"/>
                <a:gd name="T24" fmla="*/ 98 w 120"/>
                <a:gd name="T25" fmla="*/ 118 h 118"/>
                <a:gd name="T26" fmla="*/ 104 w 120"/>
                <a:gd name="T27" fmla="*/ 112 h 118"/>
                <a:gd name="T28" fmla="*/ 104 w 120"/>
                <a:gd name="T29" fmla="*/ 112 h 118"/>
                <a:gd name="T30" fmla="*/ 111 w 120"/>
                <a:gd name="T31" fmla="*/ 112 h 118"/>
                <a:gd name="T32" fmla="*/ 120 w 120"/>
                <a:gd name="T33" fmla="*/ 103 h 118"/>
                <a:gd name="T34" fmla="*/ 120 w 120"/>
                <a:gd name="T35" fmla="*/ 9 h 118"/>
                <a:gd name="T36" fmla="*/ 111 w 120"/>
                <a:gd name="T37" fmla="*/ 0 h 118"/>
                <a:gd name="T38" fmla="*/ 112 w 120"/>
                <a:gd name="T39" fmla="*/ 103 h 118"/>
                <a:gd name="T40" fmla="*/ 111 w 120"/>
                <a:gd name="T41" fmla="*/ 104 h 118"/>
                <a:gd name="T42" fmla="*/ 9 w 120"/>
                <a:gd name="T43" fmla="*/ 104 h 118"/>
                <a:gd name="T44" fmla="*/ 8 w 120"/>
                <a:gd name="T45" fmla="*/ 103 h 118"/>
                <a:gd name="T46" fmla="*/ 8 w 120"/>
                <a:gd name="T47" fmla="*/ 9 h 118"/>
                <a:gd name="T48" fmla="*/ 9 w 120"/>
                <a:gd name="T49" fmla="*/ 8 h 118"/>
                <a:gd name="T50" fmla="*/ 111 w 120"/>
                <a:gd name="T51" fmla="*/ 8 h 118"/>
                <a:gd name="T52" fmla="*/ 112 w 120"/>
                <a:gd name="T53" fmla="*/ 9 h 118"/>
                <a:gd name="T54" fmla="*/ 112 w 120"/>
                <a:gd name="T55"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18">
                  <a:moveTo>
                    <a:pt x="111" y="0"/>
                  </a:moveTo>
                  <a:cubicBezTo>
                    <a:pt x="9" y="0"/>
                    <a:pt x="9" y="0"/>
                    <a:pt x="9" y="0"/>
                  </a:cubicBezTo>
                  <a:cubicBezTo>
                    <a:pt x="4" y="0"/>
                    <a:pt x="0" y="4"/>
                    <a:pt x="0" y="9"/>
                  </a:cubicBezTo>
                  <a:cubicBezTo>
                    <a:pt x="0" y="103"/>
                    <a:pt x="0" y="103"/>
                    <a:pt x="0" y="103"/>
                  </a:cubicBezTo>
                  <a:cubicBezTo>
                    <a:pt x="0" y="108"/>
                    <a:pt x="4" y="112"/>
                    <a:pt x="9" y="112"/>
                  </a:cubicBezTo>
                  <a:cubicBezTo>
                    <a:pt x="16" y="112"/>
                    <a:pt x="16" y="112"/>
                    <a:pt x="16" y="112"/>
                  </a:cubicBezTo>
                  <a:cubicBezTo>
                    <a:pt x="16" y="112"/>
                    <a:pt x="16" y="112"/>
                    <a:pt x="16" y="112"/>
                  </a:cubicBezTo>
                  <a:cubicBezTo>
                    <a:pt x="16" y="115"/>
                    <a:pt x="19" y="118"/>
                    <a:pt x="22" y="118"/>
                  </a:cubicBezTo>
                  <a:cubicBezTo>
                    <a:pt x="25" y="118"/>
                    <a:pt x="28" y="115"/>
                    <a:pt x="28" y="112"/>
                  </a:cubicBezTo>
                  <a:cubicBezTo>
                    <a:pt x="28" y="112"/>
                    <a:pt x="28" y="112"/>
                    <a:pt x="28" y="112"/>
                  </a:cubicBezTo>
                  <a:cubicBezTo>
                    <a:pt x="92" y="112"/>
                    <a:pt x="92" y="112"/>
                    <a:pt x="92" y="112"/>
                  </a:cubicBezTo>
                  <a:cubicBezTo>
                    <a:pt x="92" y="112"/>
                    <a:pt x="92" y="112"/>
                    <a:pt x="92" y="112"/>
                  </a:cubicBezTo>
                  <a:cubicBezTo>
                    <a:pt x="92" y="115"/>
                    <a:pt x="95" y="118"/>
                    <a:pt x="98" y="118"/>
                  </a:cubicBezTo>
                  <a:cubicBezTo>
                    <a:pt x="101" y="118"/>
                    <a:pt x="104" y="115"/>
                    <a:pt x="104" y="112"/>
                  </a:cubicBezTo>
                  <a:cubicBezTo>
                    <a:pt x="104" y="112"/>
                    <a:pt x="104" y="112"/>
                    <a:pt x="104" y="112"/>
                  </a:cubicBezTo>
                  <a:cubicBezTo>
                    <a:pt x="111" y="112"/>
                    <a:pt x="111" y="112"/>
                    <a:pt x="111" y="112"/>
                  </a:cubicBezTo>
                  <a:cubicBezTo>
                    <a:pt x="116" y="112"/>
                    <a:pt x="120" y="108"/>
                    <a:pt x="120" y="103"/>
                  </a:cubicBezTo>
                  <a:cubicBezTo>
                    <a:pt x="120" y="9"/>
                    <a:pt x="120" y="9"/>
                    <a:pt x="120" y="9"/>
                  </a:cubicBezTo>
                  <a:cubicBezTo>
                    <a:pt x="120" y="4"/>
                    <a:pt x="116" y="0"/>
                    <a:pt x="111" y="0"/>
                  </a:cubicBezTo>
                  <a:close/>
                  <a:moveTo>
                    <a:pt x="112" y="103"/>
                  </a:moveTo>
                  <a:cubicBezTo>
                    <a:pt x="112" y="104"/>
                    <a:pt x="112" y="104"/>
                    <a:pt x="111" y="104"/>
                  </a:cubicBezTo>
                  <a:cubicBezTo>
                    <a:pt x="9" y="104"/>
                    <a:pt x="9" y="104"/>
                    <a:pt x="9" y="104"/>
                  </a:cubicBezTo>
                  <a:cubicBezTo>
                    <a:pt x="8" y="104"/>
                    <a:pt x="8" y="104"/>
                    <a:pt x="8" y="103"/>
                  </a:cubicBezTo>
                  <a:cubicBezTo>
                    <a:pt x="8" y="9"/>
                    <a:pt x="8" y="9"/>
                    <a:pt x="8" y="9"/>
                  </a:cubicBezTo>
                  <a:cubicBezTo>
                    <a:pt x="8" y="8"/>
                    <a:pt x="8" y="8"/>
                    <a:pt x="9" y="8"/>
                  </a:cubicBezTo>
                  <a:cubicBezTo>
                    <a:pt x="111" y="8"/>
                    <a:pt x="111" y="8"/>
                    <a:pt x="111" y="8"/>
                  </a:cubicBezTo>
                  <a:cubicBezTo>
                    <a:pt x="112" y="8"/>
                    <a:pt x="112" y="8"/>
                    <a:pt x="112" y="9"/>
                  </a:cubicBezTo>
                  <a:lnTo>
                    <a:pt x="112" y="10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1" name="Freeform 6"/>
            <p:cNvSpPr>
              <a:spLocks noEditPoints="1"/>
            </p:cNvSpPr>
            <p:nvPr/>
          </p:nvSpPr>
          <p:spPr bwMode="auto">
            <a:xfrm>
              <a:off x="10061575" y="-2794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8 h 52"/>
                <a:gd name="T12" fmla="*/ 4 w 52"/>
                <a:gd name="T13" fmla="*/ 26 h 52"/>
                <a:gd name="T14" fmla="*/ 26 w 52"/>
                <a:gd name="T15" fmla="*/ 4 h 52"/>
                <a:gd name="T16" fmla="*/ 48 w 52"/>
                <a:gd name="T17" fmla="*/ 26 h 52"/>
                <a:gd name="T18" fmla="*/ 26 w 52"/>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26" y="48"/>
                  </a:moveTo>
                  <a:cubicBezTo>
                    <a:pt x="14" y="48"/>
                    <a:pt x="4" y="38"/>
                    <a:pt x="4" y="26"/>
                  </a:cubicBezTo>
                  <a:cubicBezTo>
                    <a:pt x="4" y="14"/>
                    <a:pt x="14" y="4"/>
                    <a:pt x="26" y="4"/>
                  </a:cubicBezTo>
                  <a:cubicBezTo>
                    <a:pt x="38" y="4"/>
                    <a:pt x="48" y="14"/>
                    <a:pt x="48" y="26"/>
                  </a:cubicBezTo>
                  <a:cubicBezTo>
                    <a:pt x="48" y="38"/>
                    <a:pt x="38" y="48"/>
                    <a:pt x="26" y="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2" name="Freeform 7"/>
            <p:cNvSpPr>
              <a:spLocks noEditPoints="1"/>
            </p:cNvSpPr>
            <p:nvPr/>
          </p:nvSpPr>
          <p:spPr bwMode="auto">
            <a:xfrm>
              <a:off x="10121900" y="-246062"/>
              <a:ext cx="74613" cy="103188"/>
            </a:xfrm>
            <a:custGeom>
              <a:avLst/>
              <a:gdLst>
                <a:gd name="T0" fmla="*/ 12 w 20"/>
                <a:gd name="T1" fmla="*/ 7 h 27"/>
                <a:gd name="T2" fmla="*/ 12 w 20"/>
                <a:gd name="T3" fmla="*/ 2 h 27"/>
                <a:gd name="T4" fmla="*/ 10 w 20"/>
                <a:gd name="T5" fmla="*/ 0 h 27"/>
                <a:gd name="T6" fmla="*/ 8 w 20"/>
                <a:gd name="T7" fmla="*/ 2 h 27"/>
                <a:gd name="T8" fmla="*/ 8 w 20"/>
                <a:gd name="T9" fmla="*/ 7 h 27"/>
                <a:gd name="T10" fmla="*/ 0 w 20"/>
                <a:gd name="T11" fmla="*/ 17 h 27"/>
                <a:gd name="T12" fmla="*/ 10 w 20"/>
                <a:gd name="T13" fmla="*/ 27 h 27"/>
                <a:gd name="T14" fmla="*/ 20 w 20"/>
                <a:gd name="T15" fmla="*/ 17 h 27"/>
                <a:gd name="T16" fmla="*/ 12 w 20"/>
                <a:gd name="T17" fmla="*/ 7 h 27"/>
                <a:gd name="T18" fmla="*/ 10 w 20"/>
                <a:gd name="T19" fmla="*/ 23 h 27"/>
                <a:gd name="T20" fmla="*/ 4 w 20"/>
                <a:gd name="T21" fmla="*/ 17 h 27"/>
                <a:gd name="T22" fmla="*/ 8 w 20"/>
                <a:gd name="T23" fmla="*/ 11 h 27"/>
                <a:gd name="T24" fmla="*/ 8 w 20"/>
                <a:gd name="T25" fmla="*/ 14 h 27"/>
                <a:gd name="T26" fmla="*/ 10 w 20"/>
                <a:gd name="T27" fmla="*/ 16 h 27"/>
                <a:gd name="T28" fmla="*/ 12 w 20"/>
                <a:gd name="T29" fmla="*/ 14 h 27"/>
                <a:gd name="T30" fmla="*/ 12 w 20"/>
                <a:gd name="T31" fmla="*/ 11 h 27"/>
                <a:gd name="T32" fmla="*/ 16 w 20"/>
                <a:gd name="T33" fmla="*/ 17 h 27"/>
                <a:gd name="T34" fmla="*/ 10 w 20"/>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7">
                  <a:moveTo>
                    <a:pt x="12" y="7"/>
                  </a:moveTo>
                  <a:cubicBezTo>
                    <a:pt x="12" y="2"/>
                    <a:pt x="12" y="2"/>
                    <a:pt x="12" y="2"/>
                  </a:cubicBezTo>
                  <a:cubicBezTo>
                    <a:pt x="12" y="1"/>
                    <a:pt x="11" y="0"/>
                    <a:pt x="10" y="0"/>
                  </a:cubicBezTo>
                  <a:cubicBezTo>
                    <a:pt x="9" y="0"/>
                    <a:pt x="8" y="1"/>
                    <a:pt x="8" y="2"/>
                  </a:cubicBezTo>
                  <a:cubicBezTo>
                    <a:pt x="8" y="7"/>
                    <a:pt x="8" y="7"/>
                    <a:pt x="8" y="7"/>
                  </a:cubicBezTo>
                  <a:cubicBezTo>
                    <a:pt x="3" y="8"/>
                    <a:pt x="0" y="12"/>
                    <a:pt x="0" y="17"/>
                  </a:cubicBezTo>
                  <a:cubicBezTo>
                    <a:pt x="0" y="23"/>
                    <a:pt x="4" y="27"/>
                    <a:pt x="10" y="27"/>
                  </a:cubicBezTo>
                  <a:cubicBezTo>
                    <a:pt x="16" y="27"/>
                    <a:pt x="20" y="23"/>
                    <a:pt x="20" y="17"/>
                  </a:cubicBezTo>
                  <a:cubicBezTo>
                    <a:pt x="20" y="12"/>
                    <a:pt x="17" y="8"/>
                    <a:pt x="12" y="7"/>
                  </a:cubicBezTo>
                  <a:close/>
                  <a:moveTo>
                    <a:pt x="10" y="23"/>
                  </a:moveTo>
                  <a:cubicBezTo>
                    <a:pt x="7" y="23"/>
                    <a:pt x="4" y="20"/>
                    <a:pt x="4" y="17"/>
                  </a:cubicBezTo>
                  <a:cubicBezTo>
                    <a:pt x="4" y="14"/>
                    <a:pt x="6" y="12"/>
                    <a:pt x="8" y="11"/>
                  </a:cubicBezTo>
                  <a:cubicBezTo>
                    <a:pt x="8" y="14"/>
                    <a:pt x="8" y="14"/>
                    <a:pt x="8" y="14"/>
                  </a:cubicBezTo>
                  <a:cubicBezTo>
                    <a:pt x="8" y="15"/>
                    <a:pt x="9" y="16"/>
                    <a:pt x="10" y="16"/>
                  </a:cubicBezTo>
                  <a:cubicBezTo>
                    <a:pt x="11" y="16"/>
                    <a:pt x="12" y="15"/>
                    <a:pt x="12" y="14"/>
                  </a:cubicBezTo>
                  <a:cubicBezTo>
                    <a:pt x="12" y="11"/>
                    <a:pt x="12" y="11"/>
                    <a:pt x="12" y="11"/>
                  </a:cubicBezTo>
                  <a:cubicBezTo>
                    <a:pt x="14" y="12"/>
                    <a:pt x="16" y="14"/>
                    <a:pt x="16" y="17"/>
                  </a:cubicBezTo>
                  <a:cubicBezTo>
                    <a:pt x="16" y="20"/>
                    <a:pt x="13" y="23"/>
                    <a:pt x="10" y="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3" name="Freeform 8"/>
            <p:cNvSpPr>
              <a:spLocks noEditPoints="1"/>
            </p:cNvSpPr>
            <p:nvPr/>
          </p:nvSpPr>
          <p:spPr bwMode="auto">
            <a:xfrm>
              <a:off x="9994900" y="-331787"/>
              <a:ext cx="344488" cy="301625"/>
            </a:xfrm>
            <a:custGeom>
              <a:avLst/>
              <a:gdLst>
                <a:gd name="T0" fmla="*/ 88 w 92"/>
                <a:gd name="T1" fmla="*/ 13 h 80"/>
                <a:gd name="T2" fmla="*/ 88 w 92"/>
                <a:gd name="T3" fmla="*/ 5 h 80"/>
                <a:gd name="T4" fmla="*/ 83 w 92"/>
                <a:gd name="T5" fmla="*/ 0 h 80"/>
                <a:gd name="T6" fmla="*/ 5 w 92"/>
                <a:gd name="T7" fmla="*/ 0 h 80"/>
                <a:gd name="T8" fmla="*/ 0 w 92"/>
                <a:gd name="T9" fmla="*/ 5 h 80"/>
                <a:gd name="T10" fmla="*/ 0 w 92"/>
                <a:gd name="T11" fmla="*/ 75 h 80"/>
                <a:gd name="T12" fmla="*/ 5 w 92"/>
                <a:gd name="T13" fmla="*/ 80 h 80"/>
                <a:gd name="T14" fmla="*/ 83 w 92"/>
                <a:gd name="T15" fmla="*/ 80 h 80"/>
                <a:gd name="T16" fmla="*/ 88 w 92"/>
                <a:gd name="T17" fmla="*/ 75 h 80"/>
                <a:gd name="T18" fmla="*/ 88 w 92"/>
                <a:gd name="T19" fmla="*/ 69 h 80"/>
                <a:gd name="T20" fmla="*/ 92 w 92"/>
                <a:gd name="T21" fmla="*/ 63 h 80"/>
                <a:gd name="T22" fmla="*/ 92 w 92"/>
                <a:gd name="T23" fmla="*/ 59 h 80"/>
                <a:gd name="T24" fmla="*/ 88 w 92"/>
                <a:gd name="T25" fmla="*/ 53 h 80"/>
                <a:gd name="T26" fmla="*/ 88 w 92"/>
                <a:gd name="T27" fmla="*/ 29 h 80"/>
                <a:gd name="T28" fmla="*/ 92 w 92"/>
                <a:gd name="T29" fmla="*/ 23 h 80"/>
                <a:gd name="T30" fmla="*/ 92 w 92"/>
                <a:gd name="T31" fmla="*/ 19 h 80"/>
                <a:gd name="T32" fmla="*/ 88 w 92"/>
                <a:gd name="T33" fmla="*/ 13 h 80"/>
                <a:gd name="T34" fmla="*/ 83 w 92"/>
                <a:gd name="T35" fmla="*/ 76 h 80"/>
                <a:gd name="T36" fmla="*/ 5 w 92"/>
                <a:gd name="T37" fmla="*/ 76 h 80"/>
                <a:gd name="T38" fmla="*/ 4 w 92"/>
                <a:gd name="T39" fmla="*/ 75 h 80"/>
                <a:gd name="T40" fmla="*/ 4 w 92"/>
                <a:gd name="T41" fmla="*/ 5 h 80"/>
                <a:gd name="T42" fmla="*/ 5 w 92"/>
                <a:gd name="T43" fmla="*/ 4 h 80"/>
                <a:gd name="T44" fmla="*/ 83 w 92"/>
                <a:gd name="T45" fmla="*/ 4 h 80"/>
                <a:gd name="T46" fmla="*/ 84 w 92"/>
                <a:gd name="T47" fmla="*/ 5 h 80"/>
                <a:gd name="T48" fmla="*/ 84 w 92"/>
                <a:gd name="T49" fmla="*/ 13 h 80"/>
                <a:gd name="T50" fmla="*/ 80 w 92"/>
                <a:gd name="T51" fmla="*/ 19 h 80"/>
                <a:gd name="T52" fmla="*/ 80 w 92"/>
                <a:gd name="T53" fmla="*/ 23 h 80"/>
                <a:gd name="T54" fmla="*/ 84 w 92"/>
                <a:gd name="T55" fmla="*/ 29 h 80"/>
                <a:gd name="T56" fmla="*/ 84 w 92"/>
                <a:gd name="T57" fmla="*/ 53 h 80"/>
                <a:gd name="T58" fmla="*/ 80 w 92"/>
                <a:gd name="T59" fmla="*/ 59 h 80"/>
                <a:gd name="T60" fmla="*/ 80 w 92"/>
                <a:gd name="T61" fmla="*/ 63 h 80"/>
                <a:gd name="T62" fmla="*/ 84 w 92"/>
                <a:gd name="T63" fmla="*/ 69 h 80"/>
                <a:gd name="T64" fmla="*/ 84 w 92"/>
                <a:gd name="T65" fmla="*/ 75 h 80"/>
                <a:gd name="T66" fmla="*/ 83 w 92"/>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80">
                  <a:moveTo>
                    <a:pt x="88" y="13"/>
                  </a:moveTo>
                  <a:cubicBezTo>
                    <a:pt x="88" y="5"/>
                    <a:pt x="88" y="5"/>
                    <a:pt x="88" y="5"/>
                  </a:cubicBezTo>
                  <a:cubicBezTo>
                    <a:pt x="88" y="2"/>
                    <a:pt x="86" y="0"/>
                    <a:pt x="83" y="0"/>
                  </a:cubicBezTo>
                  <a:cubicBezTo>
                    <a:pt x="5" y="0"/>
                    <a:pt x="5" y="0"/>
                    <a:pt x="5" y="0"/>
                  </a:cubicBezTo>
                  <a:cubicBezTo>
                    <a:pt x="2" y="0"/>
                    <a:pt x="0" y="2"/>
                    <a:pt x="0" y="5"/>
                  </a:cubicBezTo>
                  <a:cubicBezTo>
                    <a:pt x="0" y="75"/>
                    <a:pt x="0" y="75"/>
                    <a:pt x="0" y="75"/>
                  </a:cubicBezTo>
                  <a:cubicBezTo>
                    <a:pt x="0" y="78"/>
                    <a:pt x="2" y="80"/>
                    <a:pt x="5" y="80"/>
                  </a:cubicBezTo>
                  <a:cubicBezTo>
                    <a:pt x="83" y="80"/>
                    <a:pt x="83" y="80"/>
                    <a:pt x="83" y="80"/>
                  </a:cubicBezTo>
                  <a:cubicBezTo>
                    <a:pt x="86" y="80"/>
                    <a:pt x="88" y="78"/>
                    <a:pt x="88" y="75"/>
                  </a:cubicBezTo>
                  <a:cubicBezTo>
                    <a:pt x="88" y="69"/>
                    <a:pt x="88" y="69"/>
                    <a:pt x="88" y="69"/>
                  </a:cubicBezTo>
                  <a:cubicBezTo>
                    <a:pt x="90" y="68"/>
                    <a:pt x="92" y="66"/>
                    <a:pt x="92" y="63"/>
                  </a:cubicBezTo>
                  <a:cubicBezTo>
                    <a:pt x="92" y="59"/>
                    <a:pt x="92" y="59"/>
                    <a:pt x="92" y="59"/>
                  </a:cubicBezTo>
                  <a:cubicBezTo>
                    <a:pt x="92" y="56"/>
                    <a:pt x="90" y="54"/>
                    <a:pt x="88" y="53"/>
                  </a:cubicBezTo>
                  <a:cubicBezTo>
                    <a:pt x="88" y="29"/>
                    <a:pt x="88" y="29"/>
                    <a:pt x="88" y="29"/>
                  </a:cubicBezTo>
                  <a:cubicBezTo>
                    <a:pt x="90" y="28"/>
                    <a:pt x="92" y="26"/>
                    <a:pt x="92" y="23"/>
                  </a:cubicBezTo>
                  <a:cubicBezTo>
                    <a:pt x="92" y="19"/>
                    <a:pt x="92" y="19"/>
                    <a:pt x="92" y="19"/>
                  </a:cubicBezTo>
                  <a:cubicBezTo>
                    <a:pt x="92" y="16"/>
                    <a:pt x="90" y="14"/>
                    <a:pt x="88" y="13"/>
                  </a:cubicBezTo>
                  <a:close/>
                  <a:moveTo>
                    <a:pt x="83" y="76"/>
                  </a:moveTo>
                  <a:cubicBezTo>
                    <a:pt x="5" y="76"/>
                    <a:pt x="5" y="76"/>
                    <a:pt x="5" y="76"/>
                  </a:cubicBezTo>
                  <a:cubicBezTo>
                    <a:pt x="4" y="76"/>
                    <a:pt x="4" y="76"/>
                    <a:pt x="4" y="75"/>
                  </a:cubicBezTo>
                  <a:cubicBezTo>
                    <a:pt x="4" y="5"/>
                    <a:pt x="4" y="5"/>
                    <a:pt x="4" y="5"/>
                  </a:cubicBezTo>
                  <a:cubicBezTo>
                    <a:pt x="4" y="4"/>
                    <a:pt x="4" y="4"/>
                    <a:pt x="5" y="4"/>
                  </a:cubicBezTo>
                  <a:cubicBezTo>
                    <a:pt x="83" y="4"/>
                    <a:pt x="83" y="4"/>
                    <a:pt x="83" y="4"/>
                  </a:cubicBezTo>
                  <a:cubicBezTo>
                    <a:pt x="84" y="4"/>
                    <a:pt x="84" y="4"/>
                    <a:pt x="84" y="5"/>
                  </a:cubicBezTo>
                  <a:cubicBezTo>
                    <a:pt x="84" y="13"/>
                    <a:pt x="84" y="13"/>
                    <a:pt x="84" y="13"/>
                  </a:cubicBezTo>
                  <a:cubicBezTo>
                    <a:pt x="82" y="14"/>
                    <a:pt x="80" y="16"/>
                    <a:pt x="80" y="19"/>
                  </a:cubicBezTo>
                  <a:cubicBezTo>
                    <a:pt x="80" y="23"/>
                    <a:pt x="80" y="23"/>
                    <a:pt x="80" y="23"/>
                  </a:cubicBezTo>
                  <a:cubicBezTo>
                    <a:pt x="80" y="26"/>
                    <a:pt x="82" y="28"/>
                    <a:pt x="84" y="29"/>
                  </a:cubicBezTo>
                  <a:cubicBezTo>
                    <a:pt x="84" y="53"/>
                    <a:pt x="84" y="53"/>
                    <a:pt x="84" y="53"/>
                  </a:cubicBezTo>
                  <a:cubicBezTo>
                    <a:pt x="82" y="54"/>
                    <a:pt x="80" y="56"/>
                    <a:pt x="80" y="59"/>
                  </a:cubicBezTo>
                  <a:cubicBezTo>
                    <a:pt x="80" y="63"/>
                    <a:pt x="80" y="63"/>
                    <a:pt x="80" y="63"/>
                  </a:cubicBezTo>
                  <a:cubicBezTo>
                    <a:pt x="80" y="66"/>
                    <a:pt x="82" y="68"/>
                    <a:pt x="84" y="69"/>
                  </a:cubicBezTo>
                  <a:cubicBezTo>
                    <a:pt x="84" y="75"/>
                    <a:pt x="84" y="75"/>
                    <a:pt x="84" y="75"/>
                  </a:cubicBezTo>
                  <a:cubicBezTo>
                    <a:pt x="84" y="76"/>
                    <a:pt x="84" y="76"/>
                    <a:pt x="83"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34" name="Freeform 22"/>
          <p:cNvSpPr>
            <a:spLocks noEditPoints="1"/>
          </p:cNvSpPr>
          <p:nvPr/>
        </p:nvSpPr>
        <p:spPr bwMode="auto">
          <a:xfrm>
            <a:off x="8385483" y="1934848"/>
            <a:ext cx="450225" cy="324473"/>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accent2"/>
          </a:solidFill>
          <a:ln>
            <a:noFill/>
          </a:ln>
        </p:spPr>
        <p:txBody>
          <a:bodyPr vert="horz" wrap="square" lIns="91440" tIns="45720" rIns="91440" bIns="45720" numCol="1" anchor="t" anchorCtr="0" compatLnSpc="1"/>
          <a:lstStyle/>
          <a:p>
            <a:endParaRPr lang="id-ID"/>
          </a:p>
        </p:txBody>
      </p:sp>
      <p:grpSp>
        <p:nvGrpSpPr>
          <p:cNvPr id="35" name="Group 32"/>
          <p:cNvGrpSpPr/>
          <p:nvPr/>
        </p:nvGrpSpPr>
        <p:grpSpPr>
          <a:xfrm>
            <a:off x="8341785" y="4567079"/>
            <a:ext cx="392640" cy="391555"/>
            <a:chOff x="8521700" y="4130676"/>
            <a:chExt cx="574675" cy="573087"/>
          </a:xfrm>
          <a:solidFill>
            <a:schemeClr val="accent4"/>
          </a:solidFill>
        </p:grpSpPr>
        <p:sp>
          <p:nvSpPr>
            <p:cNvPr id="36" name="Freeform 32"/>
            <p:cNvSpPr/>
            <p:nvPr/>
          </p:nvSpPr>
          <p:spPr bwMode="auto">
            <a:xfrm>
              <a:off x="8521700" y="4322763"/>
              <a:ext cx="360363" cy="381000"/>
            </a:xfrm>
            <a:custGeom>
              <a:avLst/>
              <a:gdLst>
                <a:gd name="T0" fmla="*/ 47 w 121"/>
                <a:gd name="T1" fmla="*/ 128 h 128"/>
                <a:gd name="T2" fmla="*/ 22 w 121"/>
                <a:gd name="T3" fmla="*/ 118 h 128"/>
                <a:gd name="T4" fmla="*/ 14 w 121"/>
                <a:gd name="T5" fmla="*/ 110 h 128"/>
                <a:gd name="T6" fmla="*/ 14 w 121"/>
                <a:gd name="T7" fmla="*/ 58 h 128"/>
                <a:gd name="T8" fmla="*/ 58 w 121"/>
                <a:gd name="T9" fmla="*/ 14 h 128"/>
                <a:gd name="T10" fmla="*/ 89 w 121"/>
                <a:gd name="T11" fmla="*/ 0 h 128"/>
                <a:gd name="T12" fmla="*/ 119 w 121"/>
                <a:gd name="T13" fmla="*/ 18 h 128"/>
                <a:gd name="T14" fmla="*/ 118 w 121"/>
                <a:gd name="T15" fmla="*/ 27 h 128"/>
                <a:gd name="T16" fmla="*/ 109 w 121"/>
                <a:gd name="T17" fmla="*/ 26 h 128"/>
                <a:gd name="T18" fmla="*/ 88 w 121"/>
                <a:gd name="T19" fmla="*/ 12 h 128"/>
                <a:gd name="T20" fmla="*/ 66 w 121"/>
                <a:gd name="T21" fmla="*/ 22 h 128"/>
                <a:gd name="T22" fmla="*/ 22 w 121"/>
                <a:gd name="T23" fmla="*/ 66 h 128"/>
                <a:gd name="T24" fmla="*/ 22 w 121"/>
                <a:gd name="T25" fmla="*/ 102 h 128"/>
                <a:gd name="T26" fmla="*/ 30 w 121"/>
                <a:gd name="T27" fmla="*/ 110 h 128"/>
                <a:gd name="T28" fmla="*/ 48 w 121"/>
                <a:gd name="T29" fmla="*/ 116 h 128"/>
                <a:gd name="T30" fmla="*/ 70 w 121"/>
                <a:gd name="T31" fmla="*/ 106 h 128"/>
                <a:gd name="T32" fmla="*/ 102 w 121"/>
                <a:gd name="T33" fmla="*/ 74 h 128"/>
                <a:gd name="T34" fmla="*/ 110 w 121"/>
                <a:gd name="T35" fmla="*/ 74 h 128"/>
                <a:gd name="T36" fmla="*/ 110 w 121"/>
                <a:gd name="T37" fmla="*/ 82 h 128"/>
                <a:gd name="T38" fmla="*/ 78 w 121"/>
                <a:gd name="T39" fmla="*/ 114 h 128"/>
                <a:gd name="T40" fmla="*/ 49 w 121"/>
                <a:gd name="T41" fmla="*/ 128 h 128"/>
                <a:gd name="T42" fmla="*/ 47 w 121"/>
                <a:gd name="T4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28">
                  <a:moveTo>
                    <a:pt x="47" y="128"/>
                  </a:moveTo>
                  <a:cubicBezTo>
                    <a:pt x="37" y="128"/>
                    <a:pt x="28" y="125"/>
                    <a:pt x="22" y="118"/>
                  </a:cubicBezTo>
                  <a:cubicBezTo>
                    <a:pt x="14" y="110"/>
                    <a:pt x="14" y="110"/>
                    <a:pt x="14" y="110"/>
                  </a:cubicBezTo>
                  <a:cubicBezTo>
                    <a:pt x="0" y="96"/>
                    <a:pt x="0" y="72"/>
                    <a:pt x="14" y="58"/>
                  </a:cubicBezTo>
                  <a:cubicBezTo>
                    <a:pt x="58" y="14"/>
                    <a:pt x="58" y="14"/>
                    <a:pt x="58" y="14"/>
                  </a:cubicBezTo>
                  <a:cubicBezTo>
                    <a:pt x="70" y="2"/>
                    <a:pt x="81" y="0"/>
                    <a:pt x="89" y="0"/>
                  </a:cubicBezTo>
                  <a:cubicBezTo>
                    <a:pt x="100" y="1"/>
                    <a:pt x="111" y="7"/>
                    <a:pt x="119" y="18"/>
                  </a:cubicBezTo>
                  <a:cubicBezTo>
                    <a:pt x="121" y="21"/>
                    <a:pt x="120" y="25"/>
                    <a:pt x="118" y="27"/>
                  </a:cubicBezTo>
                  <a:cubicBezTo>
                    <a:pt x="115" y="29"/>
                    <a:pt x="111" y="28"/>
                    <a:pt x="109" y="26"/>
                  </a:cubicBezTo>
                  <a:cubicBezTo>
                    <a:pt x="103" y="17"/>
                    <a:pt x="96" y="13"/>
                    <a:pt x="88" y="12"/>
                  </a:cubicBezTo>
                  <a:cubicBezTo>
                    <a:pt x="81" y="12"/>
                    <a:pt x="73" y="15"/>
                    <a:pt x="66" y="22"/>
                  </a:cubicBezTo>
                  <a:cubicBezTo>
                    <a:pt x="22" y="66"/>
                    <a:pt x="22" y="66"/>
                    <a:pt x="22" y="66"/>
                  </a:cubicBezTo>
                  <a:cubicBezTo>
                    <a:pt x="13" y="76"/>
                    <a:pt x="13" y="92"/>
                    <a:pt x="22" y="102"/>
                  </a:cubicBezTo>
                  <a:cubicBezTo>
                    <a:pt x="30" y="110"/>
                    <a:pt x="30" y="110"/>
                    <a:pt x="30" y="110"/>
                  </a:cubicBezTo>
                  <a:cubicBezTo>
                    <a:pt x="35" y="114"/>
                    <a:pt x="41" y="117"/>
                    <a:pt x="48" y="116"/>
                  </a:cubicBezTo>
                  <a:cubicBezTo>
                    <a:pt x="56" y="116"/>
                    <a:pt x="63" y="112"/>
                    <a:pt x="70" y="106"/>
                  </a:cubicBezTo>
                  <a:cubicBezTo>
                    <a:pt x="102" y="74"/>
                    <a:pt x="102" y="74"/>
                    <a:pt x="102" y="74"/>
                  </a:cubicBezTo>
                  <a:cubicBezTo>
                    <a:pt x="104" y="71"/>
                    <a:pt x="108" y="71"/>
                    <a:pt x="110" y="74"/>
                  </a:cubicBezTo>
                  <a:cubicBezTo>
                    <a:pt x="113" y="76"/>
                    <a:pt x="113" y="80"/>
                    <a:pt x="110" y="82"/>
                  </a:cubicBezTo>
                  <a:cubicBezTo>
                    <a:pt x="78" y="114"/>
                    <a:pt x="78" y="114"/>
                    <a:pt x="78" y="114"/>
                  </a:cubicBezTo>
                  <a:cubicBezTo>
                    <a:pt x="70" y="123"/>
                    <a:pt x="59" y="128"/>
                    <a:pt x="49" y="128"/>
                  </a:cubicBezTo>
                  <a:cubicBezTo>
                    <a:pt x="48" y="128"/>
                    <a:pt x="47" y="128"/>
                    <a:pt x="47" y="1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7" name="Freeform 33"/>
            <p:cNvSpPr/>
            <p:nvPr/>
          </p:nvSpPr>
          <p:spPr bwMode="auto">
            <a:xfrm>
              <a:off x="8769350" y="4130676"/>
              <a:ext cx="327025" cy="392113"/>
            </a:xfrm>
            <a:custGeom>
              <a:avLst/>
              <a:gdLst>
                <a:gd name="T0" fmla="*/ 29 w 110"/>
                <a:gd name="T1" fmla="*/ 132 h 132"/>
                <a:gd name="T2" fmla="*/ 26 w 110"/>
                <a:gd name="T3" fmla="*/ 132 h 132"/>
                <a:gd name="T4" fmla="*/ 2 w 110"/>
                <a:gd name="T5" fmla="*/ 118 h 132"/>
                <a:gd name="T6" fmla="*/ 4 w 110"/>
                <a:gd name="T7" fmla="*/ 110 h 132"/>
                <a:gd name="T8" fmla="*/ 12 w 110"/>
                <a:gd name="T9" fmla="*/ 112 h 132"/>
                <a:gd name="T10" fmla="*/ 27 w 110"/>
                <a:gd name="T11" fmla="*/ 120 h 132"/>
                <a:gd name="T12" fmla="*/ 43 w 110"/>
                <a:gd name="T13" fmla="*/ 115 h 132"/>
                <a:gd name="T14" fmla="*/ 91 w 110"/>
                <a:gd name="T15" fmla="*/ 67 h 132"/>
                <a:gd name="T16" fmla="*/ 98 w 110"/>
                <a:gd name="T17" fmla="*/ 51 h 132"/>
                <a:gd name="T18" fmla="*/ 91 w 110"/>
                <a:gd name="T19" fmla="*/ 35 h 132"/>
                <a:gd name="T20" fmla="*/ 83 w 110"/>
                <a:gd name="T21" fmla="*/ 27 h 132"/>
                <a:gd name="T22" fmla="*/ 47 w 110"/>
                <a:gd name="T23" fmla="*/ 23 h 132"/>
                <a:gd name="T24" fmla="*/ 11 w 110"/>
                <a:gd name="T25" fmla="*/ 59 h 132"/>
                <a:gd name="T26" fmla="*/ 3 w 110"/>
                <a:gd name="T27" fmla="*/ 59 h 132"/>
                <a:gd name="T28" fmla="*/ 3 w 110"/>
                <a:gd name="T29" fmla="*/ 51 h 132"/>
                <a:gd name="T30" fmla="*/ 39 w 110"/>
                <a:gd name="T31" fmla="*/ 15 h 132"/>
                <a:gd name="T32" fmla="*/ 91 w 110"/>
                <a:gd name="T33" fmla="*/ 19 h 132"/>
                <a:gd name="T34" fmla="*/ 99 w 110"/>
                <a:gd name="T35" fmla="*/ 27 h 132"/>
                <a:gd name="T36" fmla="*/ 110 w 110"/>
                <a:gd name="T37" fmla="*/ 51 h 132"/>
                <a:gd name="T38" fmla="*/ 99 w 110"/>
                <a:gd name="T39" fmla="*/ 75 h 132"/>
                <a:gd name="T40" fmla="*/ 51 w 110"/>
                <a:gd name="T41" fmla="*/ 123 h 132"/>
                <a:gd name="T42" fmla="*/ 29 w 110"/>
                <a:gd name="T4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32">
                  <a:moveTo>
                    <a:pt x="29" y="132"/>
                  </a:moveTo>
                  <a:cubicBezTo>
                    <a:pt x="28" y="132"/>
                    <a:pt x="27" y="132"/>
                    <a:pt x="26" y="132"/>
                  </a:cubicBezTo>
                  <a:cubicBezTo>
                    <a:pt x="16" y="131"/>
                    <a:pt x="7" y="126"/>
                    <a:pt x="2" y="118"/>
                  </a:cubicBezTo>
                  <a:cubicBezTo>
                    <a:pt x="0" y="116"/>
                    <a:pt x="1" y="112"/>
                    <a:pt x="4" y="110"/>
                  </a:cubicBezTo>
                  <a:cubicBezTo>
                    <a:pt x="6" y="108"/>
                    <a:pt x="10" y="109"/>
                    <a:pt x="12" y="112"/>
                  </a:cubicBezTo>
                  <a:cubicBezTo>
                    <a:pt x="15" y="116"/>
                    <a:pt x="21" y="120"/>
                    <a:pt x="27" y="120"/>
                  </a:cubicBezTo>
                  <a:cubicBezTo>
                    <a:pt x="33" y="121"/>
                    <a:pt x="39" y="119"/>
                    <a:pt x="43" y="115"/>
                  </a:cubicBezTo>
                  <a:cubicBezTo>
                    <a:pt x="91" y="67"/>
                    <a:pt x="91" y="67"/>
                    <a:pt x="91" y="67"/>
                  </a:cubicBezTo>
                  <a:cubicBezTo>
                    <a:pt x="95" y="62"/>
                    <a:pt x="98" y="57"/>
                    <a:pt x="98" y="51"/>
                  </a:cubicBezTo>
                  <a:cubicBezTo>
                    <a:pt x="98" y="45"/>
                    <a:pt x="95" y="40"/>
                    <a:pt x="91" y="35"/>
                  </a:cubicBezTo>
                  <a:cubicBezTo>
                    <a:pt x="83" y="27"/>
                    <a:pt x="83" y="27"/>
                    <a:pt x="83" y="27"/>
                  </a:cubicBezTo>
                  <a:cubicBezTo>
                    <a:pt x="73" y="18"/>
                    <a:pt x="57" y="14"/>
                    <a:pt x="47" y="23"/>
                  </a:cubicBezTo>
                  <a:cubicBezTo>
                    <a:pt x="11" y="59"/>
                    <a:pt x="11" y="59"/>
                    <a:pt x="11" y="59"/>
                  </a:cubicBezTo>
                  <a:cubicBezTo>
                    <a:pt x="9" y="62"/>
                    <a:pt x="5" y="62"/>
                    <a:pt x="3" y="59"/>
                  </a:cubicBezTo>
                  <a:cubicBezTo>
                    <a:pt x="0" y="57"/>
                    <a:pt x="0" y="53"/>
                    <a:pt x="3" y="51"/>
                  </a:cubicBezTo>
                  <a:cubicBezTo>
                    <a:pt x="39" y="15"/>
                    <a:pt x="39" y="15"/>
                    <a:pt x="39" y="15"/>
                  </a:cubicBezTo>
                  <a:cubicBezTo>
                    <a:pt x="53" y="0"/>
                    <a:pt x="78" y="5"/>
                    <a:pt x="91" y="19"/>
                  </a:cubicBezTo>
                  <a:cubicBezTo>
                    <a:pt x="99" y="27"/>
                    <a:pt x="99" y="27"/>
                    <a:pt x="99" y="27"/>
                  </a:cubicBezTo>
                  <a:cubicBezTo>
                    <a:pt x="106" y="34"/>
                    <a:pt x="110" y="42"/>
                    <a:pt x="110" y="51"/>
                  </a:cubicBezTo>
                  <a:cubicBezTo>
                    <a:pt x="110" y="60"/>
                    <a:pt x="106" y="68"/>
                    <a:pt x="99" y="75"/>
                  </a:cubicBezTo>
                  <a:cubicBezTo>
                    <a:pt x="51" y="123"/>
                    <a:pt x="51" y="123"/>
                    <a:pt x="51" y="123"/>
                  </a:cubicBezTo>
                  <a:cubicBezTo>
                    <a:pt x="45" y="129"/>
                    <a:pt x="38" y="132"/>
                    <a:pt x="29"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38" name="Group 35"/>
          <p:cNvGrpSpPr/>
          <p:nvPr/>
        </p:nvGrpSpPr>
        <p:grpSpPr>
          <a:xfrm>
            <a:off x="3112767" y="1877567"/>
            <a:ext cx="312722" cy="436089"/>
            <a:chOff x="6924675" y="5064125"/>
            <a:chExt cx="346075" cy="482600"/>
          </a:xfrm>
          <a:solidFill>
            <a:schemeClr val="accent3"/>
          </a:solidFill>
        </p:grpSpPr>
        <p:sp>
          <p:nvSpPr>
            <p:cNvPr id="39" name="Freeform 331"/>
            <p:cNvSpPr>
              <a:spLocks noEditPoints="1"/>
            </p:cNvSpPr>
            <p:nvPr/>
          </p:nvSpPr>
          <p:spPr bwMode="auto">
            <a:xfrm>
              <a:off x="6924675" y="5064125"/>
              <a:ext cx="346075" cy="482600"/>
            </a:xfrm>
            <a:custGeom>
              <a:avLst/>
              <a:gdLst>
                <a:gd name="T0" fmla="*/ 68 w 92"/>
                <a:gd name="T1" fmla="*/ 36 h 128"/>
                <a:gd name="T2" fmla="*/ 60 w 92"/>
                <a:gd name="T3" fmla="*/ 56 h 128"/>
                <a:gd name="T4" fmla="*/ 44 w 92"/>
                <a:gd name="T5" fmla="*/ 20 h 128"/>
                <a:gd name="T6" fmla="*/ 36 w 92"/>
                <a:gd name="T7" fmla="*/ 44 h 128"/>
                <a:gd name="T8" fmla="*/ 4 w 92"/>
                <a:gd name="T9" fmla="*/ 0 h 128"/>
                <a:gd name="T10" fmla="*/ 0 w 92"/>
                <a:gd name="T11" fmla="*/ 92 h 128"/>
                <a:gd name="T12" fmla="*/ 40 w 92"/>
                <a:gd name="T13" fmla="*/ 128 h 128"/>
                <a:gd name="T14" fmla="*/ 86 w 92"/>
                <a:gd name="T15" fmla="*/ 100 h 128"/>
                <a:gd name="T16" fmla="*/ 68 w 92"/>
                <a:gd name="T17" fmla="*/ 36 h 128"/>
                <a:gd name="T18" fmla="*/ 79 w 92"/>
                <a:gd name="T19" fmla="*/ 98 h 128"/>
                <a:gd name="T20" fmla="*/ 40 w 92"/>
                <a:gd name="T21" fmla="*/ 120 h 128"/>
                <a:gd name="T22" fmla="*/ 8 w 92"/>
                <a:gd name="T23" fmla="*/ 92 h 128"/>
                <a:gd name="T24" fmla="*/ 12 w 92"/>
                <a:gd name="T25" fmla="*/ 63 h 128"/>
                <a:gd name="T26" fmla="*/ 16 w 92"/>
                <a:gd name="T27" fmla="*/ 23 h 128"/>
                <a:gd name="T28" fmla="*/ 33 w 92"/>
                <a:gd name="T29" fmla="*/ 63 h 128"/>
                <a:gd name="T30" fmla="*/ 47 w 92"/>
                <a:gd name="T31" fmla="*/ 39 h 128"/>
                <a:gd name="T32" fmla="*/ 52 w 92"/>
                <a:gd name="T33" fmla="*/ 76 h 128"/>
                <a:gd name="T34" fmla="*/ 71 w 92"/>
                <a:gd name="T35" fmla="*/ 54 h 128"/>
                <a:gd name="T36" fmla="*/ 79 w 92"/>
                <a:gd name="T37"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28">
                  <a:moveTo>
                    <a:pt x="68" y="36"/>
                  </a:moveTo>
                  <a:cubicBezTo>
                    <a:pt x="68" y="47"/>
                    <a:pt x="60" y="56"/>
                    <a:pt x="60" y="56"/>
                  </a:cubicBezTo>
                  <a:cubicBezTo>
                    <a:pt x="60" y="36"/>
                    <a:pt x="44" y="20"/>
                    <a:pt x="44" y="20"/>
                  </a:cubicBezTo>
                  <a:cubicBezTo>
                    <a:pt x="44" y="20"/>
                    <a:pt x="44" y="32"/>
                    <a:pt x="36" y="44"/>
                  </a:cubicBezTo>
                  <a:cubicBezTo>
                    <a:pt x="28" y="16"/>
                    <a:pt x="4" y="0"/>
                    <a:pt x="4" y="0"/>
                  </a:cubicBezTo>
                  <a:cubicBezTo>
                    <a:pt x="16" y="44"/>
                    <a:pt x="0" y="60"/>
                    <a:pt x="0" y="92"/>
                  </a:cubicBezTo>
                  <a:cubicBezTo>
                    <a:pt x="0" y="110"/>
                    <a:pt x="16" y="128"/>
                    <a:pt x="40" y="128"/>
                  </a:cubicBezTo>
                  <a:cubicBezTo>
                    <a:pt x="76" y="128"/>
                    <a:pt x="83" y="115"/>
                    <a:pt x="86" y="100"/>
                  </a:cubicBezTo>
                  <a:cubicBezTo>
                    <a:pt x="92" y="80"/>
                    <a:pt x="84" y="56"/>
                    <a:pt x="68" y="36"/>
                  </a:cubicBezTo>
                  <a:close/>
                  <a:moveTo>
                    <a:pt x="79" y="98"/>
                  </a:moveTo>
                  <a:cubicBezTo>
                    <a:pt x="76" y="108"/>
                    <a:pt x="73" y="120"/>
                    <a:pt x="40" y="120"/>
                  </a:cubicBezTo>
                  <a:cubicBezTo>
                    <a:pt x="20" y="120"/>
                    <a:pt x="8" y="106"/>
                    <a:pt x="8" y="92"/>
                  </a:cubicBezTo>
                  <a:cubicBezTo>
                    <a:pt x="8" y="81"/>
                    <a:pt x="10" y="72"/>
                    <a:pt x="12" y="63"/>
                  </a:cubicBezTo>
                  <a:cubicBezTo>
                    <a:pt x="15" y="51"/>
                    <a:pt x="17" y="39"/>
                    <a:pt x="16" y="23"/>
                  </a:cubicBezTo>
                  <a:cubicBezTo>
                    <a:pt x="29" y="40"/>
                    <a:pt x="33" y="63"/>
                    <a:pt x="33" y="63"/>
                  </a:cubicBezTo>
                  <a:cubicBezTo>
                    <a:pt x="33" y="63"/>
                    <a:pt x="44" y="47"/>
                    <a:pt x="47" y="39"/>
                  </a:cubicBezTo>
                  <a:cubicBezTo>
                    <a:pt x="50" y="44"/>
                    <a:pt x="52" y="60"/>
                    <a:pt x="52" y="76"/>
                  </a:cubicBezTo>
                  <a:cubicBezTo>
                    <a:pt x="52" y="76"/>
                    <a:pt x="63" y="67"/>
                    <a:pt x="71" y="54"/>
                  </a:cubicBezTo>
                  <a:cubicBezTo>
                    <a:pt x="79" y="69"/>
                    <a:pt x="82" y="85"/>
                    <a:pt x="79" y="9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40" name="Freeform 332"/>
            <p:cNvSpPr/>
            <p:nvPr/>
          </p:nvSpPr>
          <p:spPr bwMode="auto">
            <a:xfrm>
              <a:off x="6981825" y="5272088"/>
              <a:ext cx="214313" cy="173038"/>
            </a:xfrm>
            <a:custGeom>
              <a:avLst/>
              <a:gdLst>
                <a:gd name="T0" fmla="*/ 55 w 57"/>
                <a:gd name="T1" fmla="*/ 12 h 46"/>
                <a:gd name="T2" fmla="*/ 51 w 57"/>
                <a:gd name="T3" fmla="*/ 16 h 46"/>
                <a:gd name="T4" fmla="*/ 32 w 57"/>
                <a:gd name="T5" fmla="*/ 31 h 46"/>
                <a:gd name="T6" fmla="*/ 30 w 57"/>
                <a:gd name="T7" fmla="*/ 14 h 46"/>
                <a:gd name="T8" fmla="*/ 30 w 57"/>
                <a:gd name="T9" fmla="*/ 7 h 46"/>
                <a:gd name="T10" fmla="*/ 24 w 57"/>
                <a:gd name="T11" fmla="*/ 16 h 46"/>
                <a:gd name="T12" fmla="*/ 17 w 57"/>
                <a:gd name="T13" fmla="*/ 26 h 46"/>
                <a:gd name="T14" fmla="*/ 9 w 57"/>
                <a:gd name="T15" fmla="*/ 5 h 46"/>
                <a:gd name="T16" fmla="*/ 7 w 57"/>
                <a:gd name="T17" fmla="*/ 0 h 46"/>
                <a:gd name="T18" fmla="*/ 5 w 57"/>
                <a:gd name="T19" fmla="*/ 6 h 46"/>
                <a:gd name="T20" fmla="*/ 0 w 57"/>
                <a:gd name="T21" fmla="*/ 40 h 46"/>
                <a:gd name="T22" fmla="*/ 2 w 57"/>
                <a:gd name="T23" fmla="*/ 42 h 46"/>
                <a:gd name="T24" fmla="*/ 4 w 57"/>
                <a:gd name="T25" fmla="*/ 40 h 46"/>
                <a:gd name="T26" fmla="*/ 7 w 57"/>
                <a:gd name="T27" fmla="*/ 12 h 46"/>
                <a:gd name="T28" fmla="*/ 15 w 57"/>
                <a:gd name="T29" fmla="*/ 31 h 46"/>
                <a:gd name="T30" fmla="*/ 16 w 57"/>
                <a:gd name="T31" fmla="*/ 34 h 46"/>
                <a:gd name="T32" fmla="*/ 18 w 57"/>
                <a:gd name="T33" fmla="*/ 31 h 46"/>
                <a:gd name="T34" fmla="*/ 26 w 57"/>
                <a:gd name="T35" fmla="*/ 20 h 46"/>
                <a:gd name="T36" fmla="*/ 29 w 57"/>
                <a:gd name="T37" fmla="*/ 34 h 46"/>
                <a:gd name="T38" fmla="*/ 30 w 57"/>
                <a:gd name="T39" fmla="*/ 37 h 46"/>
                <a:gd name="T40" fmla="*/ 32 w 57"/>
                <a:gd name="T41" fmla="*/ 36 h 46"/>
                <a:gd name="T42" fmla="*/ 52 w 57"/>
                <a:gd name="T43" fmla="*/ 21 h 46"/>
                <a:gd name="T44" fmla="*/ 49 w 57"/>
                <a:gd name="T45" fmla="*/ 43 h 46"/>
                <a:gd name="T46" fmla="*/ 51 w 57"/>
                <a:gd name="T47" fmla="*/ 45 h 46"/>
                <a:gd name="T48" fmla="*/ 51 w 57"/>
                <a:gd name="T49" fmla="*/ 46 h 46"/>
                <a:gd name="T50" fmla="*/ 53 w 57"/>
                <a:gd name="T51" fmla="*/ 44 h 46"/>
                <a:gd name="T52" fmla="*/ 55 w 57"/>
                <a:gd name="T53" fmla="*/ 16 h 46"/>
                <a:gd name="T54" fmla="*/ 55 w 57"/>
                <a:gd name="T55"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46">
                  <a:moveTo>
                    <a:pt x="55" y="12"/>
                  </a:moveTo>
                  <a:cubicBezTo>
                    <a:pt x="51" y="16"/>
                    <a:pt x="51" y="16"/>
                    <a:pt x="51" y="16"/>
                  </a:cubicBezTo>
                  <a:cubicBezTo>
                    <a:pt x="47" y="21"/>
                    <a:pt x="43" y="26"/>
                    <a:pt x="32" y="31"/>
                  </a:cubicBezTo>
                  <a:cubicBezTo>
                    <a:pt x="31" y="26"/>
                    <a:pt x="30" y="21"/>
                    <a:pt x="30" y="14"/>
                  </a:cubicBezTo>
                  <a:cubicBezTo>
                    <a:pt x="30" y="7"/>
                    <a:pt x="30" y="7"/>
                    <a:pt x="30" y="7"/>
                  </a:cubicBezTo>
                  <a:cubicBezTo>
                    <a:pt x="24" y="16"/>
                    <a:pt x="24" y="16"/>
                    <a:pt x="24" y="16"/>
                  </a:cubicBezTo>
                  <a:cubicBezTo>
                    <a:pt x="21" y="20"/>
                    <a:pt x="20" y="22"/>
                    <a:pt x="17" y="26"/>
                  </a:cubicBezTo>
                  <a:cubicBezTo>
                    <a:pt x="13" y="17"/>
                    <a:pt x="11" y="11"/>
                    <a:pt x="9" y="5"/>
                  </a:cubicBezTo>
                  <a:cubicBezTo>
                    <a:pt x="7" y="0"/>
                    <a:pt x="7" y="0"/>
                    <a:pt x="7" y="0"/>
                  </a:cubicBezTo>
                  <a:cubicBezTo>
                    <a:pt x="5" y="6"/>
                    <a:pt x="5" y="6"/>
                    <a:pt x="5" y="6"/>
                  </a:cubicBezTo>
                  <a:cubicBezTo>
                    <a:pt x="2" y="13"/>
                    <a:pt x="0" y="21"/>
                    <a:pt x="0" y="40"/>
                  </a:cubicBezTo>
                  <a:cubicBezTo>
                    <a:pt x="0" y="41"/>
                    <a:pt x="0" y="42"/>
                    <a:pt x="2" y="42"/>
                  </a:cubicBezTo>
                  <a:cubicBezTo>
                    <a:pt x="3" y="42"/>
                    <a:pt x="4" y="41"/>
                    <a:pt x="4" y="40"/>
                  </a:cubicBezTo>
                  <a:cubicBezTo>
                    <a:pt x="4" y="25"/>
                    <a:pt x="5" y="18"/>
                    <a:pt x="7" y="12"/>
                  </a:cubicBezTo>
                  <a:cubicBezTo>
                    <a:pt x="9" y="17"/>
                    <a:pt x="12" y="23"/>
                    <a:pt x="15" y="31"/>
                  </a:cubicBezTo>
                  <a:cubicBezTo>
                    <a:pt x="16" y="34"/>
                    <a:pt x="16" y="34"/>
                    <a:pt x="16" y="34"/>
                  </a:cubicBezTo>
                  <a:cubicBezTo>
                    <a:pt x="18" y="31"/>
                    <a:pt x="18" y="31"/>
                    <a:pt x="18" y="31"/>
                  </a:cubicBezTo>
                  <a:cubicBezTo>
                    <a:pt x="22" y="27"/>
                    <a:pt x="24" y="24"/>
                    <a:pt x="26" y="20"/>
                  </a:cubicBezTo>
                  <a:cubicBezTo>
                    <a:pt x="27" y="26"/>
                    <a:pt x="28" y="30"/>
                    <a:pt x="29" y="34"/>
                  </a:cubicBezTo>
                  <a:cubicBezTo>
                    <a:pt x="30" y="37"/>
                    <a:pt x="30" y="37"/>
                    <a:pt x="30" y="37"/>
                  </a:cubicBezTo>
                  <a:cubicBezTo>
                    <a:pt x="32" y="36"/>
                    <a:pt x="32" y="36"/>
                    <a:pt x="32" y="36"/>
                  </a:cubicBezTo>
                  <a:cubicBezTo>
                    <a:pt x="43" y="31"/>
                    <a:pt x="48" y="26"/>
                    <a:pt x="52" y="21"/>
                  </a:cubicBezTo>
                  <a:cubicBezTo>
                    <a:pt x="53" y="29"/>
                    <a:pt x="52" y="37"/>
                    <a:pt x="49" y="43"/>
                  </a:cubicBezTo>
                  <a:cubicBezTo>
                    <a:pt x="49" y="44"/>
                    <a:pt x="49" y="45"/>
                    <a:pt x="51" y="45"/>
                  </a:cubicBezTo>
                  <a:cubicBezTo>
                    <a:pt x="51" y="45"/>
                    <a:pt x="51" y="46"/>
                    <a:pt x="51" y="46"/>
                  </a:cubicBezTo>
                  <a:cubicBezTo>
                    <a:pt x="52" y="46"/>
                    <a:pt x="53" y="45"/>
                    <a:pt x="53" y="44"/>
                  </a:cubicBezTo>
                  <a:cubicBezTo>
                    <a:pt x="56" y="37"/>
                    <a:pt x="57" y="26"/>
                    <a:pt x="55" y="16"/>
                  </a:cubicBezTo>
                  <a:lnTo>
                    <a:pt x="55"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41" name="TextBox 13"/>
          <p:cNvSpPr txBox="1"/>
          <p:nvPr/>
        </p:nvSpPr>
        <p:spPr>
          <a:xfrm>
            <a:off x="8982061" y="1770021"/>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8982061" y="2092022"/>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8903629" y="4435555"/>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8903629" y="4757556"/>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13"/>
          <p:cNvSpPr txBox="1"/>
          <p:nvPr/>
        </p:nvSpPr>
        <p:spPr>
          <a:xfrm>
            <a:off x="1791349" y="4674116"/>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752637" y="4996117"/>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3"/>
          <p:cNvSpPr txBox="1"/>
          <p:nvPr/>
        </p:nvSpPr>
        <p:spPr>
          <a:xfrm>
            <a:off x="1672801" y="1770021"/>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13"/>
          <p:cNvSpPr txBox="1"/>
          <p:nvPr/>
        </p:nvSpPr>
        <p:spPr>
          <a:xfrm>
            <a:off x="634089" y="2092022"/>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rcRect l="70112" r="8570"/>
          <a:stretch>
            <a:fillRect/>
          </a:stretch>
        </p:blipFill>
        <p:spPr>
          <a:xfrm>
            <a:off x="1685925" y="0"/>
            <a:ext cx="2190749" cy="6858000"/>
          </a:xfrm>
          <a:custGeom>
            <a:avLst/>
            <a:gdLst>
              <a:gd name="connsiteX0" fmla="*/ 0 w 2190749"/>
              <a:gd name="connsiteY0" fmla="*/ 0 h 6858000"/>
              <a:gd name="connsiteX1" fmla="*/ 2190749 w 2190749"/>
              <a:gd name="connsiteY1" fmla="*/ 0 h 6858000"/>
              <a:gd name="connsiteX2" fmla="*/ 2190749 w 2190749"/>
              <a:gd name="connsiteY2" fmla="*/ 6858000 h 6858000"/>
              <a:gd name="connsiteX3" fmla="*/ 0 w 21907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90749" h="6858000">
                <a:moveTo>
                  <a:pt x="0" y="0"/>
                </a:moveTo>
                <a:lnTo>
                  <a:pt x="2190749" y="0"/>
                </a:lnTo>
                <a:lnTo>
                  <a:pt x="2190749" y="6858000"/>
                </a:lnTo>
                <a:lnTo>
                  <a:pt x="0" y="6858000"/>
                </a:lnTo>
                <a:close/>
              </a:path>
            </a:pathLst>
          </a:custGeom>
        </p:spPr>
      </p:pic>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rcRect l="91430"/>
          <a:stretch>
            <a:fillRect/>
          </a:stretch>
        </p:blipFill>
        <p:spPr>
          <a:xfrm>
            <a:off x="3876674" y="0"/>
            <a:ext cx="8315325" cy="6858000"/>
          </a:xfrm>
          <a:custGeom>
            <a:avLst/>
            <a:gdLst>
              <a:gd name="connsiteX0" fmla="*/ 0 w 880686"/>
              <a:gd name="connsiteY0" fmla="*/ 0 h 6858000"/>
              <a:gd name="connsiteX1" fmla="*/ 880686 w 880686"/>
              <a:gd name="connsiteY1" fmla="*/ 0 h 6858000"/>
              <a:gd name="connsiteX2" fmla="*/ 880686 w 880686"/>
              <a:gd name="connsiteY2" fmla="*/ 6858000 h 6858000"/>
              <a:gd name="connsiteX3" fmla="*/ 0 w 8806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80686" h="6858000">
                <a:moveTo>
                  <a:pt x="0" y="0"/>
                </a:moveTo>
                <a:lnTo>
                  <a:pt x="880686" y="0"/>
                </a:lnTo>
                <a:lnTo>
                  <a:pt x="880686" y="6858000"/>
                </a:lnTo>
                <a:lnTo>
                  <a:pt x="0" y="6858000"/>
                </a:lnTo>
                <a:close/>
              </a:path>
            </a:pathLst>
          </a:custGeom>
        </p:spPr>
      </p:pic>
      <p:pic>
        <p:nvPicPr>
          <p:cNvPr id="14" name="图片 13"/>
          <p:cNvPicPr>
            <a:picLocks noChangeAspect="1"/>
          </p:cNvPicPr>
          <p:nvPr/>
        </p:nvPicPr>
        <p:blipFill>
          <a:blip r:embed="rId2" cstate="print">
            <a:extLst>
              <a:ext uri="{28A0092B-C50C-407E-A947-70E740481C1C}">
                <a14:useLocalDpi xmlns:a14="http://schemas.microsoft.com/office/drawing/2010/main" xmlns="" val="0"/>
              </a:ext>
            </a:extLst>
          </a:blip>
          <a:srcRect l="66127" r="29888"/>
          <a:stretch>
            <a:fillRect/>
          </a:stretch>
        </p:blipFill>
        <p:spPr>
          <a:xfrm>
            <a:off x="0" y="0"/>
            <a:ext cx="1685925" cy="6858000"/>
          </a:xfrm>
          <a:custGeom>
            <a:avLst/>
            <a:gdLst>
              <a:gd name="connsiteX0" fmla="*/ 0 w 409576"/>
              <a:gd name="connsiteY0" fmla="*/ 0 h 6858000"/>
              <a:gd name="connsiteX1" fmla="*/ 409576 w 409576"/>
              <a:gd name="connsiteY1" fmla="*/ 0 h 6858000"/>
              <a:gd name="connsiteX2" fmla="*/ 409576 w 409576"/>
              <a:gd name="connsiteY2" fmla="*/ 6858000 h 6858000"/>
              <a:gd name="connsiteX3" fmla="*/ 0 w 409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9576" h="6858000">
                <a:moveTo>
                  <a:pt x="0" y="0"/>
                </a:moveTo>
                <a:lnTo>
                  <a:pt x="409576" y="0"/>
                </a:lnTo>
                <a:lnTo>
                  <a:pt x="409576" y="6858000"/>
                </a:lnTo>
                <a:lnTo>
                  <a:pt x="0" y="6858000"/>
                </a:lnTo>
                <a:close/>
              </a:path>
            </a:pathLst>
          </a:custGeom>
        </p:spPr>
      </p:pic>
      <p:sp>
        <p:nvSpPr>
          <p:cNvPr id="15" name="文本框 14"/>
          <p:cNvSpPr txBox="1"/>
          <p:nvPr/>
        </p:nvSpPr>
        <p:spPr>
          <a:xfrm>
            <a:off x="5643548" y="1012928"/>
            <a:ext cx="5631672" cy="584775"/>
          </a:xfrm>
          <a:prstGeom prst="rect">
            <a:avLst/>
          </a:prstGeom>
          <a:noFill/>
        </p:spPr>
        <p:txBody>
          <a:bodyPr wrap="square" rtlCol="0">
            <a:spAutoFit/>
          </a:bodyPr>
          <a:lstStyle/>
          <a:p>
            <a:pPr algn="ctr"/>
            <a:r>
              <a:rPr lang="zh-CN" altLang="en-US" sz="3200" dirty="0" smtClean="0">
                <a:latin typeface="华文仿宋" panose="02010600040101010101" pitchFamily="2" charset="-122"/>
                <a:ea typeface="华文仿宋" panose="02010600040101010101" pitchFamily="2" charset="-122"/>
                <a:cs typeface="Arial Unicode MS" panose="020B0604020202020204" pitchFamily="34" charset="-122"/>
              </a:rPr>
              <a:t>一       选题背景与意义</a:t>
            </a:r>
            <a:endParaRPr lang="en-US" altLang="zh-CN" sz="3200" dirty="0" smtClean="0">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16" name="文本框 15"/>
          <p:cNvSpPr txBox="1"/>
          <p:nvPr/>
        </p:nvSpPr>
        <p:spPr>
          <a:xfrm>
            <a:off x="5643548" y="2206938"/>
            <a:ext cx="5631672" cy="584775"/>
          </a:xfrm>
          <a:prstGeom prst="rect">
            <a:avLst/>
          </a:prstGeom>
          <a:noFill/>
        </p:spPr>
        <p:txBody>
          <a:bodyPr wrap="square" rtlCol="0">
            <a:spAutoFit/>
          </a:bodyPr>
          <a:lstStyle/>
          <a:p>
            <a:pPr algn="ctr"/>
            <a:r>
              <a:rPr lang="zh-CN" altLang="en-US"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二       论文框架与内容</a:t>
            </a:r>
            <a:endParaRPr lang="en-US" altLang="zh-CN"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17" name="文本框 16"/>
          <p:cNvSpPr txBox="1"/>
          <p:nvPr/>
        </p:nvSpPr>
        <p:spPr>
          <a:xfrm>
            <a:off x="5643548" y="3400948"/>
            <a:ext cx="5631672" cy="584775"/>
          </a:xfrm>
          <a:prstGeom prst="rect">
            <a:avLst/>
          </a:prstGeom>
          <a:noFill/>
        </p:spPr>
        <p:txBody>
          <a:bodyPr wrap="square" rtlCol="0">
            <a:spAutoFit/>
          </a:bodyPr>
          <a:lstStyle/>
          <a:p>
            <a:pPr algn="ctr"/>
            <a:r>
              <a:rPr lang="zh-CN" altLang="en-US"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三        研究方法及过程</a:t>
            </a:r>
            <a:endParaRPr lang="en-US" altLang="zh-CN"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18" name="文本框 17"/>
          <p:cNvSpPr txBox="1"/>
          <p:nvPr/>
        </p:nvSpPr>
        <p:spPr>
          <a:xfrm>
            <a:off x="5643548" y="4594959"/>
            <a:ext cx="5631672" cy="584775"/>
          </a:xfrm>
          <a:prstGeom prst="rect">
            <a:avLst/>
          </a:prstGeom>
          <a:noFill/>
        </p:spPr>
        <p:txBody>
          <a:bodyPr wrap="square" rtlCol="0">
            <a:spAutoFit/>
          </a:bodyPr>
          <a:lstStyle/>
          <a:p>
            <a:pPr algn="ctr"/>
            <a:r>
              <a:rPr lang="zh-CN" altLang="en-US"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四        论文总结及致谢</a:t>
            </a:r>
            <a:endParaRPr lang="en-US" altLang="zh-CN" sz="32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21" name="文本框 20"/>
          <p:cNvSpPr txBox="1"/>
          <p:nvPr/>
        </p:nvSpPr>
        <p:spPr>
          <a:xfrm>
            <a:off x="1923031" y="1597704"/>
            <a:ext cx="1292662" cy="2583772"/>
          </a:xfrm>
          <a:prstGeom prst="rect">
            <a:avLst/>
          </a:prstGeom>
          <a:noFill/>
        </p:spPr>
        <p:txBody>
          <a:bodyPr vert="eaVert" wrap="square" rtlCol="0">
            <a:spAutoFit/>
          </a:bodyPr>
          <a:lstStyle/>
          <a:p>
            <a:r>
              <a:rPr lang="zh-CN" altLang="en-US" sz="7200" dirty="0" smtClean="0">
                <a:latin typeface="华文仿宋" panose="02010600040101010101" pitchFamily="2" charset="-122"/>
                <a:ea typeface="华文仿宋" panose="02010600040101010101" pitchFamily="2" charset="-122"/>
              </a:rPr>
              <a:t>目录</a:t>
            </a:r>
            <a:endParaRPr lang="zh-CN" altLang="en-US" sz="7200" dirty="0">
              <a:latin typeface="华文仿宋" panose="02010600040101010101" pitchFamily="2" charset="-122"/>
              <a:ea typeface="华文仿宋" panose="02010600040101010101" pitchFamily="2" charset="-122"/>
            </a:endParaRPr>
          </a:p>
        </p:txBody>
      </p:sp>
      <p:sp>
        <p:nvSpPr>
          <p:cNvPr id="23" name="文本框 22"/>
          <p:cNvSpPr txBox="1"/>
          <p:nvPr/>
        </p:nvSpPr>
        <p:spPr>
          <a:xfrm>
            <a:off x="3138010" y="2791713"/>
            <a:ext cx="738664" cy="1724025"/>
          </a:xfrm>
          <a:prstGeom prst="rect">
            <a:avLst/>
          </a:prstGeom>
          <a:noFill/>
        </p:spPr>
        <p:txBody>
          <a:bodyPr vert="eaVert" wrap="square" rtlCol="0">
            <a:spAutoFit/>
          </a:bodyPr>
          <a:lstStyle/>
          <a:p>
            <a:r>
              <a:rPr lang="en-US" altLang="zh-CN" sz="3600" dirty="0" smtClean="0">
                <a:latin typeface="华文仿宋" panose="02010600040101010101" pitchFamily="2" charset="-122"/>
                <a:ea typeface="华文仿宋" panose="02010600040101010101" pitchFamily="2" charset="-122"/>
              </a:rPr>
              <a:t>contents</a:t>
            </a:r>
            <a:endParaRPr lang="zh-CN" altLang="en-US" sz="36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点击此处添加标题</a:t>
            </a:r>
          </a:p>
        </p:txBody>
      </p:sp>
      <p:sp>
        <p:nvSpPr>
          <p:cNvPr id="5" name="Freeform 26"/>
          <p:cNvSpPr/>
          <p:nvPr/>
        </p:nvSpPr>
        <p:spPr bwMode="auto">
          <a:xfrm rot="10800000">
            <a:off x="4788206" y="4698265"/>
            <a:ext cx="2816171" cy="1657111"/>
          </a:xfrm>
          <a:prstGeom prst="leftArrow">
            <a:avLst/>
          </a:prstGeom>
          <a:solidFill>
            <a:schemeClr val="accent1"/>
          </a:solidFill>
          <a:ln>
            <a:noFill/>
          </a:ln>
        </p:spPr>
        <p:txBody>
          <a:bodyPr vert="horz" wrap="square" lIns="91440" tIns="45720" rIns="91440" bIns="45720" numCol="1" anchor="t" anchorCtr="0" compatLnSpc="1"/>
          <a:lstStyle/>
          <a:p>
            <a:endParaRPr lang="id-ID">
              <a:solidFill>
                <a:srgbClr val="000000"/>
              </a:solidFill>
            </a:endParaRPr>
          </a:p>
        </p:txBody>
      </p:sp>
      <p:sp>
        <p:nvSpPr>
          <p:cNvPr id="6" name="Freeform 26"/>
          <p:cNvSpPr/>
          <p:nvPr/>
        </p:nvSpPr>
        <p:spPr bwMode="auto">
          <a:xfrm rot="10800000">
            <a:off x="6339486" y="3118460"/>
            <a:ext cx="2738741" cy="1606311"/>
          </a:xfrm>
          <a:prstGeom prst="leftArrow">
            <a:avLst/>
          </a:prstGeom>
          <a:solidFill>
            <a:schemeClr val="accent3"/>
          </a:solidFill>
          <a:ln>
            <a:noFill/>
          </a:ln>
        </p:spPr>
        <p:txBody>
          <a:bodyPr vert="horz" wrap="square" lIns="91440" tIns="45720" rIns="91440" bIns="45720" numCol="1" anchor="t" anchorCtr="0" compatLnSpc="1"/>
          <a:lstStyle/>
          <a:p>
            <a:endParaRPr lang="id-ID">
              <a:solidFill>
                <a:srgbClr val="000000"/>
              </a:solidFill>
            </a:endParaRPr>
          </a:p>
        </p:txBody>
      </p:sp>
      <p:sp>
        <p:nvSpPr>
          <p:cNvPr id="7" name="Freeform 26"/>
          <p:cNvSpPr/>
          <p:nvPr/>
        </p:nvSpPr>
        <p:spPr bwMode="auto">
          <a:xfrm>
            <a:off x="4601003" y="1774250"/>
            <a:ext cx="2785633" cy="1657111"/>
          </a:xfrm>
          <a:prstGeom prst="leftArrow">
            <a:avLst/>
          </a:prstGeom>
          <a:solidFill>
            <a:schemeClr val="accent4"/>
          </a:solidFill>
          <a:ln>
            <a:noFill/>
          </a:ln>
        </p:spPr>
        <p:txBody>
          <a:bodyPr vert="horz" wrap="square" lIns="91440" tIns="45720" rIns="91440" bIns="45720" numCol="1" anchor="t" anchorCtr="0" compatLnSpc="1"/>
          <a:lstStyle/>
          <a:p>
            <a:endParaRPr lang="id-ID">
              <a:solidFill>
                <a:srgbClr val="000000"/>
              </a:solidFill>
            </a:endParaRPr>
          </a:p>
        </p:txBody>
      </p:sp>
      <p:sp>
        <p:nvSpPr>
          <p:cNvPr id="8" name="Freeform 26"/>
          <p:cNvSpPr/>
          <p:nvPr/>
        </p:nvSpPr>
        <p:spPr bwMode="auto">
          <a:xfrm>
            <a:off x="3060875" y="3471589"/>
            <a:ext cx="2759942" cy="1555912"/>
          </a:xfrm>
          <a:prstGeom prst="leftArrow">
            <a:avLst/>
          </a:prstGeom>
          <a:solidFill>
            <a:schemeClr val="accent2"/>
          </a:solidFill>
          <a:ln>
            <a:noFill/>
          </a:ln>
        </p:spPr>
        <p:txBody>
          <a:bodyPr vert="horz" wrap="square" lIns="91440" tIns="45720" rIns="91440" bIns="45720" numCol="1" anchor="t" anchorCtr="0" compatLnSpc="1"/>
          <a:lstStyle/>
          <a:p>
            <a:endParaRPr lang="id-ID">
              <a:solidFill>
                <a:srgbClr val="000000"/>
              </a:solidFill>
            </a:endParaRPr>
          </a:p>
        </p:txBody>
      </p:sp>
      <p:grpSp>
        <p:nvGrpSpPr>
          <p:cNvPr id="9" name="Group 15"/>
          <p:cNvGrpSpPr/>
          <p:nvPr/>
        </p:nvGrpSpPr>
        <p:grpSpPr>
          <a:xfrm rot="18810804">
            <a:off x="5123447" y="4123296"/>
            <a:ext cx="1122786" cy="720924"/>
            <a:chOff x="4481513" y="3678059"/>
            <a:chExt cx="1614487" cy="1036638"/>
          </a:xfrm>
        </p:grpSpPr>
        <p:sp>
          <p:nvSpPr>
            <p:cNvPr id="10" name="Rectangle 12"/>
            <p:cNvSpPr>
              <a:spLocks noChangeArrowheads="1"/>
            </p:cNvSpPr>
            <p:nvPr/>
          </p:nvSpPr>
          <p:spPr bwMode="auto">
            <a:xfrm>
              <a:off x="4481513" y="3678059"/>
              <a:ext cx="1614487" cy="344488"/>
            </a:xfrm>
            <a:prstGeom prst="rect">
              <a:avLst/>
            </a:prstGeom>
            <a:solidFill>
              <a:schemeClr val="accent2">
                <a:lumMod val="60000"/>
                <a:lumOff val="40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11" name="Rectangle 13"/>
            <p:cNvSpPr>
              <a:spLocks noChangeArrowheads="1"/>
            </p:cNvSpPr>
            <p:nvPr/>
          </p:nvSpPr>
          <p:spPr bwMode="auto">
            <a:xfrm>
              <a:off x="4481513" y="4022546"/>
              <a:ext cx="1614487" cy="344488"/>
            </a:xfrm>
            <a:prstGeom prst="rect">
              <a:avLst/>
            </a:prstGeom>
            <a:solidFill>
              <a:schemeClr val="accent2"/>
            </a:solidFill>
            <a:ln>
              <a:noFill/>
            </a:ln>
          </p:spPr>
          <p:txBody>
            <a:bodyPr vert="horz" wrap="square" lIns="91440" tIns="45720" rIns="91440" bIns="45720" numCol="1" anchor="t" anchorCtr="0" compatLnSpc="1"/>
            <a:lstStyle/>
            <a:p>
              <a:endParaRPr lang="id-ID">
                <a:solidFill>
                  <a:srgbClr val="000000"/>
                </a:solidFill>
              </a:endParaRPr>
            </a:p>
          </p:txBody>
        </p:sp>
        <p:sp>
          <p:nvSpPr>
            <p:cNvPr id="12" name="Rectangle 14"/>
            <p:cNvSpPr>
              <a:spLocks noChangeArrowheads="1"/>
            </p:cNvSpPr>
            <p:nvPr/>
          </p:nvSpPr>
          <p:spPr bwMode="auto">
            <a:xfrm>
              <a:off x="4481513" y="4367034"/>
              <a:ext cx="1614487" cy="347663"/>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id-ID">
                <a:solidFill>
                  <a:srgbClr val="000000"/>
                </a:solidFill>
              </a:endParaRPr>
            </a:p>
          </p:txBody>
        </p:sp>
      </p:grpSp>
      <p:grpSp>
        <p:nvGrpSpPr>
          <p:cNvPr id="13" name="Group 19"/>
          <p:cNvGrpSpPr/>
          <p:nvPr/>
        </p:nvGrpSpPr>
        <p:grpSpPr>
          <a:xfrm rot="18810804">
            <a:off x="5894068" y="3312676"/>
            <a:ext cx="1122786" cy="717613"/>
            <a:chOff x="6096000" y="3187521"/>
            <a:chExt cx="1614487" cy="1031876"/>
          </a:xfrm>
        </p:grpSpPr>
        <p:sp>
          <p:nvSpPr>
            <p:cNvPr id="14" name="Rectangle 15"/>
            <p:cNvSpPr>
              <a:spLocks noChangeArrowheads="1"/>
            </p:cNvSpPr>
            <p:nvPr/>
          </p:nvSpPr>
          <p:spPr bwMode="auto">
            <a:xfrm>
              <a:off x="6096000" y="3187521"/>
              <a:ext cx="1614487" cy="344488"/>
            </a:xfrm>
            <a:prstGeom prst="rect">
              <a:avLst/>
            </a:prstGeom>
            <a:solidFill>
              <a:schemeClr val="accent3">
                <a:lumMod val="60000"/>
                <a:lumOff val="40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15" name="Rectangle 16"/>
            <p:cNvSpPr>
              <a:spLocks noChangeArrowheads="1"/>
            </p:cNvSpPr>
            <p:nvPr/>
          </p:nvSpPr>
          <p:spPr bwMode="auto">
            <a:xfrm>
              <a:off x="6096000" y="3532009"/>
              <a:ext cx="1614487" cy="342900"/>
            </a:xfrm>
            <a:prstGeom prst="rect">
              <a:avLst/>
            </a:prstGeom>
            <a:solidFill>
              <a:schemeClr val="accent3"/>
            </a:solidFill>
            <a:ln>
              <a:noFill/>
            </a:ln>
          </p:spPr>
          <p:txBody>
            <a:bodyPr vert="horz" wrap="square" lIns="91440" tIns="45720" rIns="91440" bIns="45720" numCol="1" anchor="t" anchorCtr="0" compatLnSpc="1"/>
            <a:lstStyle/>
            <a:p>
              <a:endParaRPr lang="id-ID">
                <a:solidFill>
                  <a:srgbClr val="000000"/>
                </a:solidFill>
              </a:endParaRPr>
            </a:p>
          </p:txBody>
        </p:sp>
        <p:sp>
          <p:nvSpPr>
            <p:cNvPr id="16" name="Rectangle 17"/>
            <p:cNvSpPr>
              <a:spLocks noChangeArrowheads="1"/>
            </p:cNvSpPr>
            <p:nvPr/>
          </p:nvSpPr>
          <p:spPr bwMode="auto">
            <a:xfrm>
              <a:off x="6096000" y="3874909"/>
              <a:ext cx="1614487" cy="344488"/>
            </a:xfrm>
            <a:prstGeom prst="rect">
              <a:avLst/>
            </a:prstGeom>
            <a:solidFill>
              <a:schemeClr val="accent3">
                <a:lumMod val="75000"/>
              </a:schemeClr>
            </a:solidFill>
            <a:ln>
              <a:noFill/>
            </a:ln>
          </p:spPr>
          <p:txBody>
            <a:bodyPr vert="horz" wrap="square" lIns="91440" tIns="45720" rIns="91440" bIns="45720" numCol="1" anchor="t" anchorCtr="0" compatLnSpc="1"/>
            <a:lstStyle/>
            <a:p>
              <a:endParaRPr lang="id-ID">
                <a:solidFill>
                  <a:srgbClr val="000000"/>
                </a:solidFill>
              </a:endParaRPr>
            </a:p>
          </p:txBody>
        </p:sp>
      </p:grpSp>
      <p:grpSp>
        <p:nvGrpSpPr>
          <p:cNvPr id="17" name="Group 23"/>
          <p:cNvGrpSpPr/>
          <p:nvPr/>
        </p:nvGrpSpPr>
        <p:grpSpPr>
          <a:xfrm rot="18810804">
            <a:off x="6628604" y="2446339"/>
            <a:ext cx="1290597" cy="720924"/>
            <a:chOff x="7700963" y="3678059"/>
            <a:chExt cx="1855787" cy="1036638"/>
          </a:xfrm>
        </p:grpSpPr>
        <p:sp>
          <p:nvSpPr>
            <p:cNvPr id="18" name="Freeform 7"/>
            <p:cNvSpPr/>
            <p:nvPr/>
          </p:nvSpPr>
          <p:spPr bwMode="auto">
            <a:xfrm>
              <a:off x="9224963" y="3678059"/>
              <a:ext cx="331787" cy="1036638"/>
            </a:xfrm>
            <a:custGeom>
              <a:avLst/>
              <a:gdLst>
                <a:gd name="T0" fmla="*/ 0 w 209"/>
                <a:gd name="T1" fmla="*/ 162 h 653"/>
                <a:gd name="T2" fmla="*/ 135 w 209"/>
                <a:gd name="T3" fmla="*/ 0 h 653"/>
                <a:gd name="T4" fmla="*/ 209 w 209"/>
                <a:gd name="T5" fmla="*/ 210 h 653"/>
                <a:gd name="T6" fmla="*/ 209 w 209"/>
                <a:gd name="T7" fmla="*/ 443 h 653"/>
                <a:gd name="T8" fmla="*/ 135 w 209"/>
                <a:gd name="T9" fmla="*/ 653 h 653"/>
                <a:gd name="T10" fmla="*/ 0 w 209"/>
                <a:gd name="T11" fmla="*/ 488 h 653"/>
                <a:gd name="T12" fmla="*/ 0 w 209"/>
                <a:gd name="T13" fmla="*/ 162 h 653"/>
              </a:gdLst>
              <a:ahLst/>
              <a:cxnLst>
                <a:cxn ang="0">
                  <a:pos x="T0" y="T1"/>
                </a:cxn>
                <a:cxn ang="0">
                  <a:pos x="T2" y="T3"/>
                </a:cxn>
                <a:cxn ang="0">
                  <a:pos x="T4" y="T5"/>
                </a:cxn>
                <a:cxn ang="0">
                  <a:pos x="T6" y="T7"/>
                </a:cxn>
                <a:cxn ang="0">
                  <a:pos x="T8" y="T9"/>
                </a:cxn>
                <a:cxn ang="0">
                  <a:pos x="T10" y="T11"/>
                </a:cxn>
                <a:cxn ang="0">
                  <a:pos x="T12" y="T13"/>
                </a:cxn>
              </a:cxnLst>
              <a:rect l="0" t="0" r="r" b="b"/>
              <a:pathLst>
                <a:path w="209" h="653">
                  <a:moveTo>
                    <a:pt x="0" y="162"/>
                  </a:moveTo>
                  <a:lnTo>
                    <a:pt x="135" y="0"/>
                  </a:lnTo>
                  <a:lnTo>
                    <a:pt x="209" y="210"/>
                  </a:lnTo>
                  <a:lnTo>
                    <a:pt x="209" y="443"/>
                  </a:lnTo>
                  <a:lnTo>
                    <a:pt x="135" y="653"/>
                  </a:lnTo>
                  <a:lnTo>
                    <a:pt x="0" y="488"/>
                  </a:lnTo>
                  <a:lnTo>
                    <a:pt x="0" y="162"/>
                  </a:lnTo>
                  <a:close/>
                </a:path>
              </a:pathLst>
            </a:custGeom>
            <a:solidFill>
              <a:srgbClr val="BBA17C"/>
            </a:solidFill>
            <a:ln>
              <a:noFill/>
            </a:ln>
          </p:spPr>
          <p:txBody>
            <a:bodyPr vert="horz" wrap="square" lIns="91440" tIns="45720" rIns="91440" bIns="45720" numCol="1" anchor="t" anchorCtr="0" compatLnSpc="1"/>
            <a:lstStyle/>
            <a:p>
              <a:endParaRPr lang="id-ID">
                <a:solidFill>
                  <a:srgbClr val="000000"/>
                </a:solidFill>
              </a:endParaRPr>
            </a:p>
          </p:txBody>
        </p:sp>
        <p:sp>
          <p:nvSpPr>
            <p:cNvPr id="19" name="Freeform 18"/>
            <p:cNvSpPr/>
            <p:nvPr/>
          </p:nvSpPr>
          <p:spPr bwMode="auto">
            <a:xfrm>
              <a:off x="7700963" y="3678059"/>
              <a:ext cx="1738312" cy="344488"/>
            </a:xfrm>
            <a:custGeom>
              <a:avLst/>
              <a:gdLst>
                <a:gd name="T0" fmla="*/ 1020 w 1095"/>
                <a:gd name="T1" fmla="*/ 217 h 217"/>
                <a:gd name="T2" fmla="*/ 1095 w 1095"/>
                <a:gd name="T3" fmla="*/ 0 h 217"/>
                <a:gd name="T4" fmla="*/ 0 w 1095"/>
                <a:gd name="T5" fmla="*/ 0 h 217"/>
                <a:gd name="T6" fmla="*/ 0 w 1095"/>
                <a:gd name="T7" fmla="*/ 217 h 217"/>
                <a:gd name="T8" fmla="*/ 1020 w 1095"/>
                <a:gd name="T9" fmla="*/ 217 h 217"/>
              </a:gdLst>
              <a:ahLst/>
              <a:cxnLst>
                <a:cxn ang="0">
                  <a:pos x="T0" y="T1"/>
                </a:cxn>
                <a:cxn ang="0">
                  <a:pos x="T2" y="T3"/>
                </a:cxn>
                <a:cxn ang="0">
                  <a:pos x="T4" y="T5"/>
                </a:cxn>
                <a:cxn ang="0">
                  <a:pos x="T6" y="T7"/>
                </a:cxn>
                <a:cxn ang="0">
                  <a:pos x="T8" y="T9"/>
                </a:cxn>
              </a:cxnLst>
              <a:rect l="0" t="0" r="r" b="b"/>
              <a:pathLst>
                <a:path w="1095" h="217">
                  <a:moveTo>
                    <a:pt x="1020" y="217"/>
                  </a:moveTo>
                  <a:lnTo>
                    <a:pt x="1095" y="0"/>
                  </a:lnTo>
                  <a:lnTo>
                    <a:pt x="0" y="0"/>
                  </a:lnTo>
                  <a:lnTo>
                    <a:pt x="0" y="217"/>
                  </a:lnTo>
                  <a:lnTo>
                    <a:pt x="1020" y="217"/>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20" name="Rectangle 19"/>
            <p:cNvSpPr>
              <a:spLocks noChangeArrowheads="1"/>
            </p:cNvSpPr>
            <p:nvPr/>
          </p:nvSpPr>
          <p:spPr bwMode="auto">
            <a:xfrm>
              <a:off x="7700963" y="4022546"/>
              <a:ext cx="1619250" cy="344488"/>
            </a:xfrm>
            <a:prstGeom prst="rect">
              <a:avLst/>
            </a:prstGeom>
            <a:solidFill>
              <a:schemeClr val="accent4"/>
            </a:solidFill>
            <a:ln>
              <a:noFill/>
            </a:ln>
          </p:spPr>
          <p:txBody>
            <a:bodyPr vert="horz" wrap="square" lIns="91440" tIns="45720" rIns="91440" bIns="45720" numCol="1" anchor="t" anchorCtr="0" compatLnSpc="1"/>
            <a:lstStyle/>
            <a:p>
              <a:endParaRPr lang="id-ID">
                <a:solidFill>
                  <a:srgbClr val="000000"/>
                </a:solidFill>
              </a:endParaRPr>
            </a:p>
          </p:txBody>
        </p:sp>
        <p:sp>
          <p:nvSpPr>
            <p:cNvPr id="21" name="Freeform 20"/>
            <p:cNvSpPr/>
            <p:nvPr/>
          </p:nvSpPr>
          <p:spPr bwMode="auto">
            <a:xfrm>
              <a:off x="7700963" y="4367034"/>
              <a:ext cx="1738312" cy="347663"/>
            </a:xfrm>
            <a:custGeom>
              <a:avLst/>
              <a:gdLst>
                <a:gd name="T0" fmla="*/ 1095 w 1095"/>
                <a:gd name="T1" fmla="*/ 219 h 219"/>
                <a:gd name="T2" fmla="*/ 1020 w 1095"/>
                <a:gd name="T3" fmla="*/ 0 h 219"/>
                <a:gd name="T4" fmla="*/ 0 w 1095"/>
                <a:gd name="T5" fmla="*/ 0 h 219"/>
                <a:gd name="T6" fmla="*/ 0 w 1095"/>
                <a:gd name="T7" fmla="*/ 219 h 219"/>
                <a:gd name="T8" fmla="*/ 1095 w 1095"/>
                <a:gd name="T9" fmla="*/ 219 h 219"/>
              </a:gdLst>
              <a:ahLst/>
              <a:cxnLst>
                <a:cxn ang="0">
                  <a:pos x="T0" y="T1"/>
                </a:cxn>
                <a:cxn ang="0">
                  <a:pos x="T2" y="T3"/>
                </a:cxn>
                <a:cxn ang="0">
                  <a:pos x="T4" y="T5"/>
                </a:cxn>
                <a:cxn ang="0">
                  <a:pos x="T6" y="T7"/>
                </a:cxn>
                <a:cxn ang="0">
                  <a:pos x="T8" y="T9"/>
                </a:cxn>
              </a:cxnLst>
              <a:rect l="0" t="0" r="r" b="b"/>
              <a:pathLst>
                <a:path w="1095" h="219">
                  <a:moveTo>
                    <a:pt x="1095" y="219"/>
                  </a:moveTo>
                  <a:lnTo>
                    <a:pt x="1020" y="0"/>
                  </a:lnTo>
                  <a:lnTo>
                    <a:pt x="0" y="0"/>
                  </a:lnTo>
                  <a:lnTo>
                    <a:pt x="0" y="219"/>
                  </a:lnTo>
                  <a:lnTo>
                    <a:pt x="1095" y="219"/>
                  </a:lnTo>
                  <a:close/>
                </a:path>
              </a:pathLst>
            </a:custGeom>
            <a:solidFill>
              <a:schemeClr val="accent4">
                <a:lumMod val="75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22" name="Oval 21"/>
            <p:cNvSpPr>
              <a:spLocks noChangeArrowheads="1"/>
            </p:cNvSpPr>
            <p:nvPr/>
          </p:nvSpPr>
          <p:spPr bwMode="auto">
            <a:xfrm>
              <a:off x="9398000" y="4049534"/>
              <a:ext cx="82550" cy="293688"/>
            </a:xfrm>
            <a:prstGeom prst="ellipse">
              <a:avLst/>
            </a:prstGeom>
            <a:solidFill>
              <a:schemeClr val="bg1"/>
            </a:solidFill>
            <a:ln>
              <a:noFill/>
            </a:ln>
          </p:spPr>
          <p:txBody>
            <a:bodyPr vert="horz" wrap="square" lIns="91440" tIns="45720" rIns="91440" bIns="45720" numCol="1" anchor="t" anchorCtr="0" compatLnSpc="1"/>
            <a:lstStyle/>
            <a:p>
              <a:endParaRPr lang="id-ID">
                <a:solidFill>
                  <a:srgbClr val="000000"/>
                </a:solidFill>
              </a:endParaRPr>
            </a:p>
          </p:txBody>
        </p:sp>
      </p:grpSp>
      <p:sp>
        <p:nvSpPr>
          <p:cNvPr id="23" name="Freeform 27"/>
          <p:cNvSpPr/>
          <p:nvPr/>
        </p:nvSpPr>
        <p:spPr bwMode="auto">
          <a:xfrm>
            <a:off x="3039377" y="2678112"/>
            <a:ext cx="6038850" cy="2151062"/>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path>
            </a:pathLst>
          </a:custGeom>
          <a:noFill/>
          <a:ln>
            <a:noFill/>
          </a:ln>
        </p:spPr>
        <p:txBody>
          <a:bodyPr vert="horz" wrap="square" lIns="91440" tIns="45720" rIns="91440" bIns="45720" numCol="1" anchor="t" anchorCtr="0" compatLnSpc="1"/>
          <a:lstStyle/>
          <a:p>
            <a:endParaRPr lang="id-ID">
              <a:solidFill>
                <a:srgbClr val="000000"/>
              </a:solidFill>
            </a:endParaRPr>
          </a:p>
        </p:txBody>
      </p:sp>
      <p:sp>
        <p:nvSpPr>
          <p:cNvPr id="25" name="Freeform 5"/>
          <p:cNvSpPr>
            <a:spLocks noEditPoints="1"/>
          </p:cNvSpPr>
          <p:nvPr/>
        </p:nvSpPr>
        <p:spPr bwMode="auto">
          <a:xfrm>
            <a:off x="5406419" y="5286915"/>
            <a:ext cx="478181" cy="47981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000000"/>
          </a:solidFill>
          <a:ln>
            <a:noFill/>
          </a:ln>
        </p:spPr>
        <p:txBody>
          <a:bodyPr vert="horz" wrap="square" lIns="91440" tIns="45720" rIns="91440" bIns="45720" numCol="1" anchor="t" anchorCtr="0" compatLnSpc="1"/>
          <a:lstStyle/>
          <a:p>
            <a:endParaRPr lang="id-ID">
              <a:solidFill>
                <a:srgbClr val="000000"/>
              </a:solidFill>
            </a:endParaRPr>
          </a:p>
        </p:txBody>
      </p:sp>
      <p:grpSp>
        <p:nvGrpSpPr>
          <p:cNvPr id="29" name="Group 42"/>
          <p:cNvGrpSpPr/>
          <p:nvPr/>
        </p:nvGrpSpPr>
        <p:grpSpPr>
          <a:xfrm>
            <a:off x="7047004" y="3696920"/>
            <a:ext cx="424724" cy="404172"/>
            <a:chOff x="6719888" y="887413"/>
            <a:chExt cx="492125" cy="468312"/>
          </a:xfrm>
          <a:solidFill>
            <a:srgbClr val="000000"/>
          </a:solidFill>
        </p:grpSpPr>
        <p:sp>
          <p:nvSpPr>
            <p:cNvPr id="30" name="Freeform 13"/>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1" name="Freeform 14"/>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2" name="Freeform 15"/>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3" name="Freeform 16"/>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4" name="Freeform 17"/>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5" name="Freeform 18"/>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grpSp>
      <p:sp>
        <p:nvSpPr>
          <p:cNvPr id="36" name="Freeform 5"/>
          <p:cNvSpPr>
            <a:spLocks noEditPoints="1"/>
          </p:cNvSpPr>
          <p:nvPr/>
        </p:nvSpPr>
        <p:spPr bwMode="auto">
          <a:xfrm>
            <a:off x="4750720" y="3988273"/>
            <a:ext cx="448161" cy="448959"/>
          </a:xfrm>
          <a:custGeom>
            <a:avLst/>
            <a:gdLst>
              <a:gd name="T0" fmla="*/ 1124 w 1124"/>
              <a:gd name="T1" fmla="*/ 369 h 1126"/>
              <a:gd name="T2" fmla="*/ 754 w 1124"/>
              <a:gd name="T3" fmla="*/ 0 h 1126"/>
              <a:gd name="T4" fmla="*/ 108 w 1124"/>
              <a:gd name="T5" fmla="*/ 646 h 1126"/>
              <a:gd name="T6" fmla="*/ 0 w 1124"/>
              <a:gd name="T7" fmla="*/ 1126 h 1126"/>
              <a:gd name="T8" fmla="*/ 477 w 1124"/>
              <a:gd name="T9" fmla="*/ 1015 h 1126"/>
              <a:gd name="T10" fmla="*/ 1124 w 1124"/>
              <a:gd name="T11" fmla="*/ 369 h 1126"/>
              <a:gd name="T12" fmla="*/ 446 w 1124"/>
              <a:gd name="T13" fmla="*/ 944 h 1126"/>
              <a:gd name="T14" fmla="*/ 387 w 1124"/>
              <a:gd name="T15" fmla="*/ 885 h 1126"/>
              <a:gd name="T16" fmla="*/ 962 w 1124"/>
              <a:gd name="T17" fmla="*/ 310 h 1126"/>
              <a:gd name="T18" fmla="*/ 1022 w 1124"/>
              <a:gd name="T19" fmla="*/ 369 h 1126"/>
              <a:gd name="T20" fmla="*/ 446 w 1124"/>
              <a:gd name="T21" fmla="*/ 944 h 1126"/>
              <a:gd name="T22" fmla="*/ 232 w 1124"/>
              <a:gd name="T23" fmla="*/ 997 h 1126"/>
              <a:gd name="T24" fmla="*/ 127 w 1124"/>
              <a:gd name="T25" fmla="*/ 892 h 1126"/>
              <a:gd name="T26" fmla="*/ 167 w 1124"/>
              <a:gd name="T27" fmla="*/ 715 h 1126"/>
              <a:gd name="T28" fmla="*/ 227 w 1124"/>
              <a:gd name="T29" fmla="*/ 775 h 1126"/>
              <a:gd name="T30" fmla="*/ 226 w 1124"/>
              <a:gd name="T31" fmla="*/ 775 h 1126"/>
              <a:gd name="T32" fmla="*/ 362 w 1124"/>
              <a:gd name="T33" fmla="*/ 911 h 1126"/>
              <a:gd name="T34" fmla="*/ 362 w 1124"/>
              <a:gd name="T35" fmla="*/ 910 h 1126"/>
              <a:gd name="T36" fmla="*/ 408 w 1124"/>
              <a:gd name="T37" fmla="*/ 957 h 1126"/>
              <a:gd name="T38" fmla="*/ 232 w 1124"/>
              <a:gd name="T39" fmla="*/ 997 h 1126"/>
              <a:gd name="T40" fmla="*/ 937 w 1124"/>
              <a:gd name="T41" fmla="*/ 284 h 1126"/>
              <a:gd name="T42" fmla="*/ 362 w 1124"/>
              <a:gd name="T43" fmla="*/ 859 h 1126"/>
              <a:gd name="T44" fmla="*/ 278 w 1124"/>
              <a:gd name="T45" fmla="*/ 775 h 1126"/>
              <a:gd name="T46" fmla="*/ 853 w 1124"/>
              <a:gd name="T47" fmla="*/ 200 h 1126"/>
              <a:gd name="T48" fmla="*/ 937 w 1124"/>
              <a:gd name="T49" fmla="*/ 284 h 1126"/>
              <a:gd name="T50" fmla="*/ 754 w 1124"/>
              <a:gd name="T51" fmla="*/ 102 h 1126"/>
              <a:gd name="T52" fmla="*/ 827 w 1124"/>
              <a:gd name="T53" fmla="*/ 175 h 1126"/>
              <a:gd name="T54" fmla="*/ 252 w 1124"/>
              <a:gd name="T55" fmla="*/ 750 h 1126"/>
              <a:gd name="T56" fmla="*/ 179 w 1124"/>
              <a:gd name="T57" fmla="*/ 677 h 1126"/>
              <a:gd name="T58" fmla="*/ 754 w 1124"/>
              <a:gd name="T59" fmla="*/ 10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4" h="1126">
                <a:moveTo>
                  <a:pt x="1124" y="369"/>
                </a:moveTo>
                <a:lnTo>
                  <a:pt x="754" y="0"/>
                </a:lnTo>
                <a:lnTo>
                  <a:pt x="108" y="646"/>
                </a:lnTo>
                <a:lnTo>
                  <a:pt x="0" y="1126"/>
                </a:lnTo>
                <a:lnTo>
                  <a:pt x="477" y="1015"/>
                </a:lnTo>
                <a:lnTo>
                  <a:pt x="1124" y="369"/>
                </a:lnTo>
                <a:close/>
                <a:moveTo>
                  <a:pt x="446" y="944"/>
                </a:moveTo>
                <a:lnTo>
                  <a:pt x="387" y="885"/>
                </a:lnTo>
                <a:lnTo>
                  <a:pt x="962" y="310"/>
                </a:lnTo>
                <a:lnTo>
                  <a:pt x="1022" y="369"/>
                </a:lnTo>
                <a:lnTo>
                  <a:pt x="446" y="944"/>
                </a:lnTo>
                <a:close/>
                <a:moveTo>
                  <a:pt x="232" y="997"/>
                </a:moveTo>
                <a:lnTo>
                  <a:pt x="127" y="892"/>
                </a:lnTo>
                <a:lnTo>
                  <a:pt x="167" y="715"/>
                </a:lnTo>
                <a:lnTo>
                  <a:pt x="227" y="775"/>
                </a:lnTo>
                <a:lnTo>
                  <a:pt x="226" y="775"/>
                </a:lnTo>
                <a:lnTo>
                  <a:pt x="362" y="911"/>
                </a:lnTo>
                <a:lnTo>
                  <a:pt x="362" y="910"/>
                </a:lnTo>
                <a:lnTo>
                  <a:pt x="408" y="957"/>
                </a:lnTo>
                <a:lnTo>
                  <a:pt x="232" y="997"/>
                </a:lnTo>
                <a:close/>
                <a:moveTo>
                  <a:pt x="937" y="284"/>
                </a:moveTo>
                <a:lnTo>
                  <a:pt x="362" y="859"/>
                </a:lnTo>
                <a:lnTo>
                  <a:pt x="278" y="775"/>
                </a:lnTo>
                <a:lnTo>
                  <a:pt x="853" y="200"/>
                </a:lnTo>
                <a:lnTo>
                  <a:pt x="937" y="284"/>
                </a:lnTo>
                <a:close/>
                <a:moveTo>
                  <a:pt x="754" y="102"/>
                </a:moveTo>
                <a:lnTo>
                  <a:pt x="827" y="175"/>
                </a:lnTo>
                <a:lnTo>
                  <a:pt x="252" y="750"/>
                </a:lnTo>
                <a:lnTo>
                  <a:pt x="179" y="677"/>
                </a:lnTo>
                <a:lnTo>
                  <a:pt x="754" y="102"/>
                </a:lnTo>
                <a:close/>
              </a:path>
            </a:pathLst>
          </a:custGeom>
          <a:solidFill>
            <a:srgbClr val="000000"/>
          </a:solidFill>
          <a:ln>
            <a:noFill/>
          </a:ln>
        </p:spPr>
        <p:txBody>
          <a:bodyPr vert="horz" wrap="square" lIns="91440" tIns="45720" rIns="91440" bIns="45720" numCol="1" anchor="t" anchorCtr="0" compatLnSpc="1"/>
          <a:lstStyle/>
          <a:p>
            <a:endParaRPr lang="id-ID">
              <a:solidFill>
                <a:srgbClr val="000000"/>
              </a:solidFill>
            </a:endParaRPr>
          </a:p>
        </p:txBody>
      </p:sp>
      <p:grpSp>
        <p:nvGrpSpPr>
          <p:cNvPr id="37" name="Group 50"/>
          <p:cNvGrpSpPr/>
          <p:nvPr/>
        </p:nvGrpSpPr>
        <p:grpSpPr>
          <a:xfrm rot="2700000">
            <a:off x="6385715" y="2291378"/>
            <a:ext cx="316524" cy="551595"/>
            <a:chOff x="4732338" y="4783138"/>
            <a:chExt cx="703263" cy="1225550"/>
          </a:xfrm>
          <a:solidFill>
            <a:srgbClr val="000000"/>
          </a:solidFill>
        </p:grpSpPr>
        <p:sp>
          <p:nvSpPr>
            <p:cNvPr id="38" name="Freeform 30"/>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39" name="Freeform 31"/>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40" name="Freeform 32"/>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grpSp>
      <p:sp>
        <p:nvSpPr>
          <p:cNvPr id="51" name="TextBox 13"/>
          <p:cNvSpPr txBox="1"/>
          <p:nvPr/>
        </p:nvSpPr>
        <p:spPr>
          <a:xfrm>
            <a:off x="4953389" y="245131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a:t>
            </a: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13"/>
          <p:cNvSpPr txBox="1"/>
          <p:nvPr/>
        </p:nvSpPr>
        <p:spPr>
          <a:xfrm>
            <a:off x="7513928" y="377554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a:t>
            </a: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13"/>
          <p:cNvSpPr txBox="1"/>
          <p:nvPr/>
        </p:nvSpPr>
        <p:spPr>
          <a:xfrm>
            <a:off x="5984630" y="5376043"/>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a:t>
            </a: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13"/>
          <p:cNvSpPr txBox="1"/>
          <p:nvPr/>
        </p:nvSpPr>
        <p:spPr>
          <a:xfrm>
            <a:off x="3408356" y="4101092"/>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a:t>
            </a:r>
            <a:r>
              <a:rPr lang="zh-CN" altLang="en-US" sz="1600" b="1"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TextBox 13"/>
          <p:cNvSpPr txBox="1"/>
          <p:nvPr/>
        </p:nvSpPr>
        <p:spPr>
          <a:xfrm>
            <a:off x="9259213" y="3522967"/>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xtBox 13"/>
          <p:cNvSpPr txBox="1"/>
          <p:nvPr/>
        </p:nvSpPr>
        <p:spPr>
          <a:xfrm>
            <a:off x="9259213" y="3844968"/>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Box 13"/>
          <p:cNvSpPr txBox="1"/>
          <p:nvPr/>
        </p:nvSpPr>
        <p:spPr>
          <a:xfrm>
            <a:off x="7668160" y="513918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3"/>
          <p:cNvSpPr txBox="1"/>
          <p:nvPr/>
        </p:nvSpPr>
        <p:spPr>
          <a:xfrm>
            <a:off x="7668160" y="5461183"/>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3"/>
          <p:cNvSpPr txBox="1"/>
          <p:nvPr/>
        </p:nvSpPr>
        <p:spPr>
          <a:xfrm>
            <a:off x="1637500" y="3898321"/>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3"/>
          <p:cNvSpPr txBox="1"/>
          <p:nvPr/>
        </p:nvSpPr>
        <p:spPr>
          <a:xfrm>
            <a:off x="598788" y="422032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3"/>
          <p:cNvSpPr txBox="1"/>
          <p:nvPr/>
        </p:nvSpPr>
        <p:spPr>
          <a:xfrm>
            <a:off x="3138128" y="2243229"/>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13"/>
          <p:cNvSpPr txBox="1"/>
          <p:nvPr/>
        </p:nvSpPr>
        <p:spPr>
          <a:xfrm>
            <a:off x="2099416" y="2565230"/>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Group 19"/>
          <p:cNvGrpSpPr/>
          <p:nvPr/>
        </p:nvGrpSpPr>
        <p:grpSpPr>
          <a:xfrm rot="18810804">
            <a:off x="4347414" y="4928108"/>
            <a:ext cx="1122786" cy="717613"/>
            <a:chOff x="6096000" y="3187521"/>
            <a:chExt cx="1614487" cy="1031876"/>
          </a:xfrm>
        </p:grpSpPr>
        <p:sp>
          <p:nvSpPr>
            <p:cNvPr id="65" name="Rectangle 15"/>
            <p:cNvSpPr>
              <a:spLocks noChangeArrowheads="1"/>
            </p:cNvSpPr>
            <p:nvPr/>
          </p:nvSpPr>
          <p:spPr bwMode="auto">
            <a:xfrm>
              <a:off x="6096000" y="3187521"/>
              <a:ext cx="1614487" cy="344488"/>
            </a:xfrm>
            <a:prstGeom prst="rect">
              <a:avLst/>
            </a:prstGeom>
            <a:solidFill>
              <a:schemeClr val="accent3">
                <a:lumMod val="60000"/>
                <a:lumOff val="40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66" name="Rectangle 16"/>
            <p:cNvSpPr>
              <a:spLocks noChangeArrowheads="1"/>
            </p:cNvSpPr>
            <p:nvPr/>
          </p:nvSpPr>
          <p:spPr bwMode="auto">
            <a:xfrm>
              <a:off x="6096000" y="3532009"/>
              <a:ext cx="1614487" cy="342900"/>
            </a:xfrm>
            <a:prstGeom prst="rect">
              <a:avLst/>
            </a:prstGeom>
            <a:solidFill>
              <a:schemeClr val="accent3"/>
            </a:solidFill>
            <a:ln>
              <a:noFill/>
            </a:ln>
          </p:spPr>
          <p:txBody>
            <a:bodyPr vert="horz" wrap="square" lIns="91440" tIns="45720" rIns="91440" bIns="45720" numCol="1" anchor="t" anchorCtr="0" compatLnSpc="1"/>
            <a:lstStyle/>
            <a:p>
              <a:endParaRPr lang="id-ID">
                <a:solidFill>
                  <a:srgbClr val="000000"/>
                </a:solidFill>
              </a:endParaRPr>
            </a:p>
          </p:txBody>
        </p:sp>
        <p:sp>
          <p:nvSpPr>
            <p:cNvPr id="67" name="Rectangle 17"/>
            <p:cNvSpPr>
              <a:spLocks noChangeArrowheads="1"/>
            </p:cNvSpPr>
            <p:nvPr/>
          </p:nvSpPr>
          <p:spPr bwMode="auto">
            <a:xfrm>
              <a:off x="6096000" y="3874909"/>
              <a:ext cx="1614487" cy="344488"/>
            </a:xfrm>
            <a:prstGeom prst="rect">
              <a:avLst/>
            </a:prstGeom>
            <a:solidFill>
              <a:schemeClr val="accent3">
                <a:lumMod val="75000"/>
              </a:schemeClr>
            </a:solidFill>
            <a:ln>
              <a:noFill/>
            </a:ln>
          </p:spPr>
          <p:txBody>
            <a:bodyPr vert="horz" wrap="square" lIns="91440" tIns="45720" rIns="91440" bIns="45720" numCol="1" anchor="t" anchorCtr="0" compatLnSpc="1"/>
            <a:lstStyle/>
            <a:p>
              <a:endParaRPr lang="id-ID">
                <a:solidFill>
                  <a:srgbClr val="000000"/>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16692" y="3136423"/>
            <a:ext cx="4939608" cy="523220"/>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16692" y="1814519"/>
            <a:ext cx="4939608" cy="830997"/>
          </a:xfrm>
          <a:prstGeom prst="rect">
            <a:avLst/>
          </a:prstGeom>
          <a:noFill/>
        </p:spPr>
        <p:txBody>
          <a:bodyPr wrap="square" rtlCol="0">
            <a:spAutoFit/>
          </a:bodyPr>
          <a:lstStyle/>
          <a:p>
            <a:pPr algn="ctr"/>
            <a:r>
              <a:rPr lang="zh-CN" altLang="en-US"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论文总结及致谢</a:t>
            </a:r>
            <a:endParaRPr lang="en-US" altLang="zh-CN"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6" name="矩形 5"/>
          <p:cNvSpPr/>
          <p:nvPr/>
        </p:nvSpPr>
        <p:spPr>
          <a:xfrm>
            <a:off x="1595385" y="2586006"/>
            <a:ext cx="3782223" cy="307777"/>
          </a:xfrm>
          <a:prstGeom prst="rect">
            <a:avLst/>
          </a:prstGeom>
        </p:spPr>
        <p:txBody>
          <a:bodyPr wrap="square">
            <a:spAutoFit/>
          </a:bodyPr>
          <a:lstStyle/>
          <a:p>
            <a:pPr algn="ctr"/>
            <a:r>
              <a:rPr lang="en-US" altLang="zh-CN" sz="1400" dirty="0" smtClean="0">
                <a:latin typeface="等线 Light" panose="02010600030101010101" pitchFamily="2" charset="-122"/>
                <a:ea typeface="等线 Light" panose="02010600030101010101" pitchFamily="2" charset="-122"/>
              </a:rPr>
              <a:t>ADD   YOUR  TITLE  HERE</a:t>
            </a:r>
            <a:endParaRPr lang="en-US" altLang="zh-CN" sz="1400" dirty="0">
              <a:latin typeface="等线 Light" panose="02010600030101010101" pitchFamily="2" charset="-122"/>
              <a:ea typeface="等线 Light" panose="02010600030101010101" pitchFamily="2" charset="-122"/>
            </a:endParaRPr>
          </a:p>
        </p:txBody>
      </p:sp>
      <p:cxnSp>
        <p:nvCxnSpPr>
          <p:cNvPr id="7" name="直接连接符 6"/>
          <p:cNvCxnSpPr/>
          <p:nvPr/>
        </p:nvCxnSpPr>
        <p:spPr>
          <a:xfrm>
            <a:off x="1595385" y="2590098"/>
            <a:ext cx="3782223"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Oval 14"/>
          <p:cNvSpPr/>
          <p:nvPr/>
        </p:nvSpPr>
        <p:spPr>
          <a:xfrm>
            <a:off x="1029612" y="2245301"/>
            <a:ext cx="909084" cy="9090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Abel" panose="02000506030000020004" pitchFamily="2" charset="0"/>
              </a:rPr>
              <a:t>65%</a:t>
            </a:r>
            <a:endParaRPr lang="en-US" dirty="0">
              <a:solidFill>
                <a:srgbClr val="000000"/>
              </a:solidFill>
              <a:latin typeface="Abel" panose="02000506030000020004" pitchFamily="2" charset="0"/>
            </a:endParaRPr>
          </a:p>
        </p:txBody>
      </p:sp>
      <p:sp>
        <p:nvSpPr>
          <p:cNvPr id="5" name="Arc 15"/>
          <p:cNvSpPr/>
          <p:nvPr/>
        </p:nvSpPr>
        <p:spPr>
          <a:xfrm>
            <a:off x="921798" y="2137487"/>
            <a:ext cx="1124712" cy="1124712"/>
          </a:xfrm>
          <a:prstGeom prst="arc">
            <a:avLst>
              <a:gd name="adj1" fmla="val 16200000"/>
              <a:gd name="adj2" fmla="val 8247706"/>
            </a:avLst>
          </a:prstGeom>
          <a:ln w="101600" cap="rnd">
            <a:solidFill>
              <a:srgbClr val="E9D2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23"/>
          <p:cNvSpPr/>
          <p:nvPr/>
        </p:nvSpPr>
        <p:spPr>
          <a:xfrm>
            <a:off x="6622605" y="2245301"/>
            <a:ext cx="909084" cy="9090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65000"/>
                    <a:lumOff val="35000"/>
                  </a:schemeClr>
                </a:solidFill>
                <a:latin typeface="Abel" panose="02000506030000020004" pitchFamily="2" charset="0"/>
              </a:rPr>
              <a:t>90%</a:t>
            </a:r>
            <a:endParaRPr lang="en-US">
              <a:solidFill>
                <a:schemeClr val="tx1">
                  <a:lumMod val="65000"/>
                  <a:lumOff val="35000"/>
                </a:schemeClr>
              </a:solidFill>
              <a:latin typeface="Abel" panose="02000506030000020004" pitchFamily="2" charset="0"/>
            </a:endParaRPr>
          </a:p>
        </p:txBody>
      </p:sp>
      <p:sp>
        <p:nvSpPr>
          <p:cNvPr id="8" name="Arc 24"/>
          <p:cNvSpPr/>
          <p:nvPr/>
        </p:nvSpPr>
        <p:spPr>
          <a:xfrm>
            <a:off x="6514791" y="2137487"/>
            <a:ext cx="1124712" cy="1124712"/>
          </a:xfrm>
          <a:prstGeom prst="arc">
            <a:avLst>
              <a:gd name="adj1" fmla="val 16200000"/>
              <a:gd name="adj2" fmla="val 13131923"/>
            </a:avLst>
          </a:prstGeom>
          <a:ln w="1016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26"/>
          <p:cNvSpPr/>
          <p:nvPr/>
        </p:nvSpPr>
        <p:spPr>
          <a:xfrm>
            <a:off x="1029612" y="4124062"/>
            <a:ext cx="909084" cy="9090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latin typeface="Abel" panose="02000506030000020004" pitchFamily="2" charset="0"/>
              </a:rPr>
              <a:t>95%</a:t>
            </a:r>
            <a:endParaRPr lang="en-US" dirty="0">
              <a:solidFill>
                <a:schemeClr val="tx1">
                  <a:lumMod val="65000"/>
                  <a:lumOff val="35000"/>
                </a:schemeClr>
              </a:solidFill>
              <a:latin typeface="Abel" panose="02000506030000020004" pitchFamily="2" charset="0"/>
            </a:endParaRPr>
          </a:p>
        </p:txBody>
      </p:sp>
      <p:sp>
        <p:nvSpPr>
          <p:cNvPr id="11" name="Arc 27"/>
          <p:cNvSpPr/>
          <p:nvPr/>
        </p:nvSpPr>
        <p:spPr>
          <a:xfrm>
            <a:off x="921798" y="4016248"/>
            <a:ext cx="1124712" cy="1124712"/>
          </a:xfrm>
          <a:prstGeom prst="arc">
            <a:avLst>
              <a:gd name="adj1" fmla="val 16200000"/>
              <a:gd name="adj2" fmla="val 13588493"/>
            </a:avLst>
          </a:prstGeom>
          <a:ln w="1016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29"/>
          <p:cNvSpPr/>
          <p:nvPr/>
        </p:nvSpPr>
        <p:spPr>
          <a:xfrm>
            <a:off x="6622605" y="4122354"/>
            <a:ext cx="909084" cy="9090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00"/>
                </a:solidFill>
                <a:latin typeface="Abel" panose="02000506030000020004" pitchFamily="2" charset="0"/>
              </a:rPr>
              <a:t>40%</a:t>
            </a:r>
            <a:endParaRPr lang="en-US">
              <a:solidFill>
                <a:srgbClr val="000000"/>
              </a:solidFill>
              <a:latin typeface="Abel" panose="02000506030000020004" pitchFamily="2" charset="0"/>
            </a:endParaRPr>
          </a:p>
        </p:txBody>
      </p:sp>
      <p:sp>
        <p:nvSpPr>
          <p:cNvPr id="14" name="Arc 30"/>
          <p:cNvSpPr/>
          <p:nvPr/>
        </p:nvSpPr>
        <p:spPr>
          <a:xfrm>
            <a:off x="6514791" y="4014540"/>
            <a:ext cx="1124712" cy="1124712"/>
          </a:xfrm>
          <a:prstGeom prst="arc">
            <a:avLst>
              <a:gd name="adj1" fmla="val 16200000"/>
              <a:gd name="adj2" fmla="val 3189656"/>
            </a:avLst>
          </a:prstGeom>
          <a:ln w="101600" cap="rnd">
            <a:solidFill>
              <a:srgbClr val="E9D2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3"/>
          <p:cNvSpPr txBox="1"/>
          <p:nvPr/>
        </p:nvSpPr>
        <p:spPr>
          <a:xfrm>
            <a:off x="2466007" y="2307120"/>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2466007" y="2629121"/>
            <a:ext cx="3328211" cy="90300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8061048" y="2308828"/>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8061048" y="2630829"/>
            <a:ext cx="3328211" cy="90300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2466007" y="4140655"/>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2466007" y="4462656"/>
            <a:ext cx="3328211" cy="90300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8151583" y="4140655"/>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p:nvPr/>
        </p:nvSpPr>
        <p:spPr>
          <a:xfrm>
            <a:off x="8151583" y="4462656"/>
            <a:ext cx="3328211" cy="90300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grpSp>
        <p:nvGrpSpPr>
          <p:cNvPr id="3" name="Group 10"/>
          <p:cNvGrpSpPr/>
          <p:nvPr/>
        </p:nvGrpSpPr>
        <p:grpSpPr>
          <a:xfrm>
            <a:off x="2116555" y="3849624"/>
            <a:ext cx="7708900" cy="2357317"/>
            <a:chOff x="2295525" y="3062288"/>
            <a:chExt cx="7335837" cy="2581276"/>
          </a:xfrm>
          <a:effectLst>
            <a:outerShdw blurRad="76200" dir="13500000" sy="23000" kx="1200000" algn="br" rotWithShape="0">
              <a:prstClr val="black">
                <a:alpha val="20000"/>
              </a:prstClr>
            </a:outerShdw>
          </a:effectLst>
        </p:grpSpPr>
        <p:sp>
          <p:nvSpPr>
            <p:cNvPr id="5" name="Freeform 11"/>
            <p:cNvSpPr/>
            <p:nvPr/>
          </p:nvSpPr>
          <p:spPr bwMode="auto">
            <a:xfrm>
              <a:off x="2316163" y="3073401"/>
              <a:ext cx="7297737" cy="2557464"/>
            </a:xfrm>
            <a:custGeom>
              <a:avLst/>
              <a:gdLst>
                <a:gd name="T0" fmla="*/ 609 w 4597"/>
                <a:gd name="T1" fmla="*/ 261 h 1611"/>
                <a:gd name="T2" fmla="*/ 0 w 4597"/>
                <a:gd name="T3" fmla="*/ 1554 h 1611"/>
                <a:gd name="T4" fmla="*/ 1543 w 4597"/>
                <a:gd name="T5" fmla="*/ 1294 h 1611"/>
                <a:gd name="T6" fmla="*/ 2891 w 4597"/>
                <a:gd name="T7" fmla="*/ 1611 h 1611"/>
                <a:gd name="T8" fmla="*/ 4597 w 4597"/>
                <a:gd name="T9" fmla="*/ 1432 h 1611"/>
                <a:gd name="T10" fmla="*/ 4037 w 4597"/>
                <a:gd name="T11" fmla="*/ 162 h 1611"/>
                <a:gd name="T12" fmla="*/ 2737 w 4597"/>
                <a:gd name="T13" fmla="*/ 286 h 1611"/>
                <a:gd name="T14" fmla="*/ 1731 w 4597"/>
                <a:gd name="T15" fmla="*/ 0 h 1611"/>
                <a:gd name="T16" fmla="*/ 609 w 4597"/>
                <a:gd name="T17" fmla="*/ 261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7" h="1611">
                  <a:moveTo>
                    <a:pt x="609" y="261"/>
                  </a:moveTo>
                  <a:lnTo>
                    <a:pt x="0" y="1554"/>
                  </a:lnTo>
                  <a:lnTo>
                    <a:pt x="1543" y="1294"/>
                  </a:lnTo>
                  <a:lnTo>
                    <a:pt x="2891" y="1611"/>
                  </a:lnTo>
                  <a:lnTo>
                    <a:pt x="4597" y="1432"/>
                  </a:lnTo>
                  <a:lnTo>
                    <a:pt x="4037" y="162"/>
                  </a:lnTo>
                  <a:lnTo>
                    <a:pt x="2737" y="286"/>
                  </a:lnTo>
                  <a:lnTo>
                    <a:pt x="1731" y="0"/>
                  </a:lnTo>
                  <a:lnTo>
                    <a:pt x="609" y="26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 name="Freeform 12"/>
            <p:cNvSpPr/>
            <p:nvPr/>
          </p:nvSpPr>
          <p:spPr bwMode="auto">
            <a:xfrm>
              <a:off x="2295525" y="3062288"/>
              <a:ext cx="7335837" cy="2581276"/>
            </a:xfrm>
            <a:custGeom>
              <a:avLst/>
              <a:gdLst>
                <a:gd name="T0" fmla="*/ 2751 w 4621"/>
                <a:gd name="T1" fmla="*/ 285 h 1626"/>
                <a:gd name="T2" fmla="*/ 4055 w 4621"/>
                <a:gd name="T3" fmla="*/ 163 h 1626"/>
                <a:gd name="T4" fmla="*/ 4621 w 4621"/>
                <a:gd name="T5" fmla="*/ 1445 h 1626"/>
                <a:gd name="T6" fmla="*/ 2904 w 4621"/>
                <a:gd name="T7" fmla="*/ 1626 h 1626"/>
                <a:gd name="T8" fmla="*/ 1556 w 4621"/>
                <a:gd name="T9" fmla="*/ 1309 h 1626"/>
                <a:gd name="T10" fmla="*/ 0 w 4621"/>
                <a:gd name="T11" fmla="*/ 1570 h 1626"/>
                <a:gd name="T12" fmla="*/ 618 w 4621"/>
                <a:gd name="T13" fmla="*/ 262 h 1626"/>
                <a:gd name="T14" fmla="*/ 1744 w 4621"/>
                <a:gd name="T15" fmla="*/ 0 h 1626"/>
                <a:gd name="T16" fmla="*/ 2751 w 4621"/>
                <a:gd name="T17" fmla="*/ 285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1" h="1626">
                  <a:moveTo>
                    <a:pt x="2751" y="285"/>
                  </a:moveTo>
                  <a:lnTo>
                    <a:pt x="4055" y="163"/>
                  </a:lnTo>
                  <a:lnTo>
                    <a:pt x="4621" y="1445"/>
                  </a:lnTo>
                  <a:lnTo>
                    <a:pt x="2904" y="1626"/>
                  </a:lnTo>
                  <a:lnTo>
                    <a:pt x="1556" y="1309"/>
                  </a:lnTo>
                  <a:lnTo>
                    <a:pt x="0" y="1570"/>
                  </a:lnTo>
                  <a:lnTo>
                    <a:pt x="618" y="262"/>
                  </a:lnTo>
                  <a:lnTo>
                    <a:pt x="1744" y="0"/>
                  </a:lnTo>
                  <a:lnTo>
                    <a:pt x="2751" y="285"/>
                  </a:ln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7" name="Freeform 13"/>
            <p:cNvSpPr/>
            <p:nvPr/>
          </p:nvSpPr>
          <p:spPr bwMode="auto">
            <a:xfrm>
              <a:off x="2316163" y="3073401"/>
              <a:ext cx="2747963" cy="2466976"/>
            </a:xfrm>
            <a:custGeom>
              <a:avLst/>
              <a:gdLst>
                <a:gd name="T0" fmla="*/ 940 w 1054"/>
                <a:gd name="T1" fmla="*/ 787 h 945"/>
                <a:gd name="T2" fmla="*/ 470 w 1054"/>
                <a:gd name="T3" fmla="*/ 866 h 945"/>
                <a:gd name="T4" fmla="*/ 0 w 1054"/>
                <a:gd name="T5" fmla="*/ 945 h 945"/>
                <a:gd name="T6" fmla="*/ 185 w 1054"/>
                <a:gd name="T7" fmla="*/ 552 h 945"/>
                <a:gd name="T8" fmla="*/ 371 w 1054"/>
                <a:gd name="T9" fmla="*/ 159 h 945"/>
                <a:gd name="T10" fmla="*/ 712 w 1054"/>
                <a:gd name="T11" fmla="*/ 80 h 945"/>
                <a:gd name="T12" fmla="*/ 1054 w 1054"/>
                <a:gd name="T13" fmla="*/ 0 h 945"/>
                <a:gd name="T14" fmla="*/ 997 w 1054"/>
                <a:gd name="T15" fmla="*/ 394 h 945"/>
                <a:gd name="T16" fmla="*/ 940 w 1054"/>
                <a:gd name="T17" fmla="*/ 787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4" h="945">
                  <a:moveTo>
                    <a:pt x="940" y="787"/>
                  </a:moveTo>
                  <a:cubicBezTo>
                    <a:pt x="783" y="814"/>
                    <a:pt x="626" y="840"/>
                    <a:pt x="470" y="866"/>
                  </a:cubicBezTo>
                  <a:cubicBezTo>
                    <a:pt x="313" y="893"/>
                    <a:pt x="156" y="919"/>
                    <a:pt x="0" y="945"/>
                  </a:cubicBezTo>
                  <a:cubicBezTo>
                    <a:pt x="62" y="814"/>
                    <a:pt x="124" y="683"/>
                    <a:pt x="185" y="552"/>
                  </a:cubicBezTo>
                  <a:cubicBezTo>
                    <a:pt x="247" y="421"/>
                    <a:pt x="309" y="290"/>
                    <a:pt x="371" y="159"/>
                  </a:cubicBezTo>
                  <a:cubicBezTo>
                    <a:pt x="485" y="132"/>
                    <a:pt x="598" y="106"/>
                    <a:pt x="712" y="80"/>
                  </a:cubicBezTo>
                  <a:cubicBezTo>
                    <a:pt x="826" y="53"/>
                    <a:pt x="940" y="27"/>
                    <a:pt x="1054" y="0"/>
                  </a:cubicBezTo>
                  <a:cubicBezTo>
                    <a:pt x="1035" y="132"/>
                    <a:pt x="1016" y="263"/>
                    <a:pt x="997" y="394"/>
                  </a:cubicBezTo>
                  <a:cubicBezTo>
                    <a:pt x="978" y="525"/>
                    <a:pt x="959" y="656"/>
                    <a:pt x="940" y="78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8" name="Freeform 14"/>
            <p:cNvSpPr/>
            <p:nvPr/>
          </p:nvSpPr>
          <p:spPr bwMode="auto">
            <a:xfrm>
              <a:off x="2478088" y="3130551"/>
              <a:ext cx="2574925" cy="2330451"/>
            </a:xfrm>
            <a:custGeom>
              <a:avLst/>
              <a:gdLst>
                <a:gd name="T0" fmla="*/ 881 w 988"/>
                <a:gd name="T1" fmla="*/ 744 h 893"/>
                <a:gd name="T2" fmla="*/ 440 w 988"/>
                <a:gd name="T3" fmla="*/ 818 h 893"/>
                <a:gd name="T4" fmla="*/ 0 w 988"/>
                <a:gd name="T5" fmla="*/ 893 h 893"/>
                <a:gd name="T6" fmla="*/ 169 w 988"/>
                <a:gd name="T7" fmla="*/ 521 h 893"/>
                <a:gd name="T8" fmla="*/ 337 w 988"/>
                <a:gd name="T9" fmla="*/ 150 h 893"/>
                <a:gd name="T10" fmla="*/ 663 w 988"/>
                <a:gd name="T11" fmla="*/ 75 h 893"/>
                <a:gd name="T12" fmla="*/ 988 w 988"/>
                <a:gd name="T13" fmla="*/ 0 h 893"/>
                <a:gd name="T14" fmla="*/ 935 w 988"/>
                <a:gd name="T15" fmla="*/ 372 h 893"/>
                <a:gd name="T16" fmla="*/ 881 w 988"/>
                <a:gd name="T17" fmla="*/ 744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8" h="893">
                  <a:moveTo>
                    <a:pt x="881" y="744"/>
                  </a:moveTo>
                  <a:cubicBezTo>
                    <a:pt x="734" y="769"/>
                    <a:pt x="587" y="793"/>
                    <a:pt x="440" y="818"/>
                  </a:cubicBezTo>
                  <a:cubicBezTo>
                    <a:pt x="294" y="843"/>
                    <a:pt x="147" y="868"/>
                    <a:pt x="0" y="893"/>
                  </a:cubicBezTo>
                  <a:cubicBezTo>
                    <a:pt x="56" y="769"/>
                    <a:pt x="112" y="645"/>
                    <a:pt x="169" y="521"/>
                  </a:cubicBezTo>
                  <a:cubicBezTo>
                    <a:pt x="225" y="398"/>
                    <a:pt x="281" y="274"/>
                    <a:pt x="337" y="150"/>
                  </a:cubicBezTo>
                  <a:cubicBezTo>
                    <a:pt x="446" y="125"/>
                    <a:pt x="554" y="100"/>
                    <a:pt x="663" y="75"/>
                  </a:cubicBezTo>
                  <a:cubicBezTo>
                    <a:pt x="771" y="50"/>
                    <a:pt x="880" y="25"/>
                    <a:pt x="988" y="0"/>
                  </a:cubicBezTo>
                  <a:cubicBezTo>
                    <a:pt x="971" y="124"/>
                    <a:pt x="953" y="248"/>
                    <a:pt x="935" y="372"/>
                  </a:cubicBezTo>
                  <a:cubicBezTo>
                    <a:pt x="917" y="496"/>
                    <a:pt x="899" y="620"/>
                    <a:pt x="881" y="744"/>
                  </a:cubicBez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9" name="Freeform 15"/>
            <p:cNvSpPr/>
            <p:nvPr/>
          </p:nvSpPr>
          <p:spPr bwMode="auto">
            <a:xfrm>
              <a:off x="3890963" y="4791077"/>
              <a:ext cx="922338" cy="430214"/>
            </a:xfrm>
            <a:custGeom>
              <a:avLst/>
              <a:gdLst>
                <a:gd name="T0" fmla="*/ 354 w 354"/>
                <a:gd name="T1" fmla="*/ 0 h 165"/>
                <a:gd name="T2" fmla="*/ 180 w 354"/>
                <a:gd name="T3" fmla="*/ 82 h 165"/>
                <a:gd name="T4" fmla="*/ 0 w 354"/>
                <a:gd name="T5" fmla="*/ 165 h 165"/>
                <a:gd name="T6" fmla="*/ 105 w 354"/>
                <a:gd name="T7" fmla="*/ 147 h 165"/>
                <a:gd name="T8" fmla="*/ 229 w 354"/>
                <a:gd name="T9" fmla="*/ 90 h 165"/>
                <a:gd name="T10" fmla="*/ 350 w 354"/>
                <a:gd name="T11" fmla="*/ 33 h 165"/>
                <a:gd name="T12" fmla="*/ 354 w 354"/>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354" h="165">
                  <a:moveTo>
                    <a:pt x="354" y="0"/>
                  </a:moveTo>
                  <a:cubicBezTo>
                    <a:pt x="297" y="27"/>
                    <a:pt x="239" y="55"/>
                    <a:pt x="180" y="82"/>
                  </a:cubicBezTo>
                  <a:cubicBezTo>
                    <a:pt x="121" y="110"/>
                    <a:pt x="61" y="138"/>
                    <a:pt x="0" y="165"/>
                  </a:cubicBezTo>
                  <a:cubicBezTo>
                    <a:pt x="35" y="159"/>
                    <a:pt x="70" y="153"/>
                    <a:pt x="105" y="147"/>
                  </a:cubicBezTo>
                  <a:cubicBezTo>
                    <a:pt x="146" y="128"/>
                    <a:pt x="188" y="109"/>
                    <a:pt x="229" y="90"/>
                  </a:cubicBezTo>
                  <a:cubicBezTo>
                    <a:pt x="269" y="71"/>
                    <a:pt x="310" y="52"/>
                    <a:pt x="350" y="33"/>
                  </a:cubicBezTo>
                  <a:cubicBezTo>
                    <a:pt x="351" y="22"/>
                    <a:pt x="353" y="11"/>
                    <a:pt x="35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Freeform 16"/>
            <p:cNvSpPr/>
            <p:nvPr/>
          </p:nvSpPr>
          <p:spPr bwMode="auto">
            <a:xfrm>
              <a:off x="2947989" y="3968751"/>
              <a:ext cx="1984375" cy="458788"/>
            </a:xfrm>
            <a:custGeom>
              <a:avLst/>
              <a:gdLst>
                <a:gd name="T0" fmla="*/ 762 w 762"/>
                <a:gd name="T1" fmla="*/ 0 h 176"/>
                <a:gd name="T2" fmla="*/ 387 w 762"/>
                <a:gd name="T3" fmla="*/ 75 h 176"/>
                <a:gd name="T4" fmla="*/ 12 w 762"/>
                <a:gd name="T5" fmla="*/ 149 h 176"/>
                <a:gd name="T6" fmla="*/ 0 w 762"/>
                <a:gd name="T7" fmla="*/ 176 h 176"/>
                <a:gd name="T8" fmla="*/ 379 w 762"/>
                <a:gd name="T9" fmla="*/ 101 h 176"/>
                <a:gd name="T10" fmla="*/ 758 w 762"/>
                <a:gd name="T11" fmla="*/ 26 h 176"/>
                <a:gd name="T12" fmla="*/ 762 w 762"/>
                <a:gd name="T13" fmla="*/ 0 h 176"/>
              </a:gdLst>
              <a:ahLst/>
              <a:cxnLst>
                <a:cxn ang="0">
                  <a:pos x="T0" y="T1"/>
                </a:cxn>
                <a:cxn ang="0">
                  <a:pos x="T2" y="T3"/>
                </a:cxn>
                <a:cxn ang="0">
                  <a:pos x="T4" y="T5"/>
                </a:cxn>
                <a:cxn ang="0">
                  <a:pos x="T6" y="T7"/>
                </a:cxn>
                <a:cxn ang="0">
                  <a:pos x="T8" y="T9"/>
                </a:cxn>
                <a:cxn ang="0">
                  <a:pos x="T10" y="T11"/>
                </a:cxn>
                <a:cxn ang="0">
                  <a:pos x="T12" y="T13"/>
                </a:cxn>
              </a:cxnLst>
              <a:rect l="0" t="0" r="r" b="b"/>
              <a:pathLst>
                <a:path w="762" h="176">
                  <a:moveTo>
                    <a:pt x="762" y="0"/>
                  </a:moveTo>
                  <a:cubicBezTo>
                    <a:pt x="637" y="25"/>
                    <a:pt x="512" y="50"/>
                    <a:pt x="387" y="75"/>
                  </a:cubicBezTo>
                  <a:cubicBezTo>
                    <a:pt x="262" y="100"/>
                    <a:pt x="137" y="124"/>
                    <a:pt x="12" y="149"/>
                  </a:cubicBezTo>
                  <a:cubicBezTo>
                    <a:pt x="8" y="158"/>
                    <a:pt x="4" y="167"/>
                    <a:pt x="0" y="176"/>
                  </a:cubicBezTo>
                  <a:cubicBezTo>
                    <a:pt x="126" y="151"/>
                    <a:pt x="253" y="126"/>
                    <a:pt x="379" y="101"/>
                  </a:cubicBezTo>
                  <a:cubicBezTo>
                    <a:pt x="505" y="76"/>
                    <a:pt x="632" y="51"/>
                    <a:pt x="758" y="26"/>
                  </a:cubicBezTo>
                  <a:cubicBezTo>
                    <a:pt x="759" y="17"/>
                    <a:pt x="761" y="9"/>
                    <a:pt x="7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 name="Freeform 17"/>
            <p:cNvSpPr/>
            <p:nvPr/>
          </p:nvSpPr>
          <p:spPr bwMode="auto">
            <a:xfrm>
              <a:off x="4554538" y="4035426"/>
              <a:ext cx="368300" cy="76200"/>
            </a:xfrm>
            <a:custGeom>
              <a:avLst/>
              <a:gdLst>
                <a:gd name="T0" fmla="*/ 141 w 141"/>
                <a:gd name="T1" fmla="*/ 1 h 29"/>
                <a:gd name="T2" fmla="*/ 36 w 141"/>
                <a:gd name="T3" fmla="*/ 0 h 29"/>
                <a:gd name="T4" fmla="*/ 0 w 141"/>
                <a:gd name="T5" fmla="*/ 28 h 29"/>
                <a:gd name="T6" fmla="*/ 137 w 141"/>
                <a:gd name="T7" fmla="*/ 29 h 29"/>
                <a:gd name="T8" fmla="*/ 141 w 141"/>
                <a:gd name="T9" fmla="*/ 1 h 29"/>
              </a:gdLst>
              <a:ahLst/>
              <a:cxnLst>
                <a:cxn ang="0">
                  <a:pos x="T0" y="T1"/>
                </a:cxn>
                <a:cxn ang="0">
                  <a:pos x="T2" y="T3"/>
                </a:cxn>
                <a:cxn ang="0">
                  <a:pos x="T4" y="T5"/>
                </a:cxn>
                <a:cxn ang="0">
                  <a:pos x="T6" y="T7"/>
                </a:cxn>
                <a:cxn ang="0">
                  <a:pos x="T8" y="T9"/>
                </a:cxn>
              </a:cxnLst>
              <a:rect l="0" t="0" r="r" b="b"/>
              <a:pathLst>
                <a:path w="141" h="29">
                  <a:moveTo>
                    <a:pt x="141" y="1"/>
                  </a:moveTo>
                  <a:cubicBezTo>
                    <a:pt x="106" y="1"/>
                    <a:pt x="70" y="0"/>
                    <a:pt x="36" y="0"/>
                  </a:cubicBezTo>
                  <a:cubicBezTo>
                    <a:pt x="24" y="9"/>
                    <a:pt x="12" y="19"/>
                    <a:pt x="0" y="28"/>
                  </a:cubicBezTo>
                  <a:cubicBezTo>
                    <a:pt x="45" y="28"/>
                    <a:pt x="91" y="29"/>
                    <a:pt x="137" y="29"/>
                  </a:cubicBezTo>
                  <a:cubicBezTo>
                    <a:pt x="138" y="19"/>
                    <a:pt x="140" y="10"/>
                    <a:pt x="141" y="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2" name="Freeform 18"/>
            <p:cNvSpPr/>
            <p:nvPr/>
          </p:nvSpPr>
          <p:spPr bwMode="auto">
            <a:xfrm>
              <a:off x="3205163" y="4792663"/>
              <a:ext cx="1474788" cy="201614"/>
            </a:xfrm>
            <a:custGeom>
              <a:avLst/>
              <a:gdLst>
                <a:gd name="T0" fmla="*/ 527 w 566"/>
                <a:gd name="T1" fmla="*/ 77 h 77"/>
                <a:gd name="T2" fmla="*/ 566 w 566"/>
                <a:gd name="T3" fmla="*/ 49 h 77"/>
                <a:gd name="T4" fmla="*/ 296 w 566"/>
                <a:gd name="T5" fmla="*/ 25 h 77"/>
                <a:gd name="T6" fmla="*/ 42 w 566"/>
                <a:gd name="T7" fmla="*/ 0 h 77"/>
                <a:gd name="T8" fmla="*/ 0 w 566"/>
                <a:gd name="T9" fmla="*/ 28 h 77"/>
                <a:gd name="T10" fmla="*/ 256 w 566"/>
                <a:gd name="T11" fmla="*/ 53 h 77"/>
                <a:gd name="T12" fmla="*/ 527 w 56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566" h="77">
                  <a:moveTo>
                    <a:pt x="527" y="77"/>
                  </a:moveTo>
                  <a:cubicBezTo>
                    <a:pt x="540" y="68"/>
                    <a:pt x="553" y="58"/>
                    <a:pt x="566" y="49"/>
                  </a:cubicBezTo>
                  <a:cubicBezTo>
                    <a:pt x="475" y="41"/>
                    <a:pt x="385" y="33"/>
                    <a:pt x="296" y="25"/>
                  </a:cubicBezTo>
                  <a:cubicBezTo>
                    <a:pt x="210" y="17"/>
                    <a:pt x="125" y="9"/>
                    <a:pt x="42" y="0"/>
                  </a:cubicBezTo>
                  <a:cubicBezTo>
                    <a:pt x="28" y="10"/>
                    <a:pt x="14" y="19"/>
                    <a:pt x="0" y="28"/>
                  </a:cubicBezTo>
                  <a:cubicBezTo>
                    <a:pt x="83" y="36"/>
                    <a:pt x="169" y="44"/>
                    <a:pt x="256" y="53"/>
                  </a:cubicBezTo>
                  <a:cubicBezTo>
                    <a:pt x="344" y="61"/>
                    <a:pt x="434" y="69"/>
                    <a:pt x="527" y="7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3" name="Freeform 19"/>
            <p:cNvSpPr/>
            <p:nvPr/>
          </p:nvSpPr>
          <p:spPr bwMode="auto">
            <a:xfrm>
              <a:off x="3835401" y="4487863"/>
              <a:ext cx="1017587" cy="420688"/>
            </a:xfrm>
            <a:custGeom>
              <a:avLst/>
              <a:gdLst>
                <a:gd name="T0" fmla="*/ 0 w 390"/>
                <a:gd name="T1" fmla="*/ 141 h 161"/>
                <a:gd name="T2" fmla="*/ 17 w 390"/>
                <a:gd name="T3" fmla="*/ 161 h 161"/>
                <a:gd name="T4" fmla="*/ 205 w 390"/>
                <a:gd name="T5" fmla="*/ 92 h 161"/>
                <a:gd name="T6" fmla="*/ 389 w 390"/>
                <a:gd name="T7" fmla="*/ 22 h 161"/>
                <a:gd name="T8" fmla="*/ 390 w 390"/>
                <a:gd name="T9" fmla="*/ 16 h 161"/>
                <a:gd name="T10" fmla="*/ 375 w 390"/>
                <a:gd name="T11" fmla="*/ 0 h 161"/>
                <a:gd name="T12" fmla="*/ 190 w 390"/>
                <a:gd name="T13" fmla="*/ 71 h 161"/>
                <a:gd name="T14" fmla="*/ 0 w 390"/>
                <a:gd name="T15" fmla="*/ 141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0" h="161">
                  <a:moveTo>
                    <a:pt x="0" y="141"/>
                  </a:moveTo>
                  <a:cubicBezTo>
                    <a:pt x="5" y="147"/>
                    <a:pt x="11" y="154"/>
                    <a:pt x="17" y="161"/>
                  </a:cubicBezTo>
                  <a:cubicBezTo>
                    <a:pt x="80" y="138"/>
                    <a:pt x="143" y="115"/>
                    <a:pt x="205" y="92"/>
                  </a:cubicBezTo>
                  <a:cubicBezTo>
                    <a:pt x="267" y="69"/>
                    <a:pt x="328" y="46"/>
                    <a:pt x="389" y="22"/>
                  </a:cubicBezTo>
                  <a:cubicBezTo>
                    <a:pt x="389" y="20"/>
                    <a:pt x="390" y="18"/>
                    <a:pt x="390" y="16"/>
                  </a:cubicBezTo>
                  <a:cubicBezTo>
                    <a:pt x="385" y="10"/>
                    <a:pt x="380" y="5"/>
                    <a:pt x="375" y="0"/>
                  </a:cubicBezTo>
                  <a:cubicBezTo>
                    <a:pt x="314" y="24"/>
                    <a:pt x="252" y="47"/>
                    <a:pt x="190" y="71"/>
                  </a:cubicBezTo>
                  <a:cubicBezTo>
                    <a:pt x="127" y="94"/>
                    <a:pt x="64" y="117"/>
                    <a:pt x="0" y="14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4" name="Freeform 20"/>
            <p:cNvSpPr/>
            <p:nvPr/>
          </p:nvSpPr>
          <p:spPr bwMode="auto">
            <a:xfrm>
              <a:off x="2830513" y="4213227"/>
              <a:ext cx="1454150" cy="469900"/>
            </a:xfrm>
            <a:custGeom>
              <a:avLst/>
              <a:gdLst>
                <a:gd name="T0" fmla="*/ 0 w 558"/>
                <a:gd name="T1" fmla="*/ 180 h 180"/>
                <a:gd name="T2" fmla="*/ 282 w 558"/>
                <a:gd name="T3" fmla="*/ 102 h 180"/>
                <a:gd name="T4" fmla="*/ 558 w 558"/>
                <a:gd name="T5" fmla="*/ 25 h 180"/>
                <a:gd name="T6" fmla="*/ 558 w 558"/>
                <a:gd name="T7" fmla="*/ 0 h 180"/>
                <a:gd name="T8" fmla="*/ 288 w 558"/>
                <a:gd name="T9" fmla="*/ 77 h 180"/>
                <a:gd name="T10" fmla="*/ 12 w 558"/>
                <a:gd name="T11" fmla="*/ 153 h 180"/>
                <a:gd name="T12" fmla="*/ 0 w 55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558" h="180">
                  <a:moveTo>
                    <a:pt x="0" y="180"/>
                  </a:moveTo>
                  <a:cubicBezTo>
                    <a:pt x="95" y="154"/>
                    <a:pt x="189" y="128"/>
                    <a:pt x="282" y="102"/>
                  </a:cubicBezTo>
                  <a:cubicBezTo>
                    <a:pt x="374" y="77"/>
                    <a:pt x="466" y="51"/>
                    <a:pt x="558" y="25"/>
                  </a:cubicBezTo>
                  <a:cubicBezTo>
                    <a:pt x="558" y="17"/>
                    <a:pt x="558" y="9"/>
                    <a:pt x="558" y="0"/>
                  </a:cubicBezTo>
                  <a:cubicBezTo>
                    <a:pt x="468" y="26"/>
                    <a:pt x="378" y="52"/>
                    <a:pt x="288" y="77"/>
                  </a:cubicBezTo>
                  <a:cubicBezTo>
                    <a:pt x="197" y="102"/>
                    <a:pt x="105" y="128"/>
                    <a:pt x="12" y="153"/>
                  </a:cubicBezTo>
                  <a:cubicBezTo>
                    <a:pt x="8" y="162"/>
                    <a:pt x="4" y="171"/>
                    <a:pt x="0" y="18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5" name="Freeform 21"/>
            <p:cNvSpPr/>
            <p:nvPr/>
          </p:nvSpPr>
          <p:spPr bwMode="auto">
            <a:xfrm>
              <a:off x="3471863" y="4435477"/>
              <a:ext cx="617538" cy="169863"/>
            </a:xfrm>
            <a:custGeom>
              <a:avLst/>
              <a:gdLst>
                <a:gd name="T0" fmla="*/ 198 w 237"/>
                <a:gd name="T1" fmla="*/ 65 h 65"/>
                <a:gd name="T2" fmla="*/ 237 w 237"/>
                <a:gd name="T3" fmla="*/ 37 h 65"/>
                <a:gd name="T4" fmla="*/ 137 w 237"/>
                <a:gd name="T5" fmla="*/ 18 h 65"/>
                <a:gd name="T6" fmla="*/ 40 w 237"/>
                <a:gd name="T7" fmla="*/ 0 h 65"/>
                <a:gd name="T8" fmla="*/ 0 w 237"/>
                <a:gd name="T9" fmla="*/ 28 h 65"/>
                <a:gd name="T10" fmla="*/ 97 w 237"/>
                <a:gd name="T11" fmla="*/ 46 h 65"/>
                <a:gd name="T12" fmla="*/ 198 w 237"/>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237" h="65">
                  <a:moveTo>
                    <a:pt x="198" y="65"/>
                  </a:moveTo>
                  <a:cubicBezTo>
                    <a:pt x="211" y="55"/>
                    <a:pt x="224" y="46"/>
                    <a:pt x="237" y="37"/>
                  </a:cubicBezTo>
                  <a:cubicBezTo>
                    <a:pt x="203" y="31"/>
                    <a:pt x="170" y="25"/>
                    <a:pt x="137" y="18"/>
                  </a:cubicBezTo>
                  <a:cubicBezTo>
                    <a:pt x="104" y="12"/>
                    <a:pt x="72" y="6"/>
                    <a:pt x="40" y="0"/>
                  </a:cubicBezTo>
                  <a:cubicBezTo>
                    <a:pt x="27" y="9"/>
                    <a:pt x="13" y="18"/>
                    <a:pt x="0" y="28"/>
                  </a:cubicBezTo>
                  <a:cubicBezTo>
                    <a:pt x="32" y="34"/>
                    <a:pt x="64" y="40"/>
                    <a:pt x="97" y="46"/>
                  </a:cubicBezTo>
                  <a:cubicBezTo>
                    <a:pt x="130" y="52"/>
                    <a:pt x="164" y="59"/>
                    <a:pt x="198" y="6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6" name="Freeform 22"/>
            <p:cNvSpPr/>
            <p:nvPr/>
          </p:nvSpPr>
          <p:spPr bwMode="auto">
            <a:xfrm>
              <a:off x="3281363" y="3411538"/>
              <a:ext cx="1731962" cy="277813"/>
            </a:xfrm>
            <a:custGeom>
              <a:avLst/>
              <a:gdLst>
                <a:gd name="T0" fmla="*/ 665 w 665"/>
                <a:gd name="T1" fmla="*/ 0 h 106"/>
                <a:gd name="T2" fmla="*/ 333 w 665"/>
                <a:gd name="T3" fmla="*/ 40 h 106"/>
                <a:gd name="T4" fmla="*/ 12 w 665"/>
                <a:gd name="T5" fmla="*/ 80 h 106"/>
                <a:gd name="T6" fmla="*/ 0 w 665"/>
                <a:gd name="T7" fmla="*/ 106 h 106"/>
                <a:gd name="T8" fmla="*/ 325 w 665"/>
                <a:gd name="T9" fmla="*/ 66 h 106"/>
                <a:gd name="T10" fmla="*/ 661 w 665"/>
                <a:gd name="T11" fmla="*/ 26 h 106"/>
                <a:gd name="T12" fmla="*/ 665 w 665"/>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665" h="106">
                  <a:moveTo>
                    <a:pt x="665" y="0"/>
                  </a:moveTo>
                  <a:cubicBezTo>
                    <a:pt x="553" y="13"/>
                    <a:pt x="442" y="26"/>
                    <a:pt x="333" y="40"/>
                  </a:cubicBezTo>
                  <a:cubicBezTo>
                    <a:pt x="225" y="53"/>
                    <a:pt x="118" y="66"/>
                    <a:pt x="12" y="80"/>
                  </a:cubicBezTo>
                  <a:cubicBezTo>
                    <a:pt x="8" y="88"/>
                    <a:pt x="4" y="97"/>
                    <a:pt x="0" y="106"/>
                  </a:cubicBezTo>
                  <a:cubicBezTo>
                    <a:pt x="107" y="92"/>
                    <a:pt x="216" y="79"/>
                    <a:pt x="325" y="66"/>
                  </a:cubicBezTo>
                  <a:cubicBezTo>
                    <a:pt x="436" y="53"/>
                    <a:pt x="548" y="39"/>
                    <a:pt x="661" y="26"/>
                  </a:cubicBezTo>
                  <a:cubicBezTo>
                    <a:pt x="662" y="17"/>
                    <a:pt x="664" y="9"/>
                    <a:pt x="66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7" name="Freeform 23"/>
            <p:cNvSpPr/>
            <p:nvPr/>
          </p:nvSpPr>
          <p:spPr bwMode="auto">
            <a:xfrm>
              <a:off x="4008438" y="3478213"/>
              <a:ext cx="995363" cy="719139"/>
            </a:xfrm>
            <a:custGeom>
              <a:avLst/>
              <a:gdLst>
                <a:gd name="T0" fmla="*/ 0 w 382"/>
                <a:gd name="T1" fmla="*/ 256 h 276"/>
                <a:gd name="T2" fmla="*/ 14 w 382"/>
                <a:gd name="T3" fmla="*/ 276 h 276"/>
                <a:gd name="T4" fmla="*/ 201 w 382"/>
                <a:gd name="T5" fmla="*/ 156 h 276"/>
                <a:gd name="T6" fmla="*/ 377 w 382"/>
                <a:gd name="T7" fmla="*/ 35 h 276"/>
                <a:gd name="T8" fmla="*/ 382 w 382"/>
                <a:gd name="T9" fmla="*/ 0 h 276"/>
                <a:gd name="T10" fmla="*/ 198 w 382"/>
                <a:gd name="T11" fmla="*/ 128 h 276"/>
                <a:gd name="T12" fmla="*/ 0 w 382"/>
                <a:gd name="T13" fmla="*/ 256 h 276"/>
              </a:gdLst>
              <a:ahLst/>
              <a:cxnLst>
                <a:cxn ang="0">
                  <a:pos x="T0" y="T1"/>
                </a:cxn>
                <a:cxn ang="0">
                  <a:pos x="T2" y="T3"/>
                </a:cxn>
                <a:cxn ang="0">
                  <a:pos x="T4" y="T5"/>
                </a:cxn>
                <a:cxn ang="0">
                  <a:pos x="T6" y="T7"/>
                </a:cxn>
                <a:cxn ang="0">
                  <a:pos x="T8" y="T9"/>
                </a:cxn>
                <a:cxn ang="0">
                  <a:pos x="T10" y="T11"/>
                </a:cxn>
                <a:cxn ang="0">
                  <a:pos x="T12" y="T13"/>
                </a:cxn>
              </a:cxnLst>
              <a:rect l="0" t="0" r="r" b="b"/>
              <a:pathLst>
                <a:path w="382" h="276">
                  <a:moveTo>
                    <a:pt x="0" y="256"/>
                  </a:moveTo>
                  <a:cubicBezTo>
                    <a:pt x="4" y="263"/>
                    <a:pt x="9" y="269"/>
                    <a:pt x="14" y="276"/>
                  </a:cubicBezTo>
                  <a:cubicBezTo>
                    <a:pt x="78" y="236"/>
                    <a:pt x="140" y="196"/>
                    <a:pt x="201" y="156"/>
                  </a:cubicBezTo>
                  <a:cubicBezTo>
                    <a:pt x="261" y="116"/>
                    <a:pt x="320" y="76"/>
                    <a:pt x="377" y="35"/>
                  </a:cubicBezTo>
                  <a:cubicBezTo>
                    <a:pt x="379" y="24"/>
                    <a:pt x="380" y="12"/>
                    <a:pt x="382" y="0"/>
                  </a:cubicBezTo>
                  <a:cubicBezTo>
                    <a:pt x="322" y="43"/>
                    <a:pt x="261" y="86"/>
                    <a:pt x="198" y="128"/>
                  </a:cubicBezTo>
                  <a:cubicBezTo>
                    <a:pt x="133" y="171"/>
                    <a:pt x="67" y="213"/>
                    <a:pt x="0" y="2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8" name="Freeform 24"/>
            <p:cNvSpPr/>
            <p:nvPr/>
          </p:nvSpPr>
          <p:spPr bwMode="auto">
            <a:xfrm>
              <a:off x="3144838" y="3743326"/>
              <a:ext cx="1558925" cy="242888"/>
            </a:xfrm>
            <a:custGeom>
              <a:avLst/>
              <a:gdLst>
                <a:gd name="T0" fmla="*/ 555 w 598"/>
                <a:gd name="T1" fmla="*/ 31 h 93"/>
                <a:gd name="T2" fmla="*/ 598 w 598"/>
                <a:gd name="T3" fmla="*/ 0 h 93"/>
                <a:gd name="T4" fmla="*/ 301 w 598"/>
                <a:gd name="T5" fmla="*/ 33 h 93"/>
                <a:gd name="T6" fmla="*/ 12 w 598"/>
                <a:gd name="T7" fmla="*/ 66 h 93"/>
                <a:gd name="T8" fmla="*/ 0 w 598"/>
                <a:gd name="T9" fmla="*/ 93 h 93"/>
                <a:gd name="T10" fmla="*/ 274 w 598"/>
                <a:gd name="T11" fmla="*/ 62 h 93"/>
                <a:gd name="T12" fmla="*/ 555 w 598"/>
                <a:gd name="T13" fmla="*/ 31 h 93"/>
              </a:gdLst>
              <a:ahLst/>
              <a:cxnLst>
                <a:cxn ang="0">
                  <a:pos x="T0" y="T1"/>
                </a:cxn>
                <a:cxn ang="0">
                  <a:pos x="T2" y="T3"/>
                </a:cxn>
                <a:cxn ang="0">
                  <a:pos x="T4" y="T5"/>
                </a:cxn>
                <a:cxn ang="0">
                  <a:pos x="T6" y="T7"/>
                </a:cxn>
                <a:cxn ang="0">
                  <a:pos x="T8" y="T9"/>
                </a:cxn>
                <a:cxn ang="0">
                  <a:pos x="T10" y="T11"/>
                </a:cxn>
                <a:cxn ang="0">
                  <a:pos x="T12" y="T13"/>
                </a:cxn>
              </a:cxnLst>
              <a:rect l="0" t="0" r="r" b="b"/>
              <a:pathLst>
                <a:path w="598" h="93">
                  <a:moveTo>
                    <a:pt x="555" y="31"/>
                  </a:moveTo>
                  <a:cubicBezTo>
                    <a:pt x="570" y="21"/>
                    <a:pt x="584" y="11"/>
                    <a:pt x="598" y="0"/>
                  </a:cubicBezTo>
                  <a:cubicBezTo>
                    <a:pt x="498" y="11"/>
                    <a:pt x="399" y="22"/>
                    <a:pt x="301" y="33"/>
                  </a:cubicBezTo>
                  <a:cubicBezTo>
                    <a:pt x="204" y="44"/>
                    <a:pt x="108" y="55"/>
                    <a:pt x="12" y="66"/>
                  </a:cubicBezTo>
                  <a:cubicBezTo>
                    <a:pt x="8" y="75"/>
                    <a:pt x="4" y="84"/>
                    <a:pt x="0" y="93"/>
                  </a:cubicBezTo>
                  <a:cubicBezTo>
                    <a:pt x="91" y="83"/>
                    <a:pt x="182" y="73"/>
                    <a:pt x="274" y="62"/>
                  </a:cubicBezTo>
                  <a:cubicBezTo>
                    <a:pt x="367" y="52"/>
                    <a:pt x="461" y="42"/>
                    <a:pt x="555" y="3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19" name="Freeform 25"/>
            <p:cNvSpPr/>
            <p:nvPr/>
          </p:nvSpPr>
          <p:spPr bwMode="auto">
            <a:xfrm>
              <a:off x="2976563" y="3255963"/>
              <a:ext cx="1536700" cy="1109664"/>
            </a:xfrm>
            <a:custGeom>
              <a:avLst/>
              <a:gdLst>
                <a:gd name="T0" fmla="*/ 0 w 590"/>
                <a:gd name="T1" fmla="*/ 425 h 425"/>
                <a:gd name="T2" fmla="*/ 312 w 590"/>
                <a:gd name="T3" fmla="*/ 212 h 425"/>
                <a:gd name="T4" fmla="*/ 590 w 590"/>
                <a:gd name="T5" fmla="*/ 0 h 425"/>
                <a:gd name="T6" fmla="*/ 539 w 590"/>
                <a:gd name="T7" fmla="*/ 11 h 425"/>
                <a:gd name="T8" fmla="*/ 291 w 590"/>
                <a:gd name="T9" fmla="*/ 199 h 425"/>
                <a:gd name="T10" fmla="*/ 17 w 590"/>
                <a:gd name="T11" fmla="*/ 387 h 425"/>
                <a:gd name="T12" fmla="*/ 0 w 590"/>
                <a:gd name="T13" fmla="*/ 425 h 425"/>
              </a:gdLst>
              <a:ahLst/>
              <a:cxnLst>
                <a:cxn ang="0">
                  <a:pos x="T0" y="T1"/>
                </a:cxn>
                <a:cxn ang="0">
                  <a:pos x="T2" y="T3"/>
                </a:cxn>
                <a:cxn ang="0">
                  <a:pos x="T4" y="T5"/>
                </a:cxn>
                <a:cxn ang="0">
                  <a:pos x="T6" y="T7"/>
                </a:cxn>
                <a:cxn ang="0">
                  <a:pos x="T8" y="T9"/>
                </a:cxn>
                <a:cxn ang="0">
                  <a:pos x="T10" y="T11"/>
                </a:cxn>
                <a:cxn ang="0">
                  <a:pos x="T12" y="T13"/>
                </a:cxn>
              </a:cxnLst>
              <a:rect l="0" t="0" r="r" b="b"/>
              <a:pathLst>
                <a:path w="590" h="425">
                  <a:moveTo>
                    <a:pt x="0" y="425"/>
                  </a:moveTo>
                  <a:cubicBezTo>
                    <a:pt x="108" y="354"/>
                    <a:pt x="212" y="284"/>
                    <a:pt x="312" y="212"/>
                  </a:cubicBezTo>
                  <a:cubicBezTo>
                    <a:pt x="409" y="142"/>
                    <a:pt x="501" y="71"/>
                    <a:pt x="590" y="0"/>
                  </a:cubicBezTo>
                  <a:cubicBezTo>
                    <a:pt x="573" y="4"/>
                    <a:pt x="556" y="7"/>
                    <a:pt x="539" y="11"/>
                  </a:cubicBezTo>
                  <a:cubicBezTo>
                    <a:pt x="459" y="74"/>
                    <a:pt x="377" y="138"/>
                    <a:pt x="291" y="199"/>
                  </a:cubicBezTo>
                  <a:cubicBezTo>
                    <a:pt x="203" y="263"/>
                    <a:pt x="111" y="325"/>
                    <a:pt x="17" y="387"/>
                  </a:cubicBezTo>
                  <a:cubicBezTo>
                    <a:pt x="11" y="400"/>
                    <a:pt x="5" y="412"/>
                    <a:pt x="0" y="42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20" name="Freeform 26"/>
            <p:cNvSpPr/>
            <p:nvPr/>
          </p:nvSpPr>
          <p:spPr bwMode="auto">
            <a:xfrm>
              <a:off x="3236913" y="3973513"/>
              <a:ext cx="1109663" cy="182563"/>
            </a:xfrm>
            <a:custGeom>
              <a:avLst/>
              <a:gdLst>
                <a:gd name="T0" fmla="*/ 381 w 426"/>
                <a:gd name="T1" fmla="*/ 31 h 70"/>
                <a:gd name="T2" fmla="*/ 426 w 426"/>
                <a:gd name="T3" fmla="*/ 0 h 70"/>
                <a:gd name="T4" fmla="*/ 235 w 426"/>
                <a:gd name="T5" fmla="*/ 19 h 70"/>
                <a:gd name="T6" fmla="*/ 49 w 426"/>
                <a:gd name="T7" fmla="*/ 39 h 70"/>
                <a:gd name="T8" fmla="*/ 0 w 426"/>
                <a:gd name="T9" fmla="*/ 70 h 70"/>
                <a:gd name="T10" fmla="*/ 189 w 426"/>
                <a:gd name="T11" fmla="*/ 51 h 70"/>
                <a:gd name="T12" fmla="*/ 381 w 426"/>
                <a:gd name="T13" fmla="*/ 31 h 70"/>
              </a:gdLst>
              <a:ahLst/>
              <a:cxnLst>
                <a:cxn ang="0">
                  <a:pos x="T0" y="T1"/>
                </a:cxn>
                <a:cxn ang="0">
                  <a:pos x="T2" y="T3"/>
                </a:cxn>
                <a:cxn ang="0">
                  <a:pos x="T4" y="T5"/>
                </a:cxn>
                <a:cxn ang="0">
                  <a:pos x="T6" y="T7"/>
                </a:cxn>
                <a:cxn ang="0">
                  <a:pos x="T8" y="T9"/>
                </a:cxn>
                <a:cxn ang="0">
                  <a:pos x="T10" y="T11"/>
                </a:cxn>
                <a:cxn ang="0">
                  <a:pos x="T12" y="T13"/>
                </a:cxn>
              </a:cxnLst>
              <a:rect l="0" t="0" r="r" b="b"/>
              <a:pathLst>
                <a:path w="426" h="70">
                  <a:moveTo>
                    <a:pt x="381" y="31"/>
                  </a:moveTo>
                  <a:cubicBezTo>
                    <a:pt x="396" y="21"/>
                    <a:pt x="411" y="11"/>
                    <a:pt x="426" y="0"/>
                  </a:cubicBezTo>
                  <a:cubicBezTo>
                    <a:pt x="362" y="7"/>
                    <a:pt x="299" y="13"/>
                    <a:pt x="235" y="19"/>
                  </a:cubicBezTo>
                  <a:cubicBezTo>
                    <a:pt x="173" y="26"/>
                    <a:pt x="110" y="32"/>
                    <a:pt x="49" y="39"/>
                  </a:cubicBezTo>
                  <a:cubicBezTo>
                    <a:pt x="32" y="49"/>
                    <a:pt x="16" y="59"/>
                    <a:pt x="0" y="70"/>
                  </a:cubicBezTo>
                  <a:cubicBezTo>
                    <a:pt x="63" y="63"/>
                    <a:pt x="125" y="57"/>
                    <a:pt x="189" y="51"/>
                  </a:cubicBezTo>
                  <a:cubicBezTo>
                    <a:pt x="252" y="44"/>
                    <a:pt x="316" y="38"/>
                    <a:pt x="381" y="3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21" name="Freeform 27"/>
            <p:cNvSpPr/>
            <p:nvPr/>
          </p:nvSpPr>
          <p:spPr bwMode="auto">
            <a:xfrm>
              <a:off x="4467225" y="3660776"/>
              <a:ext cx="509588" cy="179388"/>
            </a:xfrm>
            <a:custGeom>
              <a:avLst/>
              <a:gdLst>
                <a:gd name="T0" fmla="*/ 196 w 196"/>
                <a:gd name="T1" fmla="*/ 0 h 69"/>
                <a:gd name="T2" fmla="*/ 63 w 196"/>
                <a:gd name="T3" fmla="*/ 28 h 69"/>
                <a:gd name="T4" fmla="*/ 0 w 196"/>
                <a:gd name="T5" fmla="*/ 69 h 69"/>
                <a:gd name="T6" fmla="*/ 96 w 196"/>
                <a:gd name="T7" fmla="*/ 49 h 69"/>
                <a:gd name="T8" fmla="*/ 192 w 196"/>
                <a:gd name="T9" fmla="*/ 29 h 69"/>
                <a:gd name="T10" fmla="*/ 196 w 196"/>
                <a:gd name="T11" fmla="*/ 0 h 69"/>
              </a:gdLst>
              <a:ahLst/>
              <a:cxnLst>
                <a:cxn ang="0">
                  <a:pos x="T0" y="T1"/>
                </a:cxn>
                <a:cxn ang="0">
                  <a:pos x="T2" y="T3"/>
                </a:cxn>
                <a:cxn ang="0">
                  <a:pos x="T4" y="T5"/>
                </a:cxn>
                <a:cxn ang="0">
                  <a:pos x="T6" y="T7"/>
                </a:cxn>
                <a:cxn ang="0">
                  <a:pos x="T8" y="T9"/>
                </a:cxn>
                <a:cxn ang="0">
                  <a:pos x="T10" y="T11"/>
                </a:cxn>
              </a:cxnLst>
              <a:rect l="0" t="0" r="r" b="b"/>
              <a:pathLst>
                <a:path w="196" h="69">
                  <a:moveTo>
                    <a:pt x="196" y="0"/>
                  </a:moveTo>
                  <a:cubicBezTo>
                    <a:pt x="152" y="10"/>
                    <a:pt x="107" y="19"/>
                    <a:pt x="63" y="28"/>
                  </a:cubicBezTo>
                  <a:cubicBezTo>
                    <a:pt x="42" y="42"/>
                    <a:pt x="21" y="55"/>
                    <a:pt x="0" y="69"/>
                  </a:cubicBezTo>
                  <a:cubicBezTo>
                    <a:pt x="32" y="62"/>
                    <a:pt x="64" y="56"/>
                    <a:pt x="96" y="49"/>
                  </a:cubicBezTo>
                  <a:cubicBezTo>
                    <a:pt x="128" y="43"/>
                    <a:pt x="160" y="36"/>
                    <a:pt x="192" y="29"/>
                  </a:cubicBezTo>
                  <a:cubicBezTo>
                    <a:pt x="193" y="20"/>
                    <a:pt x="195" y="10"/>
                    <a:pt x="196"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22" name="Freeform 28"/>
            <p:cNvSpPr/>
            <p:nvPr/>
          </p:nvSpPr>
          <p:spPr bwMode="auto">
            <a:xfrm>
              <a:off x="4322763" y="3200401"/>
              <a:ext cx="719138" cy="166688"/>
            </a:xfrm>
            <a:custGeom>
              <a:avLst/>
              <a:gdLst>
                <a:gd name="T0" fmla="*/ 276 w 276"/>
                <a:gd name="T1" fmla="*/ 0 h 64"/>
                <a:gd name="T2" fmla="*/ 158 w 276"/>
                <a:gd name="T3" fmla="*/ 16 h 64"/>
                <a:gd name="T4" fmla="*/ 41 w 276"/>
                <a:gd name="T5" fmla="*/ 33 h 64"/>
                <a:gd name="T6" fmla="*/ 0 w 276"/>
                <a:gd name="T7" fmla="*/ 64 h 64"/>
                <a:gd name="T8" fmla="*/ 136 w 276"/>
                <a:gd name="T9" fmla="*/ 45 h 64"/>
                <a:gd name="T10" fmla="*/ 273 w 276"/>
                <a:gd name="T11" fmla="*/ 26 h 64"/>
                <a:gd name="T12" fmla="*/ 276 w 27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76" h="64">
                  <a:moveTo>
                    <a:pt x="276" y="0"/>
                  </a:moveTo>
                  <a:cubicBezTo>
                    <a:pt x="237" y="5"/>
                    <a:pt x="198" y="11"/>
                    <a:pt x="158" y="16"/>
                  </a:cubicBezTo>
                  <a:cubicBezTo>
                    <a:pt x="119" y="22"/>
                    <a:pt x="80" y="27"/>
                    <a:pt x="41" y="33"/>
                  </a:cubicBezTo>
                  <a:cubicBezTo>
                    <a:pt x="28" y="43"/>
                    <a:pt x="14" y="53"/>
                    <a:pt x="0" y="64"/>
                  </a:cubicBezTo>
                  <a:cubicBezTo>
                    <a:pt x="45" y="57"/>
                    <a:pt x="90" y="51"/>
                    <a:pt x="136" y="45"/>
                  </a:cubicBezTo>
                  <a:cubicBezTo>
                    <a:pt x="181" y="38"/>
                    <a:pt x="227" y="32"/>
                    <a:pt x="273" y="26"/>
                  </a:cubicBezTo>
                  <a:cubicBezTo>
                    <a:pt x="274" y="17"/>
                    <a:pt x="275" y="8"/>
                    <a:pt x="276"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23" name="Freeform 29"/>
            <p:cNvSpPr/>
            <p:nvPr/>
          </p:nvSpPr>
          <p:spPr bwMode="auto">
            <a:xfrm>
              <a:off x="4846638" y="4460876"/>
              <a:ext cx="15875" cy="22225"/>
            </a:xfrm>
            <a:custGeom>
              <a:avLst/>
              <a:gdLst>
                <a:gd name="T0" fmla="*/ 0 w 6"/>
                <a:gd name="T1" fmla="*/ 3 h 8"/>
                <a:gd name="T2" fmla="*/ 5 w 6"/>
                <a:gd name="T3" fmla="*/ 8 h 8"/>
                <a:gd name="T4" fmla="*/ 6 w 6"/>
                <a:gd name="T5" fmla="*/ 0 h 8"/>
                <a:gd name="T6" fmla="*/ 0 w 6"/>
                <a:gd name="T7" fmla="*/ 3 h 8"/>
              </a:gdLst>
              <a:ahLst/>
              <a:cxnLst>
                <a:cxn ang="0">
                  <a:pos x="T0" y="T1"/>
                </a:cxn>
                <a:cxn ang="0">
                  <a:pos x="T2" y="T3"/>
                </a:cxn>
                <a:cxn ang="0">
                  <a:pos x="T4" y="T5"/>
                </a:cxn>
                <a:cxn ang="0">
                  <a:pos x="T6" y="T7"/>
                </a:cxn>
              </a:cxnLst>
              <a:rect l="0" t="0" r="r" b="b"/>
              <a:pathLst>
                <a:path w="6" h="8">
                  <a:moveTo>
                    <a:pt x="0" y="3"/>
                  </a:moveTo>
                  <a:cubicBezTo>
                    <a:pt x="1" y="4"/>
                    <a:pt x="3" y="6"/>
                    <a:pt x="5" y="8"/>
                  </a:cubicBezTo>
                  <a:cubicBezTo>
                    <a:pt x="5" y="5"/>
                    <a:pt x="5" y="3"/>
                    <a:pt x="6" y="0"/>
                  </a:cubicBezTo>
                  <a:cubicBezTo>
                    <a:pt x="4" y="1"/>
                    <a:pt x="2" y="2"/>
                    <a:pt x="0"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24" name="Freeform 30"/>
            <p:cNvSpPr/>
            <p:nvPr/>
          </p:nvSpPr>
          <p:spPr bwMode="auto">
            <a:xfrm>
              <a:off x="4167188" y="3735388"/>
              <a:ext cx="800100" cy="387351"/>
            </a:xfrm>
            <a:custGeom>
              <a:avLst/>
              <a:gdLst>
                <a:gd name="T0" fmla="*/ 188 w 307"/>
                <a:gd name="T1" fmla="*/ 25 h 148"/>
                <a:gd name="T2" fmla="*/ 0 w 307"/>
                <a:gd name="T3" fmla="*/ 148 h 148"/>
                <a:gd name="T4" fmla="*/ 147 w 307"/>
                <a:gd name="T5" fmla="*/ 133 h 148"/>
                <a:gd name="T6" fmla="*/ 294 w 307"/>
                <a:gd name="T7" fmla="*/ 92 h 148"/>
                <a:gd name="T8" fmla="*/ 307 w 307"/>
                <a:gd name="T9" fmla="*/ 0 h 148"/>
                <a:gd name="T10" fmla="*/ 188 w 307"/>
                <a:gd name="T11" fmla="*/ 25 h 148"/>
              </a:gdLst>
              <a:ahLst/>
              <a:cxnLst>
                <a:cxn ang="0">
                  <a:pos x="T0" y="T1"/>
                </a:cxn>
                <a:cxn ang="0">
                  <a:pos x="T2" y="T3"/>
                </a:cxn>
                <a:cxn ang="0">
                  <a:pos x="T4" y="T5"/>
                </a:cxn>
                <a:cxn ang="0">
                  <a:pos x="T6" y="T7"/>
                </a:cxn>
                <a:cxn ang="0">
                  <a:pos x="T8" y="T9"/>
                </a:cxn>
                <a:cxn ang="0">
                  <a:pos x="T10" y="T11"/>
                </a:cxn>
              </a:cxnLst>
              <a:rect l="0" t="0" r="r" b="b"/>
              <a:pathLst>
                <a:path w="307" h="148">
                  <a:moveTo>
                    <a:pt x="188" y="25"/>
                  </a:moveTo>
                  <a:cubicBezTo>
                    <a:pt x="126" y="66"/>
                    <a:pt x="64" y="107"/>
                    <a:pt x="0" y="148"/>
                  </a:cubicBezTo>
                  <a:cubicBezTo>
                    <a:pt x="49" y="138"/>
                    <a:pt x="98" y="142"/>
                    <a:pt x="147" y="133"/>
                  </a:cubicBezTo>
                  <a:cubicBezTo>
                    <a:pt x="196" y="123"/>
                    <a:pt x="244" y="102"/>
                    <a:pt x="294" y="92"/>
                  </a:cubicBezTo>
                  <a:cubicBezTo>
                    <a:pt x="298" y="63"/>
                    <a:pt x="303" y="30"/>
                    <a:pt x="307" y="0"/>
                  </a:cubicBezTo>
                  <a:cubicBezTo>
                    <a:pt x="267" y="8"/>
                    <a:pt x="227" y="17"/>
                    <a:pt x="188" y="25"/>
                  </a:cubicBez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25" name="Freeform 31"/>
            <p:cNvSpPr/>
            <p:nvPr/>
          </p:nvSpPr>
          <p:spPr bwMode="auto">
            <a:xfrm>
              <a:off x="3667125" y="4278314"/>
              <a:ext cx="887413" cy="254000"/>
            </a:xfrm>
            <a:custGeom>
              <a:avLst/>
              <a:gdLst>
                <a:gd name="T0" fmla="*/ 0 w 341"/>
                <a:gd name="T1" fmla="*/ 67 h 97"/>
                <a:gd name="T2" fmla="*/ 162 w 341"/>
                <a:gd name="T3" fmla="*/ 97 h 97"/>
                <a:gd name="T4" fmla="*/ 341 w 341"/>
                <a:gd name="T5" fmla="*/ 30 h 97"/>
                <a:gd name="T6" fmla="*/ 237 w 341"/>
                <a:gd name="T7" fmla="*/ 0 h 97"/>
                <a:gd name="T8" fmla="*/ 119 w 341"/>
                <a:gd name="T9" fmla="*/ 33 h 97"/>
                <a:gd name="T10" fmla="*/ 0 w 341"/>
                <a:gd name="T11" fmla="*/ 67 h 97"/>
              </a:gdLst>
              <a:ahLst/>
              <a:cxnLst>
                <a:cxn ang="0">
                  <a:pos x="T0" y="T1"/>
                </a:cxn>
                <a:cxn ang="0">
                  <a:pos x="T2" y="T3"/>
                </a:cxn>
                <a:cxn ang="0">
                  <a:pos x="T4" y="T5"/>
                </a:cxn>
                <a:cxn ang="0">
                  <a:pos x="T6" y="T7"/>
                </a:cxn>
                <a:cxn ang="0">
                  <a:pos x="T8" y="T9"/>
                </a:cxn>
                <a:cxn ang="0">
                  <a:pos x="T10" y="T11"/>
                </a:cxn>
              </a:cxnLst>
              <a:rect l="0" t="0" r="r" b="b"/>
              <a:pathLst>
                <a:path w="341" h="97">
                  <a:moveTo>
                    <a:pt x="0" y="67"/>
                  </a:moveTo>
                  <a:cubicBezTo>
                    <a:pt x="53" y="77"/>
                    <a:pt x="107" y="87"/>
                    <a:pt x="162" y="97"/>
                  </a:cubicBezTo>
                  <a:cubicBezTo>
                    <a:pt x="219" y="76"/>
                    <a:pt x="284" y="51"/>
                    <a:pt x="341" y="30"/>
                  </a:cubicBezTo>
                  <a:cubicBezTo>
                    <a:pt x="308" y="19"/>
                    <a:pt x="268" y="11"/>
                    <a:pt x="237" y="0"/>
                  </a:cubicBezTo>
                  <a:cubicBezTo>
                    <a:pt x="197" y="11"/>
                    <a:pt x="158" y="22"/>
                    <a:pt x="119" y="33"/>
                  </a:cubicBezTo>
                  <a:cubicBezTo>
                    <a:pt x="79" y="44"/>
                    <a:pt x="40" y="55"/>
                    <a:pt x="0" y="67"/>
                  </a:cubicBez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26" name="Freeform 32"/>
            <p:cNvSpPr/>
            <p:nvPr/>
          </p:nvSpPr>
          <p:spPr bwMode="auto">
            <a:xfrm>
              <a:off x="4386263" y="3479802"/>
              <a:ext cx="614363" cy="182563"/>
            </a:xfrm>
            <a:custGeom>
              <a:avLst/>
              <a:gdLst>
                <a:gd name="T0" fmla="*/ 236 w 236"/>
                <a:gd name="T1" fmla="*/ 0 h 70"/>
                <a:gd name="T2" fmla="*/ 164 w 236"/>
                <a:gd name="T3" fmla="*/ 52 h 70"/>
                <a:gd name="T4" fmla="*/ 0 w 236"/>
                <a:gd name="T5" fmla="*/ 70 h 70"/>
                <a:gd name="T6" fmla="*/ 63 w 236"/>
                <a:gd name="T7" fmla="*/ 21 h 70"/>
                <a:gd name="T8" fmla="*/ 236 w 236"/>
                <a:gd name="T9" fmla="*/ 0 h 70"/>
              </a:gdLst>
              <a:ahLst/>
              <a:cxnLst>
                <a:cxn ang="0">
                  <a:pos x="T0" y="T1"/>
                </a:cxn>
                <a:cxn ang="0">
                  <a:pos x="T2" y="T3"/>
                </a:cxn>
                <a:cxn ang="0">
                  <a:pos x="T4" y="T5"/>
                </a:cxn>
                <a:cxn ang="0">
                  <a:pos x="T6" y="T7"/>
                </a:cxn>
                <a:cxn ang="0">
                  <a:pos x="T8" y="T9"/>
                </a:cxn>
              </a:cxnLst>
              <a:rect l="0" t="0" r="r" b="b"/>
              <a:pathLst>
                <a:path w="236" h="70">
                  <a:moveTo>
                    <a:pt x="236" y="0"/>
                  </a:moveTo>
                  <a:cubicBezTo>
                    <a:pt x="212" y="17"/>
                    <a:pt x="188" y="34"/>
                    <a:pt x="164" y="52"/>
                  </a:cubicBezTo>
                  <a:cubicBezTo>
                    <a:pt x="109" y="58"/>
                    <a:pt x="54" y="64"/>
                    <a:pt x="0" y="70"/>
                  </a:cubicBezTo>
                  <a:cubicBezTo>
                    <a:pt x="21" y="53"/>
                    <a:pt x="42" y="37"/>
                    <a:pt x="63" y="21"/>
                  </a:cubicBezTo>
                  <a:cubicBezTo>
                    <a:pt x="121" y="14"/>
                    <a:pt x="178" y="7"/>
                    <a:pt x="236" y="0"/>
                  </a:cubicBez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27" name="Freeform 33"/>
            <p:cNvSpPr/>
            <p:nvPr/>
          </p:nvSpPr>
          <p:spPr bwMode="auto">
            <a:xfrm>
              <a:off x="2949575" y="4873627"/>
              <a:ext cx="922338" cy="214313"/>
            </a:xfrm>
            <a:custGeom>
              <a:avLst/>
              <a:gdLst>
                <a:gd name="T0" fmla="*/ 130 w 354"/>
                <a:gd name="T1" fmla="*/ 0 h 82"/>
                <a:gd name="T2" fmla="*/ 241 w 354"/>
                <a:gd name="T3" fmla="*/ 11 h 82"/>
                <a:gd name="T4" fmla="*/ 354 w 354"/>
                <a:gd name="T5" fmla="*/ 22 h 82"/>
                <a:gd name="T6" fmla="*/ 224 w 354"/>
                <a:gd name="T7" fmla="*/ 82 h 82"/>
                <a:gd name="T8" fmla="*/ 110 w 354"/>
                <a:gd name="T9" fmla="*/ 63 h 82"/>
                <a:gd name="T10" fmla="*/ 0 w 354"/>
                <a:gd name="T11" fmla="*/ 45 h 82"/>
                <a:gd name="T12" fmla="*/ 130 w 35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54" h="82">
                  <a:moveTo>
                    <a:pt x="130" y="0"/>
                  </a:moveTo>
                  <a:cubicBezTo>
                    <a:pt x="167" y="4"/>
                    <a:pt x="204" y="8"/>
                    <a:pt x="241" y="11"/>
                  </a:cubicBezTo>
                  <a:cubicBezTo>
                    <a:pt x="278" y="15"/>
                    <a:pt x="316" y="18"/>
                    <a:pt x="354" y="22"/>
                  </a:cubicBezTo>
                  <a:cubicBezTo>
                    <a:pt x="311" y="42"/>
                    <a:pt x="267" y="62"/>
                    <a:pt x="224" y="82"/>
                  </a:cubicBezTo>
                  <a:cubicBezTo>
                    <a:pt x="185" y="76"/>
                    <a:pt x="147" y="70"/>
                    <a:pt x="110" y="63"/>
                  </a:cubicBezTo>
                  <a:cubicBezTo>
                    <a:pt x="73" y="57"/>
                    <a:pt x="36" y="51"/>
                    <a:pt x="0" y="45"/>
                  </a:cubicBezTo>
                  <a:cubicBezTo>
                    <a:pt x="44" y="30"/>
                    <a:pt x="87" y="15"/>
                    <a:pt x="130" y="0"/>
                  </a:cubicBez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28" name="Freeform 34"/>
            <p:cNvSpPr/>
            <p:nvPr/>
          </p:nvSpPr>
          <p:spPr bwMode="auto">
            <a:xfrm>
              <a:off x="3176588" y="3602038"/>
              <a:ext cx="792163" cy="314325"/>
            </a:xfrm>
            <a:custGeom>
              <a:avLst/>
              <a:gdLst>
                <a:gd name="T0" fmla="*/ 304 w 304"/>
                <a:gd name="T1" fmla="*/ 0 h 120"/>
                <a:gd name="T2" fmla="*/ 165 w 304"/>
                <a:gd name="T3" fmla="*/ 101 h 120"/>
                <a:gd name="T4" fmla="*/ 0 w 304"/>
                <a:gd name="T5" fmla="*/ 120 h 120"/>
                <a:gd name="T6" fmla="*/ 40 w 304"/>
                <a:gd name="T7" fmla="*/ 33 h 120"/>
                <a:gd name="T8" fmla="*/ 171 w 304"/>
                <a:gd name="T9" fmla="*/ 17 h 120"/>
                <a:gd name="T10" fmla="*/ 304 w 304"/>
                <a:gd name="T11" fmla="*/ 0 h 120"/>
              </a:gdLst>
              <a:ahLst/>
              <a:cxnLst>
                <a:cxn ang="0">
                  <a:pos x="T0" y="T1"/>
                </a:cxn>
                <a:cxn ang="0">
                  <a:pos x="T2" y="T3"/>
                </a:cxn>
                <a:cxn ang="0">
                  <a:pos x="T4" y="T5"/>
                </a:cxn>
                <a:cxn ang="0">
                  <a:pos x="T6" y="T7"/>
                </a:cxn>
                <a:cxn ang="0">
                  <a:pos x="T8" y="T9"/>
                </a:cxn>
                <a:cxn ang="0">
                  <a:pos x="T10" y="T11"/>
                </a:cxn>
              </a:cxnLst>
              <a:rect l="0" t="0" r="r" b="b"/>
              <a:pathLst>
                <a:path w="304" h="120">
                  <a:moveTo>
                    <a:pt x="304" y="0"/>
                  </a:moveTo>
                  <a:cubicBezTo>
                    <a:pt x="259" y="34"/>
                    <a:pt x="212" y="68"/>
                    <a:pt x="165" y="101"/>
                  </a:cubicBezTo>
                  <a:cubicBezTo>
                    <a:pt x="110" y="108"/>
                    <a:pt x="55" y="114"/>
                    <a:pt x="0" y="120"/>
                  </a:cubicBezTo>
                  <a:cubicBezTo>
                    <a:pt x="14" y="91"/>
                    <a:pt x="27" y="62"/>
                    <a:pt x="40" y="33"/>
                  </a:cubicBezTo>
                  <a:cubicBezTo>
                    <a:pt x="84" y="27"/>
                    <a:pt x="127" y="22"/>
                    <a:pt x="171" y="17"/>
                  </a:cubicBezTo>
                  <a:cubicBezTo>
                    <a:pt x="215" y="11"/>
                    <a:pt x="260" y="6"/>
                    <a:pt x="304" y="0"/>
                  </a:cubicBez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29" name="Freeform 35"/>
            <p:cNvSpPr/>
            <p:nvPr/>
          </p:nvSpPr>
          <p:spPr bwMode="auto">
            <a:xfrm>
              <a:off x="3327400" y="3822702"/>
              <a:ext cx="806450" cy="495301"/>
            </a:xfrm>
            <a:custGeom>
              <a:avLst/>
              <a:gdLst>
                <a:gd name="T0" fmla="*/ 309 w 309"/>
                <a:gd name="T1" fmla="*/ 0 h 190"/>
                <a:gd name="T2" fmla="*/ 249 w 309"/>
                <a:gd name="T3" fmla="*/ 7 h 190"/>
                <a:gd name="T4" fmla="*/ 127 w 309"/>
                <a:gd name="T5" fmla="*/ 98 h 190"/>
                <a:gd name="T6" fmla="*/ 0 w 309"/>
                <a:gd name="T7" fmla="*/ 190 h 190"/>
                <a:gd name="T8" fmla="*/ 67 w 309"/>
                <a:gd name="T9" fmla="*/ 180 h 190"/>
                <a:gd name="T10" fmla="*/ 191 w 309"/>
                <a:gd name="T11" fmla="*/ 90 h 190"/>
                <a:gd name="T12" fmla="*/ 309 w 309"/>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309" h="190">
                  <a:moveTo>
                    <a:pt x="309" y="0"/>
                  </a:moveTo>
                  <a:cubicBezTo>
                    <a:pt x="289" y="3"/>
                    <a:pt x="269" y="5"/>
                    <a:pt x="249" y="7"/>
                  </a:cubicBezTo>
                  <a:cubicBezTo>
                    <a:pt x="209" y="37"/>
                    <a:pt x="168" y="68"/>
                    <a:pt x="127" y="98"/>
                  </a:cubicBezTo>
                  <a:cubicBezTo>
                    <a:pt x="85" y="129"/>
                    <a:pt x="43" y="159"/>
                    <a:pt x="0" y="190"/>
                  </a:cubicBezTo>
                  <a:cubicBezTo>
                    <a:pt x="22" y="186"/>
                    <a:pt x="45" y="183"/>
                    <a:pt x="67" y="180"/>
                  </a:cubicBezTo>
                  <a:cubicBezTo>
                    <a:pt x="109" y="150"/>
                    <a:pt x="150" y="120"/>
                    <a:pt x="191" y="90"/>
                  </a:cubicBezTo>
                  <a:cubicBezTo>
                    <a:pt x="231" y="60"/>
                    <a:pt x="270" y="30"/>
                    <a:pt x="30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30" name="Freeform 36"/>
            <p:cNvSpPr/>
            <p:nvPr/>
          </p:nvSpPr>
          <p:spPr bwMode="auto">
            <a:xfrm>
              <a:off x="3419475" y="3903663"/>
              <a:ext cx="476250" cy="163513"/>
            </a:xfrm>
            <a:custGeom>
              <a:avLst/>
              <a:gdLst>
                <a:gd name="T0" fmla="*/ 75 w 183"/>
                <a:gd name="T1" fmla="*/ 12 h 63"/>
                <a:gd name="T2" fmla="*/ 0 w 183"/>
                <a:gd name="T3" fmla="*/ 63 h 63"/>
                <a:gd name="T4" fmla="*/ 113 w 183"/>
                <a:gd name="T5" fmla="*/ 52 h 63"/>
                <a:gd name="T6" fmla="*/ 183 w 183"/>
                <a:gd name="T7" fmla="*/ 0 h 63"/>
                <a:gd name="T8" fmla="*/ 75 w 183"/>
                <a:gd name="T9" fmla="*/ 12 h 63"/>
              </a:gdLst>
              <a:ahLst/>
              <a:cxnLst>
                <a:cxn ang="0">
                  <a:pos x="T0" y="T1"/>
                </a:cxn>
                <a:cxn ang="0">
                  <a:pos x="T2" y="T3"/>
                </a:cxn>
                <a:cxn ang="0">
                  <a:pos x="T4" y="T5"/>
                </a:cxn>
                <a:cxn ang="0">
                  <a:pos x="T6" y="T7"/>
                </a:cxn>
                <a:cxn ang="0">
                  <a:pos x="T8" y="T9"/>
                </a:cxn>
              </a:cxnLst>
              <a:rect l="0" t="0" r="r" b="b"/>
              <a:pathLst>
                <a:path w="183" h="63">
                  <a:moveTo>
                    <a:pt x="75" y="12"/>
                  </a:moveTo>
                  <a:cubicBezTo>
                    <a:pt x="50" y="29"/>
                    <a:pt x="25" y="46"/>
                    <a:pt x="0" y="63"/>
                  </a:cubicBezTo>
                  <a:cubicBezTo>
                    <a:pt x="38" y="60"/>
                    <a:pt x="75" y="56"/>
                    <a:pt x="113" y="52"/>
                  </a:cubicBezTo>
                  <a:cubicBezTo>
                    <a:pt x="137" y="34"/>
                    <a:pt x="160" y="17"/>
                    <a:pt x="183" y="0"/>
                  </a:cubicBezTo>
                  <a:cubicBezTo>
                    <a:pt x="147" y="4"/>
                    <a:pt x="111" y="8"/>
                    <a:pt x="75" y="12"/>
                  </a:cubicBez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31" name="Freeform 37"/>
            <p:cNvSpPr/>
            <p:nvPr/>
          </p:nvSpPr>
          <p:spPr bwMode="auto">
            <a:xfrm>
              <a:off x="4765674" y="3073400"/>
              <a:ext cx="2139949" cy="2557463"/>
            </a:xfrm>
            <a:custGeom>
              <a:avLst/>
              <a:gdLst>
                <a:gd name="T0" fmla="*/ 821 w 821"/>
                <a:gd name="T1" fmla="*/ 980 h 980"/>
                <a:gd name="T2" fmla="*/ 410 w 821"/>
                <a:gd name="T3" fmla="*/ 884 h 980"/>
                <a:gd name="T4" fmla="*/ 0 w 821"/>
                <a:gd name="T5" fmla="*/ 787 h 980"/>
                <a:gd name="T6" fmla="*/ 29 w 821"/>
                <a:gd name="T7" fmla="*/ 588 h 980"/>
                <a:gd name="T8" fmla="*/ 54 w 821"/>
                <a:gd name="T9" fmla="*/ 676 h 980"/>
                <a:gd name="T10" fmla="*/ 114 w 821"/>
                <a:gd name="T11" fmla="*/ 687 h 980"/>
                <a:gd name="T12" fmla="*/ 39 w 821"/>
                <a:gd name="T13" fmla="*/ 513 h 980"/>
                <a:gd name="T14" fmla="*/ 35 w 821"/>
                <a:gd name="T15" fmla="*/ 541 h 980"/>
                <a:gd name="T16" fmla="*/ 57 w 821"/>
                <a:gd name="T17" fmla="*/ 394 h 980"/>
                <a:gd name="T18" fmla="*/ 114 w 821"/>
                <a:gd name="T19" fmla="*/ 0 h 980"/>
                <a:gd name="T20" fmla="*/ 420 w 821"/>
                <a:gd name="T21" fmla="*/ 87 h 980"/>
                <a:gd name="T22" fmla="*/ 727 w 821"/>
                <a:gd name="T23" fmla="*/ 174 h 980"/>
                <a:gd name="T24" fmla="*/ 774 w 821"/>
                <a:gd name="T25" fmla="*/ 577 h 980"/>
                <a:gd name="T26" fmla="*/ 821 w 821"/>
                <a:gd name="T27" fmla="*/ 98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1" h="980">
                  <a:moveTo>
                    <a:pt x="821" y="980"/>
                  </a:moveTo>
                  <a:cubicBezTo>
                    <a:pt x="684" y="948"/>
                    <a:pt x="547" y="916"/>
                    <a:pt x="410" y="884"/>
                  </a:cubicBezTo>
                  <a:cubicBezTo>
                    <a:pt x="274" y="852"/>
                    <a:pt x="137" y="819"/>
                    <a:pt x="0" y="787"/>
                  </a:cubicBezTo>
                  <a:cubicBezTo>
                    <a:pt x="9" y="721"/>
                    <a:pt x="19" y="654"/>
                    <a:pt x="29" y="588"/>
                  </a:cubicBezTo>
                  <a:cubicBezTo>
                    <a:pt x="41" y="616"/>
                    <a:pt x="50" y="645"/>
                    <a:pt x="54" y="676"/>
                  </a:cubicBezTo>
                  <a:cubicBezTo>
                    <a:pt x="74" y="680"/>
                    <a:pt x="94" y="683"/>
                    <a:pt x="114" y="687"/>
                  </a:cubicBezTo>
                  <a:cubicBezTo>
                    <a:pt x="103" y="622"/>
                    <a:pt x="75" y="564"/>
                    <a:pt x="39" y="513"/>
                  </a:cubicBezTo>
                  <a:cubicBezTo>
                    <a:pt x="35" y="541"/>
                    <a:pt x="35" y="541"/>
                    <a:pt x="35" y="541"/>
                  </a:cubicBezTo>
                  <a:cubicBezTo>
                    <a:pt x="57" y="394"/>
                    <a:pt x="57" y="394"/>
                    <a:pt x="57" y="394"/>
                  </a:cubicBezTo>
                  <a:cubicBezTo>
                    <a:pt x="76" y="263"/>
                    <a:pt x="95" y="132"/>
                    <a:pt x="114" y="0"/>
                  </a:cubicBezTo>
                  <a:cubicBezTo>
                    <a:pt x="216" y="29"/>
                    <a:pt x="318" y="58"/>
                    <a:pt x="420" y="87"/>
                  </a:cubicBezTo>
                  <a:cubicBezTo>
                    <a:pt x="522" y="116"/>
                    <a:pt x="625" y="145"/>
                    <a:pt x="727" y="174"/>
                  </a:cubicBezTo>
                  <a:cubicBezTo>
                    <a:pt x="743" y="308"/>
                    <a:pt x="758" y="443"/>
                    <a:pt x="774" y="577"/>
                  </a:cubicBezTo>
                  <a:cubicBezTo>
                    <a:pt x="790" y="711"/>
                    <a:pt x="806" y="846"/>
                    <a:pt x="821" y="98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2" name="Freeform 38"/>
            <p:cNvSpPr/>
            <p:nvPr/>
          </p:nvSpPr>
          <p:spPr bwMode="auto">
            <a:xfrm>
              <a:off x="4773613" y="3130551"/>
              <a:ext cx="2127249" cy="2443164"/>
            </a:xfrm>
            <a:custGeom>
              <a:avLst/>
              <a:gdLst>
                <a:gd name="T0" fmla="*/ 816 w 816"/>
                <a:gd name="T1" fmla="*/ 936 h 936"/>
                <a:gd name="T2" fmla="*/ 408 w 816"/>
                <a:gd name="T3" fmla="*/ 840 h 936"/>
                <a:gd name="T4" fmla="*/ 0 w 816"/>
                <a:gd name="T5" fmla="*/ 744 h 936"/>
                <a:gd name="T6" fmla="*/ 26 w 816"/>
                <a:gd name="T7" fmla="*/ 566 h 936"/>
                <a:gd name="T8" fmla="*/ 51 w 816"/>
                <a:gd name="T9" fmla="*/ 654 h 936"/>
                <a:gd name="T10" fmla="*/ 111 w 816"/>
                <a:gd name="T11" fmla="*/ 665 h 936"/>
                <a:gd name="T12" fmla="*/ 36 w 816"/>
                <a:gd name="T13" fmla="*/ 491 h 936"/>
                <a:gd name="T14" fmla="*/ 54 w 816"/>
                <a:gd name="T15" fmla="*/ 372 h 936"/>
                <a:gd name="T16" fmla="*/ 107 w 816"/>
                <a:gd name="T17" fmla="*/ 0 h 936"/>
                <a:gd name="T18" fmla="*/ 417 w 816"/>
                <a:gd name="T19" fmla="*/ 87 h 936"/>
                <a:gd name="T20" fmla="*/ 727 w 816"/>
                <a:gd name="T21" fmla="*/ 174 h 936"/>
                <a:gd name="T22" fmla="*/ 771 w 816"/>
                <a:gd name="T23" fmla="*/ 555 h 936"/>
                <a:gd name="T24" fmla="*/ 816 w 816"/>
                <a:gd name="T25"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6" h="936">
                  <a:moveTo>
                    <a:pt x="816" y="936"/>
                  </a:moveTo>
                  <a:cubicBezTo>
                    <a:pt x="680" y="904"/>
                    <a:pt x="543" y="872"/>
                    <a:pt x="408" y="840"/>
                  </a:cubicBezTo>
                  <a:cubicBezTo>
                    <a:pt x="272" y="808"/>
                    <a:pt x="136" y="776"/>
                    <a:pt x="0" y="744"/>
                  </a:cubicBezTo>
                  <a:cubicBezTo>
                    <a:pt x="8" y="684"/>
                    <a:pt x="17" y="625"/>
                    <a:pt x="26" y="566"/>
                  </a:cubicBezTo>
                  <a:cubicBezTo>
                    <a:pt x="38" y="594"/>
                    <a:pt x="47" y="623"/>
                    <a:pt x="51" y="654"/>
                  </a:cubicBezTo>
                  <a:cubicBezTo>
                    <a:pt x="71" y="658"/>
                    <a:pt x="91" y="661"/>
                    <a:pt x="111" y="665"/>
                  </a:cubicBezTo>
                  <a:cubicBezTo>
                    <a:pt x="100" y="600"/>
                    <a:pt x="72" y="542"/>
                    <a:pt x="36" y="491"/>
                  </a:cubicBezTo>
                  <a:cubicBezTo>
                    <a:pt x="54" y="372"/>
                    <a:pt x="54" y="372"/>
                    <a:pt x="54" y="372"/>
                  </a:cubicBezTo>
                  <a:cubicBezTo>
                    <a:pt x="72" y="248"/>
                    <a:pt x="89" y="124"/>
                    <a:pt x="107" y="0"/>
                  </a:cubicBezTo>
                  <a:cubicBezTo>
                    <a:pt x="211" y="29"/>
                    <a:pt x="314" y="58"/>
                    <a:pt x="417" y="87"/>
                  </a:cubicBezTo>
                  <a:cubicBezTo>
                    <a:pt x="520" y="116"/>
                    <a:pt x="623" y="145"/>
                    <a:pt x="727" y="174"/>
                  </a:cubicBezTo>
                  <a:cubicBezTo>
                    <a:pt x="742" y="301"/>
                    <a:pt x="756" y="428"/>
                    <a:pt x="771" y="555"/>
                  </a:cubicBezTo>
                  <a:cubicBezTo>
                    <a:pt x="786" y="682"/>
                    <a:pt x="801" y="809"/>
                    <a:pt x="816" y="936"/>
                  </a:cubicBezTo>
                  <a:close/>
                </a:path>
              </a:pathLst>
            </a:custGeom>
            <a:solidFill>
              <a:schemeClr val="bg2">
                <a:lumMod val="75000"/>
              </a:schemeClr>
            </a:solidFill>
            <a:ln>
              <a:noFill/>
            </a:ln>
          </p:spPr>
          <p:txBody>
            <a:bodyPr vert="horz" wrap="square" lIns="91440" tIns="45720" rIns="91440" bIns="45720" numCol="1" anchor="t" anchorCtr="0" compatLnSpc="1"/>
            <a:lstStyle/>
            <a:p>
              <a:endParaRPr lang="id-ID"/>
            </a:p>
          </p:txBody>
        </p:sp>
        <p:sp>
          <p:nvSpPr>
            <p:cNvPr id="33" name="Freeform 39"/>
            <p:cNvSpPr>
              <a:spLocks noEditPoints="1"/>
            </p:cNvSpPr>
            <p:nvPr/>
          </p:nvSpPr>
          <p:spPr bwMode="auto">
            <a:xfrm>
              <a:off x="4802188" y="4487863"/>
              <a:ext cx="1981200" cy="388938"/>
            </a:xfrm>
            <a:custGeom>
              <a:avLst/>
              <a:gdLst>
                <a:gd name="T0" fmla="*/ 756 w 760"/>
                <a:gd name="T1" fmla="*/ 0 h 149"/>
                <a:gd name="T2" fmla="*/ 400 w 760"/>
                <a:gd name="T3" fmla="*/ 59 h 149"/>
                <a:gd name="T4" fmla="*/ 90 w 760"/>
                <a:gd name="T5" fmla="*/ 104 h 149"/>
                <a:gd name="T6" fmla="*/ 98 w 760"/>
                <a:gd name="T7" fmla="*/ 136 h 149"/>
                <a:gd name="T8" fmla="*/ 399 w 760"/>
                <a:gd name="T9" fmla="*/ 93 h 149"/>
                <a:gd name="T10" fmla="*/ 760 w 760"/>
                <a:gd name="T11" fmla="*/ 34 h 149"/>
                <a:gd name="T12" fmla="*/ 756 w 760"/>
                <a:gd name="T13" fmla="*/ 0 h 149"/>
                <a:gd name="T14" fmla="*/ 36 w 760"/>
                <a:gd name="T15" fmla="*/ 111 h 149"/>
                <a:gd name="T16" fmla="*/ 5 w 760"/>
                <a:gd name="T17" fmla="*/ 115 h 149"/>
                <a:gd name="T18" fmla="*/ 0 w 760"/>
                <a:gd name="T19" fmla="*/ 149 h 149"/>
                <a:gd name="T20" fmla="*/ 70 w 760"/>
                <a:gd name="T21" fmla="*/ 140 h 149"/>
                <a:gd name="T22" fmla="*/ 40 w 760"/>
                <a:gd name="T23" fmla="*/ 134 h 149"/>
                <a:gd name="T24" fmla="*/ 36 w 760"/>
                <a:gd name="T25"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0" h="149">
                  <a:moveTo>
                    <a:pt x="756" y="0"/>
                  </a:moveTo>
                  <a:cubicBezTo>
                    <a:pt x="642" y="20"/>
                    <a:pt x="523" y="40"/>
                    <a:pt x="400" y="59"/>
                  </a:cubicBezTo>
                  <a:cubicBezTo>
                    <a:pt x="300" y="75"/>
                    <a:pt x="196" y="90"/>
                    <a:pt x="90" y="104"/>
                  </a:cubicBezTo>
                  <a:cubicBezTo>
                    <a:pt x="93" y="114"/>
                    <a:pt x="96" y="125"/>
                    <a:pt x="98" y="136"/>
                  </a:cubicBezTo>
                  <a:cubicBezTo>
                    <a:pt x="201" y="122"/>
                    <a:pt x="302" y="108"/>
                    <a:pt x="399" y="93"/>
                  </a:cubicBezTo>
                  <a:cubicBezTo>
                    <a:pt x="524" y="75"/>
                    <a:pt x="644" y="54"/>
                    <a:pt x="760" y="34"/>
                  </a:cubicBezTo>
                  <a:cubicBezTo>
                    <a:pt x="759" y="22"/>
                    <a:pt x="757" y="11"/>
                    <a:pt x="756" y="0"/>
                  </a:cubicBezTo>
                  <a:close/>
                  <a:moveTo>
                    <a:pt x="36" y="111"/>
                  </a:moveTo>
                  <a:cubicBezTo>
                    <a:pt x="26" y="113"/>
                    <a:pt x="15" y="114"/>
                    <a:pt x="5" y="115"/>
                  </a:cubicBezTo>
                  <a:cubicBezTo>
                    <a:pt x="3" y="127"/>
                    <a:pt x="1" y="138"/>
                    <a:pt x="0" y="149"/>
                  </a:cubicBezTo>
                  <a:cubicBezTo>
                    <a:pt x="23" y="146"/>
                    <a:pt x="47" y="143"/>
                    <a:pt x="70" y="140"/>
                  </a:cubicBezTo>
                  <a:cubicBezTo>
                    <a:pt x="60" y="138"/>
                    <a:pt x="50" y="136"/>
                    <a:pt x="40" y="134"/>
                  </a:cubicBezTo>
                  <a:cubicBezTo>
                    <a:pt x="39" y="127"/>
                    <a:pt x="38" y="119"/>
                    <a:pt x="36" y="111"/>
                  </a:cubicBezTo>
                  <a:close/>
                </a:path>
              </a:pathLst>
            </a:custGeom>
            <a:solidFill>
              <a:srgbClr val="C8C8C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4" name="Freeform 40"/>
            <p:cNvSpPr/>
            <p:nvPr/>
          </p:nvSpPr>
          <p:spPr bwMode="auto">
            <a:xfrm>
              <a:off x="4922838" y="3968751"/>
              <a:ext cx="1852613" cy="542925"/>
            </a:xfrm>
            <a:custGeom>
              <a:avLst/>
              <a:gdLst>
                <a:gd name="T0" fmla="*/ 708 w 711"/>
                <a:gd name="T1" fmla="*/ 182 h 208"/>
                <a:gd name="T2" fmla="*/ 356 w 711"/>
                <a:gd name="T3" fmla="*/ 91 h 208"/>
                <a:gd name="T4" fmla="*/ 4 w 711"/>
                <a:gd name="T5" fmla="*/ 0 h 208"/>
                <a:gd name="T6" fmla="*/ 0 w 711"/>
                <a:gd name="T7" fmla="*/ 26 h 208"/>
                <a:gd name="T8" fmla="*/ 356 w 711"/>
                <a:gd name="T9" fmla="*/ 117 h 208"/>
                <a:gd name="T10" fmla="*/ 711 w 711"/>
                <a:gd name="T11" fmla="*/ 208 h 208"/>
                <a:gd name="T12" fmla="*/ 708 w 711"/>
                <a:gd name="T13" fmla="*/ 182 h 208"/>
              </a:gdLst>
              <a:ahLst/>
              <a:cxnLst>
                <a:cxn ang="0">
                  <a:pos x="T0" y="T1"/>
                </a:cxn>
                <a:cxn ang="0">
                  <a:pos x="T2" y="T3"/>
                </a:cxn>
                <a:cxn ang="0">
                  <a:pos x="T4" y="T5"/>
                </a:cxn>
                <a:cxn ang="0">
                  <a:pos x="T6" y="T7"/>
                </a:cxn>
                <a:cxn ang="0">
                  <a:pos x="T8" y="T9"/>
                </a:cxn>
                <a:cxn ang="0">
                  <a:pos x="T10" y="T11"/>
                </a:cxn>
                <a:cxn ang="0">
                  <a:pos x="T12" y="T13"/>
                </a:cxn>
              </a:cxnLst>
              <a:rect l="0" t="0" r="r" b="b"/>
              <a:pathLst>
                <a:path w="711" h="208">
                  <a:moveTo>
                    <a:pt x="708" y="182"/>
                  </a:moveTo>
                  <a:cubicBezTo>
                    <a:pt x="591" y="151"/>
                    <a:pt x="473" y="121"/>
                    <a:pt x="356" y="91"/>
                  </a:cubicBezTo>
                  <a:cubicBezTo>
                    <a:pt x="239" y="61"/>
                    <a:pt x="121" y="30"/>
                    <a:pt x="4" y="0"/>
                  </a:cubicBezTo>
                  <a:cubicBezTo>
                    <a:pt x="3" y="9"/>
                    <a:pt x="1" y="17"/>
                    <a:pt x="0" y="26"/>
                  </a:cubicBezTo>
                  <a:cubicBezTo>
                    <a:pt x="119" y="56"/>
                    <a:pt x="237" y="87"/>
                    <a:pt x="356" y="117"/>
                  </a:cubicBezTo>
                  <a:cubicBezTo>
                    <a:pt x="474" y="148"/>
                    <a:pt x="593" y="178"/>
                    <a:pt x="711" y="208"/>
                  </a:cubicBezTo>
                  <a:cubicBezTo>
                    <a:pt x="710" y="200"/>
                    <a:pt x="709" y="191"/>
                    <a:pt x="708" y="182"/>
                  </a:cubicBezTo>
                  <a:close/>
                </a:path>
              </a:pathLst>
            </a:custGeom>
            <a:solidFill>
              <a:srgbClr val="C8C8C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5" name="Freeform 41"/>
            <p:cNvSpPr/>
            <p:nvPr/>
          </p:nvSpPr>
          <p:spPr bwMode="auto">
            <a:xfrm>
              <a:off x="6507163" y="4273552"/>
              <a:ext cx="285750" cy="400051"/>
            </a:xfrm>
            <a:custGeom>
              <a:avLst/>
              <a:gdLst>
                <a:gd name="T0" fmla="*/ 110 w 110"/>
                <a:gd name="T1" fmla="*/ 153 h 153"/>
                <a:gd name="T2" fmla="*/ 3 w 110"/>
                <a:gd name="T3" fmla="*/ 53 h 153"/>
                <a:gd name="T4" fmla="*/ 93 w 110"/>
                <a:gd name="T5" fmla="*/ 4 h 153"/>
                <a:gd name="T6" fmla="*/ 110 w 110"/>
                <a:gd name="T7" fmla="*/ 153 h 153"/>
              </a:gdLst>
              <a:ahLst/>
              <a:cxnLst>
                <a:cxn ang="0">
                  <a:pos x="T0" y="T1"/>
                </a:cxn>
                <a:cxn ang="0">
                  <a:pos x="T2" y="T3"/>
                </a:cxn>
                <a:cxn ang="0">
                  <a:pos x="T4" y="T5"/>
                </a:cxn>
                <a:cxn ang="0">
                  <a:pos x="T6" y="T7"/>
                </a:cxn>
              </a:cxnLst>
              <a:rect l="0" t="0" r="r" b="b"/>
              <a:pathLst>
                <a:path w="110" h="153">
                  <a:moveTo>
                    <a:pt x="110" y="153"/>
                  </a:moveTo>
                  <a:cubicBezTo>
                    <a:pt x="50" y="127"/>
                    <a:pt x="5" y="87"/>
                    <a:pt x="3" y="53"/>
                  </a:cubicBezTo>
                  <a:cubicBezTo>
                    <a:pt x="0" y="18"/>
                    <a:pt x="38" y="0"/>
                    <a:pt x="93" y="4"/>
                  </a:cubicBezTo>
                  <a:cubicBezTo>
                    <a:pt x="99" y="53"/>
                    <a:pt x="105" y="103"/>
                    <a:pt x="110" y="153"/>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36" name="Freeform 42"/>
            <p:cNvSpPr/>
            <p:nvPr/>
          </p:nvSpPr>
          <p:spPr bwMode="auto">
            <a:xfrm>
              <a:off x="6634163" y="4357689"/>
              <a:ext cx="152400" cy="242888"/>
            </a:xfrm>
            <a:custGeom>
              <a:avLst/>
              <a:gdLst>
                <a:gd name="T0" fmla="*/ 58 w 58"/>
                <a:gd name="T1" fmla="*/ 93 h 93"/>
                <a:gd name="T2" fmla="*/ 2 w 58"/>
                <a:gd name="T3" fmla="*/ 33 h 93"/>
                <a:gd name="T4" fmla="*/ 47 w 58"/>
                <a:gd name="T5" fmla="*/ 0 h 93"/>
                <a:gd name="T6" fmla="*/ 58 w 58"/>
                <a:gd name="T7" fmla="*/ 93 h 93"/>
              </a:gdLst>
              <a:ahLst/>
              <a:cxnLst>
                <a:cxn ang="0">
                  <a:pos x="T0" y="T1"/>
                </a:cxn>
                <a:cxn ang="0">
                  <a:pos x="T2" y="T3"/>
                </a:cxn>
                <a:cxn ang="0">
                  <a:pos x="T4" y="T5"/>
                </a:cxn>
                <a:cxn ang="0">
                  <a:pos x="T6" y="T7"/>
                </a:cxn>
              </a:cxnLst>
              <a:rect l="0" t="0" r="r" b="b"/>
              <a:pathLst>
                <a:path w="58" h="93">
                  <a:moveTo>
                    <a:pt x="58" y="93"/>
                  </a:moveTo>
                  <a:cubicBezTo>
                    <a:pt x="26" y="76"/>
                    <a:pt x="3" y="53"/>
                    <a:pt x="2" y="33"/>
                  </a:cubicBezTo>
                  <a:cubicBezTo>
                    <a:pt x="0" y="13"/>
                    <a:pt x="18" y="1"/>
                    <a:pt x="47" y="0"/>
                  </a:cubicBezTo>
                  <a:cubicBezTo>
                    <a:pt x="51" y="31"/>
                    <a:pt x="54" y="62"/>
                    <a:pt x="58" y="9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id-ID"/>
            </a:p>
          </p:txBody>
        </p:sp>
        <p:sp>
          <p:nvSpPr>
            <p:cNvPr id="37" name="Freeform 43"/>
            <p:cNvSpPr/>
            <p:nvPr/>
          </p:nvSpPr>
          <p:spPr bwMode="auto">
            <a:xfrm>
              <a:off x="4911725" y="4038602"/>
              <a:ext cx="1271588" cy="649288"/>
            </a:xfrm>
            <a:custGeom>
              <a:avLst/>
              <a:gdLst>
                <a:gd name="T0" fmla="*/ 459 w 488"/>
                <a:gd name="T1" fmla="*/ 249 h 249"/>
                <a:gd name="T2" fmla="*/ 488 w 488"/>
                <a:gd name="T3" fmla="*/ 235 h 249"/>
                <a:gd name="T4" fmla="*/ 241 w 488"/>
                <a:gd name="T5" fmla="*/ 117 h 249"/>
                <a:gd name="T6" fmla="*/ 4 w 488"/>
                <a:gd name="T7" fmla="*/ 0 h 249"/>
                <a:gd name="T8" fmla="*/ 0 w 488"/>
                <a:gd name="T9" fmla="*/ 28 h 249"/>
                <a:gd name="T10" fmla="*/ 225 w 488"/>
                <a:gd name="T11" fmla="*/ 138 h 249"/>
                <a:gd name="T12" fmla="*/ 459 w 488"/>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488" h="249">
                  <a:moveTo>
                    <a:pt x="459" y="249"/>
                  </a:moveTo>
                  <a:cubicBezTo>
                    <a:pt x="468" y="245"/>
                    <a:pt x="478" y="240"/>
                    <a:pt x="488" y="235"/>
                  </a:cubicBezTo>
                  <a:cubicBezTo>
                    <a:pt x="404" y="196"/>
                    <a:pt x="322" y="156"/>
                    <a:pt x="241" y="117"/>
                  </a:cubicBezTo>
                  <a:cubicBezTo>
                    <a:pt x="161" y="78"/>
                    <a:pt x="82" y="39"/>
                    <a:pt x="4" y="0"/>
                  </a:cubicBezTo>
                  <a:cubicBezTo>
                    <a:pt x="3" y="9"/>
                    <a:pt x="1" y="18"/>
                    <a:pt x="0" y="28"/>
                  </a:cubicBezTo>
                  <a:cubicBezTo>
                    <a:pt x="74" y="65"/>
                    <a:pt x="149" y="102"/>
                    <a:pt x="225" y="138"/>
                  </a:cubicBezTo>
                  <a:cubicBezTo>
                    <a:pt x="302" y="175"/>
                    <a:pt x="380" y="212"/>
                    <a:pt x="459" y="24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8" name="Freeform 44"/>
            <p:cNvSpPr/>
            <p:nvPr/>
          </p:nvSpPr>
          <p:spPr bwMode="auto">
            <a:xfrm>
              <a:off x="5003800" y="3411538"/>
              <a:ext cx="1730374" cy="728663"/>
            </a:xfrm>
            <a:custGeom>
              <a:avLst/>
              <a:gdLst>
                <a:gd name="T0" fmla="*/ 660 w 664"/>
                <a:gd name="T1" fmla="*/ 252 h 279"/>
                <a:gd name="T2" fmla="*/ 327 w 664"/>
                <a:gd name="T3" fmla="*/ 126 h 279"/>
                <a:gd name="T4" fmla="*/ 4 w 664"/>
                <a:gd name="T5" fmla="*/ 0 h 279"/>
                <a:gd name="T6" fmla="*/ 0 w 664"/>
                <a:gd name="T7" fmla="*/ 26 h 279"/>
                <a:gd name="T8" fmla="*/ 327 w 664"/>
                <a:gd name="T9" fmla="*/ 152 h 279"/>
                <a:gd name="T10" fmla="*/ 664 w 664"/>
                <a:gd name="T11" fmla="*/ 279 h 279"/>
                <a:gd name="T12" fmla="*/ 660 w 664"/>
                <a:gd name="T13" fmla="*/ 252 h 279"/>
              </a:gdLst>
              <a:ahLst/>
              <a:cxnLst>
                <a:cxn ang="0">
                  <a:pos x="T0" y="T1"/>
                </a:cxn>
                <a:cxn ang="0">
                  <a:pos x="T2" y="T3"/>
                </a:cxn>
                <a:cxn ang="0">
                  <a:pos x="T4" y="T5"/>
                </a:cxn>
                <a:cxn ang="0">
                  <a:pos x="T6" y="T7"/>
                </a:cxn>
                <a:cxn ang="0">
                  <a:pos x="T8" y="T9"/>
                </a:cxn>
                <a:cxn ang="0">
                  <a:pos x="T10" y="T11"/>
                </a:cxn>
                <a:cxn ang="0">
                  <a:pos x="T12" y="T13"/>
                </a:cxn>
              </a:cxnLst>
              <a:rect l="0" t="0" r="r" b="b"/>
              <a:pathLst>
                <a:path w="664" h="279">
                  <a:moveTo>
                    <a:pt x="660" y="252"/>
                  </a:moveTo>
                  <a:cubicBezTo>
                    <a:pt x="548" y="210"/>
                    <a:pt x="437" y="168"/>
                    <a:pt x="327" y="126"/>
                  </a:cubicBezTo>
                  <a:cubicBezTo>
                    <a:pt x="218" y="84"/>
                    <a:pt x="110" y="42"/>
                    <a:pt x="4" y="0"/>
                  </a:cubicBezTo>
                  <a:cubicBezTo>
                    <a:pt x="3" y="9"/>
                    <a:pt x="1" y="17"/>
                    <a:pt x="0" y="26"/>
                  </a:cubicBezTo>
                  <a:cubicBezTo>
                    <a:pt x="108" y="68"/>
                    <a:pt x="217" y="110"/>
                    <a:pt x="327" y="152"/>
                  </a:cubicBezTo>
                  <a:cubicBezTo>
                    <a:pt x="438" y="194"/>
                    <a:pt x="550" y="237"/>
                    <a:pt x="664" y="279"/>
                  </a:cubicBezTo>
                  <a:cubicBezTo>
                    <a:pt x="663" y="270"/>
                    <a:pt x="661" y="261"/>
                    <a:pt x="660" y="252"/>
                  </a:cubicBezTo>
                  <a:close/>
                </a:path>
              </a:pathLst>
            </a:custGeom>
            <a:solidFill>
              <a:srgbClr val="C8C8C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39" name="Freeform 45"/>
            <p:cNvSpPr/>
            <p:nvPr/>
          </p:nvSpPr>
          <p:spPr bwMode="auto">
            <a:xfrm>
              <a:off x="5456237" y="3403601"/>
              <a:ext cx="714375" cy="271463"/>
            </a:xfrm>
            <a:custGeom>
              <a:avLst/>
              <a:gdLst>
                <a:gd name="T0" fmla="*/ 0 w 274"/>
                <a:gd name="T1" fmla="*/ 82 h 104"/>
                <a:gd name="T2" fmla="*/ 38 w 274"/>
                <a:gd name="T3" fmla="*/ 104 h 104"/>
                <a:gd name="T4" fmla="*/ 160 w 274"/>
                <a:gd name="T5" fmla="*/ 60 h 104"/>
                <a:gd name="T6" fmla="*/ 274 w 274"/>
                <a:gd name="T7" fmla="*/ 16 h 104"/>
                <a:gd name="T8" fmla="*/ 220 w 274"/>
                <a:gd name="T9" fmla="*/ 0 h 104"/>
                <a:gd name="T10" fmla="*/ 113 w 274"/>
                <a:gd name="T11" fmla="*/ 41 h 104"/>
                <a:gd name="T12" fmla="*/ 0 w 274"/>
                <a:gd name="T13" fmla="*/ 82 h 104"/>
              </a:gdLst>
              <a:ahLst/>
              <a:cxnLst>
                <a:cxn ang="0">
                  <a:pos x="T0" y="T1"/>
                </a:cxn>
                <a:cxn ang="0">
                  <a:pos x="T2" y="T3"/>
                </a:cxn>
                <a:cxn ang="0">
                  <a:pos x="T4" y="T5"/>
                </a:cxn>
                <a:cxn ang="0">
                  <a:pos x="T6" y="T7"/>
                </a:cxn>
                <a:cxn ang="0">
                  <a:pos x="T8" y="T9"/>
                </a:cxn>
                <a:cxn ang="0">
                  <a:pos x="T10" y="T11"/>
                </a:cxn>
                <a:cxn ang="0">
                  <a:pos x="T12" y="T13"/>
                </a:cxn>
              </a:cxnLst>
              <a:rect l="0" t="0" r="r" b="b"/>
              <a:pathLst>
                <a:path w="274" h="104">
                  <a:moveTo>
                    <a:pt x="0" y="82"/>
                  </a:moveTo>
                  <a:cubicBezTo>
                    <a:pt x="13" y="89"/>
                    <a:pt x="25" y="97"/>
                    <a:pt x="38" y="104"/>
                  </a:cubicBezTo>
                  <a:cubicBezTo>
                    <a:pt x="79" y="90"/>
                    <a:pt x="120" y="75"/>
                    <a:pt x="160" y="60"/>
                  </a:cubicBezTo>
                  <a:cubicBezTo>
                    <a:pt x="199" y="46"/>
                    <a:pt x="237" y="31"/>
                    <a:pt x="274" y="16"/>
                  </a:cubicBezTo>
                  <a:cubicBezTo>
                    <a:pt x="256" y="10"/>
                    <a:pt x="238" y="5"/>
                    <a:pt x="220" y="0"/>
                  </a:cubicBezTo>
                  <a:cubicBezTo>
                    <a:pt x="185" y="14"/>
                    <a:pt x="149" y="28"/>
                    <a:pt x="113" y="41"/>
                  </a:cubicBezTo>
                  <a:cubicBezTo>
                    <a:pt x="76" y="55"/>
                    <a:pt x="38" y="68"/>
                    <a:pt x="0" y="8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0" name="Freeform 46"/>
            <p:cNvSpPr/>
            <p:nvPr/>
          </p:nvSpPr>
          <p:spPr bwMode="auto">
            <a:xfrm>
              <a:off x="5357813" y="3605213"/>
              <a:ext cx="219074" cy="558800"/>
            </a:xfrm>
            <a:custGeom>
              <a:avLst/>
              <a:gdLst>
                <a:gd name="T0" fmla="*/ 0 w 84"/>
                <a:gd name="T1" fmla="*/ 190 h 214"/>
                <a:gd name="T2" fmla="*/ 42 w 84"/>
                <a:gd name="T3" fmla="*/ 214 h 214"/>
                <a:gd name="T4" fmla="*/ 84 w 84"/>
                <a:gd name="T5" fmla="*/ 24 h 214"/>
                <a:gd name="T6" fmla="*/ 45 w 84"/>
                <a:gd name="T7" fmla="*/ 0 h 214"/>
                <a:gd name="T8" fmla="*/ 0 w 84"/>
                <a:gd name="T9" fmla="*/ 190 h 214"/>
              </a:gdLst>
              <a:ahLst/>
              <a:cxnLst>
                <a:cxn ang="0">
                  <a:pos x="T0" y="T1"/>
                </a:cxn>
                <a:cxn ang="0">
                  <a:pos x="T2" y="T3"/>
                </a:cxn>
                <a:cxn ang="0">
                  <a:pos x="T4" y="T5"/>
                </a:cxn>
                <a:cxn ang="0">
                  <a:pos x="T6" y="T7"/>
                </a:cxn>
                <a:cxn ang="0">
                  <a:pos x="T8" y="T9"/>
                </a:cxn>
              </a:cxnLst>
              <a:rect l="0" t="0" r="r" b="b"/>
              <a:pathLst>
                <a:path w="84" h="214">
                  <a:moveTo>
                    <a:pt x="0" y="190"/>
                  </a:moveTo>
                  <a:cubicBezTo>
                    <a:pt x="14" y="198"/>
                    <a:pt x="28" y="206"/>
                    <a:pt x="42" y="214"/>
                  </a:cubicBezTo>
                  <a:cubicBezTo>
                    <a:pt x="57" y="150"/>
                    <a:pt x="71" y="87"/>
                    <a:pt x="84" y="24"/>
                  </a:cubicBezTo>
                  <a:cubicBezTo>
                    <a:pt x="71" y="16"/>
                    <a:pt x="58" y="8"/>
                    <a:pt x="45" y="0"/>
                  </a:cubicBezTo>
                  <a:cubicBezTo>
                    <a:pt x="31" y="63"/>
                    <a:pt x="16" y="126"/>
                    <a:pt x="0" y="19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1" name="Freeform 47"/>
            <p:cNvSpPr/>
            <p:nvPr/>
          </p:nvSpPr>
          <p:spPr bwMode="auto">
            <a:xfrm>
              <a:off x="4967288" y="3660776"/>
              <a:ext cx="581025" cy="228600"/>
            </a:xfrm>
            <a:custGeom>
              <a:avLst/>
              <a:gdLst>
                <a:gd name="T0" fmla="*/ 223 w 223"/>
                <a:gd name="T1" fmla="*/ 88 h 88"/>
                <a:gd name="T2" fmla="*/ 221 w 223"/>
                <a:gd name="T3" fmla="*/ 58 h 88"/>
                <a:gd name="T4" fmla="*/ 112 w 223"/>
                <a:gd name="T5" fmla="*/ 29 h 88"/>
                <a:gd name="T6" fmla="*/ 4 w 223"/>
                <a:gd name="T7" fmla="*/ 0 h 88"/>
                <a:gd name="T8" fmla="*/ 0 w 223"/>
                <a:gd name="T9" fmla="*/ 29 h 88"/>
                <a:gd name="T10" fmla="*/ 111 w 223"/>
                <a:gd name="T11" fmla="*/ 59 h 88"/>
                <a:gd name="T12" fmla="*/ 223 w 223"/>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223" h="88">
                  <a:moveTo>
                    <a:pt x="223" y="88"/>
                  </a:moveTo>
                  <a:cubicBezTo>
                    <a:pt x="222" y="78"/>
                    <a:pt x="221" y="68"/>
                    <a:pt x="221" y="58"/>
                  </a:cubicBezTo>
                  <a:cubicBezTo>
                    <a:pt x="185" y="48"/>
                    <a:pt x="148" y="39"/>
                    <a:pt x="112" y="29"/>
                  </a:cubicBezTo>
                  <a:cubicBezTo>
                    <a:pt x="76" y="20"/>
                    <a:pt x="40" y="10"/>
                    <a:pt x="4" y="0"/>
                  </a:cubicBezTo>
                  <a:cubicBezTo>
                    <a:pt x="3" y="10"/>
                    <a:pt x="1" y="20"/>
                    <a:pt x="0" y="29"/>
                  </a:cubicBezTo>
                  <a:cubicBezTo>
                    <a:pt x="37" y="39"/>
                    <a:pt x="74" y="49"/>
                    <a:pt x="111" y="59"/>
                  </a:cubicBezTo>
                  <a:cubicBezTo>
                    <a:pt x="148" y="69"/>
                    <a:pt x="186" y="79"/>
                    <a:pt x="223" y="88"/>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2" name="Freeform 48"/>
            <p:cNvSpPr/>
            <p:nvPr/>
          </p:nvSpPr>
          <p:spPr bwMode="auto">
            <a:xfrm>
              <a:off x="5451475" y="3792539"/>
              <a:ext cx="1290638" cy="431800"/>
            </a:xfrm>
            <a:custGeom>
              <a:avLst/>
              <a:gdLst>
                <a:gd name="T0" fmla="*/ 492 w 495"/>
                <a:gd name="T1" fmla="*/ 135 h 165"/>
                <a:gd name="T2" fmla="*/ 250 w 495"/>
                <a:gd name="T3" fmla="*/ 67 h 165"/>
                <a:gd name="T4" fmla="*/ 8 w 495"/>
                <a:gd name="T5" fmla="*/ 0 h 165"/>
                <a:gd name="T6" fmla="*/ 0 w 495"/>
                <a:gd name="T7" fmla="*/ 28 h 165"/>
                <a:gd name="T8" fmla="*/ 248 w 495"/>
                <a:gd name="T9" fmla="*/ 97 h 165"/>
                <a:gd name="T10" fmla="*/ 495 w 495"/>
                <a:gd name="T11" fmla="*/ 165 h 165"/>
                <a:gd name="T12" fmla="*/ 492 w 495"/>
                <a:gd name="T13" fmla="*/ 135 h 165"/>
              </a:gdLst>
              <a:ahLst/>
              <a:cxnLst>
                <a:cxn ang="0">
                  <a:pos x="T0" y="T1"/>
                </a:cxn>
                <a:cxn ang="0">
                  <a:pos x="T2" y="T3"/>
                </a:cxn>
                <a:cxn ang="0">
                  <a:pos x="T4" y="T5"/>
                </a:cxn>
                <a:cxn ang="0">
                  <a:pos x="T6" y="T7"/>
                </a:cxn>
                <a:cxn ang="0">
                  <a:pos x="T8" y="T9"/>
                </a:cxn>
                <a:cxn ang="0">
                  <a:pos x="T10" y="T11"/>
                </a:cxn>
                <a:cxn ang="0">
                  <a:pos x="T12" y="T13"/>
                </a:cxn>
              </a:cxnLst>
              <a:rect l="0" t="0" r="r" b="b"/>
              <a:pathLst>
                <a:path w="495" h="165">
                  <a:moveTo>
                    <a:pt x="492" y="135"/>
                  </a:moveTo>
                  <a:cubicBezTo>
                    <a:pt x="411" y="112"/>
                    <a:pt x="330" y="90"/>
                    <a:pt x="250" y="67"/>
                  </a:cubicBezTo>
                  <a:cubicBezTo>
                    <a:pt x="169" y="45"/>
                    <a:pt x="89" y="22"/>
                    <a:pt x="8" y="0"/>
                  </a:cubicBezTo>
                  <a:cubicBezTo>
                    <a:pt x="6" y="9"/>
                    <a:pt x="3" y="18"/>
                    <a:pt x="0" y="28"/>
                  </a:cubicBezTo>
                  <a:cubicBezTo>
                    <a:pt x="83" y="51"/>
                    <a:pt x="165" y="74"/>
                    <a:pt x="248" y="97"/>
                  </a:cubicBezTo>
                  <a:cubicBezTo>
                    <a:pt x="330" y="119"/>
                    <a:pt x="413" y="142"/>
                    <a:pt x="495" y="165"/>
                  </a:cubicBezTo>
                  <a:cubicBezTo>
                    <a:pt x="494" y="155"/>
                    <a:pt x="493" y="145"/>
                    <a:pt x="492" y="13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3" name="Freeform 49"/>
            <p:cNvSpPr/>
            <p:nvPr/>
          </p:nvSpPr>
          <p:spPr bwMode="auto">
            <a:xfrm>
              <a:off x="5767387" y="3952876"/>
              <a:ext cx="142875" cy="303213"/>
            </a:xfrm>
            <a:custGeom>
              <a:avLst/>
              <a:gdLst>
                <a:gd name="T0" fmla="*/ 0 w 55"/>
                <a:gd name="T1" fmla="*/ 107 h 116"/>
                <a:gd name="T2" fmla="*/ 55 w 55"/>
                <a:gd name="T3" fmla="*/ 116 h 116"/>
                <a:gd name="T4" fmla="*/ 53 w 55"/>
                <a:gd name="T5" fmla="*/ 5 h 116"/>
                <a:gd name="T6" fmla="*/ 1 w 55"/>
                <a:gd name="T7" fmla="*/ 0 h 116"/>
                <a:gd name="T8" fmla="*/ 0 w 55"/>
                <a:gd name="T9" fmla="*/ 107 h 116"/>
              </a:gdLst>
              <a:ahLst/>
              <a:cxnLst>
                <a:cxn ang="0">
                  <a:pos x="T0" y="T1"/>
                </a:cxn>
                <a:cxn ang="0">
                  <a:pos x="T2" y="T3"/>
                </a:cxn>
                <a:cxn ang="0">
                  <a:pos x="T4" y="T5"/>
                </a:cxn>
                <a:cxn ang="0">
                  <a:pos x="T6" y="T7"/>
                </a:cxn>
                <a:cxn ang="0">
                  <a:pos x="T8" y="T9"/>
                </a:cxn>
              </a:cxnLst>
              <a:rect l="0" t="0" r="r" b="b"/>
              <a:pathLst>
                <a:path w="55" h="116">
                  <a:moveTo>
                    <a:pt x="0" y="107"/>
                  </a:moveTo>
                  <a:cubicBezTo>
                    <a:pt x="18" y="110"/>
                    <a:pt x="37" y="113"/>
                    <a:pt x="55" y="116"/>
                  </a:cubicBezTo>
                  <a:cubicBezTo>
                    <a:pt x="54" y="79"/>
                    <a:pt x="54" y="42"/>
                    <a:pt x="53" y="5"/>
                  </a:cubicBezTo>
                  <a:cubicBezTo>
                    <a:pt x="36" y="3"/>
                    <a:pt x="18" y="1"/>
                    <a:pt x="1" y="0"/>
                  </a:cubicBezTo>
                  <a:cubicBezTo>
                    <a:pt x="0" y="35"/>
                    <a:pt x="0" y="71"/>
                    <a:pt x="0" y="10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4" name="Freeform 50"/>
            <p:cNvSpPr/>
            <p:nvPr/>
          </p:nvSpPr>
          <p:spPr bwMode="auto">
            <a:xfrm>
              <a:off x="6210300" y="4059238"/>
              <a:ext cx="158749" cy="306388"/>
            </a:xfrm>
            <a:custGeom>
              <a:avLst/>
              <a:gdLst>
                <a:gd name="T0" fmla="*/ 6 w 61"/>
                <a:gd name="T1" fmla="*/ 109 h 117"/>
                <a:gd name="T2" fmla="*/ 61 w 61"/>
                <a:gd name="T3" fmla="*/ 117 h 117"/>
                <a:gd name="T4" fmla="*/ 52 w 61"/>
                <a:gd name="T5" fmla="*/ 6 h 117"/>
                <a:gd name="T6" fmla="*/ 0 w 61"/>
                <a:gd name="T7" fmla="*/ 0 h 117"/>
                <a:gd name="T8" fmla="*/ 6 w 61"/>
                <a:gd name="T9" fmla="*/ 109 h 117"/>
              </a:gdLst>
              <a:ahLst/>
              <a:cxnLst>
                <a:cxn ang="0">
                  <a:pos x="T0" y="T1"/>
                </a:cxn>
                <a:cxn ang="0">
                  <a:pos x="T2" y="T3"/>
                </a:cxn>
                <a:cxn ang="0">
                  <a:pos x="T4" y="T5"/>
                </a:cxn>
                <a:cxn ang="0">
                  <a:pos x="T6" y="T7"/>
                </a:cxn>
                <a:cxn ang="0">
                  <a:pos x="T8" y="T9"/>
                </a:cxn>
              </a:cxnLst>
              <a:rect l="0" t="0" r="r" b="b"/>
              <a:pathLst>
                <a:path w="61" h="117">
                  <a:moveTo>
                    <a:pt x="6" y="109"/>
                  </a:moveTo>
                  <a:cubicBezTo>
                    <a:pt x="25" y="111"/>
                    <a:pt x="43" y="115"/>
                    <a:pt x="61" y="117"/>
                  </a:cubicBezTo>
                  <a:cubicBezTo>
                    <a:pt x="58" y="80"/>
                    <a:pt x="55" y="43"/>
                    <a:pt x="52" y="6"/>
                  </a:cubicBezTo>
                  <a:cubicBezTo>
                    <a:pt x="35" y="4"/>
                    <a:pt x="18" y="2"/>
                    <a:pt x="0" y="0"/>
                  </a:cubicBezTo>
                  <a:cubicBezTo>
                    <a:pt x="2" y="36"/>
                    <a:pt x="4" y="73"/>
                    <a:pt x="6" y="10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5" name="Freeform 51"/>
            <p:cNvSpPr/>
            <p:nvPr/>
          </p:nvSpPr>
          <p:spPr bwMode="auto">
            <a:xfrm>
              <a:off x="5033963" y="3200401"/>
              <a:ext cx="850900" cy="357188"/>
            </a:xfrm>
            <a:custGeom>
              <a:avLst/>
              <a:gdLst>
                <a:gd name="T0" fmla="*/ 293 w 326"/>
                <a:gd name="T1" fmla="*/ 137 h 137"/>
                <a:gd name="T2" fmla="*/ 326 w 326"/>
                <a:gd name="T3" fmla="*/ 122 h 137"/>
                <a:gd name="T4" fmla="*/ 163 w 326"/>
                <a:gd name="T5" fmla="*/ 61 h 137"/>
                <a:gd name="T6" fmla="*/ 4 w 326"/>
                <a:gd name="T7" fmla="*/ 0 h 137"/>
                <a:gd name="T8" fmla="*/ 0 w 326"/>
                <a:gd name="T9" fmla="*/ 26 h 137"/>
                <a:gd name="T10" fmla="*/ 146 w 326"/>
                <a:gd name="T11" fmla="*/ 81 h 137"/>
                <a:gd name="T12" fmla="*/ 293 w 326"/>
                <a:gd name="T13" fmla="*/ 137 h 137"/>
              </a:gdLst>
              <a:ahLst/>
              <a:cxnLst>
                <a:cxn ang="0">
                  <a:pos x="T0" y="T1"/>
                </a:cxn>
                <a:cxn ang="0">
                  <a:pos x="T2" y="T3"/>
                </a:cxn>
                <a:cxn ang="0">
                  <a:pos x="T4" y="T5"/>
                </a:cxn>
                <a:cxn ang="0">
                  <a:pos x="T6" y="T7"/>
                </a:cxn>
                <a:cxn ang="0">
                  <a:pos x="T8" y="T9"/>
                </a:cxn>
                <a:cxn ang="0">
                  <a:pos x="T10" y="T11"/>
                </a:cxn>
                <a:cxn ang="0">
                  <a:pos x="T12" y="T13"/>
                </a:cxn>
              </a:cxnLst>
              <a:rect l="0" t="0" r="r" b="b"/>
              <a:pathLst>
                <a:path w="326" h="137">
                  <a:moveTo>
                    <a:pt x="293" y="137"/>
                  </a:moveTo>
                  <a:cubicBezTo>
                    <a:pt x="304" y="132"/>
                    <a:pt x="315" y="127"/>
                    <a:pt x="326" y="122"/>
                  </a:cubicBezTo>
                  <a:cubicBezTo>
                    <a:pt x="271" y="102"/>
                    <a:pt x="217" y="81"/>
                    <a:pt x="163" y="61"/>
                  </a:cubicBezTo>
                  <a:cubicBezTo>
                    <a:pt x="110" y="40"/>
                    <a:pt x="57" y="20"/>
                    <a:pt x="4" y="0"/>
                  </a:cubicBezTo>
                  <a:cubicBezTo>
                    <a:pt x="2" y="8"/>
                    <a:pt x="1" y="17"/>
                    <a:pt x="0" y="26"/>
                  </a:cubicBezTo>
                  <a:cubicBezTo>
                    <a:pt x="48" y="44"/>
                    <a:pt x="97" y="63"/>
                    <a:pt x="146" y="81"/>
                  </a:cubicBezTo>
                  <a:cubicBezTo>
                    <a:pt x="195" y="100"/>
                    <a:pt x="244" y="118"/>
                    <a:pt x="293" y="13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6" name="Freeform 52"/>
            <p:cNvSpPr/>
            <p:nvPr/>
          </p:nvSpPr>
          <p:spPr bwMode="auto">
            <a:xfrm>
              <a:off x="5586413" y="4711702"/>
              <a:ext cx="1266825" cy="468313"/>
            </a:xfrm>
            <a:custGeom>
              <a:avLst/>
              <a:gdLst>
                <a:gd name="T0" fmla="*/ 483 w 486"/>
                <a:gd name="T1" fmla="*/ 152 h 179"/>
                <a:gd name="T2" fmla="*/ 240 w 486"/>
                <a:gd name="T3" fmla="*/ 76 h 179"/>
                <a:gd name="T4" fmla="*/ 0 w 486"/>
                <a:gd name="T5" fmla="*/ 0 h 179"/>
                <a:gd name="T6" fmla="*/ 1 w 486"/>
                <a:gd name="T7" fmla="*/ 27 h 179"/>
                <a:gd name="T8" fmla="*/ 242 w 486"/>
                <a:gd name="T9" fmla="*/ 103 h 179"/>
                <a:gd name="T10" fmla="*/ 486 w 486"/>
                <a:gd name="T11" fmla="*/ 179 h 179"/>
                <a:gd name="T12" fmla="*/ 483 w 486"/>
                <a:gd name="T13" fmla="*/ 152 h 179"/>
              </a:gdLst>
              <a:ahLst/>
              <a:cxnLst>
                <a:cxn ang="0">
                  <a:pos x="T0" y="T1"/>
                </a:cxn>
                <a:cxn ang="0">
                  <a:pos x="T2" y="T3"/>
                </a:cxn>
                <a:cxn ang="0">
                  <a:pos x="T4" y="T5"/>
                </a:cxn>
                <a:cxn ang="0">
                  <a:pos x="T6" y="T7"/>
                </a:cxn>
                <a:cxn ang="0">
                  <a:pos x="T8" y="T9"/>
                </a:cxn>
                <a:cxn ang="0">
                  <a:pos x="T10" y="T11"/>
                </a:cxn>
                <a:cxn ang="0">
                  <a:pos x="T12" y="T13"/>
                </a:cxn>
              </a:cxnLst>
              <a:rect l="0" t="0" r="r" b="b"/>
              <a:pathLst>
                <a:path w="486" h="179">
                  <a:moveTo>
                    <a:pt x="483" y="152"/>
                  </a:moveTo>
                  <a:cubicBezTo>
                    <a:pt x="402" y="127"/>
                    <a:pt x="321" y="102"/>
                    <a:pt x="240" y="76"/>
                  </a:cubicBezTo>
                  <a:cubicBezTo>
                    <a:pt x="160" y="51"/>
                    <a:pt x="80" y="26"/>
                    <a:pt x="0" y="0"/>
                  </a:cubicBezTo>
                  <a:cubicBezTo>
                    <a:pt x="0" y="9"/>
                    <a:pt x="1" y="18"/>
                    <a:pt x="1" y="27"/>
                  </a:cubicBezTo>
                  <a:cubicBezTo>
                    <a:pt x="81" y="53"/>
                    <a:pt x="161" y="78"/>
                    <a:pt x="242" y="103"/>
                  </a:cubicBezTo>
                  <a:cubicBezTo>
                    <a:pt x="323" y="128"/>
                    <a:pt x="404" y="153"/>
                    <a:pt x="486" y="179"/>
                  </a:cubicBezTo>
                  <a:cubicBezTo>
                    <a:pt x="485" y="170"/>
                    <a:pt x="484" y="161"/>
                    <a:pt x="483" y="15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7" name="Freeform 53"/>
            <p:cNvSpPr/>
            <p:nvPr/>
          </p:nvSpPr>
          <p:spPr bwMode="auto">
            <a:xfrm>
              <a:off x="5381625" y="4849814"/>
              <a:ext cx="747713" cy="176213"/>
            </a:xfrm>
            <a:custGeom>
              <a:avLst/>
              <a:gdLst>
                <a:gd name="T0" fmla="*/ 0 w 287"/>
                <a:gd name="T1" fmla="*/ 41 h 67"/>
                <a:gd name="T2" fmla="*/ 70 w 287"/>
                <a:gd name="T3" fmla="*/ 67 h 67"/>
                <a:gd name="T4" fmla="*/ 180 w 287"/>
                <a:gd name="T5" fmla="*/ 47 h 67"/>
                <a:gd name="T6" fmla="*/ 287 w 287"/>
                <a:gd name="T7" fmla="*/ 26 h 67"/>
                <a:gd name="T8" fmla="*/ 219 w 287"/>
                <a:gd name="T9" fmla="*/ 0 h 67"/>
                <a:gd name="T10" fmla="*/ 111 w 287"/>
                <a:gd name="T11" fmla="*/ 20 h 67"/>
                <a:gd name="T12" fmla="*/ 0 w 287"/>
                <a:gd name="T13" fmla="*/ 41 h 67"/>
              </a:gdLst>
              <a:ahLst/>
              <a:cxnLst>
                <a:cxn ang="0">
                  <a:pos x="T0" y="T1"/>
                </a:cxn>
                <a:cxn ang="0">
                  <a:pos x="T2" y="T3"/>
                </a:cxn>
                <a:cxn ang="0">
                  <a:pos x="T4" y="T5"/>
                </a:cxn>
                <a:cxn ang="0">
                  <a:pos x="T6" y="T7"/>
                </a:cxn>
                <a:cxn ang="0">
                  <a:pos x="T8" y="T9"/>
                </a:cxn>
                <a:cxn ang="0">
                  <a:pos x="T10" y="T11"/>
                </a:cxn>
                <a:cxn ang="0">
                  <a:pos x="T12" y="T13"/>
                </a:cxn>
              </a:cxnLst>
              <a:rect l="0" t="0" r="r" b="b"/>
              <a:pathLst>
                <a:path w="287" h="67">
                  <a:moveTo>
                    <a:pt x="0" y="41"/>
                  </a:moveTo>
                  <a:cubicBezTo>
                    <a:pt x="23" y="50"/>
                    <a:pt x="47" y="58"/>
                    <a:pt x="70" y="67"/>
                  </a:cubicBezTo>
                  <a:cubicBezTo>
                    <a:pt x="107" y="61"/>
                    <a:pt x="144" y="54"/>
                    <a:pt x="180" y="47"/>
                  </a:cubicBezTo>
                  <a:cubicBezTo>
                    <a:pt x="216" y="40"/>
                    <a:pt x="252" y="33"/>
                    <a:pt x="287" y="26"/>
                  </a:cubicBezTo>
                  <a:cubicBezTo>
                    <a:pt x="264" y="17"/>
                    <a:pt x="242" y="8"/>
                    <a:pt x="219" y="0"/>
                  </a:cubicBezTo>
                  <a:cubicBezTo>
                    <a:pt x="184" y="7"/>
                    <a:pt x="148" y="13"/>
                    <a:pt x="111" y="20"/>
                  </a:cubicBezTo>
                  <a:cubicBezTo>
                    <a:pt x="75" y="27"/>
                    <a:pt x="38" y="34"/>
                    <a:pt x="0" y="41"/>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8" name="Freeform 54"/>
            <p:cNvSpPr/>
            <p:nvPr/>
          </p:nvSpPr>
          <p:spPr bwMode="auto">
            <a:xfrm>
              <a:off x="4841875" y="4411664"/>
              <a:ext cx="222250" cy="454026"/>
            </a:xfrm>
            <a:custGeom>
              <a:avLst/>
              <a:gdLst>
                <a:gd name="T0" fmla="*/ 10 w 85"/>
                <a:gd name="T1" fmla="*/ 0 h 174"/>
                <a:gd name="T2" fmla="*/ 85 w 85"/>
                <a:gd name="T3" fmla="*/ 174 h 174"/>
                <a:gd name="T4" fmla="*/ 25 w 85"/>
                <a:gd name="T5" fmla="*/ 163 h 174"/>
                <a:gd name="T6" fmla="*/ 0 w 85"/>
                <a:gd name="T7" fmla="*/ 75 h 174"/>
                <a:gd name="T8" fmla="*/ 10 w 85"/>
                <a:gd name="T9" fmla="*/ 0 h 174"/>
              </a:gdLst>
              <a:ahLst/>
              <a:cxnLst>
                <a:cxn ang="0">
                  <a:pos x="T0" y="T1"/>
                </a:cxn>
                <a:cxn ang="0">
                  <a:pos x="T2" y="T3"/>
                </a:cxn>
                <a:cxn ang="0">
                  <a:pos x="T4" y="T5"/>
                </a:cxn>
                <a:cxn ang="0">
                  <a:pos x="T6" y="T7"/>
                </a:cxn>
                <a:cxn ang="0">
                  <a:pos x="T8" y="T9"/>
                </a:cxn>
              </a:cxnLst>
              <a:rect l="0" t="0" r="r" b="b"/>
              <a:pathLst>
                <a:path w="85" h="174">
                  <a:moveTo>
                    <a:pt x="10" y="0"/>
                  </a:moveTo>
                  <a:cubicBezTo>
                    <a:pt x="46" y="51"/>
                    <a:pt x="74" y="109"/>
                    <a:pt x="85" y="174"/>
                  </a:cubicBezTo>
                  <a:cubicBezTo>
                    <a:pt x="65" y="170"/>
                    <a:pt x="45" y="167"/>
                    <a:pt x="25" y="163"/>
                  </a:cubicBezTo>
                  <a:cubicBezTo>
                    <a:pt x="21" y="132"/>
                    <a:pt x="12" y="103"/>
                    <a:pt x="0" y="75"/>
                  </a:cubicBezTo>
                  <a:cubicBezTo>
                    <a:pt x="3" y="50"/>
                    <a:pt x="7" y="25"/>
                    <a:pt x="10" y="0"/>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49" name="Freeform 55"/>
            <p:cNvSpPr>
              <a:spLocks noEditPoints="1"/>
            </p:cNvSpPr>
            <p:nvPr/>
          </p:nvSpPr>
          <p:spPr bwMode="auto">
            <a:xfrm>
              <a:off x="4860924" y="4387852"/>
              <a:ext cx="825500" cy="146050"/>
            </a:xfrm>
            <a:custGeom>
              <a:avLst/>
              <a:gdLst>
                <a:gd name="T0" fmla="*/ 0 w 317"/>
                <a:gd name="T1" fmla="*/ 36 h 56"/>
                <a:gd name="T2" fmla="*/ 0 w 317"/>
                <a:gd name="T3" fmla="*/ 36 h 56"/>
                <a:gd name="T4" fmla="*/ 0 w 317"/>
                <a:gd name="T5" fmla="*/ 30 h 56"/>
                <a:gd name="T6" fmla="*/ 0 w 317"/>
                <a:gd name="T7" fmla="*/ 36 h 56"/>
                <a:gd name="T8" fmla="*/ 33 w 317"/>
                <a:gd name="T9" fmla="*/ 56 h 56"/>
                <a:gd name="T10" fmla="*/ 167 w 317"/>
                <a:gd name="T11" fmla="*/ 44 h 56"/>
                <a:gd name="T12" fmla="*/ 317 w 317"/>
                <a:gd name="T13" fmla="*/ 29 h 56"/>
                <a:gd name="T14" fmla="*/ 298 w 317"/>
                <a:gd name="T15" fmla="*/ 0 h 56"/>
                <a:gd name="T16" fmla="*/ 152 w 317"/>
                <a:gd name="T17" fmla="*/ 14 h 56"/>
                <a:gd name="T18" fmla="*/ 15 w 317"/>
                <a:gd name="T19" fmla="*/ 27 h 56"/>
                <a:gd name="T20" fmla="*/ 33 w 317"/>
                <a:gd name="T2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7" h="56">
                  <a:moveTo>
                    <a:pt x="0" y="36"/>
                  </a:moveTo>
                  <a:cubicBezTo>
                    <a:pt x="0" y="36"/>
                    <a:pt x="0" y="36"/>
                    <a:pt x="0" y="36"/>
                  </a:cubicBezTo>
                  <a:cubicBezTo>
                    <a:pt x="0" y="30"/>
                    <a:pt x="0" y="30"/>
                    <a:pt x="0" y="30"/>
                  </a:cubicBezTo>
                  <a:cubicBezTo>
                    <a:pt x="0" y="32"/>
                    <a:pt x="0" y="34"/>
                    <a:pt x="0" y="36"/>
                  </a:cubicBezTo>
                  <a:close/>
                  <a:moveTo>
                    <a:pt x="33" y="56"/>
                  </a:moveTo>
                  <a:cubicBezTo>
                    <a:pt x="78" y="52"/>
                    <a:pt x="123" y="48"/>
                    <a:pt x="167" y="44"/>
                  </a:cubicBezTo>
                  <a:cubicBezTo>
                    <a:pt x="218" y="39"/>
                    <a:pt x="268" y="34"/>
                    <a:pt x="317" y="29"/>
                  </a:cubicBezTo>
                  <a:cubicBezTo>
                    <a:pt x="311" y="19"/>
                    <a:pt x="305" y="9"/>
                    <a:pt x="298" y="0"/>
                  </a:cubicBezTo>
                  <a:cubicBezTo>
                    <a:pt x="250" y="4"/>
                    <a:pt x="201" y="9"/>
                    <a:pt x="152" y="14"/>
                  </a:cubicBezTo>
                  <a:cubicBezTo>
                    <a:pt x="107" y="19"/>
                    <a:pt x="61" y="23"/>
                    <a:pt x="15" y="27"/>
                  </a:cubicBezTo>
                  <a:cubicBezTo>
                    <a:pt x="21" y="36"/>
                    <a:pt x="27" y="46"/>
                    <a:pt x="33" y="56"/>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50" name="Freeform 56"/>
            <p:cNvSpPr/>
            <p:nvPr/>
          </p:nvSpPr>
          <p:spPr bwMode="auto">
            <a:xfrm>
              <a:off x="5260975" y="4962527"/>
              <a:ext cx="328613" cy="263525"/>
            </a:xfrm>
            <a:custGeom>
              <a:avLst/>
              <a:gdLst>
                <a:gd name="T0" fmla="*/ 64 w 126"/>
                <a:gd name="T1" fmla="*/ 101 h 101"/>
                <a:gd name="T2" fmla="*/ 126 w 126"/>
                <a:gd name="T3" fmla="*/ 24 h 101"/>
                <a:gd name="T4" fmla="*/ 71 w 126"/>
                <a:gd name="T5" fmla="*/ 0 h 101"/>
                <a:gd name="T6" fmla="*/ 0 w 126"/>
                <a:gd name="T7" fmla="*/ 86 h 101"/>
                <a:gd name="T8" fmla="*/ 64 w 126"/>
                <a:gd name="T9" fmla="*/ 101 h 101"/>
              </a:gdLst>
              <a:ahLst/>
              <a:cxnLst>
                <a:cxn ang="0">
                  <a:pos x="T0" y="T1"/>
                </a:cxn>
                <a:cxn ang="0">
                  <a:pos x="T2" y="T3"/>
                </a:cxn>
                <a:cxn ang="0">
                  <a:pos x="T4" y="T5"/>
                </a:cxn>
                <a:cxn ang="0">
                  <a:pos x="T6" y="T7"/>
                </a:cxn>
                <a:cxn ang="0">
                  <a:pos x="T8" y="T9"/>
                </a:cxn>
              </a:cxnLst>
              <a:rect l="0" t="0" r="r" b="b"/>
              <a:pathLst>
                <a:path w="126" h="101">
                  <a:moveTo>
                    <a:pt x="64" y="101"/>
                  </a:moveTo>
                  <a:cubicBezTo>
                    <a:pt x="85" y="75"/>
                    <a:pt x="105" y="50"/>
                    <a:pt x="126" y="24"/>
                  </a:cubicBezTo>
                  <a:cubicBezTo>
                    <a:pt x="107" y="16"/>
                    <a:pt x="89" y="8"/>
                    <a:pt x="71" y="0"/>
                  </a:cubicBezTo>
                  <a:cubicBezTo>
                    <a:pt x="48" y="28"/>
                    <a:pt x="24" y="57"/>
                    <a:pt x="0" y="86"/>
                  </a:cubicBezTo>
                  <a:cubicBezTo>
                    <a:pt x="21" y="91"/>
                    <a:pt x="43" y="96"/>
                    <a:pt x="64" y="101"/>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51" name="Freeform 57"/>
            <p:cNvSpPr/>
            <p:nvPr/>
          </p:nvSpPr>
          <p:spPr bwMode="auto">
            <a:xfrm>
              <a:off x="6027738" y="4602164"/>
              <a:ext cx="788987" cy="269875"/>
            </a:xfrm>
            <a:custGeom>
              <a:avLst/>
              <a:gdLst>
                <a:gd name="T0" fmla="*/ 300 w 303"/>
                <a:gd name="T1" fmla="*/ 74 h 103"/>
                <a:gd name="T2" fmla="*/ 153 w 303"/>
                <a:gd name="T3" fmla="*/ 37 h 103"/>
                <a:gd name="T4" fmla="*/ 7 w 303"/>
                <a:gd name="T5" fmla="*/ 0 h 103"/>
                <a:gd name="T6" fmla="*/ 0 w 303"/>
                <a:gd name="T7" fmla="*/ 27 h 103"/>
                <a:gd name="T8" fmla="*/ 151 w 303"/>
                <a:gd name="T9" fmla="*/ 65 h 103"/>
                <a:gd name="T10" fmla="*/ 303 w 303"/>
                <a:gd name="T11" fmla="*/ 103 h 103"/>
                <a:gd name="T12" fmla="*/ 300 w 303"/>
                <a:gd name="T13" fmla="*/ 74 h 103"/>
              </a:gdLst>
              <a:ahLst/>
              <a:cxnLst>
                <a:cxn ang="0">
                  <a:pos x="T0" y="T1"/>
                </a:cxn>
                <a:cxn ang="0">
                  <a:pos x="T2" y="T3"/>
                </a:cxn>
                <a:cxn ang="0">
                  <a:pos x="T4" y="T5"/>
                </a:cxn>
                <a:cxn ang="0">
                  <a:pos x="T6" y="T7"/>
                </a:cxn>
                <a:cxn ang="0">
                  <a:pos x="T8" y="T9"/>
                </a:cxn>
                <a:cxn ang="0">
                  <a:pos x="T10" y="T11"/>
                </a:cxn>
                <a:cxn ang="0">
                  <a:pos x="T12" y="T13"/>
                </a:cxn>
              </a:cxnLst>
              <a:rect l="0" t="0" r="r" b="b"/>
              <a:pathLst>
                <a:path w="303" h="103">
                  <a:moveTo>
                    <a:pt x="300" y="74"/>
                  </a:moveTo>
                  <a:cubicBezTo>
                    <a:pt x="251" y="61"/>
                    <a:pt x="202" y="49"/>
                    <a:pt x="153" y="37"/>
                  </a:cubicBezTo>
                  <a:cubicBezTo>
                    <a:pt x="104" y="25"/>
                    <a:pt x="56" y="12"/>
                    <a:pt x="7" y="0"/>
                  </a:cubicBezTo>
                  <a:cubicBezTo>
                    <a:pt x="4" y="9"/>
                    <a:pt x="2" y="18"/>
                    <a:pt x="0" y="27"/>
                  </a:cubicBezTo>
                  <a:cubicBezTo>
                    <a:pt x="50" y="40"/>
                    <a:pt x="101" y="53"/>
                    <a:pt x="151" y="65"/>
                  </a:cubicBezTo>
                  <a:cubicBezTo>
                    <a:pt x="202" y="78"/>
                    <a:pt x="253" y="90"/>
                    <a:pt x="303" y="103"/>
                  </a:cubicBezTo>
                  <a:cubicBezTo>
                    <a:pt x="302" y="93"/>
                    <a:pt x="301" y="83"/>
                    <a:pt x="300" y="7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52" name="Freeform 58"/>
            <p:cNvSpPr/>
            <p:nvPr/>
          </p:nvSpPr>
          <p:spPr bwMode="auto">
            <a:xfrm>
              <a:off x="5130799" y="4754564"/>
              <a:ext cx="727075" cy="184150"/>
            </a:xfrm>
            <a:custGeom>
              <a:avLst/>
              <a:gdLst>
                <a:gd name="T0" fmla="*/ 141 w 279"/>
                <a:gd name="T1" fmla="*/ 0 h 71"/>
                <a:gd name="T2" fmla="*/ 279 w 279"/>
                <a:gd name="T3" fmla="*/ 44 h 71"/>
                <a:gd name="T4" fmla="*/ 133 w 279"/>
                <a:gd name="T5" fmla="*/ 71 h 71"/>
                <a:gd name="T6" fmla="*/ 0 w 279"/>
                <a:gd name="T7" fmla="*/ 30 h 71"/>
                <a:gd name="T8" fmla="*/ 141 w 279"/>
                <a:gd name="T9" fmla="*/ 0 h 71"/>
              </a:gdLst>
              <a:ahLst/>
              <a:cxnLst>
                <a:cxn ang="0">
                  <a:pos x="T0" y="T1"/>
                </a:cxn>
                <a:cxn ang="0">
                  <a:pos x="T2" y="T3"/>
                </a:cxn>
                <a:cxn ang="0">
                  <a:pos x="T4" y="T5"/>
                </a:cxn>
                <a:cxn ang="0">
                  <a:pos x="T6" y="T7"/>
                </a:cxn>
                <a:cxn ang="0">
                  <a:pos x="T8" y="T9"/>
                </a:cxn>
              </a:cxnLst>
              <a:rect l="0" t="0" r="r" b="b"/>
              <a:pathLst>
                <a:path w="279" h="71">
                  <a:moveTo>
                    <a:pt x="141" y="0"/>
                  </a:moveTo>
                  <a:cubicBezTo>
                    <a:pt x="175" y="11"/>
                    <a:pt x="244" y="33"/>
                    <a:pt x="279" y="44"/>
                  </a:cubicBezTo>
                  <a:cubicBezTo>
                    <a:pt x="231" y="53"/>
                    <a:pt x="182" y="62"/>
                    <a:pt x="133" y="71"/>
                  </a:cubicBezTo>
                  <a:cubicBezTo>
                    <a:pt x="88" y="58"/>
                    <a:pt x="44" y="44"/>
                    <a:pt x="0" y="30"/>
                  </a:cubicBezTo>
                  <a:cubicBezTo>
                    <a:pt x="59" y="24"/>
                    <a:pt x="83" y="7"/>
                    <a:pt x="141"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id-ID"/>
            </a:p>
          </p:txBody>
        </p:sp>
        <p:sp>
          <p:nvSpPr>
            <p:cNvPr id="53" name="Freeform 59"/>
            <p:cNvSpPr/>
            <p:nvPr/>
          </p:nvSpPr>
          <p:spPr bwMode="auto">
            <a:xfrm>
              <a:off x="4932363" y="3735388"/>
              <a:ext cx="485775" cy="344488"/>
            </a:xfrm>
            <a:custGeom>
              <a:avLst/>
              <a:gdLst>
                <a:gd name="T0" fmla="*/ 0 w 186"/>
                <a:gd name="T1" fmla="*/ 89 h 132"/>
                <a:gd name="T2" fmla="*/ 165 w 186"/>
                <a:gd name="T3" fmla="*/ 132 h 132"/>
                <a:gd name="T4" fmla="*/ 186 w 186"/>
                <a:gd name="T5" fmla="*/ 45 h 132"/>
                <a:gd name="T6" fmla="*/ 99 w 186"/>
                <a:gd name="T7" fmla="*/ 22 h 132"/>
                <a:gd name="T8" fmla="*/ 13 w 186"/>
                <a:gd name="T9" fmla="*/ 0 h 132"/>
                <a:gd name="T10" fmla="*/ 0 w 186"/>
                <a:gd name="T11" fmla="*/ 89 h 132"/>
              </a:gdLst>
              <a:ahLst/>
              <a:cxnLst>
                <a:cxn ang="0">
                  <a:pos x="T0" y="T1"/>
                </a:cxn>
                <a:cxn ang="0">
                  <a:pos x="T2" y="T3"/>
                </a:cxn>
                <a:cxn ang="0">
                  <a:pos x="T4" y="T5"/>
                </a:cxn>
                <a:cxn ang="0">
                  <a:pos x="T6" y="T7"/>
                </a:cxn>
                <a:cxn ang="0">
                  <a:pos x="T8" y="T9"/>
                </a:cxn>
                <a:cxn ang="0">
                  <a:pos x="T10" y="T11"/>
                </a:cxn>
              </a:cxnLst>
              <a:rect l="0" t="0" r="r" b="b"/>
              <a:pathLst>
                <a:path w="186" h="132">
                  <a:moveTo>
                    <a:pt x="0" y="89"/>
                  </a:moveTo>
                  <a:cubicBezTo>
                    <a:pt x="55" y="103"/>
                    <a:pt x="110" y="117"/>
                    <a:pt x="165" y="132"/>
                  </a:cubicBezTo>
                  <a:cubicBezTo>
                    <a:pt x="172" y="103"/>
                    <a:pt x="179" y="74"/>
                    <a:pt x="186" y="45"/>
                  </a:cubicBezTo>
                  <a:cubicBezTo>
                    <a:pt x="157" y="37"/>
                    <a:pt x="128" y="30"/>
                    <a:pt x="99" y="22"/>
                  </a:cubicBezTo>
                  <a:cubicBezTo>
                    <a:pt x="71" y="15"/>
                    <a:pt x="42" y="7"/>
                    <a:pt x="13" y="0"/>
                  </a:cubicBezTo>
                  <a:cubicBezTo>
                    <a:pt x="9" y="30"/>
                    <a:pt x="4" y="59"/>
                    <a:pt x="0" y="8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id-ID"/>
            </a:p>
          </p:txBody>
        </p:sp>
        <p:sp>
          <p:nvSpPr>
            <p:cNvPr id="54" name="Freeform 60"/>
            <p:cNvSpPr/>
            <p:nvPr/>
          </p:nvSpPr>
          <p:spPr bwMode="auto">
            <a:xfrm>
              <a:off x="5907088" y="3990977"/>
              <a:ext cx="319088" cy="311150"/>
            </a:xfrm>
            <a:custGeom>
              <a:avLst/>
              <a:gdLst>
                <a:gd name="T0" fmla="*/ 0 w 122"/>
                <a:gd name="T1" fmla="*/ 0 h 119"/>
                <a:gd name="T2" fmla="*/ 1 w 122"/>
                <a:gd name="T3" fmla="*/ 88 h 119"/>
                <a:gd name="T4" fmla="*/ 122 w 122"/>
                <a:gd name="T5" fmla="*/ 119 h 119"/>
                <a:gd name="T6" fmla="*/ 116 w 122"/>
                <a:gd name="T7" fmla="*/ 33 h 119"/>
                <a:gd name="T8" fmla="*/ 0 w 122"/>
                <a:gd name="T9" fmla="*/ 0 h 119"/>
              </a:gdLst>
              <a:ahLst/>
              <a:cxnLst>
                <a:cxn ang="0">
                  <a:pos x="T0" y="T1"/>
                </a:cxn>
                <a:cxn ang="0">
                  <a:pos x="T2" y="T3"/>
                </a:cxn>
                <a:cxn ang="0">
                  <a:pos x="T4" y="T5"/>
                </a:cxn>
                <a:cxn ang="0">
                  <a:pos x="T6" y="T7"/>
                </a:cxn>
                <a:cxn ang="0">
                  <a:pos x="T8" y="T9"/>
                </a:cxn>
              </a:cxnLst>
              <a:rect l="0" t="0" r="r" b="b"/>
              <a:pathLst>
                <a:path w="122" h="119">
                  <a:moveTo>
                    <a:pt x="0" y="0"/>
                  </a:moveTo>
                  <a:cubicBezTo>
                    <a:pt x="0" y="29"/>
                    <a:pt x="0" y="59"/>
                    <a:pt x="1" y="88"/>
                  </a:cubicBezTo>
                  <a:cubicBezTo>
                    <a:pt x="41" y="98"/>
                    <a:pt x="81" y="108"/>
                    <a:pt x="122" y="119"/>
                  </a:cubicBezTo>
                  <a:cubicBezTo>
                    <a:pt x="120" y="90"/>
                    <a:pt x="118" y="61"/>
                    <a:pt x="116" y="33"/>
                  </a:cubicBezTo>
                  <a:cubicBezTo>
                    <a:pt x="78" y="22"/>
                    <a:pt x="39" y="11"/>
                    <a:pt x="0"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id-ID"/>
            </a:p>
          </p:txBody>
        </p:sp>
        <p:sp>
          <p:nvSpPr>
            <p:cNvPr id="55" name="Freeform 61"/>
            <p:cNvSpPr/>
            <p:nvPr/>
          </p:nvSpPr>
          <p:spPr bwMode="auto">
            <a:xfrm>
              <a:off x="5626100" y="3552827"/>
              <a:ext cx="750888" cy="320675"/>
            </a:xfrm>
            <a:custGeom>
              <a:avLst/>
              <a:gdLst>
                <a:gd name="T0" fmla="*/ 0 w 288"/>
                <a:gd name="T1" fmla="*/ 38 h 123"/>
                <a:gd name="T2" fmla="*/ 104 w 288"/>
                <a:gd name="T3" fmla="*/ 0 h 123"/>
                <a:gd name="T4" fmla="*/ 196 w 288"/>
                <a:gd name="T5" fmla="*/ 35 h 123"/>
                <a:gd name="T6" fmla="*/ 288 w 288"/>
                <a:gd name="T7" fmla="*/ 71 h 123"/>
                <a:gd name="T8" fmla="*/ 222 w 288"/>
                <a:gd name="T9" fmla="*/ 123 h 123"/>
                <a:gd name="T10" fmla="*/ 111 w 288"/>
                <a:gd name="T11" fmla="*/ 80 h 123"/>
                <a:gd name="T12" fmla="*/ 0 w 288"/>
                <a:gd name="T13" fmla="*/ 38 h 123"/>
              </a:gdLst>
              <a:ahLst/>
              <a:cxnLst>
                <a:cxn ang="0">
                  <a:pos x="T0" y="T1"/>
                </a:cxn>
                <a:cxn ang="0">
                  <a:pos x="T2" y="T3"/>
                </a:cxn>
                <a:cxn ang="0">
                  <a:pos x="T4" y="T5"/>
                </a:cxn>
                <a:cxn ang="0">
                  <a:pos x="T6" y="T7"/>
                </a:cxn>
                <a:cxn ang="0">
                  <a:pos x="T8" y="T9"/>
                </a:cxn>
                <a:cxn ang="0">
                  <a:pos x="T10" y="T11"/>
                </a:cxn>
                <a:cxn ang="0">
                  <a:pos x="T12" y="T13"/>
                </a:cxn>
              </a:cxnLst>
              <a:rect l="0" t="0" r="r" b="b"/>
              <a:pathLst>
                <a:path w="288" h="123">
                  <a:moveTo>
                    <a:pt x="0" y="38"/>
                  </a:moveTo>
                  <a:cubicBezTo>
                    <a:pt x="36" y="25"/>
                    <a:pt x="70" y="12"/>
                    <a:pt x="104" y="0"/>
                  </a:cubicBezTo>
                  <a:cubicBezTo>
                    <a:pt x="135" y="12"/>
                    <a:pt x="165" y="23"/>
                    <a:pt x="196" y="35"/>
                  </a:cubicBezTo>
                  <a:cubicBezTo>
                    <a:pt x="227" y="47"/>
                    <a:pt x="257" y="59"/>
                    <a:pt x="288" y="71"/>
                  </a:cubicBezTo>
                  <a:cubicBezTo>
                    <a:pt x="267" y="88"/>
                    <a:pt x="245" y="105"/>
                    <a:pt x="222" y="123"/>
                  </a:cubicBezTo>
                  <a:cubicBezTo>
                    <a:pt x="185" y="109"/>
                    <a:pt x="148" y="94"/>
                    <a:pt x="111" y="80"/>
                  </a:cubicBezTo>
                  <a:cubicBezTo>
                    <a:pt x="74" y="66"/>
                    <a:pt x="37" y="52"/>
                    <a:pt x="0"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id-ID"/>
            </a:p>
          </p:txBody>
        </p:sp>
        <p:sp>
          <p:nvSpPr>
            <p:cNvPr id="56" name="Freeform 62"/>
            <p:cNvSpPr/>
            <p:nvPr/>
          </p:nvSpPr>
          <p:spPr bwMode="auto">
            <a:xfrm>
              <a:off x="5545137" y="3698876"/>
              <a:ext cx="1189038" cy="446088"/>
            </a:xfrm>
            <a:custGeom>
              <a:avLst/>
              <a:gdLst>
                <a:gd name="T0" fmla="*/ 456 w 456"/>
                <a:gd name="T1" fmla="*/ 171 h 171"/>
                <a:gd name="T2" fmla="*/ 228 w 456"/>
                <a:gd name="T3" fmla="*/ 107 h 171"/>
                <a:gd name="T4" fmla="*/ 0 w 456"/>
                <a:gd name="T5" fmla="*/ 44 h 171"/>
                <a:gd name="T6" fmla="*/ 10 w 456"/>
                <a:gd name="T7" fmla="*/ 0 h 171"/>
                <a:gd name="T8" fmla="*/ 230 w 456"/>
                <a:gd name="T9" fmla="*/ 84 h 171"/>
                <a:gd name="T10" fmla="*/ 456 w 456"/>
                <a:gd name="T11" fmla="*/ 169 h 171"/>
                <a:gd name="T12" fmla="*/ 456 w 456"/>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456" h="171">
                  <a:moveTo>
                    <a:pt x="456" y="171"/>
                  </a:moveTo>
                  <a:cubicBezTo>
                    <a:pt x="380" y="150"/>
                    <a:pt x="304" y="128"/>
                    <a:pt x="228" y="107"/>
                  </a:cubicBezTo>
                  <a:cubicBezTo>
                    <a:pt x="152" y="86"/>
                    <a:pt x="76" y="65"/>
                    <a:pt x="0" y="44"/>
                  </a:cubicBezTo>
                  <a:cubicBezTo>
                    <a:pt x="4" y="29"/>
                    <a:pt x="7" y="15"/>
                    <a:pt x="10" y="0"/>
                  </a:cubicBezTo>
                  <a:cubicBezTo>
                    <a:pt x="83" y="28"/>
                    <a:pt x="156" y="56"/>
                    <a:pt x="230" y="84"/>
                  </a:cubicBezTo>
                  <a:cubicBezTo>
                    <a:pt x="305" y="113"/>
                    <a:pt x="380" y="141"/>
                    <a:pt x="456" y="169"/>
                  </a:cubicBezTo>
                  <a:cubicBezTo>
                    <a:pt x="456" y="170"/>
                    <a:pt x="456" y="170"/>
                    <a:pt x="456" y="17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id-ID"/>
            </a:p>
          </p:txBody>
        </p:sp>
        <p:sp>
          <p:nvSpPr>
            <p:cNvPr id="57" name="Freeform 63"/>
            <p:cNvSpPr/>
            <p:nvPr/>
          </p:nvSpPr>
          <p:spPr bwMode="auto">
            <a:xfrm>
              <a:off x="5000625" y="4808539"/>
              <a:ext cx="1881187" cy="623888"/>
            </a:xfrm>
            <a:custGeom>
              <a:avLst/>
              <a:gdLst>
                <a:gd name="T0" fmla="*/ 719 w 722"/>
                <a:gd name="T1" fmla="*/ 213 h 239"/>
                <a:gd name="T2" fmla="*/ 357 w 722"/>
                <a:gd name="T3" fmla="*/ 103 h 239"/>
                <a:gd name="T4" fmla="*/ 19 w 722"/>
                <a:gd name="T5" fmla="*/ 0 h 239"/>
                <a:gd name="T6" fmla="*/ 24 w 722"/>
                <a:gd name="T7" fmla="*/ 22 h 239"/>
                <a:gd name="T8" fmla="*/ 0 w 722"/>
                <a:gd name="T9" fmla="*/ 18 h 239"/>
                <a:gd name="T10" fmla="*/ 0 w 722"/>
                <a:gd name="T11" fmla="*/ 21 h 239"/>
                <a:gd name="T12" fmla="*/ 358 w 722"/>
                <a:gd name="T13" fmla="*/ 130 h 239"/>
                <a:gd name="T14" fmla="*/ 722 w 722"/>
                <a:gd name="T15" fmla="*/ 239 h 239"/>
                <a:gd name="T16" fmla="*/ 719 w 722"/>
                <a:gd name="T17" fmla="*/ 21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2" h="239">
                  <a:moveTo>
                    <a:pt x="719" y="213"/>
                  </a:moveTo>
                  <a:cubicBezTo>
                    <a:pt x="598" y="176"/>
                    <a:pt x="477" y="140"/>
                    <a:pt x="357" y="103"/>
                  </a:cubicBezTo>
                  <a:cubicBezTo>
                    <a:pt x="244" y="69"/>
                    <a:pt x="131" y="34"/>
                    <a:pt x="19" y="0"/>
                  </a:cubicBezTo>
                  <a:cubicBezTo>
                    <a:pt x="21" y="7"/>
                    <a:pt x="22" y="14"/>
                    <a:pt x="24" y="22"/>
                  </a:cubicBezTo>
                  <a:cubicBezTo>
                    <a:pt x="16" y="20"/>
                    <a:pt x="8" y="19"/>
                    <a:pt x="0" y="18"/>
                  </a:cubicBezTo>
                  <a:cubicBezTo>
                    <a:pt x="0" y="21"/>
                    <a:pt x="0" y="21"/>
                    <a:pt x="0" y="21"/>
                  </a:cubicBezTo>
                  <a:cubicBezTo>
                    <a:pt x="119" y="57"/>
                    <a:pt x="238" y="94"/>
                    <a:pt x="358" y="130"/>
                  </a:cubicBezTo>
                  <a:cubicBezTo>
                    <a:pt x="479" y="167"/>
                    <a:pt x="600" y="203"/>
                    <a:pt x="722" y="239"/>
                  </a:cubicBezTo>
                  <a:cubicBezTo>
                    <a:pt x="721" y="231"/>
                    <a:pt x="720" y="222"/>
                    <a:pt x="719" y="213"/>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58" name="Freeform 64"/>
            <p:cNvSpPr/>
            <p:nvPr/>
          </p:nvSpPr>
          <p:spPr bwMode="auto">
            <a:xfrm>
              <a:off x="6661149" y="3330577"/>
              <a:ext cx="2952750" cy="2300288"/>
            </a:xfrm>
            <a:custGeom>
              <a:avLst/>
              <a:gdLst>
                <a:gd name="T0" fmla="*/ 792 w 1133"/>
                <a:gd name="T1" fmla="*/ 0 h 881"/>
                <a:gd name="T2" fmla="*/ 962 w 1133"/>
                <a:gd name="T3" fmla="*/ 387 h 881"/>
                <a:gd name="T4" fmla="*/ 1133 w 1133"/>
                <a:gd name="T5" fmla="*/ 772 h 881"/>
                <a:gd name="T6" fmla="*/ 613 w 1133"/>
                <a:gd name="T7" fmla="*/ 827 h 881"/>
                <a:gd name="T8" fmla="*/ 94 w 1133"/>
                <a:gd name="T9" fmla="*/ 881 h 881"/>
                <a:gd name="T10" fmla="*/ 47 w 1133"/>
                <a:gd name="T11" fmla="*/ 478 h 881"/>
                <a:gd name="T12" fmla="*/ 0 w 1133"/>
                <a:gd name="T13" fmla="*/ 75 h 881"/>
                <a:gd name="T14" fmla="*/ 396 w 1133"/>
                <a:gd name="T15" fmla="*/ 38 h 881"/>
                <a:gd name="T16" fmla="*/ 792 w 1133"/>
                <a:gd name="T17"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3" h="881">
                  <a:moveTo>
                    <a:pt x="792" y="0"/>
                  </a:moveTo>
                  <a:cubicBezTo>
                    <a:pt x="849" y="129"/>
                    <a:pt x="906" y="258"/>
                    <a:pt x="962" y="387"/>
                  </a:cubicBezTo>
                  <a:cubicBezTo>
                    <a:pt x="1019" y="515"/>
                    <a:pt x="1076" y="644"/>
                    <a:pt x="1133" y="772"/>
                  </a:cubicBezTo>
                  <a:cubicBezTo>
                    <a:pt x="960" y="790"/>
                    <a:pt x="787" y="809"/>
                    <a:pt x="613" y="827"/>
                  </a:cubicBezTo>
                  <a:cubicBezTo>
                    <a:pt x="440" y="845"/>
                    <a:pt x="267" y="863"/>
                    <a:pt x="94" y="881"/>
                  </a:cubicBezTo>
                  <a:cubicBezTo>
                    <a:pt x="78" y="747"/>
                    <a:pt x="63" y="612"/>
                    <a:pt x="47" y="478"/>
                  </a:cubicBezTo>
                  <a:cubicBezTo>
                    <a:pt x="31" y="344"/>
                    <a:pt x="16" y="209"/>
                    <a:pt x="0" y="75"/>
                  </a:cubicBezTo>
                  <a:cubicBezTo>
                    <a:pt x="132" y="62"/>
                    <a:pt x="264" y="50"/>
                    <a:pt x="396" y="38"/>
                  </a:cubicBezTo>
                  <a:cubicBezTo>
                    <a:pt x="528" y="25"/>
                    <a:pt x="660" y="13"/>
                    <a:pt x="792"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59" name="Freeform 65"/>
            <p:cNvSpPr/>
            <p:nvPr/>
          </p:nvSpPr>
          <p:spPr bwMode="auto">
            <a:xfrm>
              <a:off x="6669088" y="3398837"/>
              <a:ext cx="2770187" cy="2174875"/>
            </a:xfrm>
            <a:custGeom>
              <a:avLst/>
              <a:gdLst>
                <a:gd name="T0" fmla="*/ 753 w 1063"/>
                <a:gd name="T1" fmla="*/ 0 h 833"/>
                <a:gd name="T2" fmla="*/ 908 w 1063"/>
                <a:gd name="T3" fmla="*/ 366 h 833"/>
                <a:gd name="T4" fmla="*/ 1063 w 1063"/>
                <a:gd name="T5" fmla="*/ 731 h 833"/>
                <a:gd name="T6" fmla="*/ 576 w 1063"/>
                <a:gd name="T7" fmla="*/ 782 h 833"/>
                <a:gd name="T8" fmla="*/ 88 w 1063"/>
                <a:gd name="T9" fmla="*/ 833 h 833"/>
                <a:gd name="T10" fmla="*/ 44 w 1063"/>
                <a:gd name="T11" fmla="*/ 452 h 833"/>
                <a:gd name="T12" fmla="*/ 0 w 1063"/>
                <a:gd name="T13" fmla="*/ 71 h 833"/>
                <a:gd name="T14" fmla="*/ 376 w 1063"/>
                <a:gd name="T15" fmla="*/ 35 h 833"/>
                <a:gd name="T16" fmla="*/ 753 w 1063"/>
                <a:gd name="T17" fmla="*/ 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833">
                  <a:moveTo>
                    <a:pt x="753" y="0"/>
                  </a:moveTo>
                  <a:cubicBezTo>
                    <a:pt x="805" y="122"/>
                    <a:pt x="856" y="244"/>
                    <a:pt x="908" y="366"/>
                  </a:cubicBezTo>
                  <a:cubicBezTo>
                    <a:pt x="960" y="488"/>
                    <a:pt x="1011" y="609"/>
                    <a:pt x="1063" y="731"/>
                  </a:cubicBezTo>
                  <a:cubicBezTo>
                    <a:pt x="900" y="748"/>
                    <a:pt x="738" y="765"/>
                    <a:pt x="576" y="782"/>
                  </a:cubicBezTo>
                  <a:cubicBezTo>
                    <a:pt x="413" y="799"/>
                    <a:pt x="251" y="816"/>
                    <a:pt x="88" y="833"/>
                  </a:cubicBezTo>
                  <a:cubicBezTo>
                    <a:pt x="74" y="706"/>
                    <a:pt x="59" y="579"/>
                    <a:pt x="44" y="452"/>
                  </a:cubicBezTo>
                  <a:cubicBezTo>
                    <a:pt x="29" y="325"/>
                    <a:pt x="14" y="198"/>
                    <a:pt x="0" y="71"/>
                  </a:cubicBezTo>
                  <a:cubicBezTo>
                    <a:pt x="125" y="59"/>
                    <a:pt x="251" y="47"/>
                    <a:pt x="376" y="35"/>
                  </a:cubicBezTo>
                  <a:cubicBezTo>
                    <a:pt x="502" y="24"/>
                    <a:pt x="628" y="12"/>
                    <a:pt x="753" y="0"/>
                  </a:cubicBez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60" name="Freeform 66"/>
            <p:cNvSpPr/>
            <p:nvPr/>
          </p:nvSpPr>
          <p:spPr bwMode="auto">
            <a:xfrm>
              <a:off x="6853237" y="3490912"/>
              <a:ext cx="815975" cy="1022350"/>
            </a:xfrm>
            <a:custGeom>
              <a:avLst/>
              <a:gdLst>
                <a:gd name="T0" fmla="*/ 252 w 313"/>
                <a:gd name="T1" fmla="*/ 5 h 392"/>
                <a:gd name="T2" fmla="*/ 136 w 313"/>
                <a:gd name="T3" fmla="*/ 195 h 392"/>
                <a:gd name="T4" fmla="*/ 0 w 313"/>
                <a:gd name="T5" fmla="*/ 387 h 392"/>
                <a:gd name="T6" fmla="*/ 60 w 313"/>
                <a:gd name="T7" fmla="*/ 392 h 392"/>
                <a:gd name="T8" fmla="*/ 197 w 313"/>
                <a:gd name="T9" fmla="*/ 194 h 392"/>
                <a:gd name="T10" fmla="*/ 313 w 313"/>
                <a:gd name="T11" fmla="*/ 0 h 392"/>
                <a:gd name="T12" fmla="*/ 252 w 313"/>
                <a:gd name="T13" fmla="*/ 5 h 392"/>
              </a:gdLst>
              <a:ahLst/>
              <a:cxnLst>
                <a:cxn ang="0">
                  <a:pos x="T0" y="T1"/>
                </a:cxn>
                <a:cxn ang="0">
                  <a:pos x="T2" y="T3"/>
                </a:cxn>
                <a:cxn ang="0">
                  <a:pos x="T4" y="T5"/>
                </a:cxn>
                <a:cxn ang="0">
                  <a:pos x="T6" y="T7"/>
                </a:cxn>
                <a:cxn ang="0">
                  <a:pos x="T8" y="T9"/>
                </a:cxn>
                <a:cxn ang="0">
                  <a:pos x="T10" y="T11"/>
                </a:cxn>
                <a:cxn ang="0">
                  <a:pos x="T12" y="T13"/>
                </a:cxn>
              </a:cxnLst>
              <a:rect l="0" t="0" r="r" b="b"/>
              <a:pathLst>
                <a:path w="313" h="392">
                  <a:moveTo>
                    <a:pt x="252" y="5"/>
                  </a:moveTo>
                  <a:cubicBezTo>
                    <a:pt x="216" y="68"/>
                    <a:pt x="178" y="132"/>
                    <a:pt x="136" y="195"/>
                  </a:cubicBezTo>
                  <a:cubicBezTo>
                    <a:pt x="94" y="259"/>
                    <a:pt x="47" y="323"/>
                    <a:pt x="0" y="387"/>
                  </a:cubicBezTo>
                  <a:cubicBezTo>
                    <a:pt x="20" y="389"/>
                    <a:pt x="40" y="390"/>
                    <a:pt x="60" y="392"/>
                  </a:cubicBezTo>
                  <a:cubicBezTo>
                    <a:pt x="108" y="326"/>
                    <a:pt x="154" y="260"/>
                    <a:pt x="197" y="194"/>
                  </a:cubicBezTo>
                  <a:cubicBezTo>
                    <a:pt x="239" y="130"/>
                    <a:pt x="276" y="64"/>
                    <a:pt x="313" y="0"/>
                  </a:cubicBezTo>
                  <a:cubicBezTo>
                    <a:pt x="293" y="2"/>
                    <a:pt x="272" y="4"/>
                    <a:pt x="252" y="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1" name="Freeform 67"/>
            <p:cNvSpPr/>
            <p:nvPr/>
          </p:nvSpPr>
          <p:spPr bwMode="auto">
            <a:xfrm>
              <a:off x="6975475" y="4427537"/>
              <a:ext cx="2452688" cy="858838"/>
            </a:xfrm>
            <a:custGeom>
              <a:avLst/>
              <a:gdLst>
                <a:gd name="T0" fmla="*/ 66 w 941"/>
                <a:gd name="T1" fmla="*/ 0 h 329"/>
                <a:gd name="T2" fmla="*/ 274 w 941"/>
                <a:gd name="T3" fmla="*/ 166 h 329"/>
                <a:gd name="T4" fmla="*/ 523 w 941"/>
                <a:gd name="T5" fmla="*/ 245 h 329"/>
                <a:gd name="T6" fmla="*/ 928 w 941"/>
                <a:gd name="T7" fmla="*/ 299 h 329"/>
                <a:gd name="T8" fmla="*/ 941 w 941"/>
                <a:gd name="T9" fmla="*/ 329 h 329"/>
                <a:gd name="T10" fmla="*/ 489 w 941"/>
                <a:gd name="T11" fmla="*/ 273 h 329"/>
                <a:gd name="T12" fmla="*/ 216 w 941"/>
                <a:gd name="T13" fmla="*/ 187 h 329"/>
                <a:gd name="T14" fmla="*/ 0 w 941"/>
                <a:gd name="T15" fmla="*/ 12 h 329"/>
                <a:gd name="T16" fmla="*/ 66 w 941"/>
                <a:gd name="T1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1" h="329">
                  <a:moveTo>
                    <a:pt x="66" y="0"/>
                  </a:moveTo>
                  <a:cubicBezTo>
                    <a:pt x="91" y="37"/>
                    <a:pt x="140" y="103"/>
                    <a:pt x="274" y="166"/>
                  </a:cubicBezTo>
                  <a:cubicBezTo>
                    <a:pt x="336" y="194"/>
                    <a:pt x="417" y="222"/>
                    <a:pt x="523" y="245"/>
                  </a:cubicBezTo>
                  <a:cubicBezTo>
                    <a:pt x="631" y="268"/>
                    <a:pt x="764" y="287"/>
                    <a:pt x="928" y="299"/>
                  </a:cubicBezTo>
                  <a:cubicBezTo>
                    <a:pt x="933" y="309"/>
                    <a:pt x="937" y="319"/>
                    <a:pt x="941" y="329"/>
                  </a:cubicBezTo>
                  <a:cubicBezTo>
                    <a:pt x="757" y="317"/>
                    <a:pt x="608" y="298"/>
                    <a:pt x="489" y="273"/>
                  </a:cubicBezTo>
                  <a:cubicBezTo>
                    <a:pt x="372" y="248"/>
                    <a:pt x="284" y="218"/>
                    <a:pt x="216" y="187"/>
                  </a:cubicBezTo>
                  <a:cubicBezTo>
                    <a:pt x="76" y="121"/>
                    <a:pt x="25" y="51"/>
                    <a:pt x="0" y="12"/>
                  </a:cubicBezTo>
                  <a:cubicBezTo>
                    <a:pt x="22" y="8"/>
                    <a:pt x="44" y="4"/>
                    <a:pt x="6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2" name="Freeform 68"/>
            <p:cNvSpPr/>
            <p:nvPr/>
          </p:nvSpPr>
          <p:spPr bwMode="auto">
            <a:xfrm>
              <a:off x="6734174" y="3563938"/>
              <a:ext cx="439738" cy="2001837"/>
            </a:xfrm>
            <a:custGeom>
              <a:avLst/>
              <a:gdLst>
                <a:gd name="T0" fmla="*/ 169 w 169"/>
                <a:gd name="T1" fmla="*/ 759 h 767"/>
                <a:gd name="T2" fmla="*/ 113 w 169"/>
                <a:gd name="T3" fmla="*/ 380 h 767"/>
                <a:gd name="T4" fmla="*/ 56 w 169"/>
                <a:gd name="T5" fmla="*/ 0 h 767"/>
                <a:gd name="T6" fmla="*/ 0 w 169"/>
                <a:gd name="T7" fmla="*/ 5 h 767"/>
                <a:gd name="T8" fmla="*/ 48 w 169"/>
                <a:gd name="T9" fmla="*/ 386 h 767"/>
                <a:gd name="T10" fmla="*/ 97 w 169"/>
                <a:gd name="T11" fmla="*/ 767 h 767"/>
                <a:gd name="T12" fmla="*/ 169 w 169"/>
                <a:gd name="T13" fmla="*/ 759 h 767"/>
              </a:gdLst>
              <a:ahLst/>
              <a:cxnLst>
                <a:cxn ang="0">
                  <a:pos x="T0" y="T1"/>
                </a:cxn>
                <a:cxn ang="0">
                  <a:pos x="T2" y="T3"/>
                </a:cxn>
                <a:cxn ang="0">
                  <a:pos x="T4" y="T5"/>
                </a:cxn>
                <a:cxn ang="0">
                  <a:pos x="T6" y="T7"/>
                </a:cxn>
                <a:cxn ang="0">
                  <a:pos x="T8" y="T9"/>
                </a:cxn>
                <a:cxn ang="0">
                  <a:pos x="T10" y="T11"/>
                </a:cxn>
                <a:cxn ang="0">
                  <a:pos x="T12" y="T13"/>
                </a:cxn>
              </a:cxnLst>
              <a:rect l="0" t="0" r="r" b="b"/>
              <a:pathLst>
                <a:path w="169" h="767">
                  <a:moveTo>
                    <a:pt x="169" y="759"/>
                  </a:moveTo>
                  <a:cubicBezTo>
                    <a:pt x="150" y="633"/>
                    <a:pt x="132" y="506"/>
                    <a:pt x="113" y="380"/>
                  </a:cubicBezTo>
                  <a:cubicBezTo>
                    <a:pt x="94" y="253"/>
                    <a:pt x="75" y="127"/>
                    <a:pt x="56" y="0"/>
                  </a:cubicBezTo>
                  <a:cubicBezTo>
                    <a:pt x="38" y="2"/>
                    <a:pt x="19" y="4"/>
                    <a:pt x="0" y="5"/>
                  </a:cubicBezTo>
                  <a:cubicBezTo>
                    <a:pt x="16" y="132"/>
                    <a:pt x="32" y="259"/>
                    <a:pt x="48" y="386"/>
                  </a:cubicBezTo>
                  <a:cubicBezTo>
                    <a:pt x="65" y="513"/>
                    <a:pt x="81" y="640"/>
                    <a:pt x="97" y="767"/>
                  </a:cubicBezTo>
                  <a:cubicBezTo>
                    <a:pt x="121" y="764"/>
                    <a:pt x="145" y="762"/>
                    <a:pt x="169" y="75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3" name="Freeform 69"/>
            <p:cNvSpPr/>
            <p:nvPr/>
          </p:nvSpPr>
          <p:spPr bwMode="auto">
            <a:xfrm>
              <a:off x="6767513" y="4221162"/>
              <a:ext cx="2241549" cy="290513"/>
            </a:xfrm>
            <a:custGeom>
              <a:avLst/>
              <a:gdLst>
                <a:gd name="T0" fmla="*/ 849 w 860"/>
                <a:gd name="T1" fmla="*/ 0 h 111"/>
                <a:gd name="T2" fmla="*/ 424 w 860"/>
                <a:gd name="T3" fmla="*/ 43 h 111"/>
                <a:gd name="T4" fmla="*/ 0 w 860"/>
                <a:gd name="T5" fmla="*/ 85 h 111"/>
                <a:gd name="T6" fmla="*/ 3 w 860"/>
                <a:gd name="T7" fmla="*/ 111 h 111"/>
                <a:gd name="T8" fmla="*/ 431 w 860"/>
                <a:gd name="T9" fmla="*/ 69 h 111"/>
                <a:gd name="T10" fmla="*/ 860 w 860"/>
                <a:gd name="T11" fmla="*/ 26 h 111"/>
                <a:gd name="T12" fmla="*/ 849 w 860"/>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860" h="111">
                  <a:moveTo>
                    <a:pt x="849" y="0"/>
                  </a:moveTo>
                  <a:cubicBezTo>
                    <a:pt x="707" y="15"/>
                    <a:pt x="566" y="29"/>
                    <a:pt x="424" y="43"/>
                  </a:cubicBezTo>
                  <a:cubicBezTo>
                    <a:pt x="283" y="57"/>
                    <a:pt x="141" y="71"/>
                    <a:pt x="0" y="85"/>
                  </a:cubicBezTo>
                  <a:cubicBezTo>
                    <a:pt x="1" y="94"/>
                    <a:pt x="2" y="103"/>
                    <a:pt x="3" y="111"/>
                  </a:cubicBezTo>
                  <a:cubicBezTo>
                    <a:pt x="146" y="97"/>
                    <a:pt x="289" y="83"/>
                    <a:pt x="431" y="69"/>
                  </a:cubicBezTo>
                  <a:cubicBezTo>
                    <a:pt x="574" y="55"/>
                    <a:pt x="717" y="40"/>
                    <a:pt x="860" y="26"/>
                  </a:cubicBezTo>
                  <a:cubicBezTo>
                    <a:pt x="856" y="18"/>
                    <a:pt x="853" y="9"/>
                    <a:pt x="849"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4" name="Freeform 70"/>
            <p:cNvSpPr/>
            <p:nvPr/>
          </p:nvSpPr>
          <p:spPr bwMode="auto">
            <a:xfrm>
              <a:off x="6723063" y="4067175"/>
              <a:ext cx="161925" cy="73025"/>
            </a:xfrm>
            <a:custGeom>
              <a:avLst/>
              <a:gdLst>
                <a:gd name="T0" fmla="*/ 62 w 62"/>
                <a:gd name="T1" fmla="*/ 27 h 28"/>
                <a:gd name="T2" fmla="*/ 60 w 62"/>
                <a:gd name="T3" fmla="*/ 0 h 28"/>
                <a:gd name="T4" fmla="*/ 0 w 62"/>
                <a:gd name="T5" fmla="*/ 1 h 28"/>
                <a:gd name="T6" fmla="*/ 3 w 62"/>
                <a:gd name="T7" fmla="*/ 28 h 28"/>
                <a:gd name="T8" fmla="*/ 62 w 62"/>
                <a:gd name="T9" fmla="*/ 27 h 28"/>
              </a:gdLst>
              <a:ahLst/>
              <a:cxnLst>
                <a:cxn ang="0">
                  <a:pos x="T0" y="T1"/>
                </a:cxn>
                <a:cxn ang="0">
                  <a:pos x="T2" y="T3"/>
                </a:cxn>
                <a:cxn ang="0">
                  <a:pos x="T4" y="T5"/>
                </a:cxn>
                <a:cxn ang="0">
                  <a:pos x="T6" y="T7"/>
                </a:cxn>
                <a:cxn ang="0">
                  <a:pos x="T8" y="T9"/>
                </a:cxn>
              </a:cxnLst>
              <a:rect l="0" t="0" r="r" b="b"/>
              <a:pathLst>
                <a:path w="62" h="28">
                  <a:moveTo>
                    <a:pt x="62" y="27"/>
                  </a:moveTo>
                  <a:cubicBezTo>
                    <a:pt x="61" y="18"/>
                    <a:pt x="61" y="9"/>
                    <a:pt x="60" y="0"/>
                  </a:cubicBezTo>
                  <a:cubicBezTo>
                    <a:pt x="40" y="1"/>
                    <a:pt x="20" y="1"/>
                    <a:pt x="0" y="1"/>
                  </a:cubicBezTo>
                  <a:cubicBezTo>
                    <a:pt x="1" y="10"/>
                    <a:pt x="2" y="19"/>
                    <a:pt x="3" y="28"/>
                  </a:cubicBezTo>
                  <a:cubicBezTo>
                    <a:pt x="23" y="28"/>
                    <a:pt x="43" y="28"/>
                    <a:pt x="62"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65" name="Freeform 71"/>
            <p:cNvSpPr/>
            <p:nvPr/>
          </p:nvSpPr>
          <p:spPr bwMode="auto">
            <a:xfrm>
              <a:off x="6734174" y="4127499"/>
              <a:ext cx="203200" cy="96838"/>
            </a:xfrm>
            <a:custGeom>
              <a:avLst/>
              <a:gdLst>
                <a:gd name="T0" fmla="*/ 75 w 78"/>
                <a:gd name="T1" fmla="*/ 31 h 37"/>
                <a:gd name="T2" fmla="*/ 78 w 78"/>
                <a:gd name="T3" fmla="*/ 0 h 37"/>
                <a:gd name="T4" fmla="*/ 0 w 78"/>
                <a:gd name="T5" fmla="*/ 7 h 37"/>
                <a:gd name="T6" fmla="*/ 3 w 78"/>
                <a:gd name="T7" fmla="*/ 37 h 37"/>
                <a:gd name="T8" fmla="*/ 75 w 78"/>
                <a:gd name="T9" fmla="*/ 31 h 37"/>
              </a:gdLst>
              <a:ahLst/>
              <a:cxnLst>
                <a:cxn ang="0">
                  <a:pos x="T0" y="T1"/>
                </a:cxn>
                <a:cxn ang="0">
                  <a:pos x="T2" y="T3"/>
                </a:cxn>
                <a:cxn ang="0">
                  <a:pos x="T4" y="T5"/>
                </a:cxn>
                <a:cxn ang="0">
                  <a:pos x="T6" y="T7"/>
                </a:cxn>
                <a:cxn ang="0">
                  <a:pos x="T8" y="T9"/>
                </a:cxn>
              </a:cxnLst>
              <a:rect l="0" t="0" r="r" b="b"/>
              <a:pathLst>
                <a:path w="78" h="37">
                  <a:moveTo>
                    <a:pt x="75" y="31"/>
                  </a:moveTo>
                  <a:cubicBezTo>
                    <a:pt x="76" y="21"/>
                    <a:pt x="77" y="11"/>
                    <a:pt x="78" y="0"/>
                  </a:cubicBezTo>
                  <a:cubicBezTo>
                    <a:pt x="52" y="3"/>
                    <a:pt x="26" y="5"/>
                    <a:pt x="0" y="7"/>
                  </a:cubicBezTo>
                  <a:cubicBezTo>
                    <a:pt x="1" y="17"/>
                    <a:pt x="2" y="27"/>
                    <a:pt x="3" y="37"/>
                  </a:cubicBezTo>
                  <a:cubicBezTo>
                    <a:pt x="27" y="35"/>
                    <a:pt x="51" y="33"/>
                    <a:pt x="75" y="3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6" name="Freeform 72"/>
            <p:cNvSpPr/>
            <p:nvPr/>
          </p:nvSpPr>
          <p:spPr bwMode="auto">
            <a:xfrm>
              <a:off x="6845300" y="5100637"/>
              <a:ext cx="223838" cy="79375"/>
            </a:xfrm>
            <a:custGeom>
              <a:avLst/>
              <a:gdLst>
                <a:gd name="T0" fmla="*/ 86 w 86"/>
                <a:gd name="T1" fmla="*/ 26 h 30"/>
                <a:gd name="T2" fmla="*/ 79 w 86"/>
                <a:gd name="T3" fmla="*/ 0 h 30"/>
                <a:gd name="T4" fmla="*/ 0 w 86"/>
                <a:gd name="T5" fmla="*/ 3 h 30"/>
                <a:gd name="T6" fmla="*/ 3 w 86"/>
                <a:gd name="T7" fmla="*/ 30 h 30"/>
                <a:gd name="T8" fmla="*/ 86 w 86"/>
                <a:gd name="T9" fmla="*/ 26 h 30"/>
              </a:gdLst>
              <a:ahLst/>
              <a:cxnLst>
                <a:cxn ang="0">
                  <a:pos x="T0" y="T1"/>
                </a:cxn>
                <a:cxn ang="0">
                  <a:pos x="T2" y="T3"/>
                </a:cxn>
                <a:cxn ang="0">
                  <a:pos x="T4" y="T5"/>
                </a:cxn>
                <a:cxn ang="0">
                  <a:pos x="T6" y="T7"/>
                </a:cxn>
                <a:cxn ang="0">
                  <a:pos x="T8" y="T9"/>
                </a:cxn>
              </a:cxnLst>
              <a:rect l="0" t="0" r="r" b="b"/>
              <a:pathLst>
                <a:path w="86" h="30">
                  <a:moveTo>
                    <a:pt x="86" y="26"/>
                  </a:moveTo>
                  <a:cubicBezTo>
                    <a:pt x="83" y="17"/>
                    <a:pt x="81" y="8"/>
                    <a:pt x="79" y="0"/>
                  </a:cubicBezTo>
                  <a:cubicBezTo>
                    <a:pt x="52" y="1"/>
                    <a:pt x="26" y="2"/>
                    <a:pt x="0" y="3"/>
                  </a:cubicBezTo>
                  <a:cubicBezTo>
                    <a:pt x="1" y="12"/>
                    <a:pt x="2" y="21"/>
                    <a:pt x="3" y="30"/>
                  </a:cubicBezTo>
                  <a:cubicBezTo>
                    <a:pt x="30" y="29"/>
                    <a:pt x="58" y="27"/>
                    <a:pt x="86" y="2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7" name="Freeform 73"/>
            <p:cNvSpPr/>
            <p:nvPr/>
          </p:nvSpPr>
          <p:spPr bwMode="auto">
            <a:xfrm>
              <a:off x="7621587" y="4314825"/>
              <a:ext cx="819149" cy="619125"/>
            </a:xfrm>
            <a:custGeom>
              <a:avLst/>
              <a:gdLst>
                <a:gd name="T0" fmla="*/ 0 w 314"/>
                <a:gd name="T1" fmla="*/ 232 h 237"/>
                <a:gd name="T2" fmla="*/ 73 w 314"/>
                <a:gd name="T3" fmla="*/ 237 h 237"/>
                <a:gd name="T4" fmla="*/ 199 w 314"/>
                <a:gd name="T5" fmla="*/ 121 h 237"/>
                <a:gd name="T6" fmla="*/ 314 w 314"/>
                <a:gd name="T7" fmla="*/ 6 h 237"/>
                <a:gd name="T8" fmla="*/ 245 w 314"/>
                <a:gd name="T9" fmla="*/ 0 h 237"/>
                <a:gd name="T10" fmla="*/ 127 w 314"/>
                <a:gd name="T11" fmla="*/ 115 h 237"/>
                <a:gd name="T12" fmla="*/ 0 w 314"/>
                <a:gd name="T13" fmla="*/ 232 h 237"/>
              </a:gdLst>
              <a:ahLst/>
              <a:cxnLst>
                <a:cxn ang="0">
                  <a:pos x="T0" y="T1"/>
                </a:cxn>
                <a:cxn ang="0">
                  <a:pos x="T2" y="T3"/>
                </a:cxn>
                <a:cxn ang="0">
                  <a:pos x="T4" y="T5"/>
                </a:cxn>
                <a:cxn ang="0">
                  <a:pos x="T6" y="T7"/>
                </a:cxn>
                <a:cxn ang="0">
                  <a:pos x="T8" y="T9"/>
                </a:cxn>
                <a:cxn ang="0">
                  <a:pos x="T10" y="T11"/>
                </a:cxn>
                <a:cxn ang="0">
                  <a:pos x="T12" y="T13"/>
                </a:cxn>
              </a:cxnLst>
              <a:rect l="0" t="0" r="r" b="b"/>
              <a:pathLst>
                <a:path w="314" h="237">
                  <a:moveTo>
                    <a:pt x="0" y="232"/>
                  </a:moveTo>
                  <a:cubicBezTo>
                    <a:pt x="24" y="234"/>
                    <a:pt x="48" y="236"/>
                    <a:pt x="73" y="237"/>
                  </a:cubicBezTo>
                  <a:cubicBezTo>
                    <a:pt x="116" y="198"/>
                    <a:pt x="158" y="160"/>
                    <a:pt x="199" y="121"/>
                  </a:cubicBezTo>
                  <a:cubicBezTo>
                    <a:pt x="239" y="83"/>
                    <a:pt x="277" y="44"/>
                    <a:pt x="314" y="6"/>
                  </a:cubicBezTo>
                  <a:cubicBezTo>
                    <a:pt x="291" y="4"/>
                    <a:pt x="268" y="2"/>
                    <a:pt x="245" y="0"/>
                  </a:cubicBezTo>
                  <a:cubicBezTo>
                    <a:pt x="207" y="39"/>
                    <a:pt x="168" y="77"/>
                    <a:pt x="127" y="115"/>
                  </a:cubicBezTo>
                  <a:cubicBezTo>
                    <a:pt x="86" y="154"/>
                    <a:pt x="43" y="193"/>
                    <a:pt x="0" y="232"/>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8" name="Freeform 74"/>
            <p:cNvSpPr/>
            <p:nvPr/>
          </p:nvSpPr>
          <p:spPr bwMode="auto">
            <a:xfrm>
              <a:off x="7554912" y="4886325"/>
              <a:ext cx="444500" cy="593725"/>
            </a:xfrm>
            <a:custGeom>
              <a:avLst/>
              <a:gdLst>
                <a:gd name="T0" fmla="*/ 171 w 171"/>
                <a:gd name="T1" fmla="*/ 219 h 227"/>
                <a:gd name="T2" fmla="*/ 122 w 171"/>
                <a:gd name="T3" fmla="*/ 110 h 227"/>
                <a:gd name="T4" fmla="*/ 74 w 171"/>
                <a:gd name="T5" fmla="*/ 0 h 227"/>
                <a:gd name="T6" fmla="*/ 0 w 171"/>
                <a:gd name="T7" fmla="*/ 11 h 227"/>
                <a:gd name="T8" fmla="*/ 45 w 171"/>
                <a:gd name="T9" fmla="*/ 119 h 227"/>
                <a:gd name="T10" fmla="*/ 91 w 171"/>
                <a:gd name="T11" fmla="*/ 227 h 227"/>
                <a:gd name="T12" fmla="*/ 171 w 171"/>
                <a:gd name="T13" fmla="*/ 219 h 227"/>
              </a:gdLst>
              <a:ahLst/>
              <a:cxnLst>
                <a:cxn ang="0">
                  <a:pos x="T0" y="T1"/>
                </a:cxn>
                <a:cxn ang="0">
                  <a:pos x="T2" y="T3"/>
                </a:cxn>
                <a:cxn ang="0">
                  <a:pos x="T4" y="T5"/>
                </a:cxn>
                <a:cxn ang="0">
                  <a:pos x="T6" y="T7"/>
                </a:cxn>
                <a:cxn ang="0">
                  <a:pos x="T8" y="T9"/>
                </a:cxn>
                <a:cxn ang="0">
                  <a:pos x="T10" y="T11"/>
                </a:cxn>
                <a:cxn ang="0">
                  <a:pos x="T12" y="T13"/>
                </a:cxn>
              </a:cxnLst>
              <a:rect l="0" t="0" r="r" b="b"/>
              <a:pathLst>
                <a:path w="171" h="227">
                  <a:moveTo>
                    <a:pt x="171" y="219"/>
                  </a:moveTo>
                  <a:cubicBezTo>
                    <a:pt x="154" y="183"/>
                    <a:pt x="138" y="146"/>
                    <a:pt x="122" y="110"/>
                  </a:cubicBezTo>
                  <a:cubicBezTo>
                    <a:pt x="105" y="73"/>
                    <a:pt x="89" y="37"/>
                    <a:pt x="74" y="0"/>
                  </a:cubicBezTo>
                  <a:cubicBezTo>
                    <a:pt x="49" y="4"/>
                    <a:pt x="24" y="7"/>
                    <a:pt x="0" y="11"/>
                  </a:cubicBezTo>
                  <a:cubicBezTo>
                    <a:pt x="14" y="47"/>
                    <a:pt x="29" y="83"/>
                    <a:pt x="45" y="119"/>
                  </a:cubicBezTo>
                  <a:cubicBezTo>
                    <a:pt x="60" y="155"/>
                    <a:pt x="75" y="191"/>
                    <a:pt x="91" y="227"/>
                  </a:cubicBezTo>
                  <a:cubicBezTo>
                    <a:pt x="118" y="225"/>
                    <a:pt x="144" y="222"/>
                    <a:pt x="171" y="21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69" name="Freeform 75"/>
            <p:cNvSpPr/>
            <p:nvPr/>
          </p:nvSpPr>
          <p:spPr bwMode="auto">
            <a:xfrm>
              <a:off x="6978649" y="4865687"/>
              <a:ext cx="739775" cy="307975"/>
            </a:xfrm>
            <a:custGeom>
              <a:avLst/>
              <a:gdLst>
                <a:gd name="T0" fmla="*/ 284 w 284"/>
                <a:gd name="T1" fmla="*/ 36 h 118"/>
                <a:gd name="T2" fmla="*/ 273 w 284"/>
                <a:gd name="T3" fmla="*/ 0 h 118"/>
                <a:gd name="T4" fmla="*/ 138 w 284"/>
                <a:gd name="T5" fmla="*/ 40 h 118"/>
                <a:gd name="T6" fmla="*/ 0 w 284"/>
                <a:gd name="T7" fmla="*/ 81 h 118"/>
                <a:gd name="T8" fmla="*/ 8 w 284"/>
                <a:gd name="T9" fmla="*/ 118 h 118"/>
                <a:gd name="T10" fmla="*/ 147 w 284"/>
                <a:gd name="T11" fmla="*/ 77 h 118"/>
                <a:gd name="T12" fmla="*/ 284 w 284"/>
                <a:gd name="T13" fmla="*/ 36 h 118"/>
              </a:gdLst>
              <a:ahLst/>
              <a:cxnLst>
                <a:cxn ang="0">
                  <a:pos x="T0" y="T1"/>
                </a:cxn>
                <a:cxn ang="0">
                  <a:pos x="T2" y="T3"/>
                </a:cxn>
                <a:cxn ang="0">
                  <a:pos x="T4" y="T5"/>
                </a:cxn>
                <a:cxn ang="0">
                  <a:pos x="T6" y="T7"/>
                </a:cxn>
                <a:cxn ang="0">
                  <a:pos x="T8" y="T9"/>
                </a:cxn>
                <a:cxn ang="0">
                  <a:pos x="T10" y="T11"/>
                </a:cxn>
                <a:cxn ang="0">
                  <a:pos x="T12" y="T13"/>
                </a:cxn>
              </a:cxnLst>
              <a:rect l="0" t="0" r="r" b="b"/>
              <a:pathLst>
                <a:path w="284" h="118">
                  <a:moveTo>
                    <a:pt x="284" y="36"/>
                  </a:moveTo>
                  <a:cubicBezTo>
                    <a:pt x="281" y="24"/>
                    <a:pt x="277" y="12"/>
                    <a:pt x="273" y="0"/>
                  </a:cubicBezTo>
                  <a:cubicBezTo>
                    <a:pt x="228" y="13"/>
                    <a:pt x="183" y="27"/>
                    <a:pt x="138" y="40"/>
                  </a:cubicBezTo>
                  <a:cubicBezTo>
                    <a:pt x="92" y="54"/>
                    <a:pt x="46" y="68"/>
                    <a:pt x="0" y="81"/>
                  </a:cubicBezTo>
                  <a:cubicBezTo>
                    <a:pt x="3" y="94"/>
                    <a:pt x="6" y="106"/>
                    <a:pt x="8" y="118"/>
                  </a:cubicBezTo>
                  <a:cubicBezTo>
                    <a:pt x="55" y="104"/>
                    <a:pt x="101" y="91"/>
                    <a:pt x="147" y="77"/>
                  </a:cubicBezTo>
                  <a:cubicBezTo>
                    <a:pt x="193" y="63"/>
                    <a:pt x="239" y="49"/>
                    <a:pt x="284" y="3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0" name="Freeform 76"/>
            <p:cNvSpPr/>
            <p:nvPr/>
          </p:nvSpPr>
          <p:spPr bwMode="auto">
            <a:xfrm>
              <a:off x="6808788" y="4768850"/>
              <a:ext cx="239713" cy="103188"/>
            </a:xfrm>
            <a:custGeom>
              <a:avLst/>
              <a:gdLst>
                <a:gd name="T0" fmla="*/ 79 w 92"/>
                <a:gd name="T1" fmla="*/ 31 h 39"/>
                <a:gd name="T2" fmla="*/ 92 w 92"/>
                <a:gd name="T3" fmla="*/ 0 h 39"/>
                <a:gd name="T4" fmla="*/ 0 w 92"/>
                <a:gd name="T5" fmla="*/ 10 h 39"/>
                <a:gd name="T6" fmla="*/ 3 w 92"/>
                <a:gd name="T7" fmla="*/ 39 h 39"/>
                <a:gd name="T8" fmla="*/ 79 w 92"/>
                <a:gd name="T9" fmla="*/ 31 h 39"/>
              </a:gdLst>
              <a:ahLst/>
              <a:cxnLst>
                <a:cxn ang="0">
                  <a:pos x="T0" y="T1"/>
                </a:cxn>
                <a:cxn ang="0">
                  <a:pos x="T2" y="T3"/>
                </a:cxn>
                <a:cxn ang="0">
                  <a:pos x="T4" y="T5"/>
                </a:cxn>
                <a:cxn ang="0">
                  <a:pos x="T6" y="T7"/>
                </a:cxn>
                <a:cxn ang="0">
                  <a:pos x="T8" y="T9"/>
                </a:cxn>
              </a:cxnLst>
              <a:rect l="0" t="0" r="r" b="b"/>
              <a:pathLst>
                <a:path w="92" h="39">
                  <a:moveTo>
                    <a:pt x="79" y="31"/>
                  </a:moveTo>
                  <a:cubicBezTo>
                    <a:pt x="84" y="21"/>
                    <a:pt x="88" y="11"/>
                    <a:pt x="92" y="0"/>
                  </a:cubicBezTo>
                  <a:cubicBezTo>
                    <a:pt x="61" y="3"/>
                    <a:pt x="30" y="7"/>
                    <a:pt x="0" y="10"/>
                  </a:cubicBezTo>
                  <a:cubicBezTo>
                    <a:pt x="1" y="19"/>
                    <a:pt x="2" y="29"/>
                    <a:pt x="3" y="39"/>
                  </a:cubicBezTo>
                  <a:cubicBezTo>
                    <a:pt x="28" y="36"/>
                    <a:pt x="54" y="34"/>
                    <a:pt x="79" y="3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1" name="Freeform 77"/>
            <p:cNvSpPr/>
            <p:nvPr/>
          </p:nvSpPr>
          <p:spPr bwMode="auto">
            <a:xfrm>
              <a:off x="7454899" y="3657600"/>
              <a:ext cx="1127125" cy="133350"/>
            </a:xfrm>
            <a:custGeom>
              <a:avLst/>
              <a:gdLst>
                <a:gd name="T0" fmla="*/ 0 w 432"/>
                <a:gd name="T1" fmla="*/ 22 h 51"/>
                <a:gd name="T2" fmla="*/ 10 w 432"/>
                <a:gd name="T3" fmla="*/ 51 h 51"/>
                <a:gd name="T4" fmla="*/ 200 w 432"/>
                <a:gd name="T5" fmla="*/ 40 h 51"/>
                <a:gd name="T6" fmla="*/ 392 w 432"/>
                <a:gd name="T7" fmla="*/ 28 h 51"/>
                <a:gd name="T8" fmla="*/ 432 w 432"/>
                <a:gd name="T9" fmla="*/ 0 h 51"/>
                <a:gd name="T10" fmla="*/ 215 w 432"/>
                <a:gd name="T11" fmla="*/ 11 h 51"/>
                <a:gd name="T12" fmla="*/ 0 w 432"/>
                <a:gd name="T13" fmla="*/ 22 h 51"/>
              </a:gdLst>
              <a:ahLst/>
              <a:cxnLst>
                <a:cxn ang="0">
                  <a:pos x="T0" y="T1"/>
                </a:cxn>
                <a:cxn ang="0">
                  <a:pos x="T2" y="T3"/>
                </a:cxn>
                <a:cxn ang="0">
                  <a:pos x="T4" y="T5"/>
                </a:cxn>
                <a:cxn ang="0">
                  <a:pos x="T6" y="T7"/>
                </a:cxn>
                <a:cxn ang="0">
                  <a:pos x="T8" y="T9"/>
                </a:cxn>
                <a:cxn ang="0">
                  <a:pos x="T10" y="T11"/>
                </a:cxn>
                <a:cxn ang="0">
                  <a:pos x="T12" y="T13"/>
                </a:cxn>
              </a:cxnLst>
              <a:rect l="0" t="0" r="r" b="b"/>
              <a:pathLst>
                <a:path w="432" h="51">
                  <a:moveTo>
                    <a:pt x="0" y="22"/>
                  </a:moveTo>
                  <a:cubicBezTo>
                    <a:pt x="3" y="32"/>
                    <a:pt x="6" y="42"/>
                    <a:pt x="10" y="51"/>
                  </a:cubicBezTo>
                  <a:cubicBezTo>
                    <a:pt x="73" y="47"/>
                    <a:pt x="137" y="43"/>
                    <a:pt x="200" y="40"/>
                  </a:cubicBezTo>
                  <a:cubicBezTo>
                    <a:pt x="264" y="36"/>
                    <a:pt x="328" y="32"/>
                    <a:pt x="392" y="28"/>
                  </a:cubicBezTo>
                  <a:cubicBezTo>
                    <a:pt x="405" y="18"/>
                    <a:pt x="419" y="9"/>
                    <a:pt x="432" y="0"/>
                  </a:cubicBezTo>
                  <a:cubicBezTo>
                    <a:pt x="360" y="4"/>
                    <a:pt x="287" y="7"/>
                    <a:pt x="215" y="11"/>
                  </a:cubicBezTo>
                  <a:cubicBezTo>
                    <a:pt x="143" y="15"/>
                    <a:pt x="72" y="18"/>
                    <a:pt x="0" y="22"/>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2" name="Freeform 78"/>
            <p:cNvSpPr/>
            <p:nvPr/>
          </p:nvSpPr>
          <p:spPr bwMode="auto">
            <a:xfrm>
              <a:off x="7804150" y="3440112"/>
              <a:ext cx="392113" cy="285750"/>
            </a:xfrm>
            <a:custGeom>
              <a:avLst/>
              <a:gdLst>
                <a:gd name="T0" fmla="*/ 0 w 150"/>
                <a:gd name="T1" fmla="*/ 106 h 109"/>
                <a:gd name="T2" fmla="*/ 76 w 150"/>
                <a:gd name="T3" fmla="*/ 109 h 109"/>
                <a:gd name="T4" fmla="*/ 150 w 150"/>
                <a:gd name="T5" fmla="*/ 0 h 109"/>
                <a:gd name="T6" fmla="*/ 69 w 150"/>
                <a:gd name="T7" fmla="*/ 7 h 109"/>
                <a:gd name="T8" fmla="*/ 0 w 150"/>
                <a:gd name="T9" fmla="*/ 106 h 109"/>
              </a:gdLst>
              <a:ahLst/>
              <a:cxnLst>
                <a:cxn ang="0">
                  <a:pos x="T0" y="T1"/>
                </a:cxn>
                <a:cxn ang="0">
                  <a:pos x="T2" y="T3"/>
                </a:cxn>
                <a:cxn ang="0">
                  <a:pos x="T4" y="T5"/>
                </a:cxn>
                <a:cxn ang="0">
                  <a:pos x="T6" y="T7"/>
                </a:cxn>
                <a:cxn ang="0">
                  <a:pos x="T8" y="T9"/>
                </a:cxn>
              </a:cxnLst>
              <a:rect l="0" t="0" r="r" b="b"/>
              <a:pathLst>
                <a:path w="150" h="109">
                  <a:moveTo>
                    <a:pt x="0" y="106"/>
                  </a:moveTo>
                  <a:cubicBezTo>
                    <a:pt x="25" y="107"/>
                    <a:pt x="51" y="108"/>
                    <a:pt x="76" y="109"/>
                  </a:cubicBezTo>
                  <a:cubicBezTo>
                    <a:pt x="101" y="72"/>
                    <a:pt x="126" y="36"/>
                    <a:pt x="150" y="0"/>
                  </a:cubicBezTo>
                  <a:cubicBezTo>
                    <a:pt x="123" y="2"/>
                    <a:pt x="96" y="5"/>
                    <a:pt x="69" y="7"/>
                  </a:cubicBezTo>
                  <a:cubicBezTo>
                    <a:pt x="47" y="40"/>
                    <a:pt x="24" y="73"/>
                    <a:pt x="0" y="10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3" name="Freeform 79"/>
            <p:cNvSpPr/>
            <p:nvPr/>
          </p:nvSpPr>
          <p:spPr bwMode="auto">
            <a:xfrm>
              <a:off x="7231062" y="3941763"/>
              <a:ext cx="795337" cy="152400"/>
            </a:xfrm>
            <a:custGeom>
              <a:avLst/>
              <a:gdLst>
                <a:gd name="T0" fmla="*/ 0 w 305"/>
                <a:gd name="T1" fmla="*/ 29 h 58"/>
                <a:gd name="T2" fmla="*/ 9 w 305"/>
                <a:gd name="T3" fmla="*/ 58 h 58"/>
                <a:gd name="T4" fmla="*/ 135 w 305"/>
                <a:gd name="T5" fmla="*/ 43 h 58"/>
                <a:gd name="T6" fmla="*/ 261 w 305"/>
                <a:gd name="T7" fmla="*/ 29 h 58"/>
                <a:gd name="T8" fmla="*/ 305 w 305"/>
                <a:gd name="T9" fmla="*/ 0 h 58"/>
                <a:gd name="T10" fmla="*/ 153 w 305"/>
                <a:gd name="T11" fmla="*/ 15 h 58"/>
                <a:gd name="T12" fmla="*/ 0 w 305"/>
                <a:gd name="T13" fmla="*/ 29 h 58"/>
              </a:gdLst>
              <a:ahLst/>
              <a:cxnLst>
                <a:cxn ang="0">
                  <a:pos x="T0" y="T1"/>
                </a:cxn>
                <a:cxn ang="0">
                  <a:pos x="T2" y="T3"/>
                </a:cxn>
                <a:cxn ang="0">
                  <a:pos x="T4" y="T5"/>
                </a:cxn>
                <a:cxn ang="0">
                  <a:pos x="T6" y="T7"/>
                </a:cxn>
                <a:cxn ang="0">
                  <a:pos x="T8" y="T9"/>
                </a:cxn>
                <a:cxn ang="0">
                  <a:pos x="T10" y="T11"/>
                </a:cxn>
                <a:cxn ang="0">
                  <a:pos x="T12" y="T13"/>
                </a:cxn>
              </a:cxnLst>
              <a:rect l="0" t="0" r="r" b="b"/>
              <a:pathLst>
                <a:path w="305" h="58">
                  <a:moveTo>
                    <a:pt x="0" y="29"/>
                  </a:moveTo>
                  <a:cubicBezTo>
                    <a:pt x="3" y="39"/>
                    <a:pt x="6" y="49"/>
                    <a:pt x="9" y="58"/>
                  </a:cubicBezTo>
                  <a:cubicBezTo>
                    <a:pt x="51" y="53"/>
                    <a:pt x="93" y="48"/>
                    <a:pt x="135" y="43"/>
                  </a:cubicBezTo>
                  <a:cubicBezTo>
                    <a:pt x="177" y="39"/>
                    <a:pt x="219" y="34"/>
                    <a:pt x="261" y="29"/>
                  </a:cubicBezTo>
                  <a:cubicBezTo>
                    <a:pt x="275" y="19"/>
                    <a:pt x="290" y="10"/>
                    <a:pt x="305" y="0"/>
                  </a:cubicBezTo>
                  <a:cubicBezTo>
                    <a:pt x="254" y="5"/>
                    <a:pt x="203" y="10"/>
                    <a:pt x="153" y="15"/>
                  </a:cubicBezTo>
                  <a:cubicBezTo>
                    <a:pt x="102" y="19"/>
                    <a:pt x="51" y="24"/>
                    <a:pt x="0" y="2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4" name="Freeform 80"/>
            <p:cNvSpPr/>
            <p:nvPr/>
          </p:nvSpPr>
          <p:spPr bwMode="auto">
            <a:xfrm>
              <a:off x="7543799" y="3459162"/>
              <a:ext cx="441325" cy="250825"/>
            </a:xfrm>
            <a:custGeom>
              <a:avLst/>
              <a:gdLst>
                <a:gd name="T0" fmla="*/ 48 w 169"/>
                <a:gd name="T1" fmla="*/ 12 h 96"/>
                <a:gd name="T2" fmla="*/ 0 w 169"/>
                <a:gd name="T3" fmla="*/ 96 h 96"/>
                <a:gd name="T4" fmla="*/ 106 w 169"/>
                <a:gd name="T5" fmla="*/ 91 h 96"/>
                <a:gd name="T6" fmla="*/ 169 w 169"/>
                <a:gd name="T7" fmla="*/ 0 h 96"/>
                <a:gd name="T8" fmla="*/ 48 w 169"/>
                <a:gd name="T9" fmla="*/ 12 h 96"/>
              </a:gdLst>
              <a:ahLst/>
              <a:cxnLst>
                <a:cxn ang="0">
                  <a:pos x="T0" y="T1"/>
                </a:cxn>
                <a:cxn ang="0">
                  <a:pos x="T2" y="T3"/>
                </a:cxn>
                <a:cxn ang="0">
                  <a:pos x="T4" y="T5"/>
                </a:cxn>
                <a:cxn ang="0">
                  <a:pos x="T6" y="T7"/>
                </a:cxn>
                <a:cxn ang="0">
                  <a:pos x="T8" y="T9"/>
                </a:cxn>
              </a:cxnLst>
              <a:rect l="0" t="0" r="r" b="b"/>
              <a:pathLst>
                <a:path w="169" h="96">
                  <a:moveTo>
                    <a:pt x="48" y="12"/>
                  </a:moveTo>
                  <a:cubicBezTo>
                    <a:pt x="32" y="40"/>
                    <a:pt x="16" y="68"/>
                    <a:pt x="0" y="96"/>
                  </a:cubicBezTo>
                  <a:cubicBezTo>
                    <a:pt x="35" y="95"/>
                    <a:pt x="70" y="93"/>
                    <a:pt x="106" y="91"/>
                  </a:cubicBezTo>
                  <a:cubicBezTo>
                    <a:pt x="127" y="61"/>
                    <a:pt x="148" y="30"/>
                    <a:pt x="169" y="0"/>
                  </a:cubicBezTo>
                  <a:cubicBezTo>
                    <a:pt x="128" y="4"/>
                    <a:pt x="88" y="8"/>
                    <a:pt x="48" y="12"/>
                  </a:cubicBez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75" name="Freeform 81"/>
            <p:cNvSpPr/>
            <p:nvPr/>
          </p:nvSpPr>
          <p:spPr bwMode="auto">
            <a:xfrm>
              <a:off x="8015288" y="4552950"/>
              <a:ext cx="1190624" cy="206375"/>
            </a:xfrm>
            <a:custGeom>
              <a:avLst/>
              <a:gdLst>
                <a:gd name="T0" fmla="*/ 444 w 457"/>
                <a:gd name="T1" fmla="*/ 49 h 79"/>
                <a:gd name="T2" fmla="*/ 232 w 457"/>
                <a:gd name="T3" fmla="*/ 25 h 79"/>
                <a:gd name="T4" fmla="*/ 25 w 457"/>
                <a:gd name="T5" fmla="*/ 0 h 79"/>
                <a:gd name="T6" fmla="*/ 0 w 457"/>
                <a:gd name="T7" fmla="*/ 26 h 79"/>
                <a:gd name="T8" fmla="*/ 225 w 457"/>
                <a:gd name="T9" fmla="*/ 53 h 79"/>
                <a:gd name="T10" fmla="*/ 457 w 457"/>
                <a:gd name="T11" fmla="*/ 79 h 79"/>
                <a:gd name="T12" fmla="*/ 444 w 457"/>
                <a:gd name="T13" fmla="*/ 49 h 79"/>
              </a:gdLst>
              <a:ahLst/>
              <a:cxnLst>
                <a:cxn ang="0">
                  <a:pos x="T0" y="T1"/>
                </a:cxn>
                <a:cxn ang="0">
                  <a:pos x="T2" y="T3"/>
                </a:cxn>
                <a:cxn ang="0">
                  <a:pos x="T4" y="T5"/>
                </a:cxn>
                <a:cxn ang="0">
                  <a:pos x="T6" y="T7"/>
                </a:cxn>
                <a:cxn ang="0">
                  <a:pos x="T8" y="T9"/>
                </a:cxn>
                <a:cxn ang="0">
                  <a:pos x="T10" y="T11"/>
                </a:cxn>
                <a:cxn ang="0">
                  <a:pos x="T12" y="T13"/>
                </a:cxn>
              </a:cxnLst>
              <a:rect l="0" t="0" r="r" b="b"/>
              <a:pathLst>
                <a:path w="457" h="79">
                  <a:moveTo>
                    <a:pt x="444" y="49"/>
                  </a:moveTo>
                  <a:cubicBezTo>
                    <a:pt x="373" y="41"/>
                    <a:pt x="302" y="33"/>
                    <a:pt x="232" y="25"/>
                  </a:cubicBezTo>
                  <a:cubicBezTo>
                    <a:pt x="162" y="17"/>
                    <a:pt x="94" y="8"/>
                    <a:pt x="25" y="0"/>
                  </a:cubicBezTo>
                  <a:cubicBezTo>
                    <a:pt x="17" y="8"/>
                    <a:pt x="8" y="17"/>
                    <a:pt x="0" y="26"/>
                  </a:cubicBezTo>
                  <a:cubicBezTo>
                    <a:pt x="74" y="35"/>
                    <a:pt x="149" y="44"/>
                    <a:pt x="225" y="53"/>
                  </a:cubicBezTo>
                  <a:cubicBezTo>
                    <a:pt x="301" y="61"/>
                    <a:pt x="379" y="70"/>
                    <a:pt x="457" y="79"/>
                  </a:cubicBezTo>
                  <a:cubicBezTo>
                    <a:pt x="452" y="69"/>
                    <a:pt x="448" y="59"/>
                    <a:pt x="444" y="4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6" name="Freeform 82"/>
            <p:cNvSpPr/>
            <p:nvPr/>
          </p:nvSpPr>
          <p:spPr bwMode="auto">
            <a:xfrm>
              <a:off x="8291513" y="4659312"/>
              <a:ext cx="592138" cy="488949"/>
            </a:xfrm>
            <a:custGeom>
              <a:avLst/>
              <a:gdLst>
                <a:gd name="T0" fmla="*/ 0 w 227"/>
                <a:gd name="T1" fmla="*/ 179 h 187"/>
                <a:gd name="T2" fmla="*/ 62 w 227"/>
                <a:gd name="T3" fmla="*/ 187 h 187"/>
                <a:gd name="T4" fmla="*/ 227 w 227"/>
                <a:gd name="T5" fmla="*/ 8 h 187"/>
                <a:gd name="T6" fmla="*/ 166 w 227"/>
                <a:gd name="T7" fmla="*/ 0 h 187"/>
                <a:gd name="T8" fmla="*/ 0 w 227"/>
                <a:gd name="T9" fmla="*/ 179 h 187"/>
              </a:gdLst>
              <a:ahLst/>
              <a:cxnLst>
                <a:cxn ang="0">
                  <a:pos x="T0" y="T1"/>
                </a:cxn>
                <a:cxn ang="0">
                  <a:pos x="T2" y="T3"/>
                </a:cxn>
                <a:cxn ang="0">
                  <a:pos x="T4" y="T5"/>
                </a:cxn>
                <a:cxn ang="0">
                  <a:pos x="T6" y="T7"/>
                </a:cxn>
                <a:cxn ang="0">
                  <a:pos x="T8" y="T9"/>
                </a:cxn>
              </a:cxnLst>
              <a:rect l="0" t="0" r="r" b="b"/>
              <a:pathLst>
                <a:path w="227" h="187">
                  <a:moveTo>
                    <a:pt x="0" y="179"/>
                  </a:moveTo>
                  <a:cubicBezTo>
                    <a:pt x="20" y="182"/>
                    <a:pt x="41" y="185"/>
                    <a:pt x="62" y="187"/>
                  </a:cubicBezTo>
                  <a:cubicBezTo>
                    <a:pt x="120" y="127"/>
                    <a:pt x="175" y="68"/>
                    <a:pt x="227" y="8"/>
                  </a:cubicBezTo>
                  <a:cubicBezTo>
                    <a:pt x="207" y="6"/>
                    <a:pt x="186" y="3"/>
                    <a:pt x="166" y="0"/>
                  </a:cubicBezTo>
                  <a:cubicBezTo>
                    <a:pt x="113" y="59"/>
                    <a:pt x="57" y="119"/>
                    <a:pt x="0" y="17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7" name="Freeform 83"/>
            <p:cNvSpPr/>
            <p:nvPr/>
          </p:nvSpPr>
          <p:spPr bwMode="auto">
            <a:xfrm>
              <a:off x="8578850" y="4840287"/>
              <a:ext cx="736600" cy="177800"/>
            </a:xfrm>
            <a:custGeom>
              <a:avLst/>
              <a:gdLst>
                <a:gd name="T0" fmla="*/ 268 w 283"/>
                <a:gd name="T1" fmla="*/ 33 h 68"/>
                <a:gd name="T2" fmla="*/ 33 w 283"/>
                <a:gd name="T3" fmla="*/ 0 h 68"/>
                <a:gd name="T4" fmla="*/ 0 w 283"/>
                <a:gd name="T5" fmla="*/ 29 h 68"/>
                <a:gd name="T6" fmla="*/ 140 w 283"/>
                <a:gd name="T7" fmla="*/ 48 h 68"/>
                <a:gd name="T8" fmla="*/ 283 w 283"/>
                <a:gd name="T9" fmla="*/ 68 h 68"/>
                <a:gd name="T10" fmla="*/ 268 w 283"/>
                <a:gd name="T11" fmla="*/ 33 h 68"/>
              </a:gdLst>
              <a:ahLst/>
              <a:cxnLst>
                <a:cxn ang="0">
                  <a:pos x="T0" y="T1"/>
                </a:cxn>
                <a:cxn ang="0">
                  <a:pos x="T2" y="T3"/>
                </a:cxn>
                <a:cxn ang="0">
                  <a:pos x="T4" y="T5"/>
                </a:cxn>
                <a:cxn ang="0">
                  <a:pos x="T6" y="T7"/>
                </a:cxn>
                <a:cxn ang="0">
                  <a:pos x="T8" y="T9"/>
                </a:cxn>
                <a:cxn ang="0">
                  <a:pos x="T10" y="T11"/>
                </a:cxn>
              </a:cxnLst>
              <a:rect l="0" t="0" r="r" b="b"/>
              <a:pathLst>
                <a:path w="283" h="68">
                  <a:moveTo>
                    <a:pt x="268" y="33"/>
                  </a:moveTo>
                  <a:cubicBezTo>
                    <a:pt x="189" y="23"/>
                    <a:pt x="111" y="12"/>
                    <a:pt x="33" y="0"/>
                  </a:cubicBezTo>
                  <a:cubicBezTo>
                    <a:pt x="22" y="10"/>
                    <a:pt x="11" y="19"/>
                    <a:pt x="0" y="29"/>
                  </a:cubicBezTo>
                  <a:cubicBezTo>
                    <a:pt x="46" y="35"/>
                    <a:pt x="93" y="42"/>
                    <a:pt x="140" y="48"/>
                  </a:cubicBezTo>
                  <a:cubicBezTo>
                    <a:pt x="187" y="55"/>
                    <a:pt x="235" y="61"/>
                    <a:pt x="283" y="68"/>
                  </a:cubicBezTo>
                  <a:cubicBezTo>
                    <a:pt x="278" y="56"/>
                    <a:pt x="273" y="45"/>
                    <a:pt x="268" y="3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8" name="Freeform 84"/>
            <p:cNvSpPr/>
            <p:nvPr/>
          </p:nvSpPr>
          <p:spPr bwMode="auto">
            <a:xfrm>
              <a:off x="8742362" y="4913312"/>
              <a:ext cx="458788" cy="304800"/>
            </a:xfrm>
            <a:custGeom>
              <a:avLst/>
              <a:gdLst>
                <a:gd name="T0" fmla="*/ 0 w 176"/>
                <a:gd name="T1" fmla="*/ 111 h 117"/>
                <a:gd name="T2" fmla="*/ 67 w 176"/>
                <a:gd name="T3" fmla="*/ 117 h 117"/>
                <a:gd name="T4" fmla="*/ 176 w 176"/>
                <a:gd name="T5" fmla="*/ 6 h 117"/>
                <a:gd name="T6" fmla="*/ 110 w 176"/>
                <a:gd name="T7" fmla="*/ 0 h 117"/>
                <a:gd name="T8" fmla="*/ 0 w 176"/>
                <a:gd name="T9" fmla="*/ 111 h 117"/>
              </a:gdLst>
              <a:ahLst/>
              <a:cxnLst>
                <a:cxn ang="0">
                  <a:pos x="T0" y="T1"/>
                </a:cxn>
                <a:cxn ang="0">
                  <a:pos x="T2" y="T3"/>
                </a:cxn>
                <a:cxn ang="0">
                  <a:pos x="T4" y="T5"/>
                </a:cxn>
                <a:cxn ang="0">
                  <a:pos x="T6" y="T7"/>
                </a:cxn>
                <a:cxn ang="0">
                  <a:pos x="T8" y="T9"/>
                </a:cxn>
              </a:cxnLst>
              <a:rect l="0" t="0" r="r" b="b"/>
              <a:pathLst>
                <a:path w="176" h="117">
                  <a:moveTo>
                    <a:pt x="0" y="111"/>
                  </a:moveTo>
                  <a:cubicBezTo>
                    <a:pt x="23" y="113"/>
                    <a:pt x="45" y="115"/>
                    <a:pt x="67" y="117"/>
                  </a:cubicBezTo>
                  <a:cubicBezTo>
                    <a:pt x="104" y="80"/>
                    <a:pt x="141" y="43"/>
                    <a:pt x="176" y="6"/>
                  </a:cubicBezTo>
                  <a:cubicBezTo>
                    <a:pt x="154" y="4"/>
                    <a:pt x="132" y="2"/>
                    <a:pt x="110" y="0"/>
                  </a:cubicBezTo>
                  <a:cubicBezTo>
                    <a:pt x="75" y="37"/>
                    <a:pt x="38" y="74"/>
                    <a:pt x="0" y="11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79" name="Freeform 85"/>
            <p:cNvSpPr/>
            <p:nvPr/>
          </p:nvSpPr>
          <p:spPr bwMode="auto">
            <a:xfrm>
              <a:off x="8502649" y="4926012"/>
              <a:ext cx="471487" cy="219074"/>
            </a:xfrm>
            <a:custGeom>
              <a:avLst/>
              <a:gdLst>
                <a:gd name="T0" fmla="*/ 62 w 181"/>
                <a:gd name="T1" fmla="*/ 0 h 84"/>
                <a:gd name="T2" fmla="*/ 0 w 181"/>
                <a:gd name="T3" fmla="*/ 66 h 84"/>
                <a:gd name="T4" fmla="*/ 56 w 181"/>
                <a:gd name="T5" fmla="*/ 76 h 84"/>
                <a:gd name="T6" fmla="*/ 115 w 181"/>
                <a:gd name="T7" fmla="*/ 84 h 84"/>
                <a:gd name="T8" fmla="*/ 181 w 181"/>
                <a:gd name="T9" fmla="*/ 17 h 84"/>
                <a:gd name="T10" fmla="*/ 62 w 181"/>
                <a:gd name="T11" fmla="*/ 0 h 84"/>
              </a:gdLst>
              <a:ahLst/>
              <a:cxnLst>
                <a:cxn ang="0">
                  <a:pos x="T0" y="T1"/>
                </a:cxn>
                <a:cxn ang="0">
                  <a:pos x="T2" y="T3"/>
                </a:cxn>
                <a:cxn ang="0">
                  <a:pos x="T4" y="T5"/>
                </a:cxn>
                <a:cxn ang="0">
                  <a:pos x="T6" y="T7"/>
                </a:cxn>
                <a:cxn ang="0">
                  <a:pos x="T8" y="T9"/>
                </a:cxn>
                <a:cxn ang="0">
                  <a:pos x="T10" y="T11"/>
                </a:cxn>
              </a:cxnLst>
              <a:rect l="0" t="0" r="r" b="b"/>
              <a:pathLst>
                <a:path w="181" h="84">
                  <a:moveTo>
                    <a:pt x="62" y="0"/>
                  </a:moveTo>
                  <a:cubicBezTo>
                    <a:pt x="42" y="22"/>
                    <a:pt x="21" y="44"/>
                    <a:pt x="0" y="66"/>
                  </a:cubicBezTo>
                  <a:cubicBezTo>
                    <a:pt x="0" y="66"/>
                    <a:pt x="30" y="72"/>
                    <a:pt x="56" y="76"/>
                  </a:cubicBezTo>
                  <a:cubicBezTo>
                    <a:pt x="82" y="80"/>
                    <a:pt x="115" y="84"/>
                    <a:pt x="115" y="84"/>
                  </a:cubicBezTo>
                  <a:cubicBezTo>
                    <a:pt x="137" y="62"/>
                    <a:pt x="159" y="40"/>
                    <a:pt x="181" y="17"/>
                  </a:cubicBezTo>
                  <a:cubicBezTo>
                    <a:pt x="141" y="12"/>
                    <a:pt x="102" y="6"/>
                    <a:pt x="62" y="0"/>
                  </a:cubicBez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80" name="Freeform 86"/>
            <p:cNvSpPr/>
            <p:nvPr/>
          </p:nvSpPr>
          <p:spPr bwMode="auto">
            <a:xfrm>
              <a:off x="6731000" y="4140201"/>
              <a:ext cx="73025" cy="4763"/>
            </a:xfrm>
            <a:custGeom>
              <a:avLst/>
              <a:gdLst>
                <a:gd name="T0" fmla="*/ 28 w 28"/>
                <a:gd name="T1" fmla="*/ 0 h 2"/>
                <a:gd name="T2" fmla="*/ 1 w 28"/>
                <a:gd name="T3" fmla="*/ 2 h 2"/>
                <a:gd name="T4" fmla="*/ 0 w 28"/>
                <a:gd name="T5" fmla="*/ 0 h 2"/>
                <a:gd name="T6" fmla="*/ 28 w 28"/>
                <a:gd name="T7" fmla="*/ 0 h 2"/>
              </a:gdLst>
              <a:ahLst/>
              <a:cxnLst>
                <a:cxn ang="0">
                  <a:pos x="T0" y="T1"/>
                </a:cxn>
                <a:cxn ang="0">
                  <a:pos x="T2" y="T3"/>
                </a:cxn>
                <a:cxn ang="0">
                  <a:pos x="T4" y="T5"/>
                </a:cxn>
                <a:cxn ang="0">
                  <a:pos x="T6" y="T7"/>
                </a:cxn>
              </a:cxnLst>
              <a:rect l="0" t="0" r="r" b="b"/>
              <a:pathLst>
                <a:path w="28" h="2">
                  <a:moveTo>
                    <a:pt x="28" y="0"/>
                  </a:moveTo>
                  <a:cubicBezTo>
                    <a:pt x="19" y="0"/>
                    <a:pt x="10" y="1"/>
                    <a:pt x="1" y="2"/>
                  </a:cubicBezTo>
                  <a:cubicBezTo>
                    <a:pt x="1" y="1"/>
                    <a:pt x="1" y="1"/>
                    <a:pt x="0" y="0"/>
                  </a:cubicBezTo>
                  <a:cubicBezTo>
                    <a:pt x="9" y="0"/>
                    <a:pt x="19" y="0"/>
                    <a:pt x="28" y="0"/>
                  </a:cubicBezTo>
                  <a:close/>
                </a:path>
              </a:pathLst>
            </a:custGeom>
            <a:solidFill>
              <a:srgbClr val="D4CBB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81" name="Freeform 87"/>
            <p:cNvSpPr/>
            <p:nvPr/>
          </p:nvSpPr>
          <p:spPr bwMode="auto">
            <a:xfrm>
              <a:off x="8137524" y="3629025"/>
              <a:ext cx="842962" cy="665163"/>
            </a:xfrm>
            <a:custGeom>
              <a:avLst/>
              <a:gdLst>
                <a:gd name="T0" fmla="*/ 371 w 531"/>
                <a:gd name="T1" fmla="*/ 0 h 419"/>
                <a:gd name="T2" fmla="*/ 0 w 531"/>
                <a:gd name="T3" fmla="*/ 191 h 419"/>
                <a:gd name="T4" fmla="*/ 74 w 531"/>
                <a:gd name="T5" fmla="*/ 419 h 419"/>
                <a:gd name="T6" fmla="*/ 531 w 531"/>
                <a:gd name="T7" fmla="*/ 373 h 419"/>
                <a:gd name="T8" fmla="*/ 371 w 531"/>
                <a:gd name="T9" fmla="*/ 0 h 419"/>
              </a:gdLst>
              <a:ahLst/>
              <a:cxnLst>
                <a:cxn ang="0">
                  <a:pos x="T0" y="T1"/>
                </a:cxn>
                <a:cxn ang="0">
                  <a:pos x="T2" y="T3"/>
                </a:cxn>
                <a:cxn ang="0">
                  <a:pos x="T4" y="T5"/>
                </a:cxn>
                <a:cxn ang="0">
                  <a:pos x="T6" y="T7"/>
                </a:cxn>
                <a:cxn ang="0">
                  <a:pos x="T8" y="T9"/>
                </a:cxn>
              </a:cxnLst>
              <a:rect l="0" t="0" r="r" b="b"/>
              <a:pathLst>
                <a:path w="531" h="419">
                  <a:moveTo>
                    <a:pt x="371" y="0"/>
                  </a:moveTo>
                  <a:lnTo>
                    <a:pt x="0" y="191"/>
                  </a:lnTo>
                  <a:lnTo>
                    <a:pt x="74" y="419"/>
                  </a:lnTo>
                  <a:lnTo>
                    <a:pt x="531" y="373"/>
                  </a:lnTo>
                  <a:lnTo>
                    <a:pt x="371" y="0"/>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82" name="Freeform 88"/>
            <p:cNvSpPr/>
            <p:nvPr/>
          </p:nvSpPr>
          <p:spPr bwMode="auto">
            <a:xfrm>
              <a:off x="8043863" y="3908425"/>
              <a:ext cx="230188" cy="406400"/>
            </a:xfrm>
            <a:custGeom>
              <a:avLst/>
              <a:gdLst>
                <a:gd name="T0" fmla="*/ 0 w 145"/>
                <a:gd name="T1" fmla="*/ 28 h 256"/>
                <a:gd name="T2" fmla="*/ 84 w 145"/>
                <a:gd name="T3" fmla="*/ 256 h 256"/>
                <a:gd name="T4" fmla="*/ 145 w 145"/>
                <a:gd name="T5" fmla="*/ 250 h 256"/>
                <a:gd name="T6" fmla="*/ 56 w 145"/>
                <a:gd name="T7" fmla="*/ 0 h 256"/>
                <a:gd name="T8" fmla="*/ 0 w 145"/>
                <a:gd name="T9" fmla="*/ 28 h 256"/>
              </a:gdLst>
              <a:ahLst/>
              <a:cxnLst>
                <a:cxn ang="0">
                  <a:pos x="T0" y="T1"/>
                </a:cxn>
                <a:cxn ang="0">
                  <a:pos x="T2" y="T3"/>
                </a:cxn>
                <a:cxn ang="0">
                  <a:pos x="T4" y="T5"/>
                </a:cxn>
                <a:cxn ang="0">
                  <a:pos x="T6" y="T7"/>
                </a:cxn>
                <a:cxn ang="0">
                  <a:pos x="T8" y="T9"/>
                </a:cxn>
              </a:cxnLst>
              <a:rect l="0" t="0" r="r" b="b"/>
              <a:pathLst>
                <a:path w="145" h="256">
                  <a:moveTo>
                    <a:pt x="0" y="28"/>
                  </a:moveTo>
                  <a:lnTo>
                    <a:pt x="84" y="256"/>
                  </a:lnTo>
                  <a:lnTo>
                    <a:pt x="145" y="250"/>
                  </a:lnTo>
                  <a:lnTo>
                    <a:pt x="56" y="0"/>
                  </a:lnTo>
                  <a:lnTo>
                    <a:pt x="0" y="28"/>
                  </a:ln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83" name="Freeform 89"/>
            <p:cNvSpPr>
              <a:spLocks noEditPoints="1"/>
            </p:cNvSpPr>
            <p:nvPr/>
          </p:nvSpPr>
          <p:spPr bwMode="auto">
            <a:xfrm>
              <a:off x="4802188" y="4487862"/>
              <a:ext cx="1970088" cy="388938"/>
            </a:xfrm>
            <a:custGeom>
              <a:avLst/>
              <a:gdLst>
                <a:gd name="T0" fmla="*/ 756 w 756"/>
                <a:gd name="T1" fmla="*/ 0 h 149"/>
                <a:gd name="T2" fmla="*/ 756 w 756"/>
                <a:gd name="T3" fmla="*/ 0 h 149"/>
                <a:gd name="T4" fmla="*/ 756 w 756"/>
                <a:gd name="T5" fmla="*/ 2 h 149"/>
                <a:gd name="T6" fmla="*/ 756 w 756"/>
                <a:gd name="T7" fmla="*/ 0 h 149"/>
                <a:gd name="T8" fmla="*/ 716 w 756"/>
                <a:gd name="T9" fmla="*/ 7 h 149"/>
                <a:gd name="T10" fmla="*/ 5 w 756"/>
                <a:gd name="T11" fmla="*/ 115 h 149"/>
                <a:gd name="T12" fmla="*/ 0 w 756"/>
                <a:gd name="T13" fmla="*/ 149 h 149"/>
                <a:gd name="T14" fmla="*/ 749 w 756"/>
                <a:gd name="T15" fmla="*/ 36 h 149"/>
                <a:gd name="T16" fmla="*/ 716 w 756"/>
                <a:gd name="T17" fmla="*/ 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6" h="149">
                  <a:moveTo>
                    <a:pt x="756" y="0"/>
                  </a:moveTo>
                  <a:cubicBezTo>
                    <a:pt x="756" y="0"/>
                    <a:pt x="756" y="0"/>
                    <a:pt x="756" y="0"/>
                  </a:cubicBezTo>
                  <a:cubicBezTo>
                    <a:pt x="756" y="2"/>
                    <a:pt x="756" y="2"/>
                    <a:pt x="756" y="2"/>
                  </a:cubicBezTo>
                  <a:cubicBezTo>
                    <a:pt x="756" y="0"/>
                    <a:pt x="756" y="0"/>
                    <a:pt x="756" y="0"/>
                  </a:cubicBezTo>
                  <a:close/>
                  <a:moveTo>
                    <a:pt x="716" y="7"/>
                  </a:moveTo>
                  <a:cubicBezTo>
                    <a:pt x="479" y="48"/>
                    <a:pt x="242" y="84"/>
                    <a:pt x="5" y="115"/>
                  </a:cubicBezTo>
                  <a:cubicBezTo>
                    <a:pt x="0" y="149"/>
                    <a:pt x="0" y="149"/>
                    <a:pt x="0" y="149"/>
                  </a:cubicBezTo>
                  <a:cubicBezTo>
                    <a:pt x="247" y="117"/>
                    <a:pt x="497" y="80"/>
                    <a:pt x="749" y="36"/>
                  </a:cubicBezTo>
                  <a:cubicBezTo>
                    <a:pt x="735" y="27"/>
                    <a:pt x="723" y="17"/>
                    <a:pt x="716" y="7"/>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84" name="Freeform 90"/>
            <p:cNvSpPr/>
            <p:nvPr/>
          </p:nvSpPr>
          <p:spPr bwMode="auto">
            <a:xfrm>
              <a:off x="3890963" y="4787900"/>
              <a:ext cx="925513" cy="433388"/>
            </a:xfrm>
            <a:custGeom>
              <a:avLst/>
              <a:gdLst>
                <a:gd name="T0" fmla="*/ 583 w 583"/>
                <a:gd name="T1" fmla="*/ 0 h 273"/>
                <a:gd name="T2" fmla="*/ 574 w 583"/>
                <a:gd name="T3" fmla="*/ 56 h 273"/>
                <a:gd name="T4" fmla="*/ 172 w 583"/>
                <a:gd name="T5" fmla="*/ 243 h 273"/>
                <a:gd name="T6" fmla="*/ 0 w 583"/>
                <a:gd name="T7" fmla="*/ 273 h 273"/>
                <a:gd name="T8" fmla="*/ 583 w 583"/>
                <a:gd name="T9" fmla="*/ 0 h 273"/>
              </a:gdLst>
              <a:ahLst/>
              <a:cxnLst>
                <a:cxn ang="0">
                  <a:pos x="T0" y="T1"/>
                </a:cxn>
                <a:cxn ang="0">
                  <a:pos x="T2" y="T3"/>
                </a:cxn>
                <a:cxn ang="0">
                  <a:pos x="T4" y="T5"/>
                </a:cxn>
                <a:cxn ang="0">
                  <a:pos x="T6" y="T7"/>
                </a:cxn>
                <a:cxn ang="0">
                  <a:pos x="T8" y="T9"/>
                </a:cxn>
              </a:cxnLst>
              <a:rect l="0" t="0" r="r" b="b"/>
              <a:pathLst>
                <a:path w="583" h="273">
                  <a:moveTo>
                    <a:pt x="583" y="0"/>
                  </a:moveTo>
                  <a:lnTo>
                    <a:pt x="574" y="56"/>
                  </a:lnTo>
                  <a:lnTo>
                    <a:pt x="172" y="243"/>
                  </a:lnTo>
                  <a:lnTo>
                    <a:pt x="0" y="273"/>
                  </a:lnTo>
                  <a:lnTo>
                    <a:pt x="583" y="0"/>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85" name="Freeform 91"/>
            <p:cNvSpPr/>
            <p:nvPr/>
          </p:nvSpPr>
          <p:spPr bwMode="auto">
            <a:xfrm>
              <a:off x="2947989" y="3970337"/>
              <a:ext cx="1992313" cy="457200"/>
            </a:xfrm>
            <a:custGeom>
              <a:avLst/>
              <a:gdLst>
                <a:gd name="T0" fmla="*/ 24 w 1255"/>
                <a:gd name="T1" fmla="*/ 244 h 288"/>
                <a:gd name="T2" fmla="*/ 0 w 1255"/>
                <a:gd name="T3" fmla="*/ 288 h 288"/>
                <a:gd name="T4" fmla="*/ 1244 w 1255"/>
                <a:gd name="T5" fmla="*/ 43 h 288"/>
                <a:gd name="T6" fmla="*/ 1255 w 1255"/>
                <a:gd name="T7" fmla="*/ 0 h 288"/>
                <a:gd name="T8" fmla="*/ 24 w 1255"/>
                <a:gd name="T9" fmla="*/ 244 h 288"/>
              </a:gdLst>
              <a:ahLst/>
              <a:cxnLst>
                <a:cxn ang="0">
                  <a:pos x="T0" y="T1"/>
                </a:cxn>
                <a:cxn ang="0">
                  <a:pos x="T2" y="T3"/>
                </a:cxn>
                <a:cxn ang="0">
                  <a:pos x="T4" y="T5"/>
                </a:cxn>
                <a:cxn ang="0">
                  <a:pos x="T6" y="T7"/>
                </a:cxn>
                <a:cxn ang="0">
                  <a:pos x="T8" y="T9"/>
                </a:cxn>
              </a:cxnLst>
              <a:rect l="0" t="0" r="r" b="b"/>
              <a:pathLst>
                <a:path w="1255" h="288">
                  <a:moveTo>
                    <a:pt x="24" y="244"/>
                  </a:moveTo>
                  <a:lnTo>
                    <a:pt x="0" y="288"/>
                  </a:lnTo>
                  <a:lnTo>
                    <a:pt x="1244" y="43"/>
                  </a:lnTo>
                  <a:lnTo>
                    <a:pt x="1255" y="0"/>
                  </a:lnTo>
                  <a:lnTo>
                    <a:pt x="24" y="244"/>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86" name="Freeform 92"/>
            <p:cNvSpPr/>
            <p:nvPr/>
          </p:nvSpPr>
          <p:spPr bwMode="auto">
            <a:xfrm>
              <a:off x="4922838" y="3970337"/>
              <a:ext cx="1616075" cy="477838"/>
            </a:xfrm>
            <a:custGeom>
              <a:avLst/>
              <a:gdLst>
                <a:gd name="T0" fmla="*/ 11 w 1018"/>
                <a:gd name="T1" fmla="*/ 0 h 301"/>
                <a:gd name="T2" fmla="*/ 0 w 1018"/>
                <a:gd name="T3" fmla="*/ 41 h 301"/>
                <a:gd name="T4" fmla="*/ 1011 w 1018"/>
                <a:gd name="T5" fmla="*/ 301 h 301"/>
                <a:gd name="T6" fmla="*/ 1018 w 1018"/>
                <a:gd name="T7" fmla="*/ 260 h 301"/>
                <a:gd name="T8" fmla="*/ 11 w 1018"/>
                <a:gd name="T9" fmla="*/ 0 h 301"/>
              </a:gdLst>
              <a:ahLst/>
              <a:cxnLst>
                <a:cxn ang="0">
                  <a:pos x="T0" y="T1"/>
                </a:cxn>
                <a:cxn ang="0">
                  <a:pos x="T2" y="T3"/>
                </a:cxn>
                <a:cxn ang="0">
                  <a:pos x="T4" y="T5"/>
                </a:cxn>
                <a:cxn ang="0">
                  <a:pos x="T6" y="T7"/>
                </a:cxn>
                <a:cxn ang="0">
                  <a:pos x="T8" y="T9"/>
                </a:cxn>
              </a:cxnLst>
              <a:rect l="0" t="0" r="r" b="b"/>
              <a:pathLst>
                <a:path w="1018" h="301">
                  <a:moveTo>
                    <a:pt x="11" y="0"/>
                  </a:moveTo>
                  <a:lnTo>
                    <a:pt x="0" y="41"/>
                  </a:lnTo>
                  <a:lnTo>
                    <a:pt x="1011" y="301"/>
                  </a:lnTo>
                  <a:lnTo>
                    <a:pt x="1018" y="260"/>
                  </a:lnTo>
                  <a:lnTo>
                    <a:pt x="11" y="0"/>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87" name="Freeform 93"/>
            <p:cNvSpPr/>
            <p:nvPr/>
          </p:nvSpPr>
          <p:spPr bwMode="auto">
            <a:xfrm>
              <a:off x="7345362" y="4221162"/>
              <a:ext cx="1663700" cy="239713"/>
            </a:xfrm>
            <a:custGeom>
              <a:avLst/>
              <a:gdLst>
                <a:gd name="T0" fmla="*/ 21 w 638"/>
                <a:gd name="T1" fmla="*/ 61 h 92"/>
                <a:gd name="T2" fmla="*/ 627 w 638"/>
                <a:gd name="T3" fmla="*/ 0 h 92"/>
                <a:gd name="T4" fmla="*/ 638 w 638"/>
                <a:gd name="T5" fmla="*/ 26 h 92"/>
                <a:gd name="T6" fmla="*/ 24 w 638"/>
                <a:gd name="T7" fmla="*/ 87 h 92"/>
                <a:gd name="T8" fmla="*/ 21 w 638"/>
                <a:gd name="T9" fmla="*/ 61 h 92"/>
              </a:gdLst>
              <a:ahLst/>
              <a:cxnLst>
                <a:cxn ang="0">
                  <a:pos x="T0" y="T1"/>
                </a:cxn>
                <a:cxn ang="0">
                  <a:pos x="T2" y="T3"/>
                </a:cxn>
                <a:cxn ang="0">
                  <a:pos x="T4" y="T5"/>
                </a:cxn>
                <a:cxn ang="0">
                  <a:pos x="T6" y="T7"/>
                </a:cxn>
                <a:cxn ang="0">
                  <a:pos x="T8" y="T9"/>
                </a:cxn>
              </a:cxnLst>
              <a:rect l="0" t="0" r="r" b="b"/>
              <a:pathLst>
                <a:path w="638" h="92">
                  <a:moveTo>
                    <a:pt x="21" y="61"/>
                  </a:moveTo>
                  <a:cubicBezTo>
                    <a:pt x="627" y="0"/>
                    <a:pt x="627" y="0"/>
                    <a:pt x="627" y="0"/>
                  </a:cubicBezTo>
                  <a:cubicBezTo>
                    <a:pt x="638" y="26"/>
                    <a:pt x="638" y="26"/>
                    <a:pt x="638" y="26"/>
                  </a:cubicBezTo>
                  <a:cubicBezTo>
                    <a:pt x="638" y="26"/>
                    <a:pt x="34" y="92"/>
                    <a:pt x="24" y="87"/>
                  </a:cubicBezTo>
                  <a:cubicBezTo>
                    <a:pt x="15" y="82"/>
                    <a:pt x="0" y="63"/>
                    <a:pt x="21" y="61"/>
                  </a:cubicBez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88" name="Freeform 94"/>
            <p:cNvSpPr/>
            <p:nvPr/>
          </p:nvSpPr>
          <p:spPr bwMode="auto">
            <a:xfrm>
              <a:off x="6734174" y="3563938"/>
              <a:ext cx="249237" cy="701675"/>
            </a:xfrm>
            <a:custGeom>
              <a:avLst/>
              <a:gdLst>
                <a:gd name="T0" fmla="*/ 0 w 96"/>
                <a:gd name="T1" fmla="*/ 5 h 269"/>
                <a:gd name="T2" fmla="*/ 56 w 96"/>
                <a:gd name="T3" fmla="*/ 0 h 269"/>
                <a:gd name="T4" fmla="*/ 96 w 96"/>
                <a:gd name="T5" fmla="*/ 265 h 269"/>
                <a:gd name="T6" fmla="*/ 65 w 96"/>
                <a:gd name="T7" fmla="*/ 265 h 269"/>
                <a:gd name="T8" fmla="*/ 34 w 96"/>
                <a:gd name="T9" fmla="*/ 269 h 269"/>
                <a:gd name="T10" fmla="*/ 0 w 96"/>
                <a:gd name="T11" fmla="*/ 5 h 269"/>
              </a:gdLst>
              <a:ahLst/>
              <a:cxnLst>
                <a:cxn ang="0">
                  <a:pos x="T0" y="T1"/>
                </a:cxn>
                <a:cxn ang="0">
                  <a:pos x="T2" y="T3"/>
                </a:cxn>
                <a:cxn ang="0">
                  <a:pos x="T4" y="T5"/>
                </a:cxn>
                <a:cxn ang="0">
                  <a:pos x="T6" y="T7"/>
                </a:cxn>
                <a:cxn ang="0">
                  <a:pos x="T8" y="T9"/>
                </a:cxn>
                <a:cxn ang="0">
                  <a:pos x="T10" y="T11"/>
                </a:cxn>
              </a:cxnLst>
              <a:rect l="0" t="0" r="r" b="b"/>
              <a:pathLst>
                <a:path w="96" h="269">
                  <a:moveTo>
                    <a:pt x="0" y="5"/>
                  </a:moveTo>
                  <a:cubicBezTo>
                    <a:pt x="56" y="0"/>
                    <a:pt x="56" y="0"/>
                    <a:pt x="56" y="0"/>
                  </a:cubicBezTo>
                  <a:cubicBezTo>
                    <a:pt x="96" y="265"/>
                    <a:pt x="96" y="265"/>
                    <a:pt x="96" y="265"/>
                  </a:cubicBezTo>
                  <a:cubicBezTo>
                    <a:pt x="84" y="264"/>
                    <a:pt x="74" y="265"/>
                    <a:pt x="65" y="265"/>
                  </a:cubicBezTo>
                  <a:cubicBezTo>
                    <a:pt x="50" y="267"/>
                    <a:pt x="41" y="268"/>
                    <a:pt x="34" y="269"/>
                  </a:cubicBezTo>
                  <a:lnTo>
                    <a:pt x="0" y="5"/>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89" name="Freeform 95"/>
            <p:cNvSpPr/>
            <p:nvPr/>
          </p:nvSpPr>
          <p:spPr bwMode="auto">
            <a:xfrm>
              <a:off x="7062787" y="4505325"/>
              <a:ext cx="2365375" cy="781050"/>
            </a:xfrm>
            <a:custGeom>
              <a:avLst/>
              <a:gdLst>
                <a:gd name="T0" fmla="*/ 56 w 908"/>
                <a:gd name="T1" fmla="*/ 0 h 299"/>
                <a:gd name="T2" fmla="*/ 241 w 908"/>
                <a:gd name="T3" fmla="*/ 136 h 299"/>
                <a:gd name="T4" fmla="*/ 490 w 908"/>
                <a:gd name="T5" fmla="*/ 215 h 299"/>
                <a:gd name="T6" fmla="*/ 895 w 908"/>
                <a:gd name="T7" fmla="*/ 269 h 299"/>
                <a:gd name="T8" fmla="*/ 908 w 908"/>
                <a:gd name="T9" fmla="*/ 299 h 299"/>
                <a:gd name="T10" fmla="*/ 456 w 908"/>
                <a:gd name="T11" fmla="*/ 243 h 299"/>
                <a:gd name="T12" fmla="*/ 183 w 908"/>
                <a:gd name="T13" fmla="*/ 157 h 299"/>
                <a:gd name="T14" fmla="*/ 0 w 908"/>
                <a:gd name="T15" fmla="*/ 26 h 299"/>
                <a:gd name="T16" fmla="*/ 56 w 908"/>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8" h="299">
                  <a:moveTo>
                    <a:pt x="56" y="0"/>
                  </a:moveTo>
                  <a:cubicBezTo>
                    <a:pt x="86" y="38"/>
                    <a:pt x="139" y="88"/>
                    <a:pt x="241" y="136"/>
                  </a:cubicBezTo>
                  <a:cubicBezTo>
                    <a:pt x="303" y="164"/>
                    <a:pt x="384" y="192"/>
                    <a:pt x="490" y="215"/>
                  </a:cubicBezTo>
                  <a:cubicBezTo>
                    <a:pt x="598" y="238"/>
                    <a:pt x="731" y="257"/>
                    <a:pt x="895" y="269"/>
                  </a:cubicBezTo>
                  <a:cubicBezTo>
                    <a:pt x="900" y="279"/>
                    <a:pt x="904" y="289"/>
                    <a:pt x="908" y="299"/>
                  </a:cubicBezTo>
                  <a:cubicBezTo>
                    <a:pt x="724" y="287"/>
                    <a:pt x="575" y="268"/>
                    <a:pt x="456" y="243"/>
                  </a:cubicBezTo>
                  <a:cubicBezTo>
                    <a:pt x="339" y="218"/>
                    <a:pt x="251" y="188"/>
                    <a:pt x="183" y="157"/>
                  </a:cubicBezTo>
                  <a:cubicBezTo>
                    <a:pt x="87" y="111"/>
                    <a:pt x="33" y="64"/>
                    <a:pt x="0" y="26"/>
                  </a:cubicBezTo>
                  <a:cubicBezTo>
                    <a:pt x="21" y="20"/>
                    <a:pt x="41" y="11"/>
                    <a:pt x="56" y="0"/>
                  </a:cubicBez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0" name="Freeform 96"/>
            <p:cNvSpPr/>
            <p:nvPr/>
          </p:nvSpPr>
          <p:spPr bwMode="auto">
            <a:xfrm>
              <a:off x="3976688" y="3479801"/>
              <a:ext cx="1023938" cy="681038"/>
            </a:xfrm>
            <a:custGeom>
              <a:avLst/>
              <a:gdLst>
                <a:gd name="T0" fmla="*/ 0 w 645"/>
                <a:gd name="T1" fmla="*/ 429 h 429"/>
                <a:gd name="T2" fmla="*/ 645 w 645"/>
                <a:gd name="T3" fmla="*/ 0 h 429"/>
                <a:gd name="T4" fmla="*/ 639 w 645"/>
                <a:gd name="T5" fmla="*/ 56 h 429"/>
                <a:gd name="T6" fmla="*/ 135 w 645"/>
                <a:gd name="T7" fmla="*/ 403 h 429"/>
                <a:gd name="T8" fmla="*/ 0 w 645"/>
                <a:gd name="T9" fmla="*/ 429 h 429"/>
              </a:gdLst>
              <a:ahLst/>
              <a:cxnLst>
                <a:cxn ang="0">
                  <a:pos x="T0" y="T1"/>
                </a:cxn>
                <a:cxn ang="0">
                  <a:pos x="T2" y="T3"/>
                </a:cxn>
                <a:cxn ang="0">
                  <a:pos x="T4" y="T5"/>
                </a:cxn>
                <a:cxn ang="0">
                  <a:pos x="T6" y="T7"/>
                </a:cxn>
                <a:cxn ang="0">
                  <a:pos x="T8" y="T9"/>
                </a:cxn>
              </a:cxnLst>
              <a:rect l="0" t="0" r="r" b="b"/>
              <a:pathLst>
                <a:path w="645" h="429">
                  <a:moveTo>
                    <a:pt x="0" y="429"/>
                  </a:moveTo>
                  <a:lnTo>
                    <a:pt x="645" y="0"/>
                  </a:lnTo>
                  <a:lnTo>
                    <a:pt x="639" y="56"/>
                  </a:lnTo>
                  <a:lnTo>
                    <a:pt x="135" y="403"/>
                  </a:lnTo>
                  <a:lnTo>
                    <a:pt x="0" y="429"/>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1" name="Freeform 97"/>
            <p:cNvSpPr/>
            <p:nvPr/>
          </p:nvSpPr>
          <p:spPr bwMode="auto">
            <a:xfrm>
              <a:off x="4991100" y="3236912"/>
              <a:ext cx="536574" cy="331788"/>
            </a:xfrm>
            <a:custGeom>
              <a:avLst/>
              <a:gdLst>
                <a:gd name="T0" fmla="*/ 277 w 338"/>
                <a:gd name="T1" fmla="*/ 0 h 209"/>
                <a:gd name="T2" fmla="*/ 6 w 338"/>
                <a:gd name="T3" fmla="*/ 153 h 209"/>
                <a:gd name="T4" fmla="*/ 0 w 338"/>
                <a:gd name="T5" fmla="*/ 209 h 209"/>
                <a:gd name="T6" fmla="*/ 338 w 338"/>
                <a:gd name="T7" fmla="*/ 17 h 209"/>
                <a:gd name="T8" fmla="*/ 277 w 338"/>
                <a:gd name="T9" fmla="*/ 0 h 209"/>
              </a:gdLst>
              <a:ahLst/>
              <a:cxnLst>
                <a:cxn ang="0">
                  <a:pos x="T0" y="T1"/>
                </a:cxn>
                <a:cxn ang="0">
                  <a:pos x="T2" y="T3"/>
                </a:cxn>
                <a:cxn ang="0">
                  <a:pos x="T4" y="T5"/>
                </a:cxn>
                <a:cxn ang="0">
                  <a:pos x="T6" y="T7"/>
                </a:cxn>
                <a:cxn ang="0">
                  <a:pos x="T8" y="T9"/>
                </a:cxn>
              </a:cxnLst>
              <a:rect l="0" t="0" r="r" b="b"/>
              <a:pathLst>
                <a:path w="338" h="209">
                  <a:moveTo>
                    <a:pt x="277" y="0"/>
                  </a:moveTo>
                  <a:lnTo>
                    <a:pt x="6" y="153"/>
                  </a:lnTo>
                  <a:lnTo>
                    <a:pt x="0" y="209"/>
                  </a:lnTo>
                  <a:lnTo>
                    <a:pt x="338" y="17"/>
                  </a:lnTo>
                  <a:lnTo>
                    <a:pt x="277" y="0"/>
                  </a:ln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92" name="Freeform 98"/>
            <p:cNvSpPr/>
            <p:nvPr/>
          </p:nvSpPr>
          <p:spPr bwMode="auto">
            <a:xfrm>
              <a:off x="3281363" y="3411537"/>
              <a:ext cx="1731962" cy="277813"/>
            </a:xfrm>
            <a:custGeom>
              <a:avLst/>
              <a:gdLst>
                <a:gd name="T0" fmla="*/ 1091 w 1091"/>
                <a:gd name="T1" fmla="*/ 0 h 175"/>
                <a:gd name="T2" fmla="*/ 19 w 1091"/>
                <a:gd name="T3" fmla="*/ 132 h 175"/>
                <a:gd name="T4" fmla="*/ 0 w 1091"/>
                <a:gd name="T5" fmla="*/ 175 h 175"/>
                <a:gd name="T6" fmla="*/ 1085 w 1091"/>
                <a:gd name="T7" fmla="*/ 43 h 175"/>
                <a:gd name="T8" fmla="*/ 1091 w 1091"/>
                <a:gd name="T9" fmla="*/ 0 h 175"/>
              </a:gdLst>
              <a:ahLst/>
              <a:cxnLst>
                <a:cxn ang="0">
                  <a:pos x="T0" y="T1"/>
                </a:cxn>
                <a:cxn ang="0">
                  <a:pos x="T2" y="T3"/>
                </a:cxn>
                <a:cxn ang="0">
                  <a:pos x="T4" y="T5"/>
                </a:cxn>
                <a:cxn ang="0">
                  <a:pos x="T6" y="T7"/>
                </a:cxn>
                <a:cxn ang="0">
                  <a:pos x="T8" y="T9"/>
                </a:cxn>
              </a:cxnLst>
              <a:rect l="0" t="0" r="r" b="b"/>
              <a:pathLst>
                <a:path w="1091" h="175">
                  <a:moveTo>
                    <a:pt x="1091" y="0"/>
                  </a:moveTo>
                  <a:lnTo>
                    <a:pt x="19" y="132"/>
                  </a:lnTo>
                  <a:lnTo>
                    <a:pt x="0" y="175"/>
                  </a:lnTo>
                  <a:lnTo>
                    <a:pt x="1085" y="43"/>
                  </a:lnTo>
                  <a:lnTo>
                    <a:pt x="1091" y="0"/>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3" name="Freeform 99"/>
            <p:cNvSpPr/>
            <p:nvPr/>
          </p:nvSpPr>
          <p:spPr bwMode="auto">
            <a:xfrm>
              <a:off x="4999037" y="3411536"/>
              <a:ext cx="1728788" cy="727075"/>
            </a:xfrm>
            <a:custGeom>
              <a:avLst/>
              <a:gdLst>
                <a:gd name="T0" fmla="*/ 6 w 664"/>
                <a:gd name="T1" fmla="*/ 0 h 278"/>
                <a:gd name="T2" fmla="*/ 0 w 664"/>
                <a:gd name="T3" fmla="*/ 27 h 278"/>
                <a:gd name="T4" fmla="*/ 664 w 664"/>
                <a:gd name="T5" fmla="*/ 278 h 278"/>
                <a:gd name="T6" fmla="*/ 660 w 664"/>
                <a:gd name="T7" fmla="*/ 248 h 278"/>
                <a:gd name="T8" fmla="*/ 6 w 664"/>
                <a:gd name="T9" fmla="*/ 0 h 278"/>
              </a:gdLst>
              <a:ahLst/>
              <a:cxnLst>
                <a:cxn ang="0">
                  <a:pos x="T0" y="T1"/>
                </a:cxn>
                <a:cxn ang="0">
                  <a:pos x="T2" y="T3"/>
                </a:cxn>
                <a:cxn ang="0">
                  <a:pos x="T4" y="T5"/>
                </a:cxn>
                <a:cxn ang="0">
                  <a:pos x="T6" y="T7"/>
                </a:cxn>
                <a:cxn ang="0">
                  <a:pos x="T8" y="T9"/>
                </a:cxn>
              </a:cxnLst>
              <a:rect l="0" t="0" r="r" b="b"/>
              <a:pathLst>
                <a:path w="664" h="278">
                  <a:moveTo>
                    <a:pt x="6" y="0"/>
                  </a:moveTo>
                  <a:cubicBezTo>
                    <a:pt x="4" y="9"/>
                    <a:pt x="2" y="18"/>
                    <a:pt x="0" y="27"/>
                  </a:cubicBezTo>
                  <a:cubicBezTo>
                    <a:pt x="219" y="112"/>
                    <a:pt x="441" y="196"/>
                    <a:pt x="664" y="278"/>
                  </a:cubicBezTo>
                  <a:cubicBezTo>
                    <a:pt x="663" y="268"/>
                    <a:pt x="661" y="258"/>
                    <a:pt x="660" y="248"/>
                  </a:cubicBezTo>
                  <a:cubicBezTo>
                    <a:pt x="442" y="165"/>
                    <a:pt x="224" y="83"/>
                    <a:pt x="6" y="0"/>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id-ID"/>
            </a:p>
          </p:txBody>
        </p:sp>
        <p:sp>
          <p:nvSpPr>
            <p:cNvPr id="94" name="Freeform 100"/>
            <p:cNvSpPr/>
            <p:nvPr/>
          </p:nvSpPr>
          <p:spPr bwMode="auto">
            <a:xfrm>
              <a:off x="6723063" y="4062412"/>
              <a:ext cx="85725" cy="77788"/>
            </a:xfrm>
            <a:custGeom>
              <a:avLst/>
              <a:gdLst>
                <a:gd name="T0" fmla="*/ 0 w 54"/>
                <a:gd name="T1" fmla="*/ 1 h 49"/>
                <a:gd name="T2" fmla="*/ 54 w 54"/>
                <a:gd name="T3" fmla="*/ 0 h 49"/>
                <a:gd name="T4" fmla="*/ 54 w 54"/>
                <a:gd name="T5" fmla="*/ 49 h 49"/>
                <a:gd name="T6" fmla="*/ 7 w 54"/>
                <a:gd name="T7" fmla="*/ 49 h 49"/>
                <a:gd name="T8" fmla="*/ 0 w 54"/>
                <a:gd name="T9" fmla="*/ 1 h 49"/>
              </a:gdLst>
              <a:ahLst/>
              <a:cxnLst>
                <a:cxn ang="0">
                  <a:pos x="T0" y="T1"/>
                </a:cxn>
                <a:cxn ang="0">
                  <a:pos x="T2" y="T3"/>
                </a:cxn>
                <a:cxn ang="0">
                  <a:pos x="T4" y="T5"/>
                </a:cxn>
                <a:cxn ang="0">
                  <a:pos x="T6" y="T7"/>
                </a:cxn>
                <a:cxn ang="0">
                  <a:pos x="T8" y="T9"/>
                </a:cxn>
              </a:cxnLst>
              <a:rect l="0" t="0" r="r" b="b"/>
              <a:pathLst>
                <a:path w="54" h="49">
                  <a:moveTo>
                    <a:pt x="0" y="1"/>
                  </a:moveTo>
                  <a:lnTo>
                    <a:pt x="54" y="0"/>
                  </a:lnTo>
                  <a:lnTo>
                    <a:pt x="54" y="49"/>
                  </a:lnTo>
                  <a:lnTo>
                    <a:pt x="7" y="49"/>
                  </a:lnTo>
                  <a:lnTo>
                    <a:pt x="0" y="1"/>
                  </a:ln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5" name="Freeform 101"/>
            <p:cNvSpPr/>
            <p:nvPr/>
          </p:nvSpPr>
          <p:spPr bwMode="auto">
            <a:xfrm>
              <a:off x="2644775" y="4365624"/>
              <a:ext cx="1970087" cy="727075"/>
            </a:xfrm>
            <a:custGeom>
              <a:avLst/>
              <a:gdLst>
                <a:gd name="T0" fmla="*/ 0 w 756"/>
                <a:gd name="T1" fmla="*/ 279 h 279"/>
                <a:gd name="T2" fmla="*/ 404 w 756"/>
                <a:gd name="T3" fmla="*/ 141 h 279"/>
                <a:gd name="T4" fmla="*/ 756 w 756"/>
                <a:gd name="T5" fmla="*/ 16 h 279"/>
                <a:gd name="T6" fmla="*/ 725 w 756"/>
                <a:gd name="T7" fmla="*/ 0 h 279"/>
                <a:gd name="T8" fmla="*/ 401 w 756"/>
                <a:gd name="T9" fmla="*/ 117 h 279"/>
                <a:gd name="T10" fmla="*/ 13 w 756"/>
                <a:gd name="T11" fmla="*/ 250 h 279"/>
                <a:gd name="T12" fmla="*/ 0 w 756"/>
                <a:gd name="T13" fmla="*/ 279 h 279"/>
              </a:gdLst>
              <a:ahLst/>
              <a:cxnLst>
                <a:cxn ang="0">
                  <a:pos x="T0" y="T1"/>
                </a:cxn>
                <a:cxn ang="0">
                  <a:pos x="T2" y="T3"/>
                </a:cxn>
                <a:cxn ang="0">
                  <a:pos x="T4" y="T5"/>
                </a:cxn>
                <a:cxn ang="0">
                  <a:pos x="T6" y="T7"/>
                </a:cxn>
                <a:cxn ang="0">
                  <a:pos x="T8" y="T9"/>
                </a:cxn>
                <a:cxn ang="0">
                  <a:pos x="T10" y="T11"/>
                </a:cxn>
                <a:cxn ang="0">
                  <a:pos x="T12" y="T13"/>
                </a:cxn>
              </a:cxnLst>
              <a:rect l="0" t="0" r="r" b="b"/>
              <a:pathLst>
                <a:path w="756" h="279">
                  <a:moveTo>
                    <a:pt x="0" y="279"/>
                  </a:moveTo>
                  <a:cubicBezTo>
                    <a:pt x="137" y="233"/>
                    <a:pt x="272" y="188"/>
                    <a:pt x="404" y="141"/>
                  </a:cubicBezTo>
                  <a:cubicBezTo>
                    <a:pt x="523" y="100"/>
                    <a:pt x="640" y="58"/>
                    <a:pt x="756" y="16"/>
                  </a:cubicBezTo>
                  <a:cubicBezTo>
                    <a:pt x="746" y="10"/>
                    <a:pt x="736" y="5"/>
                    <a:pt x="725" y="0"/>
                  </a:cubicBezTo>
                  <a:cubicBezTo>
                    <a:pt x="619" y="39"/>
                    <a:pt x="510" y="79"/>
                    <a:pt x="401" y="117"/>
                  </a:cubicBezTo>
                  <a:cubicBezTo>
                    <a:pt x="274" y="162"/>
                    <a:pt x="144" y="206"/>
                    <a:pt x="13" y="250"/>
                  </a:cubicBezTo>
                  <a:cubicBezTo>
                    <a:pt x="9" y="260"/>
                    <a:pt x="4" y="269"/>
                    <a:pt x="0" y="27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96" name="Freeform 102"/>
            <p:cNvSpPr/>
            <p:nvPr/>
          </p:nvSpPr>
          <p:spPr bwMode="auto">
            <a:xfrm>
              <a:off x="6873875" y="5218109"/>
              <a:ext cx="2554287" cy="214313"/>
            </a:xfrm>
            <a:custGeom>
              <a:avLst/>
              <a:gdLst>
                <a:gd name="T0" fmla="*/ 980 w 980"/>
                <a:gd name="T1" fmla="*/ 26 h 82"/>
                <a:gd name="T2" fmla="*/ 974 w 980"/>
                <a:gd name="T3" fmla="*/ 0 h 82"/>
                <a:gd name="T4" fmla="*/ 0 w 980"/>
                <a:gd name="T5" fmla="*/ 56 h 82"/>
                <a:gd name="T6" fmla="*/ 3 w 980"/>
                <a:gd name="T7" fmla="*/ 82 h 82"/>
                <a:gd name="T8" fmla="*/ 980 w 980"/>
                <a:gd name="T9" fmla="*/ 26 h 82"/>
              </a:gdLst>
              <a:ahLst/>
              <a:cxnLst>
                <a:cxn ang="0">
                  <a:pos x="T0" y="T1"/>
                </a:cxn>
                <a:cxn ang="0">
                  <a:pos x="T2" y="T3"/>
                </a:cxn>
                <a:cxn ang="0">
                  <a:pos x="T4" y="T5"/>
                </a:cxn>
                <a:cxn ang="0">
                  <a:pos x="T6" y="T7"/>
                </a:cxn>
                <a:cxn ang="0">
                  <a:pos x="T8" y="T9"/>
                </a:cxn>
              </a:cxnLst>
              <a:rect l="0" t="0" r="r" b="b"/>
              <a:pathLst>
                <a:path w="980" h="82">
                  <a:moveTo>
                    <a:pt x="980" y="26"/>
                  </a:moveTo>
                  <a:cubicBezTo>
                    <a:pt x="978" y="17"/>
                    <a:pt x="976" y="9"/>
                    <a:pt x="974" y="0"/>
                  </a:cubicBezTo>
                  <a:cubicBezTo>
                    <a:pt x="944" y="1"/>
                    <a:pt x="30" y="54"/>
                    <a:pt x="0" y="56"/>
                  </a:cubicBezTo>
                  <a:cubicBezTo>
                    <a:pt x="1" y="65"/>
                    <a:pt x="2" y="74"/>
                    <a:pt x="3" y="82"/>
                  </a:cubicBezTo>
                  <a:cubicBezTo>
                    <a:pt x="34" y="81"/>
                    <a:pt x="949" y="28"/>
                    <a:pt x="980" y="26"/>
                  </a:cubicBez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7" name="Freeform 103"/>
            <p:cNvSpPr/>
            <p:nvPr/>
          </p:nvSpPr>
          <p:spPr bwMode="auto">
            <a:xfrm>
              <a:off x="3851275" y="4159248"/>
              <a:ext cx="1016000" cy="449263"/>
            </a:xfrm>
            <a:custGeom>
              <a:avLst/>
              <a:gdLst>
                <a:gd name="T0" fmla="*/ 34 w 390"/>
                <a:gd name="T1" fmla="*/ 0 h 172"/>
                <a:gd name="T2" fmla="*/ 140 w 390"/>
                <a:gd name="T3" fmla="*/ 8 h 172"/>
                <a:gd name="T4" fmla="*/ 274 w 390"/>
                <a:gd name="T5" fmla="*/ 37 h 172"/>
                <a:gd name="T6" fmla="*/ 390 w 390"/>
                <a:gd name="T7" fmla="*/ 97 h 172"/>
                <a:gd name="T8" fmla="*/ 380 w 390"/>
                <a:gd name="T9" fmla="*/ 172 h 172"/>
                <a:gd name="T10" fmla="*/ 224 w 390"/>
                <a:gd name="T11" fmla="*/ 65 h 172"/>
                <a:gd name="T12" fmla="*/ 99 w 390"/>
                <a:gd name="T13" fmla="*/ 38 h 172"/>
                <a:gd name="T14" fmla="*/ 0 w 390"/>
                <a:gd name="T15" fmla="*/ 30 h 172"/>
                <a:gd name="T16" fmla="*/ 34 w 390"/>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72">
                  <a:moveTo>
                    <a:pt x="34" y="0"/>
                  </a:moveTo>
                  <a:cubicBezTo>
                    <a:pt x="61" y="1"/>
                    <a:pt x="98" y="3"/>
                    <a:pt x="140" y="8"/>
                  </a:cubicBezTo>
                  <a:cubicBezTo>
                    <a:pt x="182" y="13"/>
                    <a:pt x="229" y="22"/>
                    <a:pt x="274" y="37"/>
                  </a:cubicBezTo>
                  <a:cubicBezTo>
                    <a:pt x="316" y="51"/>
                    <a:pt x="356" y="71"/>
                    <a:pt x="390" y="97"/>
                  </a:cubicBezTo>
                  <a:cubicBezTo>
                    <a:pt x="387" y="122"/>
                    <a:pt x="383" y="147"/>
                    <a:pt x="380" y="172"/>
                  </a:cubicBezTo>
                  <a:cubicBezTo>
                    <a:pt x="344" y="118"/>
                    <a:pt x="285" y="85"/>
                    <a:pt x="224" y="65"/>
                  </a:cubicBezTo>
                  <a:cubicBezTo>
                    <a:pt x="182" y="51"/>
                    <a:pt x="139" y="43"/>
                    <a:pt x="99" y="38"/>
                  </a:cubicBezTo>
                  <a:cubicBezTo>
                    <a:pt x="60" y="33"/>
                    <a:pt x="25" y="31"/>
                    <a:pt x="0" y="30"/>
                  </a:cubicBezTo>
                  <a:cubicBezTo>
                    <a:pt x="11" y="20"/>
                    <a:pt x="23" y="10"/>
                    <a:pt x="34" y="0"/>
                  </a:cubicBez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98" name="Freeform 104"/>
            <p:cNvSpPr/>
            <p:nvPr/>
          </p:nvSpPr>
          <p:spPr bwMode="auto">
            <a:xfrm>
              <a:off x="7094794" y="3551455"/>
              <a:ext cx="1635125" cy="835024"/>
            </a:xfrm>
            <a:custGeom>
              <a:avLst/>
              <a:gdLst>
                <a:gd name="T0" fmla="*/ 614 w 628"/>
                <a:gd name="T1" fmla="*/ 0 h 320"/>
                <a:gd name="T2" fmla="*/ 628 w 628"/>
                <a:gd name="T3" fmla="*/ 33 h 320"/>
                <a:gd name="T4" fmla="*/ 48 w 628"/>
                <a:gd name="T5" fmla="*/ 320 h 320"/>
                <a:gd name="T6" fmla="*/ 0 w 628"/>
                <a:gd name="T7" fmla="*/ 304 h 320"/>
                <a:gd name="T8" fmla="*/ 614 w 628"/>
                <a:gd name="T9" fmla="*/ 0 h 320"/>
              </a:gdLst>
              <a:ahLst/>
              <a:cxnLst>
                <a:cxn ang="0">
                  <a:pos x="T0" y="T1"/>
                </a:cxn>
                <a:cxn ang="0">
                  <a:pos x="T2" y="T3"/>
                </a:cxn>
                <a:cxn ang="0">
                  <a:pos x="T4" y="T5"/>
                </a:cxn>
                <a:cxn ang="0">
                  <a:pos x="T6" y="T7"/>
                </a:cxn>
                <a:cxn ang="0">
                  <a:pos x="T8" y="T9"/>
                </a:cxn>
              </a:cxnLst>
              <a:rect l="0" t="0" r="r" b="b"/>
              <a:pathLst>
                <a:path w="628" h="320">
                  <a:moveTo>
                    <a:pt x="614" y="0"/>
                  </a:moveTo>
                  <a:cubicBezTo>
                    <a:pt x="628" y="33"/>
                    <a:pt x="628" y="33"/>
                    <a:pt x="628" y="33"/>
                  </a:cubicBezTo>
                  <a:cubicBezTo>
                    <a:pt x="439" y="133"/>
                    <a:pt x="245" y="229"/>
                    <a:pt x="48" y="320"/>
                  </a:cubicBezTo>
                  <a:cubicBezTo>
                    <a:pt x="36" y="313"/>
                    <a:pt x="19" y="308"/>
                    <a:pt x="0" y="304"/>
                  </a:cubicBezTo>
                  <a:cubicBezTo>
                    <a:pt x="210" y="204"/>
                    <a:pt x="414" y="103"/>
                    <a:pt x="614"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id-ID"/>
            </a:p>
          </p:txBody>
        </p:sp>
        <p:sp>
          <p:nvSpPr>
            <p:cNvPr id="99" name="Freeform 105"/>
            <p:cNvSpPr/>
            <p:nvPr/>
          </p:nvSpPr>
          <p:spPr bwMode="auto">
            <a:xfrm>
              <a:off x="6743703" y="4240212"/>
              <a:ext cx="696913" cy="442913"/>
            </a:xfrm>
            <a:custGeom>
              <a:avLst/>
              <a:gdLst>
                <a:gd name="T0" fmla="*/ 61 w 267"/>
                <a:gd name="T1" fmla="*/ 6 h 170"/>
                <a:gd name="T2" fmla="*/ 258 w 267"/>
                <a:gd name="T3" fmla="*/ 67 h 170"/>
                <a:gd name="T4" fmla="*/ 82 w 267"/>
                <a:gd name="T5" fmla="*/ 164 h 170"/>
                <a:gd name="T6" fmla="*/ 19 w 267"/>
                <a:gd name="T7" fmla="*/ 166 h 170"/>
                <a:gd name="T8" fmla="*/ 2 w 267"/>
                <a:gd name="T9" fmla="*/ 17 h 170"/>
                <a:gd name="T10" fmla="*/ 61 w 267"/>
                <a:gd name="T11" fmla="*/ 6 h 170"/>
              </a:gdLst>
              <a:ahLst/>
              <a:cxnLst>
                <a:cxn ang="0">
                  <a:pos x="T0" y="T1"/>
                </a:cxn>
                <a:cxn ang="0">
                  <a:pos x="T2" y="T3"/>
                </a:cxn>
                <a:cxn ang="0">
                  <a:pos x="T4" y="T5"/>
                </a:cxn>
                <a:cxn ang="0">
                  <a:pos x="T6" y="T7"/>
                </a:cxn>
                <a:cxn ang="0">
                  <a:pos x="T8" y="T9"/>
                </a:cxn>
                <a:cxn ang="0">
                  <a:pos x="T10" y="T11"/>
                </a:cxn>
              </a:cxnLst>
              <a:rect l="0" t="0" r="r" b="b"/>
              <a:pathLst>
                <a:path w="267" h="170">
                  <a:moveTo>
                    <a:pt x="61" y="6"/>
                  </a:moveTo>
                  <a:cubicBezTo>
                    <a:pt x="121" y="0"/>
                    <a:pt x="250" y="24"/>
                    <a:pt x="258" y="67"/>
                  </a:cubicBezTo>
                  <a:cubicBezTo>
                    <a:pt x="267" y="109"/>
                    <a:pt x="146" y="157"/>
                    <a:pt x="82" y="164"/>
                  </a:cubicBezTo>
                  <a:cubicBezTo>
                    <a:pt x="18" y="170"/>
                    <a:pt x="39" y="166"/>
                    <a:pt x="19" y="166"/>
                  </a:cubicBezTo>
                  <a:cubicBezTo>
                    <a:pt x="13" y="116"/>
                    <a:pt x="8" y="66"/>
                    <a:pt x="2" y="17"/>
                  </a:cubicBezTo>
                  <a:cubicBezTo>
                    <a:pt x="20" y="12"/>
                    <a:pt x="0" y="12"/>
                    <a:pt x="61" y="6"/>
                  </a:cubicBezTo>
                  <a:close/>
                </a:path>
              </a:pathLst>
            </a:custGeom>
            <a:solidFill>
              <a:schemeClr val="tx2"/>
            </a:solidFill>
            <a:ln>
              <a:noFill/>
            </a:ln>
          </p:spPr>
          <p:txBody>
            <a:bodyPr vert="horz" wrap="square" lIns="91440" tIns="45720" rIns="91440" bIns="45720" numCol="1" anchor="t" anchorCtr="0" compatLnSpc="1"/>
            <a:lstStyle/>
            <a:p>
              <a:endParaRPr lang="id-ID"/>
            </a:p>
          </p:txBody>
        </p:sp>
        <p:sp>
          <p:nvSpPr>
            <p:cNvPr id="100" name="Freeform 106"/>
            <p:cNvSpPr/>
            <p:nvPr/>
          </p:nvSpPr>
          <p:spPr bwMode="auto">
            <a:xfrm>
              <a:off x="6756400" y="4313238"/>
              <a:ext cx="517525" cy="300038"/>
            </a:xfrm>
            <a:custGeom>
              <a:avLst/>
              <a:gdLst>
                <a:gd name="T0" fmla="*/ 59 w 198"/>
                <a:gd name="T1" fmla="*/ 4 h 115"/>
                <a:gd name="T2" fmla="*/ 192 w 198"/>
                <a:gd name="T3" fmla="*/ 44 h 115"/>
                <a:gd name="T4" fmla="*/ 74 w 198"/>
                <a:gd name="T5" fmla="*/ 110 h 115"/>
                <a:gd name="T6" fmla="*/ 11 w 198"/>
                <a:gd name="T7" fmla="*/ 109 h 115"/>
                <a:gd name="T8" fmla="*/ 0 w 198"/>
                <a:gd name="T9" fmla="*/ 17 h 115"/>
                <a:gd name="T10" fmla="*/ 59 w 198"/>
                <a:gd name="T11" fmla="*/ 4 h 115"/>
              </a:gdLst>
              <a:ahLst/>
              <a:cxnLst>
                <a:cxn ang="0">
                  <a:pos x="T0" y="T1"/>
                </a:cxn>
                <a:cxn ang="0">
                  <a:pos x="T2" y="T3"/>
                </a:cxn>
                <a:cxn ang="0">
                  <a:pos x="T4" y="T5"/>
                </a:cxn>
                <a:cxn ang="0">
                  <a:pos x="T6" y="T7"/>
                </a:cxn>
                <a:cxn ang="0">
                  <a:pos x="T8" y="T9"/>
                </a:cxn>
                <a:cxn ang="0">
                  <a:pos x="T10" y="T11"/>
                </a:cxn>
              </a:cxnLst>
              <a:rect l="0" t="0" r="r" b="b"/>
              <a:pathLst>
                <a:path w="198" h="115">
                  <a:moveTo>
                    <a:pt x="59" y="4"/>
                  </a:moveTo>
                  <a:cubicBezTo>
                    <a:pt x="104" y="0"/>
                    <a:pt x="187" y="15"/>
                    <a:pt x="192" y="44"/>
                  </a:cubicBezTo>
                  <a:cubicBezTo>
                    <a:pt x="198" y="74"/>
                    <a:pt x="120" y="105"/>
                    <a:pt x="74" y="110"/>
                  </a:cubicBezTo>
                  <a:cubicBezTo>
                    <a:pt x="27" y="115"/>
                    <a:pt x="30" y="112"/>
                    <a:pt x="11" y="109"/>
                  </a:cubicBezTo>
                  <a:cubicBezTo>
                    <a:pt x="7" y="78"/>
                    <a:pt x="4" y="48"/>
                    <a:pt x="0" y="17"/>
                  </a:cubicBezTo>
                  <a:cubicBezTo>
                    <a:pt x="17" y="11"/>
                    <a:pt x="14" y="9"/>
                    <a:pt x="59" y="4"/>
                  </a:cubicBezTo>
                  <a:close/>
                </a:path>
              </a:pathLst>
            </a:custGeom>
            <a:solidFill>
              <a:schemeClr val="accent1"/>
            </a:solidFill>
            <a:ln>
              <a:noFill/>
            </a:ln>
          </p:spPr>
          <p:txBody>
            <a:bodyPr vert="horz" wrap="square" lIns="91440" tIns="45720" rIns="91440" bIns="45720" numCol="1" anchor="t" anchorCtr="0" compatLnSpc="1"/>
            <a:lstStyle/>
            <a:p>
              <a:endParaRPr lang="id-ID"/>
            </a:p>
          </p:txBody>
        </p:sp>
      </p:grpSp>
      <p:grpSp>
        <p:nvGrpSpPr>
          <p:cNvPr id="101" name="Group 116"/>
          <p:cNvGrpSpPr/>
          <p:nvPr/>
        </p:nvGrpSpPr>
        <p:grpSpPr>
          <a:xfrm>
            <a:off x="8160168" y="2929157"/>
            <a:ext cx="1093787" cy="1634841"/>
            <a:chOff x="7212013" y="765175"/>
            <a:chExt cx="1784351" cy="2667000"/>
          </a:xfrm>
        </p:grpSpPr>
        <p:sp>
          <p:nvSpPr>
            <p:cNvPr id="102" name="Oval 5"/>
            <p:cNvSpPr>
              <a:spLocks noChangeArrowheads="1"/>
            </p:cNvSpPr>
            <p:nvPr/>
          </p:nvSpPr>
          <p:spPr bwMode="auto">
            <a:xfrm>
              <a:off x="7373938" y="923925"/>
              <a:ext cx="1463675" cy="1465263"/>
            </a:xfrm>
            <a:prstGeom prst="ellipse">
              <a:avLst/>
            </a:prstGeom>
            <a:solidFill>
              <a:schemeClr val="bg1"/>
            </a:solidFill>
            <a:ln>
              <a:noFill/>
            </a:ln>
          </p:spPr>
          <p:txBody>
            <a:bodyPr vert="horz" wrap="square" lIns="91440" tIns="45720" rIns="91440" bIns="45720" numCol="1" anchor="t" anchorCtr="0" compatLnSpc="1"/>
            <a:lstStyle/>
            <a:p>
              <a:endParaRPr lang="id-ID"/>
            </a:p>
          </p:txBody>
        </p:sp>
        <p:sp>
          <p:nvSpPr>
            <p:cNvPr id="103" name="Freeform 6"/>
            <p:cNvSpPr/>
            <p:nvPr/>
          </p:nvSpPr>
          <p:spPr bwMode="auto">
            <a:xfrm>
              <a:off x="8105776" y="765175"/>
              <a:ext cx="890588" cy="2667000"/>
            </a:xfrm>
            <a:custGeom>
              <a:avLst/>
              <a:gdLst>
                <a:gd name="T0" fmla="*/ 0 w 236"/>
                <a:gd name="T1" fmla="*/ 0 h 708"/>
                <a:gd name="T2" fmla="*/ 0 w 236"/>
                <a:gd name="T3" fmla="*/ 42 h 708"/>
                <a:gd name="T4" fmla="*/ 194 w 236"/>
                <a:gd name="T5" fmla="*/ 236 h 708"/>
                <a:gd name="T6" fmla="*/ 0 w 236"/>
                <a:gd name="T7" fmla="*/ 431 h 708"/>
                <a:gd name="T8" fmla="*/ 0 w 236"/>
                <a:gd name="T9" fmla="*/ 708 h 708"/>
                <a:gd name="T10" fmla="*/ 35 w 236"/>
                <a:gd name="T11" fmla="*/ 495 h 708"/>
                <a:gd name="T12" fmla="*/ 50 w 236"/>
                <a:gd name="T13" fmla="*/ 468 h 708"/>
                <a:gd name="T14" fmla="*/ 236 w 236"/>
                <a:gd name="T15" fmla="*/ 236 h 708"/>
                <a:gd name="T16" fmla="*/ 0 w 236"/>
                <a:gd name="T17"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708">
                  <a:moveTo>
                    <a:pt x="0" y="0"/>
                  </a:moveTo>
                  <a:cubicBezTo>
                    <a:pt x="0" y="42"/>
                    <a:pt x="0" y="42"/>
                    <a:pt x="0" y="42"/>
                  </a:cubicBezTo>
                  <a:cubicBezTo>
                    <a:pt x="107" y="42"/>
                    <a:pt x="194" y="129"/>
                    <a:pt x="194" y="236"/>
                  </a:cubicBezTo>
                  <a:cubicBezTo>
                    <a:pt x="194" y="343"/>
                    <a:pt x="107" y="431"/>
                    <a:pt x="0" y="431"/>
                  </a:cubicBezTo>
                  <a:cubicBezTo>
                    <a:pt x="0" y="708"/>
                    <a:pt x="0" y="708"/>
                    <a:pt x="0" y="708"/>
                  </a:cubicBezTo>
                  <a:cubicBezTo>
                    <a:pt x="35" y="495"/>
                    <a:pt x="35" y="495"/>
                    <a:pt x="35" y="495"/>
                  </a:cubicBezTo>
                  <a:cubicBezTo>
                    <a:pt x="38" y="481"/>
                    <a:pt x="37" y="470"/>
                    <a:pt x="50" y="468"/>
                  </a:cubicBezTo>
                  <a:cubicBezTo>
                    <a:pt x="156" y="445"/>
                    <a:pt x="236" y="350"/>
                    <a:pt x="236" y="236"/>
                  </a:cubicBezTo>
                  <a:cubicBezTo>
                    <a:pt x="236" y="106"/>
                    <a:pt x="130" y="0"/>
                    <a:pt x="0"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id-ID"/>
            </a:p>
          </p:txBody>
        </p:sp>
        <p:sp>
          <p:nvSpPr>
            <p:cNvPr id="104" name="Freeform 7"/>
            <p:cNvSpPr/>
            <p:nvPr/>
          </p:nvSpPr>
          <p:spPr bwMode="auto">
            <a:xfrm>
              <a:off x="7212013" y="765175"/>
              <a:ext cx="893763" cy="2667000"/>
            </a:xfrm>
            <a:custGeom>
              <a:avLst/>
              <a:gdLst>
                <a:gd name="T0" fmla="*/ 43 w 237"/>
                <a:gd name="T1" fmla="*/ 236 h 708"/>
                <a:gd name="T2" fmla="*/ 237 w 237"/>
                <a:gd name="T3" fmla="*/ 42 h 708"/>
                <a:gd name="T4" fmla="*/ 237 w 237"/>
                <a:gd name="T5" fmla="*/ 0 h 708"/>
                <a:gd name="T6" fmla="*/ 0 w 237"/>
                <a:gd name="T7" fmla="*/ 236 h 708"/>
                <a:gd name="T8" fmla="*/ 187 w 237"/>
                <a:gd name="T9" fmla="*/ 468 h 708"/>
                <a:gd name="T10" fmla="*/ 201 w 237"/>
                <a:gd name="T11" fmla="*/ 496 h 708"/>
                <a:gd name="T12" fmla="*/ 237 w 237"/>
                <a:gd name="T13" fmla="*/ 708 h 708"/>
                <a:gd name="T14" fmla="*/ 237 w 237"/>
                <a:gd name="T15" fmla="*/ 431 h 708"/>
                <a:gd name="T16" fmla="*/ 43 w 237"/>
                <a:gd name="T17" fmla="*/ 236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08">
                  <a:moveTo>
                    <a:pt x="43" y="236"/>
                  </a:moveTo>
                  <a:cubicBezTo>
                    <a:pt x="43" y="129"/>
                    <a:pt x="130" y="42"/>
                    <a:pt x="237" y="42"/>
                  </a:cubicBezTo>
                  <a:cubicBezTo>
                    <a:pt x="237" y="0"/>
                    <a:pt x="237" y="0"/>
                    <a:pt x="237" y="0"/>
                  </a:cubicBezTo>
                  <a:cubicBezTo>
                    <a:pt x="106" y="0"/>
                    <a:pt x="0" y="106"/>
                    <a:pt x="0" y="236"/>
                  </a:cubicBezTo>
                  <a:cubicBezTo>
                    <a:pt x="0" y="350"/>
                    <a:pt x="80" y="445"/>
                    <a:pt x="187" y="468"/>
                  </a:cubicBezTo>
                  <a:cubicBezTo>
                    <a:pt x="200" y="470"/>
                    <a:pt x="199" y="482"/>
                    <a:pt x="201" y="496"/>
                  </a:cubicBezTo>
                  <a:cubicBezTo>
                    <a:pt x="237" y="708"/>
                    <a:pt x="237" y="708"/>
                    <a:pt x="237" y="708"/>
                  </a:cubicBezTo>
                  <a:cubicBezTo>
                    <a:pt x="237" y="431"/>
                    <a:pt x="237" y="431"/>
                    <a:pt x="237" y="431"/>
                  </a:cubicBezTo>
                  <a:cubicBezTo>
                    <a:pt x="130" y="431"/>
                    <a:pt x="43" y="343"/>
                    <a:pt x="43" y="236"/>
                  </a:cubicBezTo>
                  <a:close/>
                </a:path>
              </a:pathLst>
            </a:custGeom>
            <a:solidFill>
              <a:schemeClr val="accent4"/>
            </a:solidFill>
            <a:ln>
              <a:noFill/>
            </a:ln>
          </p:spPr>
          <p:txBody>
            <a:bodyPr vert="horz" wrap="square" lIns="91440" tIns="45720" rIns="91440" bIns="45720" numCol="1" anchor="t" anchorCtr="0" compatLnSpc="1"/>
            <a:lstStyle/>
            <a:p>
              <a:endParaRPr lang="id-ID"/>
            </a:p>
          </p:txBody>
        </p:sp>
      </p:grpSp>
      <p:grpSp>
        <p:nvGrpSpPr>
          <p:cNvPr id="105" name="Group 135"/>
          <p:cNvGrpSpPr/>
          <p:nvPr/>
        </p:nvGrpSpPr>
        <p:grpSpPr>
          <a:xfrm>
            <a:off x="6358356" y="2859024"/>
            <a:ext cx="1251352" cy="2206625"/>
            <a:chOff x="7864475" y="-1131888"/>
            <a:chExt cx="1778001" cy="3135313"/>
          </a:xfrm>
        </p:grpSpPr>
        <p:sp>
          <p:nvSpPr>
            <p:cNvPr id="106" name="Oval 12"/>
            <p:cNvSpPr>
              <a:spLocks noChangeArrowheads="1"/>
            </p:cNvSpPr>
            <p:nvPr/>
          </p:nvSpPr>
          <p:spPr bwMode="auto">
            <a:xfrm>
              <a:off x="8023225" y="-974725"/>
              <a:ext cx="1460500" cy="14589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13"/>
            <p:cNvSpPr/>
            <p:nvPr/>
          </p:nvSpPr>
          <p:spPr bwMode="auto">
            <a:xfrm>
              <a:off x="8751888" y="-1131888"/>
              <a:ext cx="890588" cy="3135313"/>
            </a:xfrm>
            <a:custGeom>
              <a:avLst/>
              <a:gdLst>
                <a:gd name="T0" fmla="*/ 0 w 237"/>
                <a:gd name="T1" fmla="*/ 0 h 834"/>
                <a:gd name="T2" fmla="*/ 0 w 237"/>
                <a:gd name="T3" fmla="*/ 42 h 834"/>
                <a:gd name="T4" fmla="*/ 195 w 237"/>
                <a:gd name="T5" fmla="*/ 236 h 834"/>
                <a:gd name="T6" fmla="*/ 0 w 237"/>
                <a:gd name="T7" fmla="*/ 430 h 834"/>
                <a:gd name="T8" fmla="*/ 0 w 237"/>
                <a:gd name="T9" fmla="*/ 834 h 834"/>
                <a:gd name="T10" fmla="*/ 38 w 237"/>
                <a:gd name="T11" fmla="*/ 499 h 834"/>
                <a:gd name="T12" fmla="*/ 52 w 237"/>
                <a:gd name="T13" fmla="*/ 467 h 834"/>
                <a:gd name="T14" fmla="*/ 237 w 237"/>
                <a:gd name="T15" fmla="*/ 236 h 834"/>
                <a:gd name="T16" fmla="*/ 0 w 237"/>
                <a:gd name="T1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834">
                  <a:moveTo>
                    <a:pt x="0" y="0"/>
                  </a:moveTo>
                  <a:cubicBezTo>
                    <a:pt x="0" y="42"/>
                    <a:pt x="0" y="42"/>
                    <a:pt x="0" y="42"/>
                  </a:cubicBezTo>
                  <a:cubicBezTo>
                    <a:pt x="107" y="42"/>
                    <a:pt x="195" y="129"/>
                    <a:pt x="195" y="236"/>
                  </a:cubicBezTo>
                  <a:cubicBezTo>
                    <a:pt x="195" y="343"/>
                    <a:pt x="107" y="430"/>
                    <a:pt x="0" y="430"/>
                  </a:cubicBezTo>
                  <a:cubicBezTo>
                    <a:pt x="0" y="834"/>
                    <a:pt x="0" y="834"/>
                    <a:pt x="0" y="834"/>
                  </a:cubicBezTo>
                  <a:cubicBezTo>
                    <a:pt x="38" y="499"/>
                    <a:pt x="38" y="499"/>
                    <a:pt x="38" y="499"/>
                  </a:cubicBezTo>
                  <a:cubicBezTo>
                    <a:pt x="40" y="485"/>
                    <a:pt x="39" y="470"/>
                    <a:pt x="52" y="467"/>
                  </a:cubicBezTo>
                  <a:cubicBezTo>
                    <a:pt x="158" y="444"/>
                    <a:pt x="237" y="349"/>
                    <a:pt x="237" y="236"/>
                  </a:cubicBezTo>
                  <a:cubicBezTo>
                    <a:pt x="237" y="106"/>
                    <a:pt x="131" y="0"/>
                    <a:pt x="0"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8" name="Freeform 14"/>
            <p:cNvSpPr/>
            <p:nvPr/>
          </p:nvSpPr>
          <p:spPr bwMode="auto">
            <a:xfrm>
              <a:off x="7864475" y="-1131888"/>
              <a:ext cx="887413" cy="3135313"/>
            </a:xfrm>
            <a:custGeom>
              <a:avLst/>
              <a:gdLst>
                <a:gd name="T0" fmla="*/ 42 w 236"/>
                <a:gd name="T1" fmla="*/ 236 h 834"/>
                <a:gd name="T2" fmla="*/ 236 w 236"/>
                <a:gd name="T3" fmla="*/ 42 h 834"/>
                <a:gd name="T4" fmla="*/ 236 w 236"/>
                <a:gd name="T5" fmla="*/ 0 h 834"/>
                <a:gd name="T6" fmla="*/ 0 w 236"/>
                <a:gd name="T7" fmla="*/ 236 h 834"/>
                <a:gd name="T8" fmla="*/ 184 w 236"/>
                <a:gd name="T9" fmla="*/ 467 h 834"/>
                <a:gd name="T10" fmla="*/ 198 w 236"/>
                <a:gd name="T11" fmla="*/ 494 h 834"/>
                <a:gd name="T12" fmla="*/ 236 w 236"/>
                <a:gd name="T13" fmla="*/ 834 h 834"/>
                <a:gd name="T14" fmla="*/ 236 w 236"/>
                <a:gd name="T15" fmla="*/ 430 h 834"/>
                <a:gd name="T16" fmla="*/ 42 w 236"/>
                <a:gd name="T17" fmla="*/ 236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834">
                  <a:moveTo>
                    <a:pt x="42" y="236"/>
                  </a:moveTo>
                  <a:cubicBezTo>
                    <a:pt x="42" y="129"/>
                    <a:pt x="130" y="42"/>
                    <a:pt x="236" y="42"/>
                  </a:cubicBezTo>
                  <a:cubicBezTo>
                    <a:pt x="236" y="0"/>
                    <a:pt x="236" y="0"/>
                    <a:pt x="236" y="0"/>
                  </a:cubicBezTo>
                  <a:cubicBezTo>
                    <a:pt x="106" y="0"/>
                    <a:pt x="0" y="106"/>
                    <a:pt x="0" y="236"/>
                  </a:cubicBezTo>
                  <a:cubicBezTo>
                    <a:pt x="0" y="349"/>
                    <a:pt x="79" y="443"/>
                    <a:pt x="184" y="467"/>
                  </a:cubicBezTo>
                  <a:cubicBezTo>
                    <a:pt x="198" y="470"/>
                    <a:pt x="197" y="480"/>
                    <a:pt x="198" y="494"/>
                  </a:cubicBezTo>
                  <a:cubicBezTo>
                    <a:pt x="236" y="834"/>
                    <a:pt x="236" y="834"/>
                    <a:pt x="236" y="834"/>
                  </a:cubicBezTo>
                  <a:cubicBezTo>
                    <a:pt x="236" y="430"/>
                    <a:pt x="236" y="430"/>
                    <a:pt x="236" y="430"/>
                  </a:cubicBezTo>
                  <a:cubicBezTo>
                    <a:pt x="130" y="430"/>
                    <a:pt x="42" y="343"/>
                    <a:pt x="42" y="23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09" name="Group 134"/>
          <p:cNvGrpSpPr/>
          <p:nvPr/>
        </p:nvGrpSpPr>
        <p:grpSpPr>
          <a:xfrm>
            <a:off x="2923005" y="2401824"/>
            <a:ext cx="882137" cy="2076450"/>
            <a:chOff x="2546350" y="-1876425"/>
            <a:chExt cx="1776413" cy="4181475"/>
          </a:xfrm>
        </p:grpSpPr>
        <p:sp>
          <p:nvSpPr>
            <p:cNvPr id="110" name="Oval 15"/>
            <p:cNvSpPr>
              <a:spLocks noChangeArrowheads="1"/>
            </p:cNvSpPr>
            <p:nvPr/>
          </p:nvSpPr>
          <p:spPr bwMode="auto">
            <a:xfrm>
              <a:off x="2703513" y="-1714500"/>
              <a:ext cx="1457325" cy="14589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1" name="Freeform 16"/>
            <p:cNvSpPr/>
            <p:nvPr/>
          </p:nvSpPr>
          <p:spPr bwMode="auto">
            <a:xfrm>
              <a:off x="3440113" y="-1876425"/>
              <a:ext cx="882650" cy="4090988"/>
            </a:xfrm>
            <a:custGeom>
              <a:avLst/>
              <a:gdLst>
                <a:gd name="T0" fmla="*/ 0 w 235"/>
                <a:gd name="T1" fmla="*/ 0 h 1088"/>
                <a:gd name="T2" fmla="*/ 0 w 235"/>
                <a:gd name="T3" fmla="*/ 43 h 1088"/>
                <a:gd name="T4" fmla="*/ 192 w 235"/>
                <a:gd name="T5" fmla="*/ 237 h 1088"/>
                <a:gd name="T6" fmla="*/ 0 w 235"/>
                <a:gd name="T7" fmla="*/ 431 h 1088"/>
                <a:gd name="T8" fmla="*/ 0 w 235"/>
                <a:gd name="T9" fmla="*/ 1088 h 1088"/>
                <a:gd name="T10" fmla="*/ 38 w 235"/>
                <a:gd name="T11" fmla="*/ 496 h 1088"/>
                <a:gd name="T12" fmla="*/ 52 w 235"/>
                <a:gd name="T13" fmla="*/ 467 h 1088"/>
                <a:gd name="T14" fmla="*/ 235 w 235"/>
                <a:gd name="T15" fmla="*/ 237 h 1088"/>
                <a:gd name="T16" fmla="*/ 0 w 235"/>
                <a:gd name="T1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1088">
                  <a:moveTo>
                    <a:pt x="0" y="0"/>
                  </a:moveTo>
                  <a:cubicBezTo>
                    <a:pt x="0" y="43"/>
                    <a:pt x="0" y="43"/>
                    <a:pt x="0" y="43"/>
                  </a:cubicBezTo>
                  <a:cubicBezTo>
                    <a:pt x="106" y="44"/>
                    <a:pt x="192" y="130"/>
                    <a:pt x="192" y="237"/>
                  </a:cubicBezTo>
                  <a:cubicBezTo>
                    <a:pt x="192" y="343"/>
                    <a:pt x="106" y="430"/>
                    <a:pt x="0" y="431"/>
                  </a:cubicBezTo>
                  <a:cubicBezTo>
                    <a:pt x="0" y="1088"/>
                    <a:pt x="0" y="1088"/>
                    <a:pt x="0" y="1088"/>
                  </a:cubicBezTo>
                  <a:cubicBezTo>
                    <a:pt x="38" y="496"/>
                    <a:pt x="38" y="496"/>
                    <a:pt x="38" y="496"/>
                  </a:cubicBezTo>
                  <a:cubicBezTo>
                    <a:pt x="39" y="481"/>
                    <a:pt x="38" y="471"/>
                    <a:pt x="52" y="467"/>
                  </a:cubicBezTo>
                  <a:cubicBezTo>
                    <a:pt x="157" y="443"/>
                    <a:pt x="235" y="349"/>
                    <a:pt x="235" y="237"/>
                  </a:cubicBezTo>
                  <a:cubicBezTo>
                    <a:pt x="235" y="107"/>
                    <a:pt x="130" y="1"/>
                    <a:pt x="0" y="0"/>
                  </a:cubicBez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2" name="Freeform 17"/>
            <p:cNvSpPr/>
            <p:nvPr/>
          </p:nvSpPr>
          <p:spPr bwMode="auto">
            <a:xfrm>
              <a:off x="2546350" y="-1876425"/>
              <a:ext cx="904875" cy="4181475"/>
            </a:xfrm>
            <a:custGeom>
              <a:avLst/>
              <a:gdLst>
                <a:gd name="T0" fmla="*/ 241 w 241"/>
                <a:gd name="T1" fmla="*/ 1043 h 1112"/>
                <a:gd name="T2" fmla="*/ 238 w 241"/>
                <a:gd name="T3" fmla="*/ 1088 h 1112"/>
                <a:gd name="T4" fmla="*/ 238 w 241"/>
                <a:gd name="T5" fmla="*/ 431 h 1112"/>
                <a:gd name="T6" fmla="*/ 236 w 241"/>
                <a:gd name="T7" fmla="*/ 431 h 1112"/>
                <a:gd name="T8" fmla="*/ 42 w 241"/>
                <a:gd name="T9" fmla="*/ 237 h 1112"/>
                <a:gd name="T10" fmla="*/ 236 w 241"/>
                <a:gd name="T11" fmla="*/ 43 h 1112"/>
                <a:gd name="T12" fmla="*/ 238 w 241"/>
                <a:gd name="T13" fmla="*/ 43 h 1112"/>
                <a:gd name="T14" fmla="*/ 238 w 241"/>
                <a:gd name="T15" fmla="*/ 0 h 1112"/>
                <a:gd name="T16" fmla="*/ 236 w 241"/>
                <a:gd name="T17" fmla="*/ 0 h 1112"/>
                <a:gd name="T18" fmla="*/ 0 w 241"/>
                <a:gd name="T19" fmla="*/ 237 h 1112"/>
                <a:gd name="T20" fmla="*/ 183 w 241"/>
                <a:gd name="T21" fmla="*/ 467 h 1112"/>
                <a:gd name="T22" fmla="*/ 196 w 241"/>
                <a:gd name="T23" fmla="*/ 494 h 1112"/>
                <a:gd name="T24" fmla="*/ 236 w 241"/>
                <a:gd name="T25" fmla="*/ 1112 h 1112"/>
                <a:gd name="T26" fmla="*/ 241 w 241"/>
                <a:gd name="T27" fmla="*/ 1043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112">
                  <a:moveTo>
                    <a:pt x="241" y="1043"/>
                  </a:moveTo>
                  <a:cubicBezTo>
                    <a:pt x="238" y="1088"/>
                    <a:pt x="238" y="1088"/>
                    <a:pt x="238" y="1088"/>
                  </a:cubicBezTo>
                  <a:cubicBezTo>
                    <a:pt x="238" y="431"/>
                    <a:pt x="238" y="431"/>
                    <a:pt x="238" y="431"/>
                  </a:cubicBezTo>
                  <a:cubicBezTo>
                    <a:pt x="237" y="431"/>
                    <a:pt x="237" y="431"/>
                    <a:pt x="236" y="431"/>
                  </a:cubicBezTo>
                  <a:cubicBezTo>
                    <a:pt x="129" y="431"/>
                    <a:pt x="42" y="344"/>
                    <a:pt x="42" y="237"/>
                  </a:cubicBezTo>
                  <a:cubicBezTo>
                    <a:pt x="42" y="130"/>
                    <a:pt x="129" y="43"/>
                    <a:pt x="236" y="43"/>
                  </a:cubicBezTo>
                  <a:cubicBezTo>
                    <a:pt x="237" y="43"/>
                    <a:pt x="237" y="43"/>
                    <a:pt x="238" y="43"/>
                  </a:cubicBezTo>
                  <a:cubicBezTo>
                    <a:pt x="238" y="0"/>
                    <a:pt x="238" y="0"/>
                    <a:pt x="238" y="0"/>
                  </a:cubicBezTo>
                  <a:cubicBezTo>
                    <a:pt x="237" y="0"/>
                    <a:pt x="237" y="0"/>
                    <a:pt x="236" y="0"/>
                  </a:cubicBezTo>
                  <a:cubicBezTo>
                    <a:pt x="106" y="0"/>
                    <a:pt x="0" y="106"/>
                    <a:pt x="0" y="237"/>
                  </a:cubicBezTo>
                  <a:cubicBezTo>
                    <a:pt x="0" y="349"/>
                    <a:pt x="78" y="443"/>
                    <a:pt x="183" y="467"/>
                  </a:cubicBezTo>
                  <a:cubicBezTo>
                    <a:pt x="197" y="471"/>
                    <a:pt x="195" y="480"/>
                    <a:pt x="196" y="494"/>
                  </a:cubicBezTo>
                  <a:cubicBezTo>
                    <a:pt x="236" y="1112"/>
                    <a:pt x="236" y="1112"/>
                    <a:pt x="236" y="1112"/>
                  </a:cubicBezTo>
                  <a:cubicBezTo>
                    <a:pt x="241" y="1043"/>
                    <a:pt x="241" y="1043"/>
                    <a:pt x="241" y="1043"/>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13" name="Group 136"/>
          <p:cNvGrpSpPr/>
          <p:nvPr/>
        </p:nvGrpSpPr>
        <p:grpSpPr>
          <a:xfrm>
            <a:off x="4210468" y="2662457"/>
            <a:ext cx="1093787" cy="1634841"/>
            <a:chOff x="7212013" y="765175"/>
            <a:chExt cx="1784351" cy="2667000"/>
          </a:xfrm>
        </p:grpSpPr>
        <p:sp>
          <p:nvSpPr>
            <p:cNvPr id="114" name="Oval 5"/>
            <p:cNvSpPr>
              <a:spLocks noChangeArrowheads="1"/>
            </p:cNvSpPr>
            <p:nvPr/>
          </p:nvSpPr>
          <p:spPr bwMode="auto">
            <a:xfrm>
              <a:off x="7373938" y="923925"/>
              <a:ext cx="1463675" cy="1465263"/>
            </a:xfrm>
            <a:prstGeom prst="ellipse">
              <a:avLst/>
            </a:prstGeom>
            <a:solidFill>
              <a:schemeClr val="bg1"/>
            </a:solidFill>
            <a:ln>
              <a:noFill/>
            </a:ln>
          </p:spPr>
          <p:txBody>
            <a:bodyPr vert="horz" wrap="square" lIns="91440" tIns="45720" rIns="91440" bIns="45720" numCol="1" anchor="t" anchorCtr="0" compatLnSpc="1"/>
            <a:lstStyle/>
            <a:p>
              <a:endParaRPr lang="id-ID"/>
            </a:p>
          </p:txBody>
        </p:sp>
        <p:sp>
          <p:nvSpPr>
            <p:cNvPr id="115" name="Freeform 6"/>
            <p:cNvSpPr/>
            <p:nvPr/>
          </p:nvSpPr>
          <p:spPr bwMode="auto">
            <a:xfrm>
              <a:off x="8105776" y="765175"/>
              <a:ext cx="890588" cy="2667000"/>
            </a:xfrm>
            <a:custGeom>
              <a:avLst/>
              <a:gdLst>
                <a:gd name="T0" fmla="*/ 0 w 236"/>
                <a:gd name="T1" fmla="*/ 0 h 708"/>
                <a:gd name="T2" fmla="*/ 0 w 236"/>
                <a:gd name="T3" fmla="*/ 42 h 708"/>
                <a:gd name="T4" fmla="*/ 194 w 236"/>
                <a:gd name="T5" fmla="*/ 236 h 708"/>
                <a:gd name="T6" fmla="*/ 0 w 236"/>
                <a:gd name="T7" fmla="*/ 431 h 708"/>
                <a:gd name="T8" fmla="*/ 0 w 236"/>
                <a:gd name="T9" fmla="*/ 708 h 708"/>
                <a:gd name="T10" fmla="*/ 35 w 236"/>
                <a:gd name="T11" fmla="*/ 495 h 708"/>
                <a:gd name="T12" fmla="*/ 50 w 236"/>
                <a:gd name="T13" fmla="*/ 468 h 708"/>
                <a:gd name="T14" fmla="*/ 236 w 236"/>
                <a:gd name="T15" fmla="*/ 236 h 708"/>
                <a:gd name="T16" fmla="*/ 0 w 236"/>
                <a:gd name="T17"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708">
                  <a:moveTo>
                    <a:pt x="0" y="0"/>
                  </a:moveTo>
                  <a:cubicBezTo>
                    <a:pt x="0" y="42"/>
                    <a:pt x="0" y="42"/>
                    <a:pt x="0" y="42"/>
                  </a:cubicBezTo>
                  <a:cubicBezTo>
                    <a:pt x="107" y="42"/>
                    <a:pt x="194" y="129"/>
                    <a:pt x="194" y="236"/>
                  </a:cubicBezTo>
                  <a:cubicBezTo>
                    <a:pt x="194" y="343"/>
                    <a:pt x="107" y="431"/>
                    <a:pt x="0" y="431"/>
                  </a:cubicBezTo>
                  <a:cubicBezTo>
                    <a:pt x="0" y="708"/>
                    <a:pt x="0" y="708"/>
                    <a:pt x="0" y="708"/>
                  </a:cubicBezTo>
                  <a:cubicBezTo>
                    <a:pt x="35" y="495"/>
                    <a:pt x="35" y="495"/>
                    <a:pt x="35" y="495"/>
                  </a:cubicBezTo>
                  <a:cubicBezTo>
                    <a:pt x="38" y="481"/>
                    <a:pt x="37" y="470"/>
                    <a:pt x="50" y="468"/>
                  </a:cubicBezTo>
                  <a:cubicBezTo>
                    <a:pt x="156" y="445"/>
                    <a:pt x="236" y="350"/>
                    <a:pt x="236" y="236"/>
                  </a:cubicBezTo>
                  <a:cubicBezTo>
                    <a:pt x="236" y="106"/>
                    <a:pt x="130" y="0"/>
                    <a:pt x="0" y="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id-ID"/>
            </a:p>
          </p:txBody>
        </p:sp>
        <p:sp>
          <p:nvSpPr>
            <p:cNvPr id="116" name="Freeform 7"/>
            <p:cNvSpPr/>
            <p:nvPr/>
          </p:nvSpPr>
          <p:spPr bwMode="auto">
            <a:xfrm>
              <a:off x="7212013" y="765175"/>
              <a:ext cx="893763" cy="2667000"/>
            </a:xfrm>
            <a:custGeom>
              <a:avLst/>
              <a:gdLst>
                <a:gd name="T0" fmla="*/ 43 w 237"/>
                <a:gd name="T1" fmla="*/ 236 h 708"/>
                <a:gd name="T2" fmla="*/ 237 w 237"/>
                <a:gd name="T3" fmla="*/ 42 h 708"/>
                <a:gd name="T4" fmla="*/ 237 w 237"/>
                <a:gd name="T5" fmla="*/ 0 h 708"/>
                <a:gd name="T6" fmla="*/ 0 w 237"/>
                <a:gd name="T7" fmla="*/ 236 h 708"/>
                <a:gd name="T8" fmla="*/ 187 w 237"/>
                <a:gd name="T9" fmla="*/ 468 h 708"/>
                <a:gd name="T10" fmla="*/ 201 w 237"/>
                <a:gd name="T11" fmla="*/ 496 h 708"/>
                <a:gd name="T12" fmla="*/ 237 w 237"/>
                <a:gd name="T13" fmla="*/ 708 h 708"/>
                <a:gd name="T14" fmla="*/ 237 w 237"/>
                <a:gd name="T15" fmla="*/ 431 h 708"/>
                <a:gd name="T16" fmla="*/ 43 w 237"/>
                <a:gd name="T17" fmla="*/ 236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08">
                  <a:moveTo>
                    <a:pt x="43" y="236"/>
                  </a:moveTo>
                  <a:cubicBezTo>
                    <a:pt x="43" y="129"/>
                    <a:pt x="130" y="42"/>
                    <a:pt x="237" y="42"/>
                  </a:cubicBezTo>
                  <a:cubicBezTo>
                    <a:pt x="237" y="0"/>
                    <a:pt x="237" y="0"/>
                    <a:pt x="237" y="0"/>
                  </a:cubicBezTo>
                  <a:cubicBezTo>
                    <a:pt x="106" y="0"/>
                    <a:pt x="0" y="106"/>
                    <a:pt x="0" y="236"/>
                  </a:cubicBezTo>
                  <a:cubicBezTo>
                    <a:pt x="0" y="350"/>
                    <a:pt x="80" y="445"/>
                    <a:pt x="187" y="468"/>
                  </a:cubicBezTo>
                  <a:cubicBezTo>
                    <a:pt x="200" y="470"/>
                    <a:pt x="199" y="482"/>
                    <a:pt x="201" y="496"/>
                  </a:cubicBezTo>
                  <a:cubicBezTo>
                    <a:pt x="237" y="708"/>
                    <a:pt x="237" y="708"/>
                    <a:pt x="237" y="708"/>
                  </a:cubicBezTo>
                  <a:cubicBezTo>
                    <a:pt x="237" y="431"/>
                    <a:pt x="237" y="431"/>
                    <a:pt x="237" y="431"/>
                  </a:cubicBezTo>
                  <a:cubicBezTo>
                    <a:pt x="130" y="431"/>
                    <a:pt x="43" y="343"/>
                    <a:pt x="43" y="236"/>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grpSp>
        <p:nvGrpSpPr>
          <p:cNvPr id="124" name="Group 156"/>
          <p:cNvGrpSpPr/>
          <p:nvPr/>
        </p:nvGrpSpPr>
        <p:grpSpPr>
          <a:xfrm>
            <a:off x="8420518" y="3226730"/>
            <a:ext cx="592137" cy="509110"/>
            <a:chOff x="8526463" y="646113"/>
            <a:chExt cx="1139825" cy="980003"/>
          </a:xfrm>
          <a:solidFill>
            <a:schemeClr val="accent4"/>
          </a:solidFill>
        </p:grpSpPr>
        <p:sp>
          <p:nvSpPr>
            <p:cNvPr id="125" name="Oval 21"/>
            <p:cNvSpPr>
              <a:spLocks noChangeArrowheads="1"/>
            </p:cNvSpPr>
            <p:nvPr/>
          </p:nvSpPr>
          <p:spPr bwMode="auto">
            <a:xfrm>
              <a:off x="8818563" y="1109664"/>
              <a:ext cx="554037" cy="51645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22"/>
            <p:cNvSpPr/>
            <p:nvPr/>
          </p:nvSpPr>
          <p:spPr bwMode="auto">
            <a:xfrm>
              <a:off x="8788401" y="646113"/>
              <a:ext cx="287338" cy="409575"/>
            </a:xfrm>
            <a:custGeom>
              <a:avLst/>
              <a:gdLst>
                <a:gd name="T0" fmla="*/ 45 w 76"/>
                <a:gd name="T1" fmla="*/ 106 h 108"/>
                <a:gd name="T2" fmla="*/ 73 w 76"/>
                <a:gd name="T3" fmla="*/ 50 h 108"/>
                <a:gd name="T4" fmla="*/ 32 w 76"/>
                <a:gd name="T5" fmla="*/ 3 h 108"/>
                <a:gd name="T6" fmla="*/ 4 w 76"/>
                <a:gd name="T7" fmla="*/ 58 h 108"/>
                <a:gd name="T8" fmla="*/ 45 w 76"/>
                <a:gd name="T9" fmla="*/ 106 h 108"/>
              </a:gdLst>
              <a:ahLst/>
              <a:cxnLst>
                <a:cxn ang="0">
                  <a:pos x="T0" y="T1"/>
                </a:cxn>
                <a:cxn ang="0">
                  <a:pos x="T2" y="T3"/>
                </a:cxn>
                <a:cxn ang="0">
                  <a:pos x="T4" y="T5"/>
                </a:cxn>
                <a:cxn ang="0">
                  <a:pos x="T6" y="T7"/>
                </a:cxn>
                <a:cxn ang="0">
                  <a:pos x="T8" y="T9"/>
                </a:cxn>
              </a:cxnLst>
              <a:rect l="0" t="0" r="r" b="b"/>
              <a:pathLst>
                <a:path w="76" h="108">
                  <a:moveTo>
                    <a:pt x="45" y="106"/>
                  </a:moveTo>
                  <a:cubicBezTo>
                    <a:pt x="64" y="104"/>
                    <a:pt x="76" y="79"/>
                    <a:pt x="73" y="50"/>
                  </a:cubicBezTo>
                  <a:cubicBezTo>
                    <a:pt x="69" y="22"/>
                    <a:pt x="51" y="0"/>
                    <a:pt x="32" y="3"/>
                  </a:cubicBezTo>
                  <a:cubicBezTo>
                    <a:pt x="13" y="5"/>
                    <a:pt x="0" y="30"/>
                    <a:pt x="4" y="58"/>
                  </a:cubicBezTo>
                  <a:cubicBezTo>
                    <a:pt x="7" y="87"/>
                    <a:pt x="25" y="108"/>
                    <a:pt x="45" y="10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Freeform 23"/>
            <p:cNvSpPr/>
            <p:nvPr/>
          </p:nvSpPr>
          <p:spPr bwMode="auto">
            <a:xfrm>
              <a:off x="9113838" y="646113"/>
              <a:ext cx="287338" cy="409575"/>
            </a:xfrm>
            <a:custGeom>
              <a:avLst/>
              <a:gdLst>
                <a:gd name="T0" fmla="*/ 32 w 76"/>
                <a:gd name="T1" fmla="*/ 106 h 108"/>
                <a:gd name="T2" fmla="*/ 73 w 76"/>
                <a:gd name="T3" fmla="*/ 58 h 108"/>
                <a:gd name="T4" fmla="*/ 44 w 76"/>
                <a:gd name="T5" fmla="*/ 3 h 108"/>
                <a:gd name="T6" fmla="*/ 4 w 76"/>
                <a:gd name="T7" fmla="*/ 50 h 108"/>
                <a:gd name="T8" fmla="*/ 32 w 76"/>
                <a:gd name="T9" fmla="*/ 106 h 108"/>
              </a:gdLst>
              <a:ahLst/>
              <a:cxnLst>
                <a:cxn ang="0">
                  <a:pos x="T0" y="T1"/>
                </a:cxn>
                <a:cxn ang="0">
                  <a:pos x="T2" y="T3"/>
                </a:cxn>
                <a:cxn ang="0">
                  <a:pos x="T4" y="T5"/>
                </a:cxn>
                <a:cxn ang="0">
                  <a:pos x="T6" y="T7"/>
                </a:cxn>
                <a:cxn ang="0">
                  <a:pos x="T8" y="T9"/>
                </a:cxn>
              </a:cxnLst>
              <a:rect l="0" t="0" r="r" b="b"/>
              <a:pathLst>
                <a:path w="76" h="108">
                  <a:moveTo>
                    <a:pt x="32" y="106"/>
                  </a:moveTo>
                  <a:cubicBezTo>
                    <a:pt x="51" y="108"/>
                    <a:pt x="69" y="87"/>
                    <a:pt x="73" y="58"/>
                  </a:cubicBezTo>
                  <a:cubicBezTo>
                    <a:pt x="76" y="30"/>
                    <a:pt x="63" y="5"/>
                    <a:pt x="44" y="3"/>
                  </a:cubicBezTo>
                  <a:cubicBezTo>
                    <a:pt x="25" y="0"/>
                    <a:pt x="7" y="22"/>
                    <a:pt x="4" y="50"/>
                  </a:cubicBezTo>
                  <a:cubicBezTo>
                    <a:pt x="0" y="79"/>
                    <a:pt x="13" y="104"/>
                    <a:pt x="32" y="10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8" name="Freeform 24"/>
            <p:cNvSpPr/>
            <p:nvPr/>
          </p:nvSpPr>
          <p:spPr bwMode="auto">
            <a:xfrm>
              <a:off x="9348788" y="938213"/>
              <a:ext cx="317500" cy="422275"/>
            </a:xfrm>
            <a:custGeom>
              <a:avLst/>
              <a:gdLst>
                <a:gd name="T0" fmla="*/ 57 w 84"/>
                <a:gd name="T1" fmla="*/ 6 h 111"/>
                <a:gd name="T2" fmla="*/ 9 w 84"/>
                <a:gd name="T3" fmla="*/ 46 h 111"/>
                <a:gd name="T4" fmla="*/ 27 w 84"/>
                <a:gd name="T5" fmla="*/ 106 h 111"/>
                <a:gd name="T6" fmla="*/ 75 w 84"/>
                <a:gd name="T7" fmla="*/ 66 h 111"/>
                <a:gd name="T8" fmla="*/ 57 w 84"/>
                <a:gd name="T9" fmla="*/ 6 h 111"/>
              </a:gdLst>
              <a:ahLst/>
              <a:cxnLst>
                <a:cxn ang="0">
                  <a:pos x="T0" y="T1"/>
                </a:cxn>
                <a:cxn ang="0">
                  <a:pos x="T2" y="T3"/>
                </a:cxn>
                <a:cxn ang="0">
                  <a:pos x="T4" y="T5"/>
                </a:cxn>
                <a:cxn ang="0">
                  <a:pos x="T6" y="T7"/>
                </a:cxn>
                <a:cxn ang="0">
                  <a:pos x="T8" y="T9"/>
                </a:cxn>
              </a:cxnLst>
              <a:rect l="0" t="0" r="r" b="b"/>
              <a:pathLst>
                <a:path w="84" h="111">
                  <a:moveTo>
                    <a:pt x="57" y="6"/>
                  </a:moveTo>
                  <a:cubicBezTo>
                    <a:pt x="38" y="0"/>
                    <a:pt x="17" y="18"/>
                    <a:pt x="9" y="46"/>
                  </a:cubicBezTo>
                  <a:cubicBezTo>
                    <a:pt x="0" y="73"/>
                    <a:pt x="9" y="100"/>
                    <a:pt x="27" y="106"/>
                  </a:cubicBezTo>
                  <a:cubicBezTo>
                    <a:pt x="46" y="111"/>
                    <a:pt x="67" y="93"/>
                    <a:pt x="75" y="66"/>
                  </a:cubicBezTo>
                  <a:cubicBezTo>
                    <a:pt x="84" y="38"/>
                    <a:pt x="75" y="11"/>
                    <a:pt x="5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9" name="Freeform 25"/>
            <p:cNvSpPr/>
            <p:nvPr/>
          </p:nvSpPr>
          <p:spPr bwMode="auto">
            <a:xfrm>
              <a:off x="8526463" y="938213"/>
              <a:ext cx="314325" cy="422275"/>
            </a:xfrm>
            <a:custGeom>
              <a:avLst/>
              <a:gdLst>
                <a:gd name="T0" fmla="*/ 75 w 83"/>
                <a:gd name="T1" fmla="*/ 46 h 111"/>
                <a:gd name="T2" fmla="*/ 27 w 83"/>
                <a:gd name="T3" fmla="*/ 6 h 111"/>
                <a:gd name="T4" fmla="*/ 8 w 83"/>
                <a:gd name="T5" fmla="*/ 66 h 111"/>
                <a:gd name="T6" fmla="*/ 56 w 83"/>
                <a:gd name="T7" fmla="*/ 106 h 111"/>
                <a:gd name="T8" fmla="*/ 75 w 83"/>
                <a:gd name="T9" fmla="*/ 46 h 111"/>
              </a:gdLst>
              <a:ahLst/>
              <a:cxnLst>
                <a:cxn ang="0">
                  <a:pos x="T0" y="T1"/>
                </a:cxn>
                <a:cxn ang="0">
                  <a:pos x="T2" y="T3"/>
                </a:cxn>
                <a:cxn ang="0">
                  <a:pos x="T4" y="T5"/>
                </a:cxn>
                <a:cxn ang="0">
                  <a:pos x="T6" y="T7"/>
                </a:cxn>
                <a:cxn ang="0">
                  <a:pos x="T8" y="T9"/>
                </a:cxn>
              </a:cxnLst>
              <a:rect l="0" t="0" r="r" b="b"/>
              <a:pathLst>
                <a:path w="83" h="111">
                  <a:moveTo>
                    <a:pt x="75" y="46"/>
                  </a:moveTo>
                  <a:cubicBezTo>
                    <a:pt x="67" y="18"/>
                    <a:pt x="45" y="0"/>
                    <a:pt x="27" y="6"/>
                  </a:cubicBezTo>
                  <a:cubicBezTo>
                    <a:pt x="8" y="11"/>
                    <a:pt x="0" y="38"/>
                    <a:pt x="8" y="66"/>
                  </a:cubicBezTo>
                  <a:cubicBezTo>
                    <a:pt x="16" y="93"/>
                    <a:pt x="38" y="111"/>
                    <a:pt x="56" y="106"/>
                  </a:cubicBezTo>
                  <a:cubicBezTo>
                    <a:pt x="75" y="100"/>
                    <a:pt x="83" y="73"/>
                    <a:pt x="75"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30" name="Freeform 169"/>
          <p:cNvSpPr/>
          <p:nvPr/>
        </p:nvSpPr>
        <p:spPr bwMode="auto">
          <a:xfrm>
            <a:off x="6736349" y="3211450"/>
            <a:ext cx="495196" cy="498474"/>
          </a:xfrm>
          <a:custGeom>
            <a:avLst/>
            <a:gdLst>
              <a:gd name="T0" fmla="*/ 151 w 151"/>
              <a:gd name="T1" fmla="*/ 123 h 152"/>
              <a:gd name="T2" fmla="*/ 104 w 151"/>
              <a:gd name="T3" fmla="*/ 76 h 152"/>
              <a:gd name="T4" fmla="*/ 132 w 151"/>
              <a:gd name="T5" fmla="*/ 76 h 152"/>
              <a:gd name="T6" fmla="*/ 94 w 151"/>
              <a:gd name="T7" fmla="*/ 38 h 152"/>
              <a:gd name="T8" fmla="*/ 113 w 151"/>
              <a:gd name="T9" fmla="*/ 38 h 152"/>
              <a:gd name="T10" fmla="*/ 75 w 151"/>
              <a:gd name="T11" fmla="*/ 0 h 152"/>
              <a:gd name="T12" fmla="*/ 37 w 151"/>
              <a:gd name="T13" fmla="*/ 38 h 152"/>
              <a:gd name="T14" fmla="*/ 56 w 151"/>
              <a:gd name="T15" fmla="*/ 38 h 152"/>
              <a:gd name="T16" fmla="*/ 18 w 151"/>
              <a:gd name="T17" fmla="*/ 76 h 152"/>
              <a:gd name="T18" fmla="*/ 47 w 151"/>
              <a:gd name="T19" fmla="*/ 76 h 152"/>
              <a:gd name="T20" fmla="*/ 0 w 151"/>
              <a:gd name="T21" fmla="*/ 123 h 152"/>
              <a:gd name="T22" fmla="*/ 56 w 151"/>
              <a:gd name="T23" fmla="*/ 123 h 152"/>
              <a:gd name="T24" fmla="*/ 56 w 151"/>
              <a:gd name="T25" fmla="*/ 152 h 152"/>
              <a:gd name="T26" fmla="*/ 94 w 151"/>
              <a:gd name="T27" fmla="*/ 152 h 152"/>
              <a:gd name="T28" fmla="*/ 94 w 151"/>
              <a:gd name="T29" fmla="*/ 123 h 152"/>
              <a:gd name="T30" fmla="*/ 151 w 151"/>
              <a:gd name="T31" fmla="*/ 1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52">
                <a:moveTo>
                  <a:pt x="151" y="123"/>
                </a:moveTo>
                <a:lnTo>
                  <a:pt x="104" y="76"/>
                </a:lnTo>
                <a:lnTo>
                  <a:pt x="132" y="76"/>
                </a:lnTo>
                <a:lnTo>
                  <a:pt x="94" y="38"/>
                </a:lnTo>
                <a:lnTo>
                  <a:pt x="113" y="38"/>
                </a:lnTo>
                <a:lnTo>
                  <a:pt x="75" y="0"/>
                </a:lnTo>
                <a:lnTo>
                  <a:pt x="37" y="38"/>
                </a:lnTo>
                <a:lnTo>
                  <a:pt x="56" y="38"/>
                </a:lnTo>
                <a:lnTo>
                  <a:pt x="18" y="76"/>
                </a:lnTo>
                <a:lnTo>
                  <a:pt x="47" y="76"/>
                </a:lnTo>
                <a:lnTo>
                  <a:pt x="0" y="123"/>
                </a:lnTo>
                <a:lnTo>
                  <a:pt x="56" y="123"/>
                </a:lnTo>
                <a:lnTo>
                  <a:pt x="56" y="152"/>
                </a:lnTo>
                <a:lnTo>
                  <a:pt x="94" y="152"/>
                </a:lnTo>
                <a:lnTo>
                  <a:pt x="94" y="123"/>
                </a:lnTo>
                <a:lnTo>
                  <a:pt x="151" y="123"/>
                </a:lnTo>
                <a:close/>
              </a:path>
            </a:pathLst>
          </a:custGeom>
          <a:solidFill>
            <a:schemeClr val="accent1"/>
          </a:solidFill>
          <a:ln>
            <a:noFill/>
          </a:ln>
        </p:spPr>
        <p:txBody>
          <a:bodyPr vert="horz" wrap="square" lIns="91440" tIns="45720" rIns="91440" bIns="45720" numCol="1" anchor="t" anchorCtr="0" compatLnSpc="1"/>
          <a:lstStyle/>
          <a:p>
            <a:endParaRPr lang="id-ID"/>
          </a:p>
        </p:txBody>
      </p:sp>
      <p:grpSp>
        <p:nvGrpSpPr>
          <p:cNvPr id="131" name="Group 158"/>
          <p:cNvGrpSpPr/>
          <p:nvPr/>
        </p:nvGrpSpPr>
        <p:grpSpPr>
          <a:xfrm>
            <a:off x="3234156" y="2647258"/>
            <a:ext cx="241300" cy="402830"/>
            <a:chOff x="6324601" y="4970463"/>
            <a:chExt cx="192088" cy="320675"/>
          </a:xfrm>
          <a:solidFill>
            <a:schemeClr val="accent2"/>
          </a:solidFill>
        </p:grpSpPr>
        <p:sp>
          <p:nvSpPr>
            <p:cNvPr id="132" name="Freeform 294"/>
            <p:cNvSpPr>
              <a:spLocks noEditPoints="1"/>
            </p:cNvSpPr>
            <p:nvPr/>
          </p:nvSpPr>
          <p:spPr bwMode="auto">
            <a:xfrm>
              <a:off x="6324601" y="4970463"/>
              <a:ext cx="192088" cy="320675"/>
            </a:xfrm>
            <a:custGeom>
              <a:avLst/>
              <a:gdLst>
                <a:gd name="T0" fmla="*/ 72 w 72"/>
                <a:gd name="T1" fmla="*/ 16 h 120"/>
                <a:gd name="T2" fmla="*/ 67 w 72"/>
                <a:gd name="T3" fmla="*/ 12 h 120"/>
                <a:gd name="T4" fmla="*/ 65 w 72"/>
                <a:gd name="T5" fmla="*/ 12 h 120"/>
                <a:gd name="T6" fmla="*/ 64 w 72"/>
                <a:gd name="T7" fmla="*/ 8 h 120"/>
                <a:gd name="T8" fmla="*/ 55 w 72"/>
                <a:gd name="T9" fmla="*/ 4 h 120"/>
                <a:gd name="T10" fmla="*/ 50 w 72"/>
                <a:gd name="T11" fmla="*/ 0 h 120"/>
                <a:gd name="T12" fmla="*/ 22 w 72"/>
                <a:gd name="T13" fmla="*/ 0 h 120"/>
                <a:gd name="T14" fmla="*/ 17 w 72"/>
                <a:gd name="T15" fmla="*/ 4 h 120"/>
                <a:gd name="T16" fmla="*/ 8 w 72"/>
                <a:gd name="T17" fmla="*/ 8 h 120"/>
                <a:gd name="T18" fmla="*/ 7 w 72"/>
                <a:gd name="T19" fmla="*/ 12 h 120"/>
                <a:gd name="T20" fmla="*/ 4 w 72"/>
                <a:gd name="T21" fmla="*/ 12 h 120"/>
                <a:gd name="T22" fmla="*/ 0 w 72"/>
                <a:gd name="T23" fmla="*/ 16 h 120"/>
                <a:gd name="T24" fmla="*/ 4 w 72"/>
                <a:gd name="T25" fmla="*/ 20 h 120"/>
                <a:gd name="T26" fmla="*/ 7 w 72"/>
                <a:gd name="T27" fmla="*/ 44 h 120"/>
                <a:gd name="T28" fmla="*/ 4 w 72"/>
                <a:gd name="T29" fmla="*/ 44 h 120"/>
                <a:gd name="T30" fmla="*/ 9 w 72"/>
                <a:gd name="T31" fmla="*/ 84 h 120"/>
                <a:gd name="T32" fmla="*/ 10 w 72"/>
                <a:gd name="T33" fmla="*/ 84 h 120"/>
                <a:gd name="T34" fmla="*/ 13 w 72"/>
                <a:gd name="T35" fmla="*/ 115 h 120"/>
                <a:gd name="T36" fmla="*/ 18 w 72"/>
                <a:gd name="T37" fmla="*/ 120 h 120"/>
                <a:gd name="T38" fmla="*/ 54 w 72"/>
                <a:gd name="T39" fmla="*/ 120 h 120"/>
                <a:gd name="T40" fmla="*/ 59 w 72"/>
                <a:gd name="T41" fmla="*/ 115 h 120"/>
                <a:gd name="T42" fmla="*/ 62 w 72"/>
                <a:gd name="T43" fmla="*/ 84 h 120"/>
                <a:gd name="T44" fmla="*/ 63 w 72"/>
                <a:gd name="T45" fmla="*/ 84 h 120"/>
                <a:gd name="T46" fmla="*/ 68 w 72"/>
                <a:gd name="T47" fmla="*/ 44 h 120"/>
                <a:gd name="T48" fmla="*/ 65 w 72"/>
                <a:gd name="T49" fmla="*/ 44 h 120"/>
                <a:gd name="T50" fmla="*/ 68 w 72"/>
                <a:gd name="T51" fmla="*/ 20 h 120"/>
                <a:gd name="T52" fmla="*/ 72 w 72"/>
                <a:gd name="T53" fmla="*/ 16 h 120"/>
                <a:gd name="T54" fmla="*/ 24 w 72"/>
                <a:gd name="T55" fmla="*/ 8 h 120"/>
                <a:gd name="T56" fmla="*/ 48 w 72"/>
                <a:gd name="T57" fmla="*/ 8 h 120"/>
                <a:gd name="T58" fmla="*/ 48 w 72"/>
                <a:gd name="T59" fmla="*/ 12 h 120"/>
                <a:gd name="T60" fmla="*/ 24 w 72"/>
                <a:gd name="T61" fmla="*/ 12 h 120"/>
                <a:gd name="T62" fmla="*/ 24 w 72"/>
                <a:gd name="T63" fmla="*/ 8 h 120"/>
                <a:gd name="T64" fmla="*/ 51 w 72"/>
                <a:gd name="T65" fmla="*/ 112 h 120"/>
                <a:gd name="T66" fmla="*/ 21 w 72"/>
                <a:gd name="T67" fmla="*/ 112 h 120"/>
                <a:gd name="T68" fmla="*/ 18 w 72"/>
                <a:gd name="T69" fmla="*/ 84 h 120"/>
                <a:gd name="T70" fmla="*/ 54 w 72"/>
                <a:gd name="T71" fmla="*/ 84 h 120"/>
                <a:gd name="T72" fmla="*/ 51 w 72"/>
                <a:gd name="T73" fmla="*/ 112 h 120"/>
                <a:gd name="T74" fmla="*/ 20 w 72"/>
                <a:gd name="T75" fmla="*/ 64 h 120"/>
                <a:gd name="T76" fmla="*/ 36 w 72"/>
                <a:gd name="T77" fmla="*/ 48 h 120"/>
                <a:gd name="T78" fmla="*/ 52 w 72"/>
                <a:gd name="T79" fmla="*/ 64 h 120"/>
                <a:gd name="T80" fmla="*/ 36 w 72"/>
                <a:gd name="T81" fmla="*/ 80 h 120"/>
                <a:gd name="T82" fmla="*/ 20 w 72"/>
                <a:gd name="T83" fmla="*/ 64 h 120"/>
                <a:gd name="T84" fmla="*/ 15 w 72"/>
                <a:gd name="T85" fmla="*/ 44 h 120"/>
                <a:gd name="T86" fmla="*/ 12 w 72"/>
                <a:gd name="T87" fmla="*/ 20 h 120"/>
                <a:gd name="T88" fmla="*/ 60 w 72"/>
                <a:gd name="T89" fmla="*/ 20 h 120"/>
                <a:gd name="T90" fmla="*/ 57 w 72"/>
                <a:gd name="T91" fmla="*/ 44 h 120"/>
                <a:gd name="T92" fmla="*/ 15 w 72"/>
                <a:gd name="T93"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120">
                  <a:moveTo>
                    <a:pt x="72" y="16"/>
                  </a:moveTo>
                  <a:cubicBezTo>
                    <a:pt x="72" y="14"/>
                    <a:pt x="70" y="12"/>
                    <a:pt x="67" y="12"/>
                  </a:cubicBezTo>
                  <a:cubicBezTo>
                    <a:pt x="65" y="12"/>
                    <a:pt x="65" y="12"/>
                    <a:pt x="65" y="12"/>
                  </a:cubicBezTo>
                  <a:cubicBezTo>
                    <a:pt x="64" y="10"/>
                    <a:pt x="64" y="9"/>
                    <a:pt x="64" y="8"/>
                  </a:cubicBezTo>
                  <a:cubicBezTo>
                    <a:pt x="55" y="4"/>
                    <a:pt x="55" y="4"/>
                    <a:pt x="55" y="4"/>
                  </a:cubicBezTo>
                  <a:cubicBezTo>
                    <a:pt x="55" y="2"/>
                    <a:pt x="53" y="0"/>
                    <a:pt x="50" y="0"/>
                  </a:cubicBezTo>
                  <a:cubicBezTo>
                    <a:pt x="22" y="0"/>
                    <a:pt x="22" y="0"/>
                    <a:pt x="22" y="0"/>
                  </a:cubicBezTo>
                  <a:cubicBezTo>
                    <a:pt x="19" y="0"/>
                    <a:pt x="17" y="2"/>
                    <a:pt x="17" y="4"/>
                  </a:cubicBezTo>
                  <a:cubicBezTo>
                    <a:pt x="8" y="8"/>
                    <a:pt x="8" y="8"/>
                    <a:pt x="8" y="8"/>
                  </a:cubicBezTo>
                  <a:cubicBezTo>
                    <a:pt x="8" y="9"/>
                    <a:pt x="8" y="10"/>
                    <a:pt x="7" y="12"/>
                  </a:cubicBezTo>
                  <a:cubicBezTo>
                    <a:pt x="4" y="12"/>
                    <a:pt x="4" y="12"/>
                    <a:pt x="4" y="12"/>
                  </a:cubicBezTo>
                  <a:cubicBezTo>
                    <a:pt x="2" y="12"/>
                    <a:pt x="0" y="14"/>
                    <a:pt x="0" y="16"/>
                  </a:cubicBezTo>
                  <a:cubicBezTo>
                    <a:pt x="0" y="18"/>
                    <a:pt x="2" y="20"/>
                    <a:pt x="4" y="20"/>
                  </a:cubicBezTo>
                  <a:cubicBezTo>
                    <a:pt x="7" y="44"/>
                    <a:pt x="7" y="44"/>
                    <a:pt x="7" y="44"/>
                  </a:cubicBezTo>
                  <a:cubicBezTo>
                    <a:pt x="4" y="44"/>
                    <a:pt x="4" y="44"/>
                    <a:pt x="4" y="44"/>
                  </a:cubicBezTo>
                  <a:cubicBezTo>
                    <a:pt x="9" y="84"/>
                    <a:pt x="9" y="84"/>
                    <a:pt x="9" y="84"/>
                  </a:cubicBezTo>
                  <a:cubicBezTo>
                    <a:pt x="10" y="84"/>
                    <a:pt x="10" y="84"/>
                    <a:pt x="10" y="84"/>
                  </a:cubicBezTo>
                  <a:cubicBezTo>
                    <a:pt x="13" y="115"/>
                    <a:pt x="13" y="115"/>
                    <a:pt x="13" y="115"/>
                  </a:cubicBezTo>
                  <a:cubicBezTo>
                    <a:pt x="13" y="118"/>
                    <a:pt x="15" y="120"/>
                    <a:pt x="18" y="120"/>
                  </a:cubicBezTo>
                  <a:cubicBezTo>
                    <a:pt x="54" y="120"/>
                    <a:pt x="54" y="120"/>
                    <a:pt x="54" y="120"/>
                  </a:cubicBezTo>
                  <a:cubicBezTo>
                    <a:pt x="57" y="120"/>
                    <a:pt x="59" y="118"/>
                    <a:pt x="59" y="115"/>
                  </a:cubicBezTo>
                  <a:cubicBezTo>
                    <a:pt x="62" y="84"/>
                    <a:pt x="62" y="84"/>
                    <a:pt x="62" y="84"/>
                  </a:cubicBezTo>
                  <a:cubicBezTo>
                    <a:pt x="63" y="84"/>
                    <a:pt x="63" y="84"/>
                    <a:pt x="63" y="84"/>
                  </a:cubicBezTo>
                  <a:cubicBezTo>
                    <a:pt x="68" y="44"/>
                    <a:pt x="68" y="44"/>
                    <a:pt x="68" y="44"/>
                  </a:cubicBezTo>
                  <a:cubicBezTo>
                    <a:pt x="65" y="44"/>
                    <a:pt x="65" y="44"/>
                    <a:pt x="65" y="44"/>
                  </a:cubicBezTo>
                  <a:cubicBezTo>
                    <a:pt x="68" y="20"/>
                    <a:pt x="68" y="20"/>
                    <a:pt x="68" y="20"/>
                  </a:cubicBezTo>
                  <a:cubicBezTo>
                    <a:pt x="70" y="20"/>
                    <a:pt x="72" y="18"/>
                    <a:pt x="72" y="16"/>
                  </a:cubicBezTo>
                  <a:close/>
                  <a:moveTo>
                    <a:pt x="24" y="8"/>
                  </a:moveTo>
                  <a:cubicBezTo>
                    <a:pt x="48" y="8"/>
                    <a:pt x="48" y="8"/>
                    <a:pt x="48" y="8"/>
                  </a:cubicBezTo>
                  <a:cubicBezTo>
                    <a:pt x="48" y="12"/>
                    <a:pt x="48" y="12"/>
                    <a:pt x="48" y="12"/>
                  </a:cubicBezTo>
                  <a:cubicBezTo>
                    <a:pt x="24" y="12"/>
                    <a:pt x="24" y="12"/>
                    <a:pt x="24" y="12"/>
                  </a:cubicBezTo>
                  <a:lnTo>
                    <a:pt x="24" y="8"/>
                  </a:lnTo>
                  <a:close/>
                  <a:moveTo>
                    <a:pt x="51" y="112"/>
                  </a:moveTo>
                  <a:cubicBezTo>
                    <a:pt x="21" y="112"/>
                    <a:pt x="21" y="112"/>
                    <a:pt x="21" y="112"/>
                  </a:cubicBezTo>
                  <a:cubicBezTo>
                    <a:pt x="18" y="84"/>
                    <a:pt x="18" y="84"/>
                    <a:pt x="18" y="84"/>
                  </a:cubicBezTo>
                  <a:cubicBezTo>
                    <a:pt x="54" y="84"/>
                    <a:pt x="54" y="84"/>
                    <a:pt x="54" y="84"/>
                  </a:cubicBezTo>
                  <a:lnTo>
                    <a:pt x="51" y="112"/>
                  </a:lnTo>
                  <a:close/>
                  <a:moveTo>
                    <a:pt x="20" y="64"/>
                  </a:moveTo>
                  <a:cubicBezTo>
                    <a:pt x="20" y="55"/>
                    <a:pt x="27" y="48"/>
                    <a:pt x="36" y="48"/>
                  </a:cubicBezTo>
                  <a:cubicBezTo>
                    <a:pt x="45" y="48"/>
                    <a:pt x="52" y="55"/>
                    <a:pt x="52" y="64"/>
                  </a:cubicBezTo>
                  <a:cubicBezTo>
                    <a:pt x="52" y="73"/>
                    <a:pt x="45" y="80"/>
                    <a:pt x="36" y="80"/>
                  </a:cubicBezTo>
                  <a:cubicBezTo>
                    <a:pt x="27" y="80"/>
                    <a:pt x="20" y="73"/>
                    <a:pt x="20" y="64"/>
                  </a:cubicBezTo>
                  <a:close/>
                  <a:moveTo>
                    <a:pt x="15" y="44"/>
                  </a:moveTo>
                  <a:cubicBezTo>
                    <a:pt x="12" y="20"/>
                    <a:pt x="12" y="20"/>
                    <a:pt x="12" y="20"/>
                  </a:cubicBezTo>
                  <a:cubicBezTo>
                    <a:pt x="60" y="20"/>
                    <a:pt x="60" y="20"/>
                    <a:pt x="60" y="20"/>
                  </a:cubicBezTo>
                  <a:cubicBezTo>
                    <a:pt x="57" y="44"/>
                    <a:pt x="57" y="44"/>
                    <a:pt x="57" y="44"/>
                  </a:cubicBezTo>
                  <a:lnTo>
                    <a:pt x="15" y="4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33" name="Oval 295"/>
            <p:cNvSpPr>
              <a:spLocks noChangeArrowheads="1"/>
            </p:cNvSpPr>
            <p:nvPr/>
          </p:nvSpPr>
          <p:spPr bwMode="auto">
            <a:xfrm>
              <a:off x="6388101" y="5110163"/>
              <a:ext cx="63500" cy="6350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34" name="Freeform 43"/>
          <p:cNvSpPr>
            <a:spLocks noEditPoints="1"/>
          </p:cNvSpPr>
          <p:nvPr/>
        </p:nvSpPr>
        <p:spPr bwMode="auto">
          <a:xfrm rot="18900000">
            <a:off x="4488603" y="2982881"/>
            <a:ext cx="566026" cy="401772"/>
          </a:xfrm>
          <a:custGeom>
            <a:avLst/>
            <a:gdLst>
              <a:gd name="T0" fmla="*/ 197 w 200"/>
              <a:gd name="T1" fmla="*/ 39 h 141"/>
              <a:gd name="T2" fmla="*/ 149 w 200"/>
              <a:gd name="T3" fmla="*/ 53 h 141"/>
              <a:gd name="T4" fmla="*/ 86 w 200"/>
              <a:gd name="T5" fmla="*/ 55 h 141"/>
              <a:gd name="T6" fmla="*/ 87 w 200"/>
              <a:gd name="T7" fmla="*/ 52 h 141"/>
              <a:gd name="T8" fmla="*/ 77 w 200"/>
              <a:gd name="T9" fmla="*/ 47 h 141"/>
              <a:gd name="T10" fmla="*/ 60 w 200"/>
              <a:gd name="T11" fmla="*/ 28 h 141"/>
              <a:gd name="T12" fmla="*/ 31 w 200"/>
              <a:gd name="T13" fmla="*/ 0 h 141"/>
              <a:gd name="T14" fmla="*/ 2 w 200"/>
              <a:gd name="T15" fmla="*/ 30 h 141"/>
              <a:gd name="T16" fmla="*/ 5 w 200"/>
              <a:gd name="T17" fmla="*/ 36 h 141"/>
              <a:gd name="T18" fmla="*/ 8 w 200"/>
              <a:gd name="T19" fmla="*/ 39 h 141"/>
              <a:gd name="T20" fmla="*/ 17 w 200"/>
              <a:gd name="T21" fmla="*/ 43 h 141"/>
              <a:gd name="T22" fmla="*/ 81 w 200"/>
              <a:gd name="T23" fmla="*/ 62 h 141"/>
              <a:gd name="T24" fmla="*/ 84 w 200"/>
              <a:gd name="T25" fmla="*/ 61 h 141"/>
              <a:gd name="T26" fmla="*/ 88 w 200"/>
              <a:gd name="T27" fmla="*/ 63 h 141"/>
              <a:gd name="T28" fmla="*/ 88 w 200"/>
              <a:gd name="T29" fmla="*/ 66 h 141"/>
              <a:gd name="T30" fmla="*/ 88 w 200"/>
              <a:gd name="T31" fmla="*/ 71 h 141"/>
              <a:gd name="T32" fmla="*/ 88 w 200"/>
              <a:gd name="T33" fmla="*/ 80 h 141"/>
              <a:gd name="T34" fmla="*/ 88 w 200"/>
              <a:gd name="T35" fmla="*/ 80 h 141"/>
              <a:gd name="T36" fmla="*/ 83 w 200"/>
              <a:gd name="T37" fmla="*/ 82 h 141"/>
              <a:gd name="T38" fmla="*/ 17 w 200"/>
              <a:gd name="T39" fmla="*/ 98 h 141"/>
              <a:gd name="T40" fmla="*/ 8 w 200"/>
              <a:gd name="T41" fmla="*/ 99 h 141"/>
              <a:gd name="T42" fmla="*/ 6 w 200"/>
              <a:gd name="T43" fmla="*/ 102 h 141"/>
              <a:gd name="T44" fmla="*/ 1 w 200"/>
              <a:gd name="T45" fmla="*/ 106 h 141"/>
              <a:gd name="T46" fmla="*/ 4 w 200"/>
              <a:gd name="T47" fmla="*/ 124 h 141"/>
              <a:gd name="T48" fmla="*/ 42 w 200"/>
              <a:gd name="T49" fmla="*/ 137 h 141"/>
              <a:gd name="T50" fmla="*/ 64 w 200"/>
              <a:gd name="T51" fmla="*/ 103 h 141"/>
              <a:gd name="T52" fmla="*/ 84 w 200"/>
              <a:gd name="T53" fmla="*/ 92 h 141"/>
              <a:gd name="T54" fmla="*/ 85 w 200"/>
              <a:gd name="T55" fmla="*/ 90 h 141"/>
              <a:gd name="T56" fmla="*/ 148 w 200"/>
              <a:gd name="T57" fmla="*/ 93 h 141"/>
              <a:gd name="T58" fmla="*/ 128 w 200"/>
              <a:gd name="T59" fmla="*/ 73 h 141"/>
              <a:gd name="T60" fmla="*/ 39 w 200"/>
              <a:gd name="T61" fmla="*/ 40 h 141"/>
              <a:gd name="T62" fmla="*/ 16 w 200"/>
              <a:gd name="T63" fmla="*/ 30 h 141"/>
              <a:gd name="T64" fmla="*/ 38 w 200"/>
              <a:gd name="T65" fmla="*/ 8 h 141"/>
              <a:gd name="T66" fmla="*/ 49 w 200"/>
              <a:gd name="T67" fmla="*/ 29 h 141"/>
              <a:gd name="T68" fmla="*/ 35 w 200"/>
              <a:gd name="T69" fmla="*/ 133 h 141"/>
              <a:gd name="T70" fmla="*/ 14 w 200"/>
              <a:gd name="T71" fmla="*/ 111 h 141"/>
              <a:gd name="T72" fmla="*/ 37 w 200"/>
              <a:gd name="T73" fmla="*/ 102 h 141"/>
              <a:gd name="T74" fmla="*/ 45 w 200"/>
              <a:gd name="T75" fmla="*/ 12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41">
                <a:moveTo>
                  <a:pt x="128" y="73"/>
                </a:moveTo>
                <a:cubicBezTo>
                  <a:pt x="153" y="61"/>
                  <a:pt x="196" y="41"/>
                  <a:pt x="197" y="39"/>
                </a:cubicBezTo>
                <a:cubicBezTo>
                  <a:pt x="197" y="39"/>
                  <a:pt x="197" y="39"/>
                  <a:pt x="197" y="39"/>
                </a:cubicBezTo>
                <a:cubicBezTo>
                  <a:pt x="196" y="40"/>
                  <a:pt x="149" y="53"/>
                  <a:pt x="149" y="53"/>
                </a:cubicBezTo>
                <a:cubicBezTo>
                  <a:pt x="107" y="63"/>
                  <a:pt x="107" y="63"/>
                  <a:pt x="107" y="63"/>
                </a:cubicBezTo>
                <a:cubicBezTo>
                  <a:pt x="86" y="55"/>
                  <a:pt x="86" y="55"/>
                  <a:pt x="86" y="55"/>
                </a:cubicBezTo>
                <a:cubicBezTo>
                  <a:pt x="86" y="55"/>
                  <a:pt x="86" y="55"/>
                  <a:pt x="86" y="55"/>
                </a:cubicBezTo>
                <a:cubicBezTo>
                  <a:pt x="86" y="55"/>
                  <a:pt x="87" y="53"/>
                  <a:pt x="87" y="52"/>
                </a:cubicBezTo>
                <a:cubicBezTo>
                  <a:pt x="86" y="51"/>
                  <a:pt x="85" y="51"/>
                  <a:pt x="85" y="51"/>
                </a:cubicBezTo>
                <a:cubicBezTo>
                  <a:pt x="85" y="51"/>
                  <a:pt x="82" y="50"/>
                  <a:pt x="77" y="47"/>
                </a:cubicBezTo>
                <a:cubicBezTo>
                  <a:pt x="72" y="45"/>
                  <a:pt x="67" y="41"/>
                  <a:pt x="65" y="39"/>
                </a:cubicBezTo>
                <a:cubicBezTo>
                  <a:pt x="64" y="37"/>
                  <a:pt x="61" y="33"/>
                  <a:pt x="60" y="28"/>
                </a:cubicBezTo>
                <a:cubicBezTo>
                  <a:pt x="58" y="18"/>
                  <a:pt x="53" y="10"/>
                  <a:pt x="45" y="4"/>
                </a:cubicBezTo>
                <a:cubicBezTo>
                  <a:pt x="45" y="4"/>
                  <a:pt x="40" y="0"/>
                  <a:pt x="31" y="0"/>
                </a:cubicBezTo>
                <a:cubicBezTo>
                  <a:pt x="20" y="0"/>
                  <a:pt x="11" y="6"/>
                  <a:pt x="7" y="16"/>
                </a:cubicBezTo>
                <a:cubicBezTo>
                  <a:pt x="6" y="19"/>
                  <a:pt x="3" y="28"/>
                  <a:pt x="2" y="30"/>
                </a:cubicBezTo>
                <a:cubicBezTo>
                  <a:pt x="2" y="31"/>
                  <a:pt x="2" y="32"/>
                  <a:pt x="2" y="33"/>
                </a:cubicBezTo>
                <a:cubicBezTo>
                  <a:pt x="3" y="35"/>
                  <a:pt x="4" y="36"/>
                  <a:pt x="5" y="36"/>
                </a:cubicBezTo>
                <a:cubicBezTo>
                  <a:pt x="6" y="37"/>
                  <a:pt x="7" y="37"/>
                  <a:pt x="7" y="38"/>
                </a:cubicBezTo>
                <a:cubicBezTo>
                  <a:pt x="8" y="38"/>
                  <a:pt x="8" y="39"/>
                  <a:pt x="8" y="39"/>
                </a:cubicBezTo>
                <a:cubicBezTo>
                  <a:pt x="9" y="40"/>
                  <a:pt x="9" y="40"/>
                  <a:pt x="10" y="41"/>
                </a:cubicBezTo>
                <a:cubicBezTo>
                  <a:pt x="10" y="41"/>
                  <a:pt x="16" y="43"/>
                  <a:pt x="17" y="43"/>
                </a:cubicBezTo>
                <a:cubicBezTo>
                  <a:pt x="18" y="43"/>
                  <a:pt x="19" y="43"/>
                  <a:pt x="19" y="43"/>
                </a:cubicBezTo>
                <a:cubicBezTo>
                  <a:pt x="81" y="62"/>
                  <a:pt x="81" y="62"/>
                  <a:pt x="81" y="62"/>
                </a:cubicBezTo>
                <a:cubicBezTo>
                  <a:pt x="83" y="63"/>
                  <a:pt x="83" y="62"/>
                  <a:pt x="83" y="62"/>
                </a:cubicBezTo>
                <a:cubicBezTo>
                  <a:pt x="84" y="61"/>
                  <a:pt x="84" y="61"/>
                  <a:pt x="84" y="61"/>
                </a:cubicBezTo>
                <a:cubicBezTo>
                  <a:pt x="85" y="62"/>
                  <a:pt x="88" y="63"/>
                  <a:pt x="88" y="63"/>
                </a:cubicBezTo>
                <a:cubicBezTo>
                  <a:pt x="88" y="63"/>
                  <a:pt x="88" y="63"/>
                  <a:pt x="88" y="63"/>
                </a:cubicBezTo>
                <a:cubicBezTo>
                  <a:pt x="88" y="63"/>
                  <a:pt x="88" y="63"/>
                  <a:pt x="88" y="63"/>
                </a:cubicBezTo>
                <a:cubicBezTo>
                  <a:pt x="88" y="64"/>
                  <a:pt x="88" y="64"/>
                  <a:pt x="88" y="66"/>
                </a:cubicBezTo>
                <a:cubicBezTo>
                  <a:pt x="88" y="68"/>
                  <a:pt x="88" y="70"/>
                  <a:pt x="89" y="71"/>
                </a:cubicBezTo>
                <a:cubicBezTo>
                  <a:pt x="89" y="71"/>
                  <a:pt x="89" y="71"/>
                  <a:pt x="88" y="71"/>
                </a:cubicBezTo>
                <a:cubicBezTo>
                  <a:pt x="88" y="73"/>
                  <a:pt x="88" y="76"/>
                  <a:pt x="88" y="77"/>
                </a:cubicBezTo>
                <a:cubicBezTo>
                  <a:pt x="88" y="79"/>
                  <a:pt x="88" y="80"/>
                  <a:pt x="88" y="80"/>
                </a:cubicBezTo>
                <a:cubicBezTo>
                  <a:pt x="88" y="80"/>
                  <a:pt x="88" y="80"/>
                  <a:pt x="88" y="80"/>
                </a:cubicBezTo>
                <a:cubicBezTo>
                  <a:pt x="88" y="80"/>
                  <a:pt x="88" y="80"/>
                  <a:pt x="88" y="80"/>
                </a:cubicBezTo>
                <a:cubicBezTo>
                  <a:pt x="87" y="80"/>
                  <a:pt x="85" y="82"/>
                  <a:pt x="83" y="82"/>
                </a:cubicBezTo>
                <a:cubicBezTo>
                  <a:pt x="83" y="82"/>
                  <a:pt x="83" y="82"/>
                  <a:pt x="83" y="82"/>
                </a:cubicBezTo>
                <a:cubicBezTo>
                  <a:pt x="83" y="82"/>
                  <a:pt x="82" y="80"/>
                  <a:pt x="80" y="81"/>
                </a:cubicBezTo>
                <a:cubicBezTo>
                  <a:pt x="17" y="98"/>
                  <a:pt x="17" y="98"/>
                  <a:pt x="17" y="98"/>
                </a:cubicBezTo>
                <a:cubicBezTo>
                  <a:pt x="17" y="98"/>
                  <a:pt x="16" y="97"/>
                  <a:pt x="15" y="97"/>
                </a:cubicBezTo>
                <a:cubicBezTo>
                  <a:pt x="14" y="97"/>
                  <a:pt x="9" y="99"/>
                  <a:pt x="8" y="99"/>
                </a:cubicBezTo>
                <a:cubicBezTo>
                  <a:pt x="7" y="100"/>
                  <a:pt x="7" y="100"/>
                  <a:pt x="7" y="101"/>
                </a:cubicBezTo>
                <a:cubicBezTo>
                  <a:pt x="6" y="101"/>
                  <a:pt x="6" y="102"/>
                  <a:pt x="6" y="102"/>
                </a:cubicBezTo>
                <a:cubicBezTo>
                  <a:pt x="5" y="103"/>
                  <a:pt x="4" y="103"/>
                  <a:pt x="4" y="103"/>
                </a:cubicBezTo>
                <a:cubicBezTo>
                  <a:pt x="2" y="104"/>
                  <a:pt x="1" y="105"/>
                  <a:pt x="1" y="106"/>
                </a:cubicBezTo>
                <a:cubicBezTo>
                  <a:pt x="0" y="107"/>
                  <a:pt x="0" y="109"/>
                  <a:pt x="0" y="110"/>
                </a:cubicBezTo>
                <a:cubicBezTo>
                  <a:pt x="1" y="112"/>
                  <a:pt x="3" y="121"/>
                  <a:pt x="4" y="124"/>
                </a:cubicBezTo>
                <a:cubicBezTo>
                  <a:pt x="8" y="134"/>
                  <a:pt x="16" y="141"/>
                  <a:pt x="28" y="141"/>
                </a:cubicBezTo>
                <a:cubicBezTo>
                  <a:pt x="37" y="141"/>
                  <a:pt x="42" y="137"/>
                  <a:pt x="42" y="137"/>
                </a:cubicBezTo>
                <a:cubicBezTo>
                  <a:pt x="50" y="132"/>
                  <a:pt x="55" y="124"/>
                  <a:pt x="57" y="114"/>
                </a:cubicBezTo>
                <a:cubicBezTo>
                  <a:pt x="59" y="109"/>
                  <a:pt x="62" y="105"/>
                  <a:pt x="64" y="103"/>
                </a:cubicBezTo>
                <a:cubicBezTo>
                  <a:pt x="65" y="102"/>
                  <a:pt x="70" y="98"/>
                  <a:pt x="76" y="96"/>
                </a:cubicBezTo>
                <a:cubicBezTo>
                  <a:pt x="81" y="94"/>
                  <a:pt x="84" y="92"/>
                  <a:pt x="84" y="92"/>
                </a:cubicBezTo>
                <a:cubicBezTo>
                  <a:pt x="84" y="92"/>
                  <a:pt x="85" y="92"/>
                  <a:pt x="85" y="91"/>
                </a:cubicBezTo>
                <a:cubicBezTo>
                  <a:pt x="85" y="91"/>
                  <a:pt x="85" y="91"/>
                  <a:pt x="85" y="90"/>
                </a:cubicBezTo>
                <a:cubicBezTo>
                  <a:pt x="109" y="82"/>
                  <a:pt x="109" y="82"/>
                  <a:pt x="109" y="82"/>
                </a:cubicBezTo>
                <a:cubicBezTo>
                  <a:pt x="148" y="93"/>
                  <a:pt x="148" y="93"/>
                  <a:pt x="148" y="93"/>
                </a:cubicBezTo>
                <a:cubicBezTo>
                  <a:pt x="148" y="93"/>
                  <a:pt x="196" y="107"/>
                  <a:pt x="197" y="107"/>
                </a:cubicBezTo>
                <a:cubicBezTo>
                  <a:pt x="200" y="108"/>
                  <a:pt x="154" y="86"/>
                  <a:pt x="128" y="73"/>
                </a:cubicBezTo>
                <a:close/>
                <a:moveTo>
                  <a:pt x="49" y="29"/>
                </a:moveTo>
                <a:cubicBezTo>
                  <a:pt x="48" y="35"/>
                  <a:pt x="44" y="39"/>
                  <a:pt x="39" y="40"/>
                </a:cubicBezTo>
                <a:cubicBezTo>
                  <a:pt x="35" y="40"/>
                  <a:pt x="31" y="39"/>
                  <a:pt x="27" y="38"/>
                </a:cubicBezTo>
                <a:cubicBezTo>
                  <a:pt x="22" y="36"/>
                  <a:pt x="18" y="34"/>
                  <a:pt x="16" y="30"/>
                </a:cubicBezTo>
                <a:cubicBezTo>
                  <a:pt x="14" y="26"/>
                  <a:pt x="14" y="23"/>
                  <a:pt x="15" y="18"/>
                </a:cubicBezTo>
                <a:cubicBezTo>
                  <a:pt x="18" y="10"/>
                  <a:pt x="28" y="5"/>
                  <a:pt x="38" y="8"/>
                </a:cubicBezTo>
                <a:cubicBezTo>
                  <a:pt x="43" y="10"/>
                  <a:pt x="46" y="13"/>
                  <a:pt x="48" y="18"/>
                </a:cubicBezTo>
                <a:cubicBezTo>
                  <a:pt x="50" y="21"/>
                  <a:pt x="50" y="24"/>
                  <a:pt x="49" y="29"/>
                </a:cubicBezTo>
                <a:close/>
                <a:moveTo>
                  <a:pt x="45" y="124"/>
                </a:moveTo>
                <a:cubicBezTo>
                  <a:pt x="43" y="128"/>
                  <a:pt x="40" y="132"/>
                  <a:pt x="35" y="133"/>
                </a:cubicBezTo>
                <a:cubicBezTo>
                  <a:pt x="25" y="136"/>
                  <a:pt x="15" y="131"/>
                  <a:pt x="13" y="122"/>
                </a:cubicBezTo>
                <a:cubicBezTo>
                  <a:pt x="12" y="118"/>
                  <a:pt x="12" y="114"/>
                  <a:pt x="14" y="111"/>
                </a:cubicBezTo>
                <a:cubicBezTo>
                  <a:pt x="16" y="107"/>
                  <a:pt x="21" y="104"/>
                  <a:pt x="26" y="103"/>
                </a:cubicBezTo>
                <a:cubicBezTo>
                  <a:pt x="29" y="102"/>
                  <a:pt x="34" y="101"/>
                  <a:pt x="37" y="102"/>
                </a:cubicBezTo>
                <a:cubicBezTo>
                  <a:pt x="42" y="103"/>
                  <a:pt x="46" y="107"/>
                  <a:pt x="47" y="113"/>
                </a:cubicBezTo>
                <a:cubicBezTo>
                  <a:pt x="48" y="117"/>
                  <a:pt x="47" y="121"/>
                  <a:pt x="45" y="124"/>
                </a:cubicBez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135" name="TextBox 13"/>
          <p:cNvSpPr txBox="1"/>
          <p:nvPr/>
        </p:nvSpPr>
        <p:spPr>
          <a:xfrm>
            <a:off x="5768723" y="202793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6" name="TextBox 13"/>
          <p:cNvSpPr txBox="1"/>
          <p:nvPr/>
        </p:nvSpPr>
        <p:spPr>
          <a:xfrm>
            <a:off x="5772804" y="231384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7" name="TextBox 13"/>
          <p:cNvSpPr txBox="1"/>
          <p:nvPr/>
        </p:nvSpPr>
        <p:spPr>
          <a:xfrm>
            <a:off x="3573704" y="1734867"/>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8" name="TextBox 13"/>
          <p:cNvSpPr txBox="1"/>
          <p:nvPr/>
        </p:nvSpPr>
        <p:spPr>
          <a:xfrm>
            <a:off x="3577785" y="2020772"/>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TextBox 13"/>
          <p:cNvSpPr txBox="1"/>
          <p:nvPr/>
        </p:nvSpPr>
        <p:spPr>
          <a:xfrm>
            <a:off x="9409341" y="3018609"/>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TextBox 13"/>
          <p:cNvSpPr txBox="1"/>
          <p:nvPr/>
        </p:nvSpPr>
        <p:spPr>
          <a:xfrm>
            <a:off x="9409341" y="3340610"/>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1" name="TextBox 13"/>
          <p:cNvSpPr txBox="1"/>
          <p:nvPr/>
        </p:nvSpPr>
        <p:spPr>
          <a:xfrm>
            <a:off x="1487373" y="2463214"/>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TextBox 13"/>
          <p:cNvSpPr txBox="1"/>
          <p:nvPr/>
        </p:nvSpPr>
        <p:spPr>
          <a:xfrm>
            <a:off x="448661" y="2785215"/>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点击此处添加标题</a:t>
            </a:r>
          </a:p>
        </p:txBody>
      </p:sp>
      <p:grpSp>
        <p:nvGrpSpPr>
          <p:cNvPr id="3" name="Group 27"/>
          <p:cNvGrpSpPr/>
          <p:nvPr/>
        </p:nvGrpSpPr>
        <p:grpSpPr>
          <a:xfrm>
            <a:off x="4317594" y="2051181"/>
            <a:ext cx="3159966" cy="1534529"/>
            <a:chOff x="4317594" y="1758950"/>
            <a:chExt cx="3159966" cy="1534529"/>
          </a:xfrm>
        </p:grpSpPr>
        <p:sp>
          <p:nvSpPr>
            <p:cNvPr id="5" name="Freeform 6"/>
            <p:cNvSpPr>
              <a:spLocks noEditPoints="1"/>
            </p:cNvSpPr>
            <p:nvPr/>
          </p:nvSpPr>
          <p:spPr bwMode="auto">
            <a:xfrm>
              <a:off x="4317594" y="1758950"/>
              <a:ext cx="3159966" cy="1534529"/>
            </a:xfrm>
            <a:custGeom>
              <a:avLst/>
              <a:gdLst>
                <a:gd name="T0" fmla="*/ 735 w 735"/>
                <a:gd name="T1" fmla="*/ 3 h 356"/>
                <a:gd name="T2" fmla="*/ 235 w 735"/>
                <a:gd name="T3" fmla="*/ 3 h 356"/>
                <a:gd name="T4" fmla="*/ 235 w 735"/>
                <a:gd name="T5" fmla="*/ 70 h 356"/>
                <a:gd name="T6" fmla="*/ 118 w 735"/>
                <a:gd name="T7" fmla="*/ 0 h 356"/>
                <a:gd name="T8" fmla="*/ 4 w 735"/>
                <a:gd name="T9" fmla="*/ 36 h 356"/>
                <a:gd name="T10" fmla="*/ 27 w 735"/>
                <a:gd name="T11" fmla="*/ 94 h 356"/>
                <a:gd name="T12" fmla="*/ 102 w 735"/>
                <a:gd name="T13" fmla="*/ 66 h 356"/>
                <a:gd name="T14" fmla="*/ 159 w 735"/>
                <a:gd name="T15" fmla="*/ 117 h 356"/>
                <a:gd name="T16" fmla="*/ 45 w 735"/>
                <a:gd name="T17" fmla="*/ 266 h 356"/>
                <a:gd name="T18" fmla="*/ 0 w 735"/>
                <a:gd name="T19" fmla="*/ 307 h 356"/>
                <a:gd name="T20" fmla="*/ 0 w 735"/>
                <a:gd name="T21" fmla="*/ 356 h 356"/>
                <a:gd name="T22" fmla="*/ 248 w 735"/>
                <a:gd name="T23" fmla="*/ 356 h 356"/>
                <a:gd name="T24" fmla="*/ 248 w 735"/>
                <a:gd name="T25" fmla="*/ 355 h 356"/>
                <a:gd name="T26" fmla="*/ 735 w 735"/>
                <a:gd name="T27" fmla="*/ 355 h 356"/>
                <a:gd name="T28" fmla="*/ 735 w 735"/>
                <a:gd name="T29" fmla="*/ 3 h 356"/>
                <a:gd name="T30" fmla="*/ 116 w 735"/>
                <a:gd name="T31" fmla="*/ 288 h 356"/>
                <a:gd name="T32" fmla="*/ 148 w 735"/>
                <a:gd name="T33" fmla="*/ 261 h 356"/>
                <a:gd name="T34" fmla="*/ 235 w 735"/>
                <a:gd name="T35" fmla="*/ 149 h 356"/>
                <a:gd name="T36" fmla="*/ 235 w 735"/>
                <a:gd name="T37" fmla="*/ 289 h 356"/>
                <a:gd name="T38" fmla="*/ 116 w 735"/>
                <a:gd name="T39" fmla="*/ 289 h 356"/>
                <a:gd name="T40" fmla="*/ 116 w 735"/>
                <a:gd name="T41" fmla="*/ 28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5" h="356">
                  <a:moveTo>
                    <a:pt x="735" y="3"/>
                  </a:moveTo>
                  <a:cubicBezTo>
                    <a:pt x="235" y="3"/>
                    <a:pt x="235" y="3"/>
                    <a:pt x="235" y="3"/>
                  </a:cubicBezTo>
                  <a:cubicBezTo>
                    <a:pt x="235" y="70"/>
                    <a:pt x="235" y="70"/>
                    <a:pt x="235" y="70"/>
                  </a:cubicBezTo>
                  <a:cubicBezTo>
                    <a:pt x="220" y="28"/>
                    <a:pt x="180" y="0"/>
                    <a:pt x="118" y="0"/>
                  </a:cubicBezTo>
                  <a:cubicBezTo>
                    <a:pt x="71" y="0"/>
                    <a:pt x="30" y="16"/>
                    <a:pt x="4" y="36"/>
                  </a:cubicBezTo>
                  <a:cubicBezTo>
                    <a:pt x="27" y="94"/>
                    <a:pt x="27" y="94"/>
                    <a:pt x="27" y="94"/>
                  </a:cubicBezTo>
                  <a:cubicBezTo>
                    <a:pt x="46" y="81"/>
                    <a:pt x="72" y="66"/>
                    <a:pt x="102" y="66"/>
                  </a:cubicBezTo>
                  <a:cubicBezTo>
                    <a:pt x="143" y="66"/>
                    <a:pt x="159" y="88"/>
                    <a:pt x="159" y="117"/>
                  </a:cubicBezTo>
                  <a:cubicBezTo>
                    <a:pt x="159" y="158"/>
                    <a:pt x="122" y="197"/>
                    <a:pt x="45" y="266"/>
                  </a:cubicBezTo>
                  <a:cubicBezTo>
                    <a:pt x="0" y="307"/>
                    <a:pt x="0" y="307"/>
                    <a:pt x="0" y="307"/>
                  </a:cubicBezTo>
                  <a:cubicBezTo>
                    <a:pt x="0" y="356"/>
                    <a:pt x="0" y="356"/>
                    <a:pt x="0" y="356"/>
                  </a:cubicBezTo>
                  <a:cubicBezTo>
                    <a:pt x="248" y="356"/>
                    <a:pt x="248" y="356"/>
                    <a:pt x="248" y="356"/>
                  </a:cubicBezTo>
                  <a:cubicBezTo>
                    <a:pt x="248" y="355"/>
                    <a:pt x="248" y="355"/>
                    <a:pt x="248" y="355"/>
                  </a:cubicBezTo>
                  <a:cubicBezTo>
                    <a:pt x="735" y="355"/>
                    <a:pt x="735" y="355"/>
                    <a:pt x="735" y="355"/>
                  </a:cubicBezTo>
                  <a:lnTo>
                    <a:pt x="735" y="3"/>
                  </a:lnTo>
                  <a:close/>
                  <a:moveTo>
                    <a:pt x="116" y="288"/>
                  </a:moveTo>
                  <a:cubicBezTo>
                    <a:pt x="148" y="261"/>
                    <a:pt x="148" y="261"/>
                    <a:pt x="148" y="261"/>
                  </a:cubicBezTo>
                  <a:cubicBezTo>
                    <a:pt x="187" y="226"/>
                    <a:pt x="221" y="190"/>
                    <a:pt x="235" y="149"/>
                  </a:cubicBezTo>
                  <a:cubicBezTo>
                    <a:pt x="235" y="289"/>
                    <a:pt x="235" y="289"/>
                    <a:pt x="235" y="289"/>
                  </a:cubicBezTo>
                  <a:cubicBezTo>
                    <a:pt x="116" y="289"/>
                    <a:pt x="116" y="289"/>
                    <a:pt x="116" y="289"/>
                  </a:cubicBezTo>
                  <a:lnTo>
                    <a:pt x="116" y="288"/>
                  </a:lnTo>
                  <a:close/>
                </a:path>
              </a:pathLst>
            </a:custGeom>
            <a:solidFill>
              <a:schemeClr val="accent2"/>
            </a:solidFill>
            <a:ln>
              <a:noFill/>
            </a:ln>
          </p:spPr>
          <p:txBody>
            <a:bodyPr vert="horz" wrap="square" lIns="91440" tIns="45720" rIns="91440" bIns="45720" numCol="1" anchor="t" anchorCtr="0" compatLnSpc="1"/>
            <a:lstStyle/>
            <a:p>
              <a:endParaRPr lang="id-ID">
                <a:solidFill>
                  <a:srgbClr val="000000"/>
                </a:solidFill>
              </a:endParaRPr>
            </a:p>
          </p:txBody>
        </p:sp>
        <p:sp>
          <p:nvSpPr>
            <p:cNvPr id="6" name="Rectangle 24"/>
            <p:cNvSpPr/>
            <p:nvPr/>
          </p:nvSpPr>
          <p:spPr>
            <a:xfrm>
              <a:off x="5050608" y="1772194"/>
              <a:ext cx="2394131" cy="151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0000"/>
                </a:solidFill>
              </a:endParaRPr>
            </a:p>
          </p:txBody>
        </p:sp>
      </p:grpSp>
      <p:sp>
        <p:nvSpPr>
          <p:cNvPr id="7" name="Freeform 5"/>
          <p:cNvSpPr/>
          <p:nvPr/>
        </p:nvSpPr>
        <p:spPr bwMode="auto">
          <a:xfrm>
            <a:off x="625123" y="2060272"/>
            <a:ext cx="2838152" cy="1516347"/>
          </a:xfrm>
          <a:custGeom>
            <a:avLst/>
            <a:gdLst>
              <a:gd name="T0" fmla="*/ 378 w 1561"/>
              <a:gd name="T1" fmla="*/ 0 h 834"/>
              <a:gd name="T2" fmla="*/ 378 w 1561"/>
              <a:gd name="T3" fmla="*/ 0 h 834"/>
              <a:gd name="T4" fmla="*/ 220 w 1561"/>
              <a:gd name="T5" fmla="*/ 0 h 834"/>
              <a:gd name="T6" fmla="*/ 0 w 1561"/>
              <a:gd name="T7" fmla="*/ 104 h 834"/>
              <a:gd name="T8" fmla="*/ 31 w 1561"/>
              <a:gd name="T9" fmla="*/ 249 h 834"/>
              <a:gd name="T10" fmla="*/ 189 w 1561"/>
              <a:gd name="T11" fmla="*/ 173 h 834"/>
              <a:gd name="T12" fmla="*/ 192 w 1561"/>
              <a:gd name="T13" fmla="*/ 173 h 834"/>
              <a:gd name="T14" fmla="*/ 192 w 1561"/>
              <a:gd name="T15" fmla="*/ 834 h 834"/>
              <a:gd name="T16" fmla="*/ 378 w 1561"/>
              <a:gd name="T17" fmla="*/ 834 h 834"/>
              <a:gd name="T18" fmla="*/ 378 w 1561"/>
              <a:gd name="T19" fmla="*/ 834 h 834"/>
              <a:gd name="T20" fmla="*/ 1561 w 1561"/>
              <a:gd name="T21" fmla="*/ 834 h 834"/>
              <a:gd name="T22" fmla="*/ 1561 w 1561"/>
              <a:gd name="T23" fmla="*/ 0 h 834"/>
              <a:gd name="T24" fmla="*/ 378 w 1561"/>
              <a:gd name="T25"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1" h="834">
                <a:moveTo>
                  <a:pt x="378" y="0"/>
                </a:moveTo>
                <a:lnTo>
                  <a:pt x="378" y="0"/>
                </a:lnTo>
                <a:lnTo>
                  <a:pt x="220" y="0"/>
                </a:lnTo>
                <a:lnTo>
                  <a:pt x="0" y="104"/>
                </a:lnTo>
                <a:lnTo>
                  <a:pt x="31" y="249"/>
                </a:lnTo>
                <a:lnTo>
                  <a:pt x="189" y="173"/>
                </a:lnTo>
                <a:lnTo>
                  <a:pt x="192" y="173"/>
                </a:lnTo>
                <a:lnTo>
                  <a:pt x="192" y="834"/>
                </a:lnTo>
                <a:lnTo>
                  <a:pt x="378" y="834"/>
                </a:lnTo>
                <a:lnTo>
                  <a:pt x="378" y="834"/>
                </a:lnTo>
                <a:lnTo>
                  <a:pt x="1561" y="834"/>
                </a:lnTo>
                <a:lnTo>
                  <a:pt x="1561" y="0"/>
                </a:lnTo>
                <a:lnTo>
                  <a:pt x="378" y="0"/>
                </a:lnTo>
                <a:close/>
              </a:path>
            </a:pathLst>
          </a:custGeom>
          <a:solidFill>
            <a:schemeClr val="accent1"/>
          </a:solidFill>
          <a:ln>
            <a:noFill/>
          </a:ln>
        </p:spPr>
        <p:txBody>
          <a:bodyPr vert="horz" wrap="square" lIns="91440" tIns="45720" rIns="91440" bIns="45720" numCol="1" anchor="t" anchorCtr="0" compatLnSpc="1"/>
          <a:lstStyle/>
          <a:p>
            <a:endParaRPr lang="id-ID">
              <a:solidFill>
                <a:srgbClr val="000000"/>
              </a:solidFill>
            </a:endParaRPr>
          </a:p>
        </p:txBody>
      </p:sp>
      <p:sp>
        <p:nvSpPr>
          <p:cNvPr id="8" name="Freeform 7"/>
          <p:cNvSpPr/>
          <p:nvPr/>
        </p:nvSpPr>
        <p:spPr bwMode="auto">
          <a:xfrm>
            <a:off x="8393727" y="2058453"/>
            <a:ext cx="2818152" cy="1519984"/>
          </a:xfrm>
          <a:custGeom>
            <a:avLst/>
            <a:gdLst>
              <a:gd name="T0" fmla="*/ 154 w 655"/>
              <a:gd name="T1" fmla="*/ 0 h 353"/>
              <a:gd name="T2" fmla="*/ 154 w 655"/>
              <a:gd name="T3" fmla="*/ 4 h 353"/>
              <a:gd name="T4" fmla="*/ 117 w 655"/>
              <a:gd name="T5" fmla="*/ 0 h 353"/>
              <a:gd name="T6" fmla="*/ 11 w 655"/>
              <a:gd name="T7" fmla="*/ 25 h 353"/>
              <a:gd name="T8" fmla="*/ 27 w 655"/>
              <a:gd name="T9" fmla="*/ 83 h 353"/>
              <a:gd name="T10" fmla="*/ 98 w 655"/>
              <a:gd name="T11" fmla="*/ 63 h 353"/>
              <a:gd name="T12" fmla="*/ 149 w 655"/>
              <a:gd name="T13" fmla="*/ 98 h 353"/>
              <a:gd name="T14" fmla="*/ 88 w 655"/>
              <a:gd name="T15" fmla="*/ 138 h 353"/>
              <a:gd name="T16" fmla="*/ 57 w 655"/>
              <a:gd name="T17" fmla="*/ 138 h 353"/>
              <a:gd name="T18" fmla="*/ 57 w 655"/>
              <a:gd name="T19" fmla="*/ 195 h 353"/>
              <a:gd name="T20" fmla="*/ 90 w 655"/>
              <a:gd name="T21" fmla="*/ 195 h 353"/>
              <a:gd name="T22" fmla="*/ 154 w 655"/>
              <a:gd name="T23" fmla="*/ 226 h 353"/>
              <a:gd name="T24" fmla="*/ 154 w 655"/>
              <a:gd name="T25" fmla="*/ 262 h 353"/>
              <a:gd name="T26" fmla="*/ 96 w 655"/>
              <a:gd name="T27" fmla="*/ 290 h 353"/>
              <a:gd name="T28" fmla="*/ 16 w 655"/>
              <a:gd name="T29" fmla="*/ 269 h 353"/>
              <a:gd name="T30" fmla="*/ 0 w 655"/>
              <a:gd name="T31" fmla="*/ 329 h 353"/>
              <a:gd name="T32" fmla="*/ 101 w 655"/>
              <a:gd name="T33" fmla="*/ 353 h 353"/>
              <a:gd name="T34" fmla="*/ 154 w 655"/>
              <a:gd name="T35" fmla="*/ 346 h 353"/>
              <a:gd name="T36" fmla="*/ 154 w 655"/>
              <a:gd name="T37" fmla="*/ 352 h 353"/>
              <a:gd name="T38" fmla="*/ 655 w 655"/>
              <a:gd name="T39" fmla="*/ 352 h 353"/>
              <a:gd name="T40" fmla="*/ 655 w 655"/>
              <a:gd name="T41" fmla="*/ 0 h 353"/>
              <a:gd name="T42" fmla="*/ 154 w 655"/>
              <a:gd name="T4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5" h="353">
                <a:moveTo>
                  <a:pt x="154" y="0"/>
                </a:moveTo>
                <a:cubicBezTo>
                  <a:pt x="154" y="4"/>
                  <a:pt x="154" y="4"/>
                  <a:pt x="154" y="4"/>
                </a:cubicBezTo>
                <a:cubicBezTo>
                  <a:pt x="143" y="1"/>
                  <a:pt x="130" y="0"/>
                  <a:pt x="117" y="0"/>
                </a:cubicBezTo>
                <a:cubicBezTo>
                  <a:pt x="72" y="0"/>
                  <a:pt x="31" y="12"/>
                  <a:pt x="11" y="25"/>
                </a:cubicBezTo>
                <a:cubicBezTo>
                  <a:pt x="27" y="83"/>
                  <a:pt x="27" y="83"/>
                  <a:pt x="27" y="83"/>
                </a:cubicBezTo>
                <a:cubicBezTo>
                  <a:pt x="41" y="75"/>
                  <a:pt x="70" y="63"/>
                  <a:pt x="98" y="63"/>
                </a:cubicBezTo>
                <a:cubicBezTo>
                  <a:pt x="132" y="63"/>
                  <a:pt x="149" y="78"/>
                  <a:pt x="149" y="98"/>
                </a:cubicBezTo>
                <a:cubicBezTo>
                  <a:pt x="149" y="127"/>
                  <a:pt x="115" y="138"/>
                  <a:pt x="88" y="138"/>
                </a:cubicBezTo>
                <a:cubicBezTo>
                  <a:pt x="57" y="138"/>
                  <a:pt x="57" y="138"/>
                  <a:pt x="57" y="138"/>
                </a:cubicBezTo>
                <a:cubicBezTo>
                  <a:pt x="57" y="195"/>
                  <a:pt x="57" y="195"/>
                  <a:pt x="57" y="195"/>
                </a:cubicBezTo>
                <a:cubicBezTo>
                  <a:pt x="90" y="195"/>
                  <a:pt x="90" y="195"/>
                  <a:pt x="90" y="195"/>
                </a:cubicBezTo>
                <a:cubicBezTo>
                  <a:pt x="118" y="195"/>
                  <a:pt x="145" y="205"/>
                  <a:pt x="154" y="226"/>
                </a:cubicBezTo>
                <a:cubicBezTo>
                  <a:pt x="154" y="262"/>
                  <a:pt x="154" y="262"/>
                  <a:pt x="154" y="262"/>
                </a:cubicBezTo>
                <a:cubicBezTo>
                  <a:pt x="147" y="278"/>
                  <a:pt x="127" y="290"/>
                  <a:pt x="96" y="290"/>
                </a:cubicBezTo>
                <a:cubicBezTo>
                  <a:pt x="63" y="290"/>
                  <a:pt x="30" y="276"/>
                  <a:pt x="16" y="269"/>
                </a:cubicBezTo>
                <a:cubicBezTo>
                  <a:pt x="0" y="329"/>
                  <a:pt x="0" y="329"/>
                  <a:pt x="0" y="329"/>
                </a:cubicBezTo>
                <a:cubicBezTo>
                  <a:pt x="20" y="341"/>
                  <a:pt x="57" y="353"/>
                  <a:pt x="101" y="353"/>
                </a:cubicBezTo>
                <a:cubicBezTo>
                  <a:pt x="121" y="353"/>
                  <a:pt x="139" y="350"/>
                  <a:pt x="154" y="346"/>
                </a:cubicBezTo>
                <a:cubicBezTo>
                  <a:pt x="154" y="352"/>
                  <a:pt x="154" y="352"/>
                  <a:pt x="154" y="352"/>
                </a:cubicBezTo>
                <a:cubicBezTo>
                  <a:pt x="655" y="352"/>
                  <a:pt x="655" y="352"/>
                  <a:pt x="655" y="352"/>
                </a:cubicBezTo>
                <a:cubicBezTo>
                  <a:pt x="655" y="0"/>
                  <a:pt x="655" y="0"/>
                  <a:pt x="655" y="0"/>
                </a:cubicBezTo>
                <a:lnTo>
                  <a:pt x="154" y="0"/>
                </a:lnTo>
                <a:close/>
              </a:path>
            </a:pathLst>
          </a:custGeom>
          <a:solidFill>
            <a:schemeClr val="accent3"/>
          </a:solidFill>
          <a:ln>
            <a:noFill/>
          </a:ln>
        </p:spPr>
        <p:txBody>
          <a:bodyPr vert="horz" wrap="square" lIns="91440" tIns="45720" rIns="91440" bIns="45720" numCol="1" anchor="t" anchorCtr="0" compatLnSpc="1"/>
          <a:lstStyle/>
          <a:p>
            <a:endParaRPr lang="id-ID">
              <a:solidFill>
                <a:srgbClr val="000000"/>
              </a:solidFill>
            </a:endParaRPr>
          </a:p>
        </p:txBody>
      </p:sp>
      <p:sp>
        <p:nvSpPr>
          <p:cNvPr id="9" name="Freeform 8"/>
          <p:cNvSpPr>
            <a:spLocks noEditPoints="1"/>
          </p:cNvSpPr>
          <p:nvPr/>
        </p:nvSpPr>
        <p:spPr bwMode="auto">
          <a:xfrm>
            <a:off x="470579" y="4366424"/>
            <a:ext cx="3147240" cy="1516347"/>
          </a:xfrm>
          <a:custGeom>
            <a:avLst/>
            <a:gdLst>
              <a:gd name="T0" fmla="*/ 232 w 732"/>
              <a:gd name="T1" fmla="*/ 0 h 352"/>
              <a:gd name="T2" fmla="*/ 232 w 732"/>
              <a:gd name="T3" fmla="*/ 1 h 352"/>
              <a:gd name="T4" fmla="*/ 132 w 732"/>
              <a:gd name="T5" fmla="*/ 1 h 352"/>
              <a:gd name="T6" fmla="*/ 0 w 732"/>
              <a:gd name="T7" fmla="*/ 214 h 352"/>
              <a:gd name="T8" fmla="*/ 0 w 732"/>
              <a:gd name="T9" fmla="*/ 267 h 352"/>
              <a:gd name="T10" fmla="*/ 155 w 732"/>
              <a:gd name="T11" fmla="*/ 267 h 352"/>
              <a:gd name="T12" fmla="*/ 155 w 732"/>
              <a:gd name="T13" fmla="*/ 351 h 352"/>
              <a:gd name="T14" fmla="*/ 232 w 732"/>
              <a:gd name="T15" fmla="*/ 351 h 352"/>
              <a:gd name="T16" fmla="*/ 232 w 732"/>
              <a:gd name="T17" fmla="*/ 352 h 352"/>
              <a:gd name="T18" fmla="*/ 732 w 732"/>
              <a:gd name="T19" fmla="*/ 352 h 352"/>
              <a:gd name="T20" fmla="*/ 732 w 732"/>
              <a:gd name="T21" fmla="*/ 0 h 352"/>
              <a:gd name="T22" fmla="*/ 232 w 732"/>
              <a:gd name="T23" fmla="*/ 0 h 352"/>
              <a:gd name="T24" fmla="*/ 155 w 732"/>
              <a:gd name="T25" fmla="*/ 129 h 352"/>
              <a:gd name="T26" fmla="*/ 155 w 732"/>
              <a:gd name="T27" fmla="*/ 206 h 352"/>
              <a:gd name="T28" fmla="*/ 76 w 732"/>
              <a:gd name="T29" fmla="*/ 206 h 352"/>
              <a:gd name="T30" fmla="*/ 77 w 732"/>
              <a:gd name="T31" fmla="*/ 205 h 352"/>
              <a:gd name="T32" fmla="*/ 123 w 732"/>
              <a:gd name="T33" fmla="*/ 129 h 352"/>
              <a:gd name="T34" fmla="*/ 156 w 732"/>
              <a:gd name="T35" fmla="*/ 63 h 352"/>
              <a:gd name="T36" fmla="*/ 158 w 732"/>
              <a:gd name="T37" fmla="*/ 63 h 352"/>
              <a:gd name="T38" fmla="*/ 155 w 732"/>
              <a:gd name="T39" fmla="*/ 12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352">
                <a:moveTo>
                  <a:pt x="232" y="0"/>
                </a:moveTo>
                <a:cubicBezTo>
                  <a:pt x="232" y="1"/>
                  <a:pt x="232" y="1"/>
                  <a:pt x="232" y="1"/>
                </a:cubicBezTo>
                <a:cubicBezTo>
                  <a:pt x="132" y="1"/>
                  <a:pt x="132" y="1"/>
                  <a:pt x="132" y="1"/>
                </a:cubicBezTo>
                <a:cubicBezTo>
                  <a:pt x="0" y="214"/>
                  <a:pt x="0" y="214"/>
                  <a:pt x="0" y="214"/>
                </a:cubicBezTo>
                <a:cubicBezTo>
                  <a:pt x="0" y="267"/>
                  <a:pt x="0" y="267"/>
                  <a:pt x="0" y="267"/>
                </a:cubicBezTo>
                <a:cubicBezTo>
                  <a:pt x="155" y="267"/>
                  <a:pt x="155" y="267"/>
                  <a:pt x="155" y="267"/>
                </a:cubicBezTo>
                <a:cubicBezTo>
                  <a:pt x="155" y="351"/>
                  <a:pt x="155" y="351"/>
                  <a:pt x="155" y="351"/>
                </a:cubicBezTo>
                <a:cubicBezTo>
                  <a:pt x="232" y="351"/>
                  <a:pt x="232" y="351"/>
                  <a:pt x="232" y="351"/>
                </a:cubicBezTo>
                <a:cubicBezTo>
                  <a:pt x="232" y="352"/>
                  <a:pt x="232" y="352"/>
                  <a:pt x="232" y="352"/>
                </a:cubicBezTo>
                <a:cubicBezTo>
                  <a:pt x="732" y="352"/>
                  <a:pt x="732" y="352"/>
                  <a:pt x="732" y="352"/>
                </a:cubicBezTo>
                <a:cubicBezTo>
                  <a:pt x="732" y="0"/>
                  <a:pt x="732" y="0"/>
                  <a:pt x="732" y="0"/>
                </a:cubicBezTo>
                <a:lnTo>
                  <a:pt x="232" y="0"/>
                </a:lnTo>
                <a:close/>
                <a:moveTo>
                  <a:pt x="155" y="129"/>
                </a:moveTo>
                <a:cubicBezTo>
                  <a:pt x="155" y="206"/>
                  <a:pt x="155" y="206"/>
                  <a:pt x="155" y="206"/>
                </a:cubicBezTo>
                <a:cubicBezTo>
                  <a:pt x="76" y="206"/>
                  <a:pt x="76" y="206"/>
                  <a:pt x="76" y="206"/>
                </a:cubicBezTo>
                <a:cubicBezTo>
                  <a:pt x="77" y="205"/>
                  <a:pt x="77" y="205"/>
                  <a:pt x="77" y="205"/>
                </a:cubicBezTo>
                <a:cubicBezTo>
                  <a:pt x="123" y="129"/>
                  <a:pt x="123" y="129"/>
                  <a:pt x="123" y="129"/>
                </a:cubicBezTo>
                <a:cubicBezTo>
                  <a:pt x="135" y="107"/>
                  <a:pt x="145" y="86"/>
                  <a:pt x="156" y="63"/>
                </a:cubicBezTo>
                <a:cubicBezTo>
                  <a:pt x="158" y="63"/>
                  <a:pt x="158" y="63"/>
                  <a:pt x="158" y="63"/>
                </a:cubicBezTo>
                <a:cubicBezTo>
                  <a:pt x="156" y="86"/>
                  <a:pt x="155" y="108"/>
                  <a:pt x="155" y="129"/>
                </a:cubicBezTo>
                <a:close/>
              </a:path>
            </a:pathLst>
          </a:custGeom>
          <a:solidFill>
            <a:schemeClr val="accent4"/>
          </a:solidFill>
          <a:ln>
            <a:noFill/>
          </a:ln>
        </p:spPr>
        <p:txBody>
          <a:bodyPr vert="horz" wrap="square" lIns="91440" tIns="45720" rIns="91440" bIns="45720" numCol="1" anchor="t" anchorCtr="0" compatLnSpc="1"/>
          <a:lstStyle/>
          <a:p>
            <a:endParaRPr lang="id-ID">
              <a:solidFill>
                <a:srgbClr val="000000"/>
              </a:solidFill>
            </a:endParaRPr>
          </a:p>
        </p:txBody>
      </p:sp>
      <p:grpSp>
        <p:nvGrpSpPr>
          <p:cNvPr id="10" name="Group 29"/>
          <p:cNvGrpSpPr/>
          <p:nvPr/>
        </p:nvGrpSpPr>
        <p:grpSpPr>
          <a:xfrm>
            <a:off x="4336685" y="4363884"/>
            <a:ext cx="3121785" cy="1521427"/>
            <a:chOff x="4336685" y="4071653"/>
            <a:chExt cx="3121785" cy="1521427"/>
          </a:xfrm>
        </p:grpSpPr>
        <p:sp>
          <p:nvSpPr>
            <p:cNvPr id="11" name="Rectangle 28"/>
            <p:cNvSpPr/>
            <p:nvPr/>
          </p:nvSpPr>
          <p:spPr>
            <a:xfrm>
              <a:off x="5042988" y="4081054"/>
              <a:ext cx="2394131" cy="15120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0000"/>
                </a:solidFill>
              </a:endParaRPr>
            </a:p>
          </p:txBody>
        </p:sp>
        <p:sp>
          <p:nvSpPr>
            <p:cNvPr id="12" name="Freeform 9"/>
            <p:cNvSpPr>
              <a:spLocks noEditPoints="1"/>
            </p:cNvSpPr>
            <p:nvPr/>
          </p:nvSpPr>
          <p:spPr bwMode="auto">
            <a:xfrm>
              <a:off x="4336685" y="4071653"/>
              <a:ext cx="3121785" cy="1516347"/>
            </a:xfrm>
            <a:custGeom>
              <a:avLst/>
              <a:gdLst>
                <a:gd name="T0" fmla="*/ 226 w 726"/>
                <a:gd name="T1" fmla="*/ 0 h 352"/>
                <a:gd name="T2" fmla="*/ 226 w 726"/>
                <a:gd name="T3" fmla="*/ 0 h 352"/>
                <a:gd name="T4" fmla="*/ 40 w 726"/>
                <a:gd name="T5" fmla="*/ 0 h 352"/>
                <a:gd name="T6" fmla="*/ 18 w 726"/>
                <a:gd name="T7" fmla="*/ 181 h 352"/>
                <a:gd name="T8" fmla="*/ 64 w 726"/>
                <a:gd name="T9" fmla="*/ 178 h 352"/>
                <a:gd name="T10" fmla="*/ 161 w 726"/>
                <a:gd name="T11" fmla="*/ 236 h 352"/>
                <a:gd name="T12" fmla="*/ 92 w 726"/>
                <a:gd name="T13" fmla="*/ 288 h 352"/>
                <a:gd name="T14" fmla="*/ 14 w 726"/>
                <a:gd name="T15" fmla="*/ 271 h 352"/>
                <a:gd name="T16" fmla="*/ 0 w 726"/>
                <a:gd name="T17" fmla="*/ 332 h 352"/>
                <a:gd name="T18" fmla="*/ 96 w 726"/>
                <a:gd name="T19" fmla="*/ 352 h 352"/>
                <a:gd name="T20" fmla="*/ 226 w 726"/>
                <a:gd name="T21" fmla="*/ 291 h 352"/>
                <a:gd name="T22" fmla="*/ 226 w 726"/>
                <a:gd name="T23" fmla="*/ 352 h 352"/>
                <a:gd name="T24" fmla="*/ 726 w 726"/>
                <a:gd name="T25" fmla="*/ 352 h 352"/>
                <a:gd name="T26" fmla="*/ 726 w 726"/>
                <a:gd name="T27" fmla="*/ 0 h 352"/>
                <a:gd name="T28" fmla="*/ 226 w 726"/>
                <a:gd name="T29" fmla="*/ 0 h 352"/>
                <a:gd name="T30" fmla="*/ 202 w 726"/>
                <a:gd name="T31" fmla="*/ 143 h 352"/>
                <a:gd name="T32" fmla="*/ 111 w 726"/>
                <a:gd name="T33" fmla="*/ 118 h 352"/>
                <a:gd name="T34" fmla="*/ 89 w 726"/>
                <a:gd name="T35" fmla="*/ 119 h 352"/>
                <a:gd name="T36" fmla="*/ 96 w 726"/>
                <a:gd name="T37" fmla="*/ 67 h 352"/>
                <a:gd name="T38" fmla="*/ 226 w 726"/>
                <a:gd name="T39" fmla="*/ 67 h 352"/>
                <a:gd name="T40" fmla="*/ 226 w 726"/>
                <a:gd name="T41" fmla="*/ 166 h 352"/>
                <a:gd name="T42" fmla="*/ 202 w 726"/>
                <a:gd name="T43" fmla="*/ 14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6" h="352">
                  <a:moveTo>
                    <a:pt x="226" y="0"/>
                  </a:moveTo>
                  <a:cubicBezTo>
                    <a:pt x="226" y="0"/>
                    <a:pt x="226" y="0"/>
                    <a:pt x="226" y="0"/>
                  </a:cubicBezTo>
                  <a:cubicBezTo>
                    <a:pt x="40" y="0"/>
                    <a:pt x="40" y="0"/>
                    <a:pt x="40" y="0"/>
                  </a:cubicBezTo>
                  <a:cubicBezTo>
                    <a:pt x="18" y="181"/>
                    <a:pt x="18" y="181"/>
                    <a:pt x="18" y="181"/>
                  </a:cubicBezTo>
                  <a:cubicBezTo>
                    <a:pt x="31" y="179"/>
                    <a:pt x="45" y="178"/>
                    <a:pt x="64" y="178"/>
                  </a:cubicBezTo>
                  <a:cubicBezTo>
                    <a:pt x="133" y="178"/>
                    <a:pt x="161" y="200"/>
                    <a:pt x="161" y="236"/>
                  </a:cubicBezTo>
                  <a:cubicBezTo>
                    <a:pt x="161" y="272"/>
                    <a:pt x="126" y="288"/>
                    <a:pt x="92" y="288"/>
                  </a:cubicBezTo>
                  <a:cubicBezTo>
                    <a:pt x="61" y="288"/>
                    <a:pt x="29" y="279"/>
                    <a:pt x="14" y="271"/>
                  </a:cubicBezTo>
                  <a:cubicBezTo>
                    <a:pt x="0" y="332"/>
                    <a:pt x="0" y="332"/>
                    <a:pt x="0" y="332"/>
                  </a:cubicBezTo>
                  <a:cubicBezTo>
                    <a:pt x="19" y="342"/>
                    <a:pt x="54" y="352"/>
                    <a:pt x="96" y="352"/>
                  </a:cubicBezTo>
                  <a:cubicBezTo>
                    <a:pt x="157" y="352"/>
                    <a:pt x="202" y="327"/>
                    <a:pt x="226" y="291"/>
                  </a:cubicBezTo>
                  <a:cubicBezTo>
                    <a:pt x="226" y="352"/>
                    <a:pt x="226" y="352"/>
                    <a:pt x="226" y="352"/>
                  </a:cubicBezTo>
                  <a:cubicBezTo>
                    <a:pt x="726" y="352"/>
                    <a:pt x="726" y="352"/>
                    <a:pt x="726" y="352"/>
                  </a:cubicBezTo>
                  <a:cubicBezTo>
                    <a:pt x="726" y="0"/>
                    <a:pt x="726" y="0"/>
                    <a:pt x="726" y="0"/>
                  </a:cubicBezTo>
                  <a:lnTo>
                    <a:pt x="226" y="0"/>
                  </a:lnTo>
                  <a:close/>
                  <a:moveTo>
                    <a:pt x="202" y="143"/>
                  </a:moveTo>
                  <a:cubicBezTo>
                    <a:pt x="178" y="126"/>
                    <a:pt x="144" y="118"/>
                    <a:pt x="111" y="118"/>
                  </a:cubicBezTo>
                  <a:cubicBezTo>
                    <a:pt x="103" y="118"/>
                    <a:pt x="96" y="119"/>
                    <a:pt x="89" y="119"/>
                  </a:cubicBezTo>
                  <a:cubicBezTo>
                    <a:pt x="96" y="67"/>
                    <a:pt x="96" y="67"/>
                    <a:pt x="96" y="67"/>
                  </a:cubicBezTo>
                  <a:cubicBezTo>
                    <a:pt x="226" y="67"/>
                    <a:pt x="226" y="67"/>
                    <a:pt x="226" y="67"/>
                  </a:cubicBezTo>
                  <a:cubicBezTo>
                    <a:pt x="226" y="166"/>
                    <a:pt x="226" y="166"/>
                    <a:pt x="226" y="166"/>
                  </a:cubicBezTo>
                  <a:cubicBezTo>
                    <a:pt x="219" y="157"/>
                    <a:pt x="211" y="149"/>
                    <a:pt x="202" y="143"/>
                  </a:cubicBezTo>
                  <a:close/>
                </a:path>
              </a:pathLst>
            </a:custGeom>
            <a:solidFill>
              <a:schemeClr val="accent5"/>
            </a:solidFill>
            <a:ln>
              <a:noFill/>
            </a:ln>
          </p:spPr>
          <p:txBody>
            <a:bodyPr vert="horz" wrap="square" lIns="91440" tIns="45720" rIns="91440" bIns="45720" numCol="1" anchor="t" anchorCtr="0" compatLnSpc="1"/>
            <a:lstStyle/>
            <a:p>
              <a:endParaRPr lang="id-ID">
                <a:solidFill>
                  <a:srgbClr val="000000"/>
                </a:solidFill>
              </a:endParaRPr>
            </a:p>
          </p:txBody>
        </p:sp>
      </p:grpSp>
      <p:sp>
        <p:nvSpPr>
          <p:cNvPr id="13" name="Freeform 10"/>
          <p:cNvSpPr>
            <a:spLocks noEditPoints="1"/>
          </p:cNvSpPr>
          <p:nvPr/>
        </p:nvSpPr>
        <p:spPr bwMode="auto">
          <a:xfrm>
            <a:off x="8333728" y="4366424"/>
            <a:ext cx="2938150" cy="1516347"/>
          </a:xfrm>
          <a:custGeom>
            <a:avLst/>
            <a:gdLst>
              <a:gd name="T0" fmla="*/ 183 w 683"/>
              <a:gd name="T1" fmla="*/ 0 h 352"/>
              <a:gd name="T2" fmla="*/ 183 w 683"/>
              <a:gd name="T3" fmla="*/ 1 h 352"/>
              <a:gd name="T4" fmla="*/ 61 w 683"/>
              <a:gd name="T5" fmla="*/ 51 h 352"/>
              <a:gd name="T6" fmla="*/ 0 w 683"/>
              <a:gd name="T7" fmla="*/ 203 h 352"/>
              <a:gd name="T8" fmla="*/ 136 w 683"/>
              <a:gd name="T9" fmla="*/ 352 h 352"/>
              <a:gd name="T10" fmla="*/ 183 w 683"/>
              <a:gd name="T11" fmla="*/ 343 h 352"/>
              <a:gd name="T12" fmla="*/ 183 w 683"/>
              <a:gd name="T13" fmla="*/ 352 h 352"/>
              <a:gd name="T14" fmla="*/ 683 w 683"/>
              <a:gd name="T15" fmla="*/ 352 h 352"/>
              <a:gd name="T16" fmla="*/ 683 w 683"/>
              <a:gd name="T17" fmla="*/ 0 h 352"/>
              <a:gd name="T18" fmla="*/ 183 w 683"/>
              <a:gd name="T19" fmla="*/ 0 h 352"/>
              <a:gd name="T20" fmla="*/ 135 w 683"/>
              <a:gd name="T21" fmla="*/ 293 h 352"/>
              <a:gd name="T22" fmla="*/ 134 w 683"/>
              <a:gd name="T23" fmla="*/ 293 h 352"/>
              <a:gd name="T24" fmla="*/ 79 w 683"/>
              <a:gd name="T25" fmla="*/ 224 h 352"/>
              <a:gd name="T26" fmla="*/ 83 w 683"/>
              <a:gd name="T27" fmla="*/ 204 h 352"/>
              <a:gd name="T28" fmla="*/ 129 w 683"/>
              <a:gd name="T29" fmla="*/ 174 h 352"/>
              <a:gd name="T30" fmla="*/ 180 w 683"/>
              <a:gd name="T31" fmla="*/ 233 h 352"/>
              <a:gd name="T32" fmla="*/ 135 w 683"/>
              <a:gd name="T33" fmla="*/ 293 h 352"/>
              <a:gd name="T34" fmla="*/ 156 w 683"/>
              <a:gd name="T35" fmla="*/ 117 h 352"/>
              <a:gd name="T36" fmla="*/ 83 w 683"/>
              <a:gd name="T37" fmla="*/ 144 h 352"/>
              <a:gd name="T38" fmla="*/ 82 w 683"/>
              <a:gd name="T39" fmla="*/ 144 h 352"/>
              <a:gd name="T40" fmla="*/ 183 w 683"/>
              <a:gd name="T41" fmla="*/ 64 h 352"/>
              <a:gd name="T42" fmla="*/ 183 w 683"/>
              <a:gd name="T43" fmla="*/ 121 h 352"/>
              <a:gd name="T44" fmla="*/ 156 w 683"/>
              <a:gd name="T45" fmla="*/ 11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3" h="352">
                <a:moveTo>
                  <a:pt x="183" y="0"/>
                </a:moveTo>
                <a:cubicBezTo>
                  <a:pt x="183" y="1"/>
                  <a:pt x="183" y="1"/>
                  <a:pt x="183" y="1"/>
                </a:cubicBezTo>
                <a:cubicBezTo>
                  <a:pt x="134" y="5"/>
                  <a:pt x="92" y="21"/>
                  <a:pt x="61" y="51"/>
                </a:cubicBezTo>
                <a:cubicBezTo>
                  <a:pt x="23" y="85"/>
                  <a:pt x="0" y="139"/>
                  <a:pt x="0" y="203"/>
                </a:cubicBezTo>
                <a:cubicBezTo>
                  <a:pt x="0" y="284"/>
                  <a:pt x="44" y="352"/>
                  <a:pt x="136" y="352"/>
                </a:cubicBezTo>
                <a:cubicBezTo>
                  <a:pt x="153" y="352"/>
                  <a:pt x="169" y="349"/>
                  <a:pt x="183" y="343"/>
                </a:cubicBezTo>
                <a:cubicBezTo>
                  <a:pt x="183" y="352"/>
                  <a:pt x="183" y="352"/>
                  <a:pt x="183" y="352"/>
                </a:cubicBezTo>
                <a:cubicBezTo>
                  <a:pt x="683" y="352"/>
                  <a:pt x="683" y="352"/>
                  <a:pt x="683" y="352"/>
                </a:cubicBezTo>
                <a:cubicBezTo>
                  <a:pt x="683" y="0"/>
                  <a:pt x="683" y="0"/>
                  <a:pt x="683" y="0"/>
                </a:cubicBezTo>
                <a:lnTo>
                  <a:pt x="183" y="0"/>
                </a:lnTo>
                <a:close/>
                <a:moveTo>
                  <a:pt x="135" y="293"/>
                </a:moveTo>
                <a:cubicBezTo>
                  <a:pt x="134" y="293"/>
                  <a:pt x="134" y="293"/>
                  <a:pt x="134" y="293"/>
                </a:cubicBezTo>
                <a:cubicBezTo>
                  <a:pt x="98" y="293"/>
                  <a:pt x="81" y="261"/>
                  <a:pt x="79" y="224"/>
                </a:cubicBezTo>
                <a:cubicBezTo>
                  <a:pt x="79" y="215"/>
                  <a:pt x="80" y="209"/>
                  <a:pt x="83" y="204"/>
                </a:cubicBezTo>
                <a:cubicBezTo>
                  <a:pt x="90" y="187"/>
                  <a:pt x="108" y="174"/>
                  <a:pt x="129" y="174"/>
                </a:cubicBezTo>
                <a:cubicBezTo>
                  <a:pt x="163" y="174"/>
                  <a:pt x="180" y="201"/>
                  <a:pt x="180" y="233"/>
                </a:cubicBezTo>
                <a:cubicBezTo>
                  <a:pt x="180" y="267"/>
                  <a:pt x="162" y="293"/>
                  <a:pt x="135" y="293"/>
                </a:cubicBezTo>
                <a:close/>
                <a:moveTo>
                  <a:pt x="156" y="117"/>
                </a:moveTo>
                <a:cubicBezTo>
                  <a:pt x="124" y="117"/>
                  <a:pt x="100" y="127"/>
                  <a:pt x="83" y="144"/>
                </a:cubicBezTo>
                <a:cubicBezTo>
                  <a:pt x="82" y="144"/>
                  <a:pt x="82" y="144"/>
                  <a:pt x="82" y="144"/>
                </a:cubicBezTo>
                <a:cubicBezTo>
                  <a:pt x="90" y="107"/>
                  <a:pt x="119" y="72"/>
                  <a:pt x="183" y="64"/>
                </a:cubicBezTo>
                <a:cubicBezTo>
                  <a:pt x="183" y="121"/>
                  <a:pt x="183" y="121"/>
                  <a:pt x="183" y="121"/>
                </a:cubicBezTo>
                <a:cubicBezTo>
                  <a:pt x="174" y="119"/>
                  <a:pt x="165" y="117"/>
                  <a:pt x="156" y="117"/>
                </a:cubicBezTo>
                <a:close/>
              </a:path>
            </a:pathLst>
          </a:custGeom>
          <a:solidFill>
            <a:srgbClr val="C3C3BF"/>
          </a:solidFill>
          <a:ln>
            <a:noFill/>
          </a:ln>
        </p:spPr>
        <p:txBody>
          <a:bodyPr vert="horz" wrap="square" lIns="91440" tIns="45720" rIns="91440" bIns="45720" numCol="1" anchor="t" anchorCtr="0" compatLnSpc="1"/>
          <a:lstStyle/>
          <a:p>
            <a:endParaRPr lang="id-ID">
              <a:solidFill>
                <a:srgbClr val="000000"/>
              </a:solidFill>
            </a:endParaRPr>
          </a:p>
        </p:txBody>
      </p:sp>
      <p:sp>
        <p:nvSpPr>
          <p:cNvPr id="32" name="TextBox 13"/>
          <p:cNvSpPr txBox="1"/>
          <p:nvPr/>
        </p:nvSpPr>
        <p:spPr>
          <a:xfrm>
            <a:off x="5357669" y="22973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5357670" y="2619394"/>
            <a:ext cx="1752486"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1261704" y="22973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3"/>
          <p:cNvSpPr txBox="1"/>
          <p:nvPr/>
        </p:nvSpPr>
        <p:spPr>
          <a:xfrm>
            <a:off x="1261705" y="2619394"/>
            <a:ext cx="1752486" cy="1346202"/>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a:t>
            </a:r>
            <a:r>
              <a:rPr lang="zh-CN" altLang="en-US"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小亮亮图文旗舰店</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https://liangliangtuwen.tmall.com</a:t>
            </a: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9354617" y="22973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9354618" y="2619394"/>
            <a:ext cx="1752486"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1261704" y="46214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1261705" y="4943494"/>
            <a:ext cx="1752486"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5357669" y="46214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5357670" y="4943494"/>
            <a:ext cx="1752486"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9354617" y="4621493"/>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9354618" y="4943494"/>
            <a:ext cx="1752486"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cxnSp>
        <p:nvCxnSpPr>
          <p:cNvPr id="3" name="出自【趣你的PPT】(微信:qunideppt)：最优质的PPT资源库"/>
          <p:cNvCxnSpPr/>
          <p:nvPr/>
        </p:nvCxnSpPr>
        <p:spPr bwMode="auto">
          <a:xfrm>
            <a:off x="4390964" y="2101977"/>
            <a:ext cx="0" cy="3525395"/>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cxnSp>
        <p:nvCxnSpPr>
          <p:cNvPr id="5" name="出自【趣你的PPT】(微信:qunideppt)：最优质的PPT资源库"/>
          <p:cNvCxnSpPr/>
          <p:nvPr/>
        </p:nvCxnSpPr>
        <p:spPr bwMode="auto">
          <a:xfrm>
            <a:off x="7587554" y="2101977"/>
            <a:ext cx="0" cy="3525395"/>
          </a:xfrm>
          <a:prstGeom prst="line">
            <a:avLst/>
          </a:prstGeom>
          <a:ln w="12700">
            <a:solidFill>
              <a:srgbClr val="ADBACA"/>
            </a:solidFill>
          </a:ln>
          <a:effectLst/>
        </p:spPr>
        <p:style>
          <a:lnRef idx="2">
            <a:schemeClr val="accent1"/>
          </a:lnRef>
          <a:fillRef idx="0">
            <a:schemeClr val="accent1"/>
          </a:fillRef>
          <a:effectRef idx="1">
            <a:schemeClr val="accent1"/>
          </a:effectRef>
          <a:fontRef idx="minor">
            <a:schemeClr val="tx1"/>
          </a:fontRef>
        </p:style>
      </p:cxnSp>
      <p:sp>
        <p:nvSpPr>
          <p:cNvPr id="6" name="出自【趣你的PPT】(微信:qunideppt)：最优质的PPT资源库"/>
          <p:cNvSpPr/>
          <p:nvPr/>
        </p:nvSpPr>
        <p:spPr bwMode="auto">
          <a:xfrm>
            <a:off x="2177352" y="2245043"/>
            <a:ext cx="1356360" cy="1356360"/>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出自【趣你的PPT】(微信:qunideppt)：最优质的PPT资源库"/>
          <p:cNvSpPr/>
          <p:nvPr/>
        </p:nvSpPr>
        <p:spPr bwMode="auto">
          <a:xfrm>
            <a:off x="5345366" y="2244093"/>
            <a:ext cx="1356360" cy="1358264"/>
          </a:xfrm>
          <a:prstGeom prst="ellipse">
            <a:avLst/>
          </a:prstGeom>
          <a:solidFill>
            <a:srgbClr val="C3C3BF"/>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6200" tIns="609442" rIns="76201" bIns="609441" numCol="1" spcCol="1270" anchor="t" anchorCtr="0">
            <a:noAutofit/>
          </a:bodyPr>
          <a:lstStyle/>
          <a:p>
            <a:pPr defTabSz="533400">
              <a:lnSpc>
                <a:spcPct val="90000"/>
              </a:lnSpc>
              <a:spcBef>
                <a:spcPct val="0"/>
              </a:spcBef>
              <a:spcAft>
                <a:spcPct val="35000"/>
              </a:spcAft>
            </a:pPr>
            <a:endParaRPr 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出自【趣你的PPT】(微信:qunideppt)：最优质的PPT资源库"/>
          <p:cNvSpPr/>
          <p:nvPr/>
        </p:nvSpPr>
        <p:spPr bwMode="auto">
          <a:xfrm>
            <a:off x="8543862" y="2244093"/>
            <a:ext cx="1356360" cy="1358264"/>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b="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Group 8出自【趣你的PPT】(微信:qunideppt)：最优质的PPT资源库"/>
          <p:cNvGrpSpPr/>
          <p:nvPr/>
        </p:nvGrpSpPr>
        <p:grpSpPr>
          <a:xfrm>
            <a:off x="5862021" y="2706998"/>
            <a:ext cx="378949" cy="423074"/>
            <a:chOff x="6016626" y="5110164"/>
            <a:chExt cx="231775" cy="258763"/>
          </a:xfrm>
          <a:solidFill>
            <a:srgbClr val="000000"/>
          </a:solidFill>
        </p:grpSpPr>
        <p:sp>
          <p:nvSpPr>
            <p:cNvPr id="10" name="出自【趣你的PPT】(微信:qunideppt)：最优质的PPT资源库"/>
            <p:cNvSpPr>
              <a:spLocks noChangeArrowheads="1"/>
            </p:cNvSpPr>
            <p:nvPr/>
          </p:nvSpPr>
          <p:spPr bwMode="auto">
            <a:xfrm>
              <a:off x="6119813" y="5281614"/>
              <a:ext cx="23813"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出自【趣你的PPT】(微信:qunideppt)：最优质的PPT资源库"/>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出自【趣你的PPT】(微信:qunideppt)：最优质的PPT资源库"/>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12出自【趣你的PPT】(微信:qunideppt)：最优质的PPT资源库"/>
          <p:cNvGrpSpPr/>
          <p:nvPr/>
        </p:nvGrpSpPr>
        <p:grpSpPr>
          <a:xfrm>
            <a:off x="9057121" y="2755016"/>
            <a:ext cx="360779" cy="423072"/>
            <a:chOff x="6537326" y="5110164"/>
            <a:chExt cx="220662" cy="258762"/>
          </a:xfrm>
          <a:solidFill>
            <a:srgbClr val="000000"/>
          </a:solidFill>
        </p:grpSpPr>
        <p:sp>
          <p:nvSpPr>
            <p:cNvPr id="14" name="出自【趣你的PPT】(微信:qunideppt)：最优质的PPT资源库"/>
            <p:cNvSpPr/>
            <p:nvPr/>
          </p:nvSpPr>
          <p:spPr bwMode="auto">
            <a:xfrm>
              <a:off x="6580188" y="5110164"/>
              <a:ext cx="177800" cy="149225"/>
            </a:xfrm>
            <a:custGeom>
              <a:avLst/>
              <a:gdLst>
                <a:gd name="T0" fmla="*/ 134 w 196"/>
                <a:gd name="T1" fmla="*/ 102 h 167"/>
                <a:gd name="T2" fmla="*/ 196 w 196"/>
                <a:gd name="T3" fmla="*/ 34 h 167"/>
                <a:gd name="T4" fmla="*/ 76 w 196"/>
                <a:gd name="T5" fmla="*/ 22 h 167"/>
                <a:gd name="T6" fmla="*/ 0 w 196"/>
                <a:gd name="T7" fmla="*/ 2 h 167"/>
                <a:gd name="T8" fmla="*/ 0 w 196"/>
                <a:gd name="T9" fmla="*/ 137 h 167"/>
                <a:gd name="T10" fmla="*/ 39 w 196"/>
                <a:gd name="T11" fmla="*/ 135 h 167"/>
                <a:gd name="T12" fmla="*/ 191 w 196"/>
                <a:gd name="T13" fmla="*/ 160 h 167"/>
                <a:gd name="T14" fmla="*/ 134 w 196"/>
                <a:gd name="T15" fmla="*/ 10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67">
                  <a:moveTo>
                    <a:pt x="134" y="102"/>
                  </a:moveTo>
                  <a:cubicBezTo>
                    <a:pt x="134" y="87"/>
                    <a:pt x="196" y="34"/>
                    <a:pt x="196" y="34"/>
                  </a:cubicBezTo>
                  <a:cubicBezTo>
                    <a:pt x="164" y="48"/>
                    <a:pt x="117" y="44"/>
                    <a:pt x="76" y="22"/>
                  </a:cubicBezTo>
                  <a:cubicBezTo>
                    <a:pt x="35" y="0"/>
                    <a:pt x="0" y="2"/>
                    <a:pt x="0" y="2"/>
                  </a:cubicBezTo>
                  <a:cubicBezTo>
                    <a:pt x="0" y="137"/>
                    <a:pt x="0" y="137"/>
                    <a:pt x="0" y="137"/>
                  </a:cubicBezTo>
                  <a:cubicBezTo>
                    <a:pt x="2" y="136"/>
                    <a:pt x="11" y="133"/>
                    <a:pt x="39" y="135"/>
                  </a:cubicBezTo>
                  <a:cubicBezTo>
                    <a:pt x="73" y="139"/>
                    <a:pt x="160" y="167"/>
                    <a:pt x="191" y="160"/>
                  </a:cubicBezTo>
                  <a:cubicBezTo>
                    <a:pt x="191" y="160"/>
                    <a:pt x="134" y="112"/>
                    <a:pt x="134" y="10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出自【趣你的PPT】(微信:qunideppt)：最优质的PPT资源库"/>
            <p:cNvSpPr>
              <a:spLocks noChangeArrowheads="1"/>
            </p:cNvSpPr>
            <p:nvPr/>
          </p:nvSpPr>
          <p:spPr bwMode="auto">
            <a:xfrm>
              <a:off x="6537326" y="5111751"/>
              <a:ext cx="22225" cy="2571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Group 15出自【趣你的PPT】(微信:qunideppt)：最优质的PPT资源库"/>
          <p:cNvGrpSpPr/>
          <p:nvPr/>
        </p:nvGrpSpPr>
        <p:grpSpPr>
          <a:xfrm>
            <a:off x="2642698" y="2704364"/>
            <a:ext cx="425668" cy="423073"/>
            <a:chOff x="5483226" y="5110164"/>
            <a:chExt cx="260350" cy="258763"/>
          </a:xfrm>
          <a:solidFill>
            <a:srgbClr val="000000"/>
          </a:solidFill>
        </p:grpSpPr>
        <p:sp>
          <p:nvSpPr>
            <p:cNvPr id="17" name="出自【趣你的PPT】(微信:qunideppt)：最优质的PPT资源库"/>
            <p:cNvSpPr/>
            <p:nvPr/>
          </p:nvSpPr>
          <p:spPr bwMode="auto">
            <a:xfrm>
              <a:off x="5522913" y="5275264"/>
              <a:ext cx="82550" cy="93663"/>
            </a:xfrm>
            <a:custGeom>
              <a:avLst/>
              <a:gdLst>
                <a:gd name="T0" fmla="*/ 0 w 92"/>
                <a:gd name="T1" fmla="*/ 0 h 104"/>
                <a:gd name="T2" fmla="*/ 18 w 92"/>
                <a:gd name="T3" fmla="*/ 24 h 104"/>
                <a:gd name="T4" fmla="*/ 18 w 92"/>
                <a:gd name="T5" fmla="*/ 89 h 104"/>
                <a:gd name="T6" fmla="*/ 33 w 92"/>
                <a:gd name="T7" fmla="*/ 104 h 104"/>
                <a:gd name="T8" fmla="*/ 76 w 92"/>
                <a:gd name="T9" fmla="*/ 104 h 104"/>
                <a:gd name="T10" fmla="*/ 92 w 92"/>
                <a:gd name="T11" fmla="*/ 89 h 104"/>
                <a:gd name="T12" fmla="*/ 74 w 92"/>
                <a:gd name="T13" fmla="*/ 24 h 104"/>
                <a:gd name="T14" fmla="*/ 84 w 92"/>
                <a:gd name="T15" fmla="*/ 9 h 104"/>
                <a:gd name="T16" fmla="*/ 22 w 92"/>
                <a:gd name="T17" fmla="*/ 2 h 104"/>
                <a:gd name="T18" fmla="*/ 0 w 92"/>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4">
                  <a:moveTo>
                    <a:pt x="0" y="0"/>
                  </a:moveTo>
                  <a:cubicBezTo>
                    <a:pt x="18" y="24"/>
                    <a:pt x="18" y="24"/>
                    <a:pt x="18" y="24"/>
                  </a:cubicBezTo>
                  <a:cubicBezTo>
                    <a:pt x="18" y="89"/>
                    <a:pt x="18" y="89"/>
                    <a:pt x="18" y="89"/>
                  </a:cubicBezTo>
                  <a:cubicBezTo>
                    <a:pt x="18" y="97"/>
                    <a:pt x="25" y="104"/>
                    <a:pt x="33" y="104"/>
                  </a:cubicBezTo>
                  <a:cubicBezTo>
                    <a:pt x="76" y="104"/>
                    <a:pt x="76" y="104"/>
                    <a:pt x="76" y="104"/>
                  </a:cubicBezTo>
                  <a:cubicBezTo>
                    <a:pt x="85" y="104"/>
                    <a:pt x="92" y="97"/>
                    <a:pt x="92" y="89"/>
                  </a:cubicBezTo>
                  <a:cubicBezTo>
                    <a:pt x="74" y="24"/>
                    <a:pt x="74" y="24"/>
                    <a:pt x="74" y="24"/>
                  </a:cubicBezTo>
                  <a:cubicBezTo>
                    <a:pt x="84" y="9"/>
                    <a:pt x="84" y="9"/>
                    <a:pt x="84" y="9"/>
                  </a:cubicBezTo>
                  <a:cubicBezTo>
                    <a:pt x="62" y="5"/>
                    <a:pt x="40" y="2"/>
                    <a:pt x="22" y="2"/>
                  </a:cubicBezTo>
                  <a:cubicBezTo>
                    <a:pt x="14" y="2"/>
                    <a:pt x="7" y="1"/>
                    <a:pt x="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出自【趣你的PPT】(微信:qunideppt)：最优质的PPT资源库"/>
            <p:cNvSpPr/>
            <p:nvPr/>
          </p:nvSpPr>
          <p:spPr bwMode="auto">
            <a:xfrm>
              <a:off x="5564188" y="5110164"/>
              <a:ext cx="179388" cy="196850"/>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出自【趣你的PPT】(微信:qunideppt)：最优质的PPT资源库"/>
            <p:cNvSpPr/>
            <p:nvPr/>
          </p:nvSpPr>
          <p:spPr bwMode="auto">
            <a:xfrm>
              <a:off x="5483226" y="5164139"/>
              <a:ext cx="52388" cy="88900"/>
            </a:xfrm>
            <a:custGeom>
              <a:avLst/>
              <a:gdLst>
                <a:gd name="T0" fmla="*/ 57 w 57"/>
                <a:gd name="T1" fmla="*/ 98 h 98"/>
                <a:gd name="T2" fmla="*/ 57 w 57"/>
                <a:gd name="T3" fmla="*/ 0 h 98"/>
                <a:gd name="T4" fmla="*/ 0 w 57"/>
                <a:gd name="T5" fmla="*/ 49 h 98"/>
                <a:gd name="T6" fmla="*/ 57 w 57"/>
                <a:gd name="T7" fmla="*/ 98 h 98"/>
              </a:gdLst>
              <a:ahLst/>
              <a:cxnLst>
                <a:cxn ang="0">
                  <a:pos x="T0" y="T1"/>
                </a:cxn>
                <a:cxn ang="0">
                  <a:pos x="T2" y="T3"/>
                </a:cxn>
                <a:cxn ang="0">
                  <a:pos x="T4" y="T5"/>
                </a:cxn>
                <a:cxn ang="0">
                  <a:pos x="T6" y="T7"/>
                </a:cxn>
              </a:cxnLst>
              <a:rect l="0" t="0" r="r" b="b"/>
              <a:pathLst>
                <a:path w="57" h="98">
                  <a:moveTo>
                    <a:pt x="57" y="98"/>
                  </a:moveTo>
                  <a:cubicBezTo>
                    <a:pt x="57" y="0"/>
                    <a:pt x="57" y="0"/>
                    <a:pt x="57" y="0"/>
                  </a:cubicBezTo>
                  <a:cubicBezTo>
                    <a:pt x="11" y="3"/>
                    <a:pt x="0" y="31"/>
                    <a:pt x="0" y="49"/>
                  </a:cubicBezTo>
                  <a:cubicBezTo>
                    <a:pt x="0" y="68"/>
                    <a:pt x="10" y="94"/>
                    <a:pt x="57" y="9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出自【趣你的PPT】(微信:qunideppt)：最优质的PPT资源库"/>
          <p:cNvSpPr/>
          <p:nvPr/>
        </p:nvSpPr>
        <p:spPr>
          <a:xfrm>
            <a:off x="1884655" y="4252703"/>
            <a:ext cx="207768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出自【趣你的PPT】(微信:qunideppt)：最优质的PPT资源库"/>
          <p:cNvSpPr txBox="1"/>
          <p:nvPr/>
        </p:nvSpPr>
        <p:spPr>
          <a:xfrm>
            <a:off x="2276330" y="3871339"/>
            <a:ext cx="129433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出自【趣你的PPT】(微信:qunideppt)：最优质的PPT资源库"/>
          <p:cNvSpPr/>
          <p:nvPr/>
        </p:nvSpPr>
        <p:spPr>
          <a:xfrm>
            <a:off x="4949184" y="4252703"/>
            <a:ext cx="207768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出自【趣你的PPT】(微信:qunideppt)：最优质的PPT资源库"/>
          <p:cNvSpPr txBox="1"/>
          <p:nvPr/>
        </p:nvSpPr>
        <p:spPr>
          <a:xfrm>
            <a:off x="5340859" y="3871339"/>
            <a:ext cx="129433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出自【趣你的PPT】(微信:qunideppt)：最优质的PPT资源库"/>
          <p:cNvSpPr/>
          <p:nvPr/>
        </p:nvSpPr>
        <p:spPr>
          <a:xfrm>
            <a:off x="8148242" y="4252703"/>
            <a:ext cx="207768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出自【趣你的PPT】(微信:qunideppt)：最优质的PPT资源库"/>
          <p:cNvSpPr txBox="1"/>
          <p:nvPr/>
        </p:nvSpPr>
        <p:spPr>
          <a:xfrm>
            <a:off x="8539917" y="3871339"/>
            <a:ext cx="129433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grpSp>
        <p:nvGrpSpPr>
          <p:cNvPr id="3" name="Group 3出自【趣你的PPT】(微信:qunideppt)：最优质的PPT资源库"/>
          <p:cNvGrpSpPr/>
          <p:nvPr/>
        </p:nvGrpSpPr>
        <p:grpSpPr>
          <a:xfrm>
            <a:off x="7501000" y="2119937"/>
            <a:ext cx="3254375" cy="3324225"/>
            <a:chOff x="917575" y="1449388"/>
            <a:chExt cx="3254375" cy="3324225"/>
          </a:xfrm>
        </p:grpSpPr>
        <p:sp>
          <p:nvSpPr>
            <p:cNvPr id="5" name="出自【趣你的PPT】(微信:qunideppt)：最优质的PPT资源库"/>
            <p:cNvSpPr/>
            <p:nvPr/>
          </p:nvSpPr>
          <p:spPr bwMode="auto">
            <a:xfrm>
              <a:off x="3128963" y="3792538"/>
              <a:ext cx="752475" cy="981075"/>
            </a:xfrm>
            <a:custGeom>
              <a:avLst/>
              <a:gdLst>
                <a:gd name="T0" fmla="*/ 37 w 85"/>
                <a:gd name="T1" fmla="*/ 95 h 111"/>
                <a:gd name="T2" fmla="*/ 69 w 85"/>
                <a:gd name="T3" fmla="*/ 104 h 111"/>
                <a:gd name="T4" fmla="*/ 79 w 85"/>
                <a:gd name="T5" fmla="*/ 72 h 111"/>
                <a:gd name="T6" fmla="*/ 48 w 85"/>
                <a:gd name="T7" fmla="*/ 16 h 111"/>
                <a:gd name="T8" fmla="*/ 15 w 85"/>
                <a:gd name="T9" fmla="*/ 7 h 111"/>
                <a:gd name="T10" fmla="*/ 6 w 85"/>
                <a:gd name="T11" fmla="*/ 39 h 111"/>
                <a:gd name="T12" fmla="*/ 37 w 85"/>
                <a:gd name="T13" fmla="*/ 95 h 111"/>
              </a:gdLst>
              <a:ahLst/>
              <a:cxnLst>
                <a:cxn ang="0">
                  <a:pos x="T0" y="T1"/>
                </a:cxn>
                <a:cxn ang="0">
                  <a:pos x="T2" y="T3"/>
                </a:cxn>
                <a:cxn ang="0">
                  <a:pos x="T4" y="T5"/>
                </a:cxn>
                <a:cxn ang="0">
                  <a:pos x="T6" y="T7"/>
                </a:cxn>
                <a:cxn ang="0">
                  <a:pos x="T8" y="T9"/>
                </a:cxn>
                <a:cxn ang="0">
                  <a:pos x="T10" y="T11"/>
                </a:cxn>
                <a:cxn ang="0">
                  <a:pos x="T12" y="T13"/>
                </a:cxn>
              </a:cxnLst>
              <a:rect l="0" t="0" r="r" b="b"/>
              <a:pathLst>
                <a:path w="85" h="111">
                  <a:moveTo>
                    <a:pt x="37" y="95"/>
                  </a:moveTo>
                  <a:cubicBezTo>
                    <a:pt x="43" y="107"/>
                    <a:pt x="58" y="111"/>
                    <a:pt x="69" y="104"/>
                  </a:cubicBezTo>
                  <a:cubicBezTo>
                    <a:pt x="81" y="98"/>
                    <a:pt x="85" y="84"/>
                    <a:pt x="79" y="72"/>
                  </a:cubicBezTo>
                  <a:cubicBezTo>
                    <a:pt x="48" y="16"/>
                    <a:pt x="48" y="16"/>
                    <a:pt x="48" y="16"/>
                  </a:cubicBezTo>
                  <a:cubicBezTo>
                    <a:pt x="41" y="5"/>
                    <a:pt x="27" y="0"/>
                    <a:pt x="15" y="7"/>
                  </a:cubicBezTo>
                  <a:cubicBezTo>
                    <a:pt x="4" y="13"/>
                    <a:pt x="0" y="28"/>
                    <a:pt x="6" y="39"/>
                  </a:cubicBezTo>
                  <a:lnTo>
                    <a:pt x="37" y="95"/>
                  </a:lnTo>
                  <a:close/>
                </a:path>
              </a:pathLst>
            </a:custGeom>
            <a:solidFill>
              <a:srgbClr val="35474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6" name="出自【趣你的PPT】(微信:qunideppt)：最优质的PPT资源库"/>
            <p:cNvSpPr/>
            <p:nvPr/>
          </p:nvSpPr>
          <p:spPr bwMode="auto">
            <a:xfrm>
              <a:off x="1484313" y="3792538"/>
              <a:ext cx="750888" cy="981075"/>
            </a:xfrm>
            <a:custGeom>
              <a:avLst/>
              <a:gdLst>
                <a:gd name="T0" fmla="*/ 47 w 85"/>
                <a:gd name="T1" fmla="*/ 95 h 111"/>
                <a:gd name="T2" fmla="*/ 15 w 85"/>
                <a:gd name="T3" fmla="*/ 104 h 111"/>
                <a:gd name="T4" fmla="*/ 6 w 85"/>
                <a:gd name="T5" fmla="*/ 72 h 111"/>
                <a:gd name="T6" fmla="*/ 37 w 85"/>
                <a:gd name="T7" fmla="*/ 16 h 111"/>
                <a:gd name="T8" fmla="*/ 69 w 85"/>
                <a:gd name="T9" fmla="*/ 7 h 111"/>
                <a:gd name="T10" fmla="*/ 78 w 85"/>
                <a:gd name="T11" fmla="*/ 39 h 111"/>
                <a:gd name="T12" fmla="*/ 47 w 85"/>
                <a:gd name="T13" fmla="*/ 95 h 111"/>
              </a:gdLst>
              <a:ahLst/>
              <a:cxnLst>
                <a:cxn ang="0">
                  <a:pos x="T0" y="T1"/>
                </a:cxn>
                <a:cxn ang="0">
                  <a:pos x="T2" y="T3"/>
                </a:cxn>
                <a:cxn ang="0">
                  <a:pos x="T4" y="T5"/>
                </a:cxn>
                <a:cxn ang="0">
                  <a:pos x="T6" y="T7"/>
                </a:cxn>
                <a:cxn ang="0">
                  <a:pos x="T8" y="T9"/>
                </a:cxn>
                <a:cxn ang="0">
                  <a:pos x="T10" y="T11"/>
                </a:cxn>
                <a:cxn ang="0">
                  <a:pos x="T12" y="T13"/>
                </a:cxn>
              </a:cxnLst>
              <a:rect l="0" t="0" r="r" b="b"/>
              <a:pathLst>
                <a:path w="85" h="111">
                  <a:moveTo>
                    <a:pt x="47" y="95"/>
                  </a:moveTo>
                  <a:cubicBezTo>
                    <a:pt x="41" y="107"/>
                    <a:pt x="27" y="111"/>
                    <a:pt x="15" y="104"/>
                  </a:cubicBezTo>
                  <a:cubicBezTo>
                    <a:pt x="4" y="98"/>
                    <a:pt x="0" y="84"/>
                    <a:pt x="6" y="72"/>
                  </a:cubicBezTo>
                  <a:cubicBezTo>
                    <a:pt x="37" y="16"/>
                    <a:pt x="37" y="16"/>
                    <a:pt x="37" y="16"/>
                  </a:cubicBezTo>
                  <a:cubicBezTo>
                    <a:pt x="43" y="5"/>
                    <a:pt x="58" y="0"/>
                    <a:pt x="69" y="7"/>
                  </a:cubicBezTo>
                  <a:cubicBezTo>
                    <a:pt x="81" y="13"/>
                    <a:pt x="85" y="28"/>
                    <a:pt x="78" y="39"/>
                  </a:cubicBezTo>
                  <a:lnTo>
                    <a:pt x="47" y="95"/>
                  </a:lnTo>
                  <a:close/>
                </a:path>
              </a:pathLst>
            </a:custGeom>
            <a:solidFill>
              <a:srgbClr val="35474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7" name="出自【趣你的PPT】(微信:qunideppt)：最优质的PPT资源库"/>
            <p:cNvSpPr>
              <a:spLocks noChangeArrowheads="1"/>
            </p:cNvSpPr>
            <p:nvPr/>
          </p:nvSpPr>
          <p:spPr bwMode="auto">
            <a:xfrm>
              <a:off x="1209675" y="1449388"/>
              <a:ext cx="2962275" cy="2962275"/>
            </a:xfrm>
            <a:prstGeom prst="ellipse">
              <a:avLst/>
            </a:prstGeom>
            <a:solidFill>
              <a:srgbClr val="E9D2A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8" name="出自【趣你的PPT】(微信:qunideppt)：最优质的PPT资源库"/>
            <p:cNvSpPr>
              <a:spLocks noChangeArrowheads="1"/>
            </p:cNvSpPr>
            <p:nvPr/>
          </p:nvSpPr>
          <p:spPr bwMode="auto">
            <a:xfrm>
              <a:off x="1536700" y="1776413"/>
              <a:ext cx="2317750" cy="23161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9" name="出自【趣你的PPT】(微信:qunideppt)：最优质的PPT资源库"/>
            <p:cNvSpPr>
              <a:spLocks noChangeArrowheads="1"/>
            </p:cNvSpPr>
            <p:nvPr/>
          </p:nvSpPr>
          <p:spPr bwMode="auto">
            <a:xfrm>
              <a:off x="1784350" y="2024063"/>
              <a:ext cx="1812925" cy="1812925"/>
            </a:xfrm>
            <a:prstGeom prst="ellipse">
              <a:avLst/>
            </a:prstGeom>
            <a:solidFill>
              <a:srgbClr val="E9D2A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10" name="出自【趣你的PPT】(微信:qunideppt)：最优质的PPT资源库"/>
            <p:cNvSpPr>
              <a:spLocks noChangeArrowheads="1"/>
            </p:cNvSpPr>
            <p:nvPr/>
          </p:nvSpPr>
          <p:spPr bwMode="auto">
            <a:xfrm>
              <a:off x="2200275" y="2439988"/>
              <a:ext cx="981075" cy="9810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11" name="出自【趣你的PPT】(微信:qunideppt)：最优质的PPT资源库"/>
            <p:cNvSpPr>
              <a:spLocks noChangeArrowheads="1"/>
            </p:cNvSpPr>
            <p:nvPr/>
          </p:nvSpPr>
          <p:spPr bwMode="auto">
            <a:xfrm>
              <a:off x="2430463" y="2670175"/>
              <a:ext cx="522288" cy="520700"/>
            </a:xfrm>
            <a:prstGeom prst="ellipse">
              <a:avLst/>
            </a:prstGeom>
            <a:solidFill>
              <a:srgbClr val="E9D2A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sp>
          <p:nvSpPr>
            <p:cNvPr id="12" name="出自【趣你的PPT】(微信:qunideppt)：最优质的PPT资源库"/>
            <p:cNvSpPr/>
            <p:nvPr/>
          </p:nvSpPr>
          <p:spPr bwMode="auto">
            <a:xfrm>
              <a:off x="917575" y="1635125"/>
              <a:ext cx="1839913" cy="1362075"/>
            </a:xfrm>
            <a:custGeom>
              <a:avLst/>
              <a:gdLst>
                <a:gd name="T0" fmla="*/ 23 w 208"/>
                <a:gd name="T1" fmla="*/ 32 h 154"/>
                <a:gd name="T2" fmla="*/ 5 w 208"/>
                <a:gd name="T3" fmla="*/ 39 h 154"/>
                <a:gd name="T4" fmla="*/ 0 w 208"/>
                <a:gd name="T5" fmla="*/ 35 h 154"/>
                <a:gd name="T6" fmla="*/ 22 w 208"/>
                <a:gd name="T7" fmla="*/ 23 h 154"/>
                <a:gd name="T8" fmla="*/ 24 w 208"/>
                <a:gd name="T9" fmla="*/ 0 h 154"/>
                <a:gd name="T10" fmla="*/ 29 w 208"/>
                <a:gd name="T11" fmla="*/ 3 h 154"/>
                <a:gd name="T12" fmla="*/ 32 w 208"/>
                <a:gd name="T13" fmla="*/ 20 h 154"/>
                <a:gd name="T14" fmla="*/ 34 w 208"/>
                <a:gd name="T15" fmla="*/ 4 h 154"/>
                <a:gd name="T16" fmla="*/ 39 w 208"/>
                <a:gd name="T17" fmla="*/ 7 h 154"/>
                <a:gd name="T18" fmla="*/ 48 w 208"/>
                <a:gd name="T19" fmla="*/ 33 h 154"/>
                <a:gd name="T20" fmla="*/ 168 w 208"/>
                <a:gd name="T21" fmla="*/ 116 h 154"/>
                <a:gd name="T22" fmla="*/ 177 w 208"/>
                <a:gd name="T23" fmla="*/ 102 h 154"/>
                <a:gd name="T24" fmla="*/ 208 w 208"/>
                <a:gd name="T25" fmla="*/ 154 h 154"/>
                <a:gd name="T26" fmla="*/ 150 w 208"/>
                <a:gd name="T27" fmla="*/ 143 h 154"/>
                <a:gd name="T28" fmla="*/ 161 w 208"/>
                <a:gd name="T29" fmla="*/ 127 h 154"/>
                <a:gd name="T30" fmla="*/ 41 w 208"/>
                <a:gd name="T31" fmla="*/ 45 h 154"/>
                <a:gd name="T32" fmla="*/ 14 w 208"/>
                <a:gd name="T33" fmla="*/ 47 h 154"/>
                <a:gd name="T34" fmla="*/ 8 w 208"/>
                <a:gd name="T35" fmla="*/ 43 h 154"/>
                <a:gd name="T36" fmla="*/ 23 w 208"/>
                <a:gd name="T37" fmla="*/ 3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154">
                  <a:moveTo>
                    <a:pt x="23" y="32"/>
                  </a:moveTo>
                  <a:cubicBezTo>
                    <a:pt x="5" y="39"/>
                    <a:pt x="5" y="39"/>
                    <a:pt x="5" y="39"/>
                  </a:cubicBezTo>
                  <a:cubicBezTo>
                    <a:pt x="5" y="39"/>
                    <a:pt x="2" y="37"/>
                    <a:pt x="0" y="35"/>
                  </a:cubicBezTo>
                  <a:cubicBezTo>
                    <a:pt x="22" y="23"/>
                    <a:pt x="22" y="23"/>
                    <a:pt x="22" y="23"/>
                  </a:cubicBezTo>
                  <a:cubicBezTo>
                    <a:pt x="24" y="0"/>
                    <a:pt x="24" y="0"/>
                    <a:pt x="24" y="0"/>
                  </a:cubicBezTo>
                  <a:cubicBezTo>
                    <a:pt x="25" y="0"/>
                    <a:pt x="28" y="2"/>
                    <a:pt x="29" y="3"/>
                  </a:cubicBezTo>
                  <a:cubicBezTo>
                    <a:pt x="32" y="20"/>
                    <a:pt x="32" y="20"/>
                    <a:pt x="32" y="20"/>
                  </a:cubicBezTo>
                  <a:cubicBezTo>
                    <a:pt x="34" y="4"/>
                    <a:pt x="34" y="4"/>
                    <a:pt x="34" y="4"/>
                  </a:cubicBezTo>
                  <a:cubicBezTo>
                    <a:pt x="34" y="4"/>
                    <a:pt x="38" y="5"/>
                    <a:pt x="39" y="7"/>
                  </a:cubicBezTo>
                  <a:cubicBezTo>
                    <a:pt x="44" y="14"/>
                    <a:pt x="48" y="24"/>
                    <a:pt x="48" y="33"/>
                  </a:cubicBezTo>
                  <a:cubicBezTo>
                    <a:pt x="168" y="116"/>
                    <a:pt x="168" y="116"/>
                    <a:pt x="168" y="116"/>
                  </a:cubicBezTo>
                  <a:cubicBezTo>
                    <a:pt x="177" y="102"/>
                    <a:pt x="177" y="102"/>
                    <a:pt x="177" y="102"/>
                  </a:cubicBezTo>
                  <a:cubicBezTo>
                    <a:pt x="208" y="154"/>
                    <a:pt x="208" y="154"/>
                    <a:pt x="208" y="154"/>
                  </a:cubicBezTo>
                  <a:cubicBezTo>
                    <a:pt x="150" y="143"/>
                    <a:pt x="150" y="143"/>
                    <a:pt x="150" y="143"/>
                  </a:cubicBezTo>
                  <a:cubicBezTo>
                    <a:pt x="161" y="127"/>
                    <a:pt x="161" y="127"/>
                    <a:pt x="161" y="127"/>
                  </a:cubicBezTo>
                  <a:cubicBezTo>
                    <a:pt x="41" y="45"/>
                    <a:pt x="41" y="45"/>
                    <a:pt x="41" y="45"/>
                  </a:cubicBezTo>
                  <a:cubicBezTo>
                    <a:pt x="33" y="47"/>
                    <a:pt x="23" y="49"/>
                    <a:pt x="14" y="47"/>
                  </a:cubicBezTo>
                  <a:cubicBezTo>
                    <a:pt x="12" y="47"/>
                    <a:pt x="8" y="43"/>
                    <a:pt x="8" y="43"/>
                  </a:cubicBezTo>
                  <a:lnTo>
                    <a:pt x="23" y="32"/>
                  </a:ln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Calibri" panose="020F0502020204030204"/>
                <a:ea typeface="宋体" panose="02010600030101010101" pitchFamily="2" charset="-122"/>
              </a:endParaRPr>
            </a:p>
          </p:txBody>
        </p:sp>
      </p:grpSp>
      <p:sp>
        <p:nvSpPr>
          <p:cNvPr id="13" name="出自【趣你的PPT】(微信:qunideppt)：最优质的PPT资源库"/>
          <p:cNvSpPr txBox="1"/>
          <p:nvPr/>
        </p:nvSpPr>
        <p:spPr>
          <a:xfrm>
            <a:off x="1436625" y="2794933"/>
            <a:ext cx="274907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单击此处添加标题</a:t>
            </a:r>
            <a:endParaRPr lang="zh-CN" altLang="en-US" sz="2400" b="1" dirty="0">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p:nvPr/>
        </p:nvSpPr>
        <p:spPr>
          <a:xfrm>
            <a:off x="1526893" y="3441136"/>
            <a:ext cx="4637069" cy="1938992"/>
          </a:xfrm>
          <a:prstGeom prst="rect">
            <a:avLst/>
          </a:prstGeom>
          <a:noFill/>
          <a:ln>
            <a:noFill/>
          </a:ln>
        </p:spPr>
        <p:txBody>
          <a:bodyPr wrap="square" lIns="0" tIns="0" rIns="0" bIns="0" rtlCol="0" anchor="t" anchorCtr="0">
            <a:spAutoFit/>
          </a:bodyPr>
          <a:lstStyle/>
          <a:p>
            <a:pPr defTabSz="1216660">
              <a:lnSpc>
                <a:spcPct val="120000"/>
              </a:lnSpc>
              <a:spcBef>
                <a:spcPct val="20000"/>
              </a:spcBef>
            </a:pP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体亮亮图文旗舰店</a:t>
            </a:r>
            <a:r>
              <a:rPr lang="en-US" altLang="zh-CN" sz="1400" dirty="0" smtClean="0">
                <a:latin typeface="微软雅黑" panose="020B0503020204020204" pitchFamily="34" charset="-122"/>
                <a:ea typeface="微软雅黑" panose="020B0503020204020204" pitchFamily="34" charset="-122"/>
                <a:sym typeface="Arial" panose="020B0604020202020204" pitchFamily="34" charset="0"/>
              </a:rPr>
              <a:t>https://liangliangtuwen.tmall.com</a:t>
            </a:r>
          </a:p>
          <a:p>
            <a:pPr defTabSz="1216660">
              <a:lnSpc>
                <a:spcPct val="120000"/>
              </a:lnSpc>
              <a:spcBef>
                <a:spcPct val="20000"/>
              </a:spcBef>
            </a:pP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作</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品请详阅模版最末的使用手册。</a:t>
            </a:r>
            <a:endParaRPr lang="en-US" altLang="zh-CN" sz="1400" dirty="0" smtClean="0">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smtClean="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5" name="出自【趣你的PPT】(微信:qunideppt)：最优质的PPT资源库"/>
          <p:cNvCxnSpPr/>
          <p:nvPr/>
        </p:nvCxnSpPr>
        <p:spPr>
          <a:xfrm>
            <a:off x="6802685" y="2136436"/>
            <a:ext cx="0" cy="3195975"/>
          </a:xfrm>
          <a:prstGeom prst="line">
            <a:avLst/>
          </a:prstGeom>
          <a:noFill/>
          <a:ln w="6350" cap="flat" cmpd="sng" algn="ctr">
            <a:solidFill>
              <a:schemeClr val="tx1"/>
            </a:solidFill>
            <a:prstDash val="solid"/>
            <a:miter lim="800000"/>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6225" y="1694847"/>
            <a:ext cx="7698554" cy="1107996"/>
          </a:xfrm>
          <a:prstGeom prst="rect">
            <a:avLst/>
          </a:prstGeom>
          <a:noFill/>
        </p:spPr>
        <p:txBody>
          <a:bodyPr wrap="square" rtlCol="0">
            <a:spAutoFit/>
          </a:bodyPr>
          <a:lstStyle/>
          <a:p>
            <a:pPr algn="ctr"/>
            <a:r>
              <a:rPr lang="zh-CN" altLang="en-US" sz="6600" dirty="0" smtClean="0">
                <a:latin typeface="华文仿宋" panose="02010600040101010101" pitchFamily="2" charset="-122"/>
                <a:ea typeface="华文仿宋" panose="02010600040101010101" pitchFamily="2" charset="-122"/>
              </a:rPr>
              <a:t>铭记师恩 感谢有您</a:t>
            </a:r>
            <a:endParaRPr lang="zh-CN" altLang="en-US" sz="6600" dirty="0">
              <a:latin typeface="华文仿宋" panose="02010600040101010101" pitchFamily="2" charset="-122"/>
              <a:ea typeface="华文仿宋" panose="02010600040101010101" pitchFamily="2" charset="-122"/>
            </a:endParaRPr>
          </a:p>
        </p:txBody>
      </p:sp>
      <p:sp>
        <p:nvSpPr>
          <p:cNvPr id="5" name="矩形 4"/>
          <p:cNvSpPr/>
          <p:nvPr/>
        </p:nvSpPr>
        <p:spPr>
          <a:xfrm>
            <a:off x="794697" y="2664343"/>
            <a:ext cx="6661608" cy="276999"/>
          </a:xfrm>
          <a:prstGeom prst="rect">
            <a:avLst/>
          </a:prstGeom>
        </p:spPr>
        <p:txBody>
          <a:bodyPr wrap="square">
            <a:spAutoFit/>
          </a:bodyPr>
          <a:lstStyle/>
          <a:p>
            <a:pPr algn="dist"/>
            <a:r>
              <a:rPr lang="en-US" altLang="zh-CN" sz="1200" dirty="0" smtClean="0">
                <a:latin typeface="等线 Light" panose="02010600030101010101" pitchFamily="2" charset="-122"/>
                <a:ea typeface="等线 Light" panose="02010600030101010101" pitchFamily="2" charset="-122"/>
              </a:rPr>
              <a:t>THE  PROFESSIONAL  POWERPOINT  TEMPLATE </a:t>
            </a:r>
            <a:endParaRPr lang="en-US" altLang="zh-CN" sz="1200" dirty="0">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05" name="组合 304"/>
          <p:cNvGrpSpPr/>
          <p:nvPr/>
        </p:nvGrpSpPr>
        <p:grpSpPr>
          <a:xfrm>
            <a:off x="2719883" y="3686280"/>
            <a:ext cx="306387" cy="414337"/>
            <a:chOff x="1865313" y="2490788"/>
            <a:chExt cx="306387" cy="414337"/>
          </a:xfrm>
        </p:grpSpPr>
        <p:sp>
          <p:nvSpPr>
            <p:cNvPr id="4" name="Oval 5"/>
            <p:cNvSpPr>
              <a:spLocks noChangeArrowheads="1"/>
            </p:cNvSpPr>
            <p:nvPr/>
          </p:nvSpPr>
          <p:spPr bwMode="auto">
            <a:xfrm>
              <a:off x="1973263" y="2652713"/>
              <a:ext cx="90487" cy="90487"/>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 name="Freeform 6"/>
            <p:cNvSpPr/>
            <p:nvPr/>
          </p:nvSpPr>
          <p:spPr bwMode="auto">
            <a:xfrm>
              <a:off x="1901825" y="2814638"/>
              <a:ext cx="233363" cy="90487"/>
            </a:xfrm>
            <a:custGeom>
              <a:avLst/>
              <a:gdLst>
                <a:gd name="T0" fmla="*/ 0 w 104"/>
                <a:gd name="T1" fmla="*/ 20 h 40"/>
                <a:gd name="T2" fmla="*/ 20 w 104"/>
                <a:gd name="T3" fmla="*/ 0 h 40"/>
                <a:gd name="T4" fmla="*/ 84 w 104"/>
                <a:gd name="T5" fmla="*/ 0 h 40"/>
                <a:gd name="T6" fmla="*/ 104 w 104"/>
                <a:gd name="T7" fmla="*/ 20 h 40"/>
                <a:gd name="T8" fmla="*/ 104 w 104"/>
                <a:gd name="T9" fmla="*/ 40 h 40"/>
                <a:gd name="T10" fmla="*/ 0 w 104"/>
                <a:gd name="T11" fmla="*/ 40 h 40"/>
                <a:gd name="T12" fmla="*/ 0 w 104"/>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104" h="40">
                  <a:moveTo>
                    <a:pt x="0" y="20"/>
                  </a:moveTo>
                  <a:cubicBezTo>
                    <a:pt x="0" y="9"/>
                    <a:pt x="9" y="0"/>
                    <a:pt x="20" y="0"/>
                  </a:cubicBezTo>
                  <a:cubicBezTo>
                    <a:pt x="84" y="0"/>
                    <a:pt x="84" y="0"/>
                    <a:pt x="84" y="0"/>
                  </a:cubicBezTo>
                  <a:cubicBezTo>
                    <a:pt x="95" y="0"/>
                    <a:pt x="104" y="9"/>
                    <a:pt x="104" y="20"/>
                  </a:cubicBezTo>
                  <a:cubicBezTo>
                    <a:pt x="104" y="40"/>
                    <a:pt x="104" y="40"/>
                    <a:pt x="104" y="40"/>
                  </a:cubicBezTo>
                  <a:cubicBezTo>
                    <a:pt x="0" y="40"/>
                    <a:pt x="0" y="40"/>
                    <a:pt x="0" y="40"/>
                  </a:cubicBezTo>
                  <a:lnTo>
                    <a:pt x="0" y="2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 name="Freeform 7"/>
            <p:cNvSpPr/>
            <p:nvPr/>
          </p:nvSpPr>
          <p:spPr bwMode="auto">
            <a:xfrm>
              <a:off x="1865313" y="2490788"/>
              <a:ext cx="306387" cy="323850"/>
            </a:xfrm>
            <a:custGeom>
              <a:avLst/>
              <a:gdLst>
                <a:gd name="T0" fmla="*/ 237 w 322"/>
                <a:gd name="T1" fmla="*/ 340 h 340"/>
                <a:gd name="T2" fmla="*/ 322 w 322"/>
                <a:gd name="T3" fmla="*/ 227 h 340"/>
                <a:gd name="T4" fmla="*/ 161 w 322"/>
                <a:gd name="T5" fmla="*/ 0 h 340"/>
                <a:gd name="T6" fmla="*/ 0 w 322"/>
                <a:gd name="T7" fmla="*/ 227 h 340"/>
                <a:gd name="T8" fmla="*/ 85 w 322"/>
                <a:gd name="T9" fmla="*/ 340 h 340"/>
              </a:gdLst>
              <a:ahLst/>
              <a:cxnLst>
                <a:cxn ang="0">
                  <a:pos x="T0" y="T1"/>
                </a:cxn>
                <a:cxn ang="0">
                  <a:pos x="T2" y="T3"/>
                </a:cxn>
                <a:cxn ang="0">
                  <a:pos x="T4" y="T5"/>
                </a:cxn>
                <a:cxn ang="0">
                  <a:pos x="T6" y="T7"/>
                </a:cxn>
                <a:cxn ang="0">
                  <a:pos x="T8" y="T9"/>
                </a:cxn>
              </a:cxnLst>
              <a:rect l="0" t="0" r="r" b="b"/>
              <a:pathLst>
                <a:path w="322" h="340">
                  <a:moveTo>
                    <a:pt x="237" y="340"/>
                  </a:moveTo>
                  <a:lnTo>
                    <a:pt x="322" y="227"/>
                  </a:lnTo>
                  <a:lnTo>
                    <a:pt x="161" y="0"/>
                  </a:lnTo>
                  <a:lnTo>
                    <a:pt x="0" y="227"/>
                  </a:lnTo>
                  <a:lnTo>
                    <a:pt x="85" y="34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 name="Line 8"/>
            <p:cNvSpPr>
              <a:spLocks noChangeShapeType="1"/>
            </p:cNvSpPr>
            <p:nvPr/>
          </p:nvSpPr>
          <p:spPr bwMode="auto">
            <a:xfrm>
              <a:off x="2019300" y="2490788"/>
              <a:ext cx="0" cy="16192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4" name="组合 303"/>
          <p:cNvGrpSpPr/>
          <p:nvPr/>
        </p:nvGrpSpPr>
        <p:grpSpPr>
          <a:xfrm>
            <a:off x="3727945" y="3686280"/>
            <a:ext cx="415925" cy="414337"/>
            <a:chOff x="2873375" y="2490788"/>
            <a:chExt cx="415925" cy="414337"/>
          </a:xfrm>
        </p:grpSpPr>
        <p:sp>
          <p:nvSpPr>
            <p:cNvPr id="8" name="Rectangle 9"/>
            <p:cNvSpPr>
              <a:spLocks noChangeArrowheads="1"/>
            </p:cNvSpPr>
            <p:nvPr/>
          </p:nvSpPr>
          <p:spPr bwMode="auto">
            <a:xfrm>
              <a:off x="2873375" y="2490788"/>
              <a:ext cx="415925" cy="414337"/>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9" name="Line 10"/>
            <p:cNvSpPr>
              <a:spLocks noChangeShapeType="1"/>
            </p:cNvSpPr>
            <p:nvPr/>
          </p:nvSpPr>
          <p:spPr bwMode="auto">
            <a:xfrm>
              <a:off x="2873375" y="2543175"/>
              <a:ext cx="41592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0" name="Line 11"/>
            <p:cNvSpPr>
              <a:spLocks noChangeShapeType="1"/>
            </p:cNvSpPr>
            <p:nvPr/>
          </p:nvSpPr>
          <p:spPr bwMode="auto">
            <a:xfrm>
              <a:off x="2873375" y="2687638"/>
              <a:ext cx="41592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 name="Line 12"/>
            <p:cNvSpPr>
              <a:spLocks noChangeShapeType="1"/>
            </p:cNvSpPr>
            <p:nvPr/>
          </p:nvSpPr>
          <p:spPr bwMode="auto">
            <a:xfrm>
              <a:off x="3017838" y="2598738"/>
              <a:ext cx="1270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 name="Line 13"/>
            <p:cNvSpPr>
              <a:spLocks noChangeShapeType="1"/>
            </p:cNvSpPr>
            <p:nvPr/>
          </p:nvSpPr>
          <p:spPr bwMode="auto">
            <a:xfrm>
              <a:off x="3108325" y="2743200"/>
              <a:ext cx="125413"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 name="Line 14"/>
            <p:cNvSpPr>
              <a:spLocks noChangeShapeType="1"/>
            </p:cNvSpPr>
            <p:nvPr/>
          </p:nvSpPr>
          <p:spPr bwMode="auto">
            <a:xfrm>
              <a:off x="3108325" y="2795588"/>
              <a:ext cx="125413"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 name="Line 15"/>
            <p:cNvSpPr>
              <a:spLocks noChangeShapeType="1"/>
            </p:cNvSpPr>
            <p:nvPr/>
          </p:nvSpPr>
          <p:spPr bwMode="auto">
            <a:xfrm>
              <a:off x="3108325" y="2849563"/>
              <a:ext cx="125413"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 name="Line 16"/>
            <p:cNvSpPr>
              <a:spLocks noChangeShapeType="1"/>
            </p:cNvSpPr>
            <p:nvPr/>
          </p:nvSpPr>
          <p:spPr bwMode="auto">
            <a:xfrm>
              <a:off x="2982913" y="2633663"/>
              <a:ext cx="19685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 name="Rectangle 17"/>
            <p:cNvSpPr>
              <a:spLocks noChangeArrowheads="1"/>
            </p:cNvSpPr>
            <p:nvPr/>
          </p:nvSpPr>
          <p:spPr bwMode="auto">
            <a:xfrm>
              <a:off x="2927350" y="2724150"/>
              <a:ext cx="146050" cy="14446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7" name="组合 306"/>
          <p:cNvGrpSpPr/>
          <p:nvPr/>
        </p:nvGrpSpPr>
        <p:grpSpPr>
          <a:xfrm>
            <a:off x="1603870" y="4743555"/>
            <a:ext cx="417513" cy="419100"/>
            <a:chOff x="749300" y="3548063"/>
            <a:chExt cx="417513" cy="419100"/>
          </a:xfrm>
        </p:grpSpPr>
        <p:sp>
          <p:nvSpPr>
            <p:cNvPr id="17" name="Freeform 18"/>
            <p:cNvSpPr/>
            <p:nvPr/>
          </p:nvSpPr>
          <p:spPr bwMode="auto">
            <a:xfrm>
              <a:off x="749300" y="3660775"/>
              <a:ext cx="306388" cy="306388"/>
            </a:xfrm>
            <a:custGeom>
              <a:avLst/>
              <a:gdLst>
                <a:gd name="T0" fmla="*/ 249 w 322"/>
                <a:gd name="T1" fmla="*/ 322 h 322"/>
                <a:gd name="T2" fmla="*/ 0 w 322"/>
                <a:gd name="T3" fmla="*/ 73 h 322"/>
                <a:gd name="T4" fmla="*/ 73 w 322"/>
                <a:gd name="T5" fmla="*/ 0 h 322"/>
                <a:gd name="T6" fmla="*/ 322 w 322"/>
                <a:gd name="T7" fmla="*/ 248 h 322"/>
                <a:gd name="T8" fmla="*/ 249 w 322"/>
                <a:gd name="T9" fmla="*/ 322 h 322"/>
              </a:gdLst>
              <a:ahLst/>
              <a:cxnLst>
                <a:cxn ang="0">
                  <a:pos x="T0" y="T1"/>
                </a:cxn>
                <a:cxn ang="0">
                  <a:pos x="T2" y="T3"/>
                </a:cxn>
                <a:cxn ang="0">
                  <a:pos x="T4" y="T5"/>
                </a:cxn>
                <a:cxn ang="0">
                  <a:pos x="T6" y="T7"/>
                </a:cxn>
                <a:cxn ang="0">
                  <a:pos x="T8" y="T9"/>
                </a:cxn>
              </a:cxnLst>
              <a:rect l="0" t="0" r="r" b="b"/>
              <a:pathLst>
                <a:path w="322" h="322">
                  <a:moveTo>
                    <a:pt x="249" y="322"/>
                  </a:moveTo>
                  <a:lnTo>
                    <a:pt x="0" y="73"/>
                  </a:lnTo>
                  <a:lnTo>
                    <a:pt x="73" y="0"/>
                  </a:lnTo>
                  <a:lnTo>
                    <a:pt x="322" y="248"/>
                  </a:lnTo>
                  <a:lnTo>
                    <a:pt x="249" y="322"/>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 name="Freeform 19"/>
            <p:cNvSpPr/>
            <p:nvPr/>
          </p:nvSpPr>
          <p:spPr bwMode="auto">
            <a:xfrm>
              <a:off x="974725" y="3705225"/>
              <a:ext cx="152400" cy="261938"/>
            </a:xfrm>
            <a:custGeom>
              <a:avLst/>
              <a:gdLst>
                <a:gd name="T0" fmla="*/ 38 w 161"/>
                <a:gd name="T1" fmla="*/ 0 h 275"/>
                <a:gd name="T2" fmla="*/ 0 w 161"/>
                <a:gd name="T3" fmla="*/ 38 h 275"/>
                <a:gd name="T4" fmla="*/ 161 w 161"/>
                <a:gd name="T5" fmla="*/ 199 h 275"/>
                <a:gd name="T6" fmla="*/ 85 w 161"/>
                <a:gd name="T7" fmla="*/ 275 h 275"/>
                <a:gd name="T8" fmla="*/ 71 w 161"/>
                <a:gd name="T9" fmla="*/ 260 h 275"/>
              </a:gdLst>
              <a:ahLst/>
              <a:cxnLst>
                <a:cxn ang="0">
                  <a:pos x="T0" y="T1"/>
                </a:cxn>
                <a:cxn ang="0">
                  <a:pos x="T2" y="T3"/>
                </a:cxn>
                <a:cxn ang="0">
                  <a:pos x="T4" y="T5"/>
                </a:cxn>
                <a:cxn ang="0">
                  <a:pos x="T6" y="T7"/>
                </a:cxn>
                <a:cxn ang="0">
                  <a:pos x="T8" y="T9"/>
                </a:cxn>
              </a:cxnLst>
              <a:rect l="0" t="0" r="r" b="b"/>
              <a:pathLst>
                <a:path w="161" h="275">
                  <a:moveTo>
                    <a:pt x="38" y="0"/>
                  </a:moveTo>
                  <a:lnTo>
                    <a:pt x="0" y="38"/>
                  </a:lnTo>
                  <a:lnTo>
                    <a:pt x="161" y="199"/>
                  </a:lnTo>
                  <a:lnTo>
                    <a:pt x="85" y="275"/>
                  </a:lnTo>
                  <a:lnTo>
                    <a:pt x="71" y="26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 name="Freeform 20"/>
            <p:cNvSpPr/>
            <p:nvPr/>
          </p:nvSpPr>
          <p:spPr bwMode="auto">
            <a:xfrm>
              <a:off x="982663" y="3548063"/>
              <a:ext cx="184150" cy="184150"/>
            </a:xfrm>
            <a:custGeom>
              <a:avLst/>
              <a:gdLst>
                <a:gd name="T0" fmla="*/ 24 w 82"/>
                <a:gd name="T1" fmla="*/ 82 h 82"/>
                <a:gd name="T2" fmla="*/ 75 w 82"/>
                <a:gd name="T3" fmla="*/ 29 h 82"/>
                <a:gd name="T4" fmla="*/ 75 w 82"/>
                <a:gd name="T5" fmla="*/ 29 h 82"/>
                <a:gd name="T6" fmla="*/ 75 w 82"/>
                <a:gd name="T7" fmla="*/ 7 h 82"/>
                <a:gd name="T8" fmla="*/ 53 w 82"/>
                <a:gd name="T9" fmla="*/ 7 h 82"/>
                <a:gd name="T10" fmla="*/ 0 w 82"/>
                <a:gd name="T11" fmla="*/ 58 h 82"/>
                <a:gd name="T12" fmla="*/ 24 w 82"/>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82" h="82">
                  <a:moveTo>
                    <a:pt x="24" y="82"/>
                  </a:moveTo>
                  <a:cubicBezTo>
                    <a:pt x="75" y="29"/>
                    <a:pt x="75" y="29"/>
                    <a:pt x="75" y="29"/>
                  </a:cubicBezTo>
                  <a:cubicBezTo>
                    <a:pt x="75" y="29"/>
                    <a:pt x="75" y="29"/>
                    <a:pt x="75" y="29"/>
                  </a:cubicBezTo>
                  <a:cubicBezTo>
                    <a:pt x="82" y="23"/>
                    <a:pt x="82" y="13"/>
                    <a:pt x="75" y="7"/>
                  </a:cubicBezTo>
                  <a:cubicBezTo>
                    <a:pt x="69" y="0"/>
                    <a:pt x="59" y="0"/>
                    <a:pt x="53" y="7"/>
                  </a:cubicBezTo>
                  <a:cubicBezTo>
                    <a:pt x="0" y="58"/>
                    <a:pt x="0" y="58"/>
                    <a:pt x="0" y="58"/>
                  </a:cubicBezTo>
                  <a:lnTo>
                    <a:pt x="24" y="82"/>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 name="Line 21"/>
            <p:cNvSpPr>
              <a:spLocks noChangeShapeType="1"/>
            </p:cNvSpPr>
            <p:nvPr/>
          </p:nvSpPr>
          <p:spPr bwMode="auto">
            <a:xfrm flipV="1">
              <a:off x="1035050" y="3587750"/>
              <a:ext cx="92075" cy="90488"/>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 name="Freeform 22"/>
            <p:cNvSpPr/>
            <p:nvPr/>
          </p:nvSpPr>
          <p:spPr bwMode="auto">
            <a:xfrm>
              <a:off x="1014413" y="3925888"/>
              <a:ext cx="33337" cy="33337"/>
            </a:xfrm>
            <a:custGeom>
              <a:avLst/>
              <a:gdLst>
                <a:gd name="T0" fmla="*/ 12 w 15"/>
                <a:gd name="T1" fmla="*/ 0 h 15"/>
                <a:gd name="T2" fmla="*/ 12 w 15"/>
                <a:gd name="T3" fmla="*/ 12 h 15"/>
                <a:gd name="T4" fmla="*/ 0 w 15"/>
                <a:gd name="T5" fmla="*/ 12 h 15"/>
              </a:gdLst>
              <a:ahLst/>
              <a:cxnLst>
                <a:cxn ang="0">
                  <a:pos x="T0" y="T1"/>
                </a:cxn>
                <a:cxn ang="0">
                  <a:pos x="T2" y="T3"/>
                </a:cxn>
                <a:cxn ang="0">
                  <a:pos x="T4" y="T5"/>
                </a:cxn>
              </a:cxnLst>
              <a:rect l="0" t="0" r="r" b="b"/>
              <a:pathLst>
                <a:path w="15" h="15">
                  <a:moveTo>
                    <a:pt x="12" y="0"/>
                  </a:moveTo>
                  <a:cubicBezTo>
                    <a:pt x="15" y="3"/>
                    <a:pt x="15" y="8"/>
                    <a:pt x="12" y="12"/>
                  </a:cubicBezTo>
                  <a:cubicBezTo>
                    <a:pt x="9" y="15"/>
                    <a:pt x="4" y="15"/>
                    <a:pt x="0" y="12"/>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sp>
        <p:nvSpPr>
          <p:cNvPr id="22" name="Freeform 23"/>
          <p:cNvSpPr/>
          <p:nvPr/>
        </p:nvSpPr>
        <p:spPr bwMode="auto">
          <a:xfrm>
            <a:off x="4863008" y="3686280"/>
            <a:ext cx="269875" cy="414337"/>
          </a:xfrm>
          <a:custGeom>
            <a:avLst/>
            <a:gdLst>
              <a:gd name="T0" fmla="*/ 60 w 120"/>
              <a:gd name="T1" fmla="*/ 0 h 184"/>
              <a:gd name="T2" fmla="*/ 7 w 120"/>
              <a:gd name="T3" fmla="*/ 96 h 184"/>
              <a:gd name="T4" fmla="*/ 0 w 120"/>
              <a:gd name="T5" fmla="*/ 124 h 184"/>
              <a:gd name="T6" fmla="*/ 60 w 120"/>
              <a:gd name="T7" fmla="*/ 184 h 184"/>
              <a:gd name="T8" fmla="*/ 120 w 120"/>
              <a:gd name="T9" fmla="*/ 124 h 184"/>
              <a:gd name="T10" fmla="*/ 113 w 120"/>
              <a:gd name="T11" fmla="*/ 96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7" y="96"/>
                  <a:pt x="7" y="96"/>
                  <a:pt x="7" y="96"/>
                </a:cubicBezTo>
                <a:cubicBezTo>
                  <a:pt x="3" y="104"/>
                  <a:pt x="0" y="114"/>
                  <a:pt x="0" y="124"/>
                </a:cubicBezTo>
                <a:cubicBezTo>
                  <a:pt x="0" y="157"/>
                  <a:pt x="27" y="184"/>
                  <a:pt x="60" y="184"/>
                </a:cubicBezTo>
                <a:cubicBezTo>
                  <a:pt x="93" y="184"/>
                  <a:pt x="120" y="157"/>
                  <a:pt x="120" y="124"/>
                </a:cubicBezTo>
                <a:cubicBezTo>
                  <a:pt x="120" y="114"/>
                  <a:pt x="118" y="104"/>
                  <a:pt x="113" y="96"/>
                </a:cubicBezTo>
                <a:lnTo>
                  <a:pt x="60" y="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nvGrpSpPr>
          <p:cNvPr id="294" name="组合 293"/>
          <p:cNvGrpSpPr/>
          <p:nvPr/>
        </p:nvGrpSpPr>
        <p:grpSpPr>
          <a:xfrm>
            <a:off x="4826495" y="2621067"/>
            <a:ext cx="346075" cy="415925"/>
            <a:chOff x="3971925" y="1425575"/>
            <a:chExt cx="346075" cy="415925"/>
          </a:xfrm>
        </p:grpSpPr>
        <p:sp>
          <p:nvSpPr>
            <p:cNvPr id="23" name="Freeform 24"/>
            <p:cNvSpPr/>
            <p:nvPr/>
          </p:nvSpPr>
          <p:spPr bwMode="auto">
            <a:xfrm>
              <a:off x="4117975" y="1452563"/>
              <a:ext cx="173038" cy="173037"/>
            </a:xfrm>
            <a:custGeom>
              <a:avLst/>
              <a:gdLst>
                <a:gd name="T0" fmla="*/ 52 w 182"/>
                <a:gd name="T1" fmla="*/ 168 h 182"/>
                <a:gd name="T2" fmla="*/ 0 w 182"/>
                <a:gd name="T3" fmla="*/ 182 h 182"/>
                <a:gd name="T4" fmla="*/ 14 w 182"/>
                <a:gd name="T5" fmla="*/ 130 h 182"/>
                <a:gd name="T6" fmla="*/ 142 w 182"/>
                <a:gd name="T7" fmla="*/ 0 h 182"/>
                <a:gd name="T8" fmla="*/ 182 w 182"/>
                <a:gd name="T9" fmla="*/ 40 h 182"/>
                <a:gd name="T10" fmla="*/ 52 w 182"/>
                <a:gd name="T11" fmla="*/ 168 h 182"/>
              </a:gdLst>
              <a:ahLst/>
              <a:cxnLst>
                <a:cxn ang="0">
                  <a:pos x="T0" y="T1"/>
                </a:cxn>
                <a:cxn ang="0">
                  <a:pos x="T2" y="T3"/>
                </a:cxn>
                <a:cxn ang="0">
                  <a:pos x="T4" y="T5"/>
                </a:cxn>
                <a:cxn ang="0">
                  <a:pos x="T6" y="T7"/>
                </a:cxn>
                <a:cxn ang="0">
                  <a:pos x="T8" y="T9"/>
                </a:cxn>
                <a:cxn ang="0">
                  <a:pos x="T10" y="T11"/>
                </a:cxn>
              </a:cxnLst>
              <a:rect l="0" t="0" r="r" b="b"/>
              <a:pathLst>
                <a:path w="182" h="182">
                  <a:moveTo>
                    <a:pt x="52" y="168"/>
                  </a:moveTo>
                  <a:lnTo>
                    <a:pt x="0" y="182"/>
                  </a:lnTo>
                  <a:lnTo>
                    <a:pt x="14" y="130"/>
                  </a:lnTo>
                  <a:lnTo>
                    <a:pt x="142" y="0"/>
                  </a:lnTo>
                  <a:lnTo>
                    <a:pt x="182" y="40"/>
                  </a:lnTo>
                  <a:lnTo>
                    <a:pt x="52" y="16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4" name="Freeform 25"/>
            <p:cNvSpPr/>
            <p:nvPr/>
          </p:nvSpPr>
          <p:spPr bwMode="auto">
            <a:xfrm>
              <a:off x="4252913" y="1425575"/>
              <a:ext cx="65087" cy="65088"/>
            </a:xfrm>
            <a:custGeom>
              <a:avLst/>
              <a:gdLst>
                <a:gd name="T0" fmla="*/ 17 w 29"/>
                <a:gd name="T1" fmla="*/ 29 h 29"/>
                <a:gd name="T2" fmla="*/ 25 w 29"/>
                <a:gd name="T3" fmla="*/ 21 h 29"/>
                <a:gd name="T4" fmla="*/ 25 w 29"/>
                <a:gd name="T5" fmla="*/ 4 h 29"/>
                <a:gd name="T6" fmla="*/ 8 w 29"/>
                <a:gd name="T7" fmla="*/ 4 h 29"/>
                <a:gd name="T8" fmla="*/ 0 w 29"/>
                <a:gd name="T9" fmla="*/ 12 h 29"/>
              </a:gdLst>
              <a:ahLst/>
              <a:cxnLst>
                <a:cxn ang="0">
                  <a:pos x="T0" y="T1"/>
                </a:cxn>
                <a:cxn ang="0">
                  <a:pos x="T2" y="T3"/>
                </a:cxn>
                <a:cxn ang="0">
                  <a:pos x="T4" y="T5"/>
                </a:cxn>
                <a:cxn ang="0">
                  <a:pos x="T6" y="T7"/>
                </a:cxn>
                <a:cxn ang="0">
                  <a:pos x="T8" y="T9"/>
                </a:cxn>
              </a:cxnLst>
              <a:rect l="0" t="0" r="r" b="b"/>
              <a:pathLst>
                <a:path w="29" h="29">
                  <a:moveTo>
                    <a:pt x="17" y="29"/>
                  </a:moveTo>
                  <a:cubicBezTo>
                    <a:pt x="25" y="21"/>
                    <a:pt x="25" y="21"/>
                    <a:pt x="25" y="21"/>
                  </a:cubicBezTo>
                  <a:cubicBezTo>
                    <a:pt x="29" y="16"/>
                    <a:pt x="29" y="9"/>
                    <a:pt x="25" y="4"/>
                  </a:cubicBezTo>
                  <a:cubicBezTo>
                    <a:pt x="20" y="0"/>
                    <a:pt x="13" y="0"/>
                    <a:pt x="8" y="4"/>
                  </a:cubicBezTo>
                  <a:cubicBezTo>
                    <a:pt x="0" y="12"/>
                    <a:pt x="0" y="12"/>
                    <a:pt x="0" y="12"/>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5" name="Freeform 26"/>
            <p:cNvSpPr/>
            <p:nvPr/>
          </p:nvSpPr>
          <p:spPr bwMode="auto">
            <a:xfrm>
              <a:off x="3971925" y="1427163"/>
              <a:ext cx="342900" cy="414337"/>
            </a:xfrm>
            <a:custGeom>
              <a:avLst/>
              <a:gdLst>
                <a:gd name="T0" fmla="*/ 360 w 360"/>
                <a:gd name="T1" fmla="*/ 95 h 435"/>
                <a:gd name="T2" fmla="*/ 360 w 360"/>
                <a:gd name="T3" fmla="*/ 435 h 435"/>
                <a:gd name="T4" fmla="*/ 0 w 360"/>
                <a:gd name="T5" fmla="*/ 435 h 435"/>
                <a:gd name="T6" fmla="*/ 0 w 360"/>
                <a:gd name="T7" fmla="*/ 0 h 435"/>
                <a:gd name="T8" fmla="*/ 266 w 360"/>
                <a:gd name="T9" fmla="*/ 0 h 435"/>
              </a:gdLst>
              <a:ahLst/>
              <a:cxnLst>
                <a:cxn ang="0">
                  <a:pos x="T0" y="T1"/>
                </a:cxn>
                <a:cxn ang="0">
                  <a:pos x="T2" y="T3"/>
                </a:cxn>
                <a:cxn ang="0">
                  <a:pos x="T4" y="T5"/>
                </a:cxn>
                <a:cxn ang="0">
                  <a:pos x="T6" y="T7"/>
                </a:cxn>
                <a:cxn ang="0">
                  <a:pos x="T8" y="T9"/>
                </a:cxn>
              </a:cxnLst>
              <a:rect l="0" t="0" r="r" b="b"/>
              <a:pathLst>
                <a:path w="360" h="435">
                  <a:moveTo>
                    <a:pt x="360" y="95"/>
                  </a:moveTo>
                  <a:lnTo>
                    <a:pt x="360" y="435"/>
                  </a:lnTo>
                  <a:lnTo>
                    <a:pt x="0" y="435"/>
                  </a:lnTo>
                  <a:lnTo>
                    <a:pt x="0" y="0"/>
                  </a:lnTo>
                  <a:lnTo>
                    <a:pt x="266"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 name="Line 27"/>
            <p:cNvSpPr>
              <a:spLocks noChangeShapeType="1"/>
            </p:cNvSpPr>
            <p:nvPr/>
          </p:nvSpPr>
          <p:spPr bwMode="auto">
            <a:xfrm>
              <a:off x="4027488" y="1517650"/>
              <a:ext cx="1524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7" name="Line 28"/>
            <p:cNvSpPr>
              <a:spLocks noChangeShapeType="1"/>
            </p:cNvSpPr>
            <p:nvPr/>
          </p:nvSpPr>
          <p:spPr bwMode="auto">
            <a:xfrm>
              <a:off x="4027488" y="1573213"/>
              <a:ext cx="9842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 name="Line 29"/>
            <p:cNvSpPr>
              <a:spLocks noChangeShapeType="1"/>
            </p:cNvSpPr>
            <p:nvPr/>
          </p:nvSpPr>
          <p:spPr bwMode="auto">
            <a:xfrm>
              <a:off x="4027488" y="1625600"/>
              <a:ext cx="5397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3" name="组合 292"/>
          <p:cNvGrpSpPr/>
          <p:nvPr/>
        </p:nvGrpSpPr>
        <p:grpSpPr>
          <a:xfrm>
            <a:off x="3727945" y="2641705"/>
            <a:ext cx="415925" cy="377825"/>
            <a:chOff x="2873375" y="1446213"/>
            <a:chExt cx="415925" cy="377825"/>
          </a:xfrm>
        </p:grpSpPr>
        <p:sp>
          <p:nvSpPr>
            <p:cNvPr id="29" name="Freeform 30"/>
            <p:cNvSpPr/>
            <p:nvPr/>
          </p:nvSpPr>
          <p:spPr bwMode="auto">
            <a:xfrm>
              <a:off x="2873375" y="1446213"/>
              <a:ext cx="415925" cy="377825"/>
            </a:xfrm>
            <a:custGeom>
              <a:avLst/>
              <a:gdLst>
                <a:gd name="T0" fmla="*/ 176 w 184"/>
                <a:gd name="T1" fmla="*/ 0 h 168"/>
                <a:gd name="T2" fmla="*/ 184 w 184"/>
                <a:gd name="T3" fmla="*/ 8 h 168"/>
                <a:gd name="T4" fmla="*/ 184 w 184"/>
                <a:gd name="T5" fmla="*/ 160 h 168"/>
                <a:gd name="T6" fmla="*/ 176 w 184"/>
                <a:gd name="T7" fmla="*/ 168 h 168"/>
                <a:gd name="T8" fmla="*/ 8 w 184"/>
                <a:gd name="T9" fmla="*/ 168 h 168"/>
                <a:gd name="T10" fmla="*/ 0 w 184"/>
                <a:gd name="T11" fmla="*/ 160 h 168"/>
                <a:gd name="T12" fmla="*/ 0 w 184"/>
                <a:gd name="T13" fmla="*/ 8 h 168"/>
                <a:gd name="T14" fmla="*/ 8 w 184"/>
                <a:gd name="T15" fmla="*/ 0 h 168"/>
                <a:gd name="T16" fmla="*/ 176 w 184"/>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68">
                  <a:moveTo>
                    <a:pt x="176" y="0"/>
                  </a:moveTo>
                  <a:cubicBezTo>
                    <a:pt x="181" y="0"/>
                    <a:pt x="184" y="3"/>
                    <a:pt x="184" y="8"/>
                  </a:cubicBezTo>
                  <a:cubicBezTo>
                    <a:pt x="184" y="160"/>
                    <a:pt x="184" y="160"/>
                    <a:pt x="184" y="160"/>
                  </a:cubicBezTo>
                  <a:cubicBezTo>
                    <a:pt x="184" y="164"/>
                    <a:pt x="181" y="168"/>
                    <a:pt x="176" y="168"/>
                  </a:cubicBezTo>
                  <a:cubicBezTo>
                    <a:pt x="8" y="168"/>
                    <a:pt x="8" y="168"/>
                    <a:pt x="8" y="168"/>
                  </a:cubicBezTo>
                  <a:cubicBezTo>
                    <a:pt x="4" y="168"/>
                    <a:pt x="0" y="164"/>
                    <a:pt x="0" y="160"/>
                  </a:cubicBezTo>
                  <a:cubicBezTo>
                    <a:pt x="0" y="8"/>
                    <a:pt x="0" y="8"/>
                    <a:pt x="0" y="8"/>
                  </a:cubicBezTo>
                  <a:cubicBezTo>
                    <a:pt x="0" y="3"/>
                    <a:pt x="4" y="0"/>
                    <a:pt x="8" y="0"/>
                  </a:cubicBezTo>
                  <a:lnTo>
                    <a:pt x="176" y="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0" name="Line 31"/>
            <p:cNvSpPr>
              <a:spLocks noChangeShapeType="1"/>
            </p:cNvSpPr>
            <p:nvPr/>
          </p:nvSpPr>
          <p:spPr bwMode="auto">
            <a:xfrm flipV="1">
              <a:off x="3189288" y="1500188"/>
              <a:ext cx="0" cy="1254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1" name="Line 32"/>
            <p:cNvSpPr>
              <a:spLocks noChangeShapeType="1"/>
            </p:cNvSpPr>
            <p:nvPr/>
          </p:nvSpPr>
          <p:spPr bwMode="auto">
            <a:xfrm flipV="1">
              <a:off x="3189288" y="1662113"/>
              <a:ext cx="0" cy="1746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2" name="Rectangle 33"/>
            <p:cNvSpPr>
              <a:spLocks noChangeArrowheads="1"/>
            </p:cNvSpPr>
            <p:nvPr/>
          </p:nvSpPr>
          <p:spPr bwMode="auto">
            <a:xfrm>
              <a:off x="3144838" y="1625600"/>
              <a:ext cx="88900" cy="3651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3" name="Line 34"/>
            <p:cNvSpPr>
              <a:spLocks noChangeShapeType="1"/>
            </p:cNvSpPr>
            <p:nvPr/>
          </p:nvSpPr>
          <p:spPr bwMode="auto">
            <a:xfrm flipV="1">
              <a:off x="2973388" y="1500188"/>
              <a:ext cx="0" cy="889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4" name="Line 35"/>
            <p:cNvSpPr>
              <a:spLocks noChangeShapeType="1"/>
            </p:cNvSpPr>
            <p:nvPr/>
          </p:nvSpPr>
          <p:spPr bwMode="auto">
            <a:xfrm flipV="1">
              <a:off x="2973388" y="1625600"/>
              <a:ext cx="0"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5" name="Rectangle 36"/>
            <p:cNvSpPr>
              <a:spLocks noChangeArrowheads="1"/>
            </p:cNvSpPr>
            <p:nvPr/>
          </p:nvSpPr>
          <p:spPr bwMode="auto">
            <a:xfrm>
              <a:off x="2927350" y="1589088"/>
              <a:ext cx="90488" cy="3651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6" name="Line 37"/>
            <p:cNvSpPr>
              <a:spLocks noChangeShapeType="1"/>
            </p:cNvSpPr>
            <p:nvPr/>
          </p:nvSpPr>
          <p:spPr bwMode="auto">
            <a:xfrm flipV="1">
              <a:off x="3081338" y="1500188"/>
              <a:ext cx="0" cy="1746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7" name="Line 38"/>
            <p:cNvSpPr>
              <a:spLocks noChangeShapeType="1"/>
            </p:cNvSpPr>
            <p:nvPr/>
          </p:nvSpPr>
          <p:spPr bwMode="auto">
            <a:xfrm flipV="1">
              <a:off x="3081338" y="1554163"/>
              <a:ext cx="0" cy="1254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8" name="Rectangle 39"/>
            <p:cNvSpPr>
              <a:spLocks noChangeArrowheads="1"/>
            </p:cNvSpPr>
            <p:nvPr/>
          </p:nvSpPr>
          <p:spPr bwMode="auto">
            <a:xfrm>
              <a:off x="3036888" y="1517650"/>
              <a:ext cx="90487" cy="3651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39" name="Oval 40"/>
            <p:cNvSpPr>
              <a:spLocks noChangeArrowheads="1"/>
            </p:cNvSpPr>
            <p:nvPr/>
          </p:nvSpPr>
          <p:spPr bwMode="auto">
            <a:xfrm>
              <a:off x="3054350" y="1716088"/>
              <a:ext cx="53975" cy="539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0" name="Oval 41"/>
            <p:cNvSpPr>
              <a:spLocks noChangeArrowheads="1"/>
            </p:cNvSpPr>
            <p:nvPr/>
          </p:nvSpPr>
          <p:spPr bwMode="auto">
            <a:xfrm>
              <a:off x="3162300" y="1716088"/>
              <a:ext cx="53975" cy="539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1" name="Oval 42"/>
            <p:cNvSpPr>
              <a:spLocks noChangeArrowheads="1"/>
            </p:cNvSpPr>
            <p:nvPr/>
          </p:nvSpPr>
          <p:spPr bwMode="auto">
            <a:xfrm>
              <a:off x="2946400" y="1716088"/>
              <a:ext cx="53975" cy="539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6" name="组合 305"/>
          <p:cNvGrpSpPr/>
          <p:nvPr/>
        </p:nvGrpSpPr>
        <p:grpSpPr>
          <a:xfrm>
            <a:off x="1638795" y="3686280"/>
            <a:ext cx="342900" cy="414337"/>
            <a:chOff x="784225" y="2490788"/>
            <a:chExt cx="342900" cy="414337"/>
          </a:xfrm>
        </p:grpSpPr>
        <p:sp>
          <p:nvSpPr>
            <p:cNvPr id="42" name="Freeform 43"/>
            <p:cNvSpPr/>
            <p:nvPr/>
          </p:nvSpPr>
          <p:spPr bwMode="auto">
            <a:xfrm>
              <a:off x="820738" y="2589213"/>
              <a:ext cx="269875" cy="315912"/>
            </a:xfrm>
            <a:custGeom>
              <a:avLst/>
              <a:gdLst>
                <a:gd name="T0" fmla="*/ 284 w 284"/>
                <a:gd name="T1" fmla="*/ 0 h 331"/>
                <a:gd name="T2" fmla="*/ 265 w 284"/>
                <a:gd name="T3" fmla="*/ 331 h 331"/>
                <a:gd name="T4" fmla="*/ 19 w 284"/>
                <a:gd name="T5" fmla="*/ 331 h 331"/>
                <a:gd name="T6" fmla="*/ 0 w 284"/>
                <a:gd name="T7" fmla="*/ 0 h 331"/>
              </a:gdLst>
              <a:ahLst/>
              <a:cxnLst>
                <a:cxn ang="0">
                  <a:pos x="T0" y="T1"/>
                </a:cxn>
                <a:cxn ang="0">
                  <a:pos x="T2" y="T3"/>
                </a:cxn>
                <a:cxn ang="0">
                  <a:pos x="T4" y="T5"/>
                </a:cxn>
                <a:cxn ang="0">
                  <a:pos x="T6" y="T7"/>
                </a:cxn>
              </a:cxnLst>
              <a:rect l="0" t="0" r="r" b="b"/>
              <a:pathLst>
                <a:path w="284" h="331">
                  <a:moveTo>
                    <a:pt x="284" y="0"/>
                  </a:moveTo>
                  <a:lnTo>
                    <a:pt x="265" y="331"/>
                  </a:lnTo>
                  <a:lnTo>
                    <a:pt x="19" y="331"/>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3" name="Freeform 44"/>
            <p:cNvSpPr/>
            <p:nvPr/>
          </p:nvSpPr>
          <p:spPr bwMode="auto">
            <a:xfrm>
              <a:off x="784225" y="2490788"/>
              <a:ext cx="342900" cy="88900"/>
            </a:xfrm>
            <a:custGeom>
              <a:avLst/>
              <a:gdLst>
                <a:gd name="T0" fmla="*/ 360 w 360"/>
                <a:gd name="T1" fmla="*/ 56 h 94"/>
                <a:gd name="T2" fmla="*/ 360 w 360"/>
                <a:gd name="T3" fmla="*/ 94 h 94"/>
                <a:gd name="T4" fmla="*/ 0 w 360"/>
                <a:gd name="T5" fmla="*/ 94 h 94"/>
                <a:gd name="T6" fmla="*/ 0 w 360"/>
                <a:gd name="T7" fmla="*/ 56 h 94"/>
                <a:gd name="T8" fmla="*/ 114 w 360"/>
                <a:gd name="T9" fmla="*/ 38 h 94"/>
                <a:gd name="T10" fmla="*/ 123 w 360"/>
                <a:gd name="T11" fmla="*/ 0 h 94"/>
                <a:gd name="T12" fmla="*/ 237 w 360"/>
                <a:gd name="T13" fmla="*/ 0 h 94"/>
                <a:gd name="T14" fmla="*/ 246 w 360"/>
                <a:gd name="T15" fmla="*/ 38 h 94"/>
                <a:gd name="T16" fmla="*/ 360 w 360"/>
                <a:gd name="T1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94">
                  <a:moveTo>
                    <a:pt x="360" y="56"/>
                  </a:moveTo>
                  <a:lnTo>
                    <a:pt x="360" y="94"/>
                  </a:lnTo>
                  <a:lnTo>
                    <a:pt x="0" y="94"/>
                  </a:lnTo>
                  <a:lnTo>
                    <a:pt x="0" y="56"/>
                  </a:lnTo>
                  <a:lnTo>
                    <a:pt x="114" y="38"/>
                  </a:lnTo>
                  <a:lnTo>
                    <a:pt x="123" y="0"/>
                  </a:lnTo>
                  <a:lnTo>
                    <a:pt x="237" y="0"/>
                  </a:lnTo>
                  <a:lnTo>
                    <a:pt x="246" y="38"/>
                  </a:lnTo>
                  <a:lnTo>
                    <a:pt x="360" y="56"/>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4" name="Line 45"/>
            <p:cNvSpPr>
              <a:spLocks noChangeShapeType="1"/>
            </p:cNvSpPr>
            <p:nvPr/>
          </p:nvSpPr>
          <p:spPr bwMode="auto">
            <a:xfrm flipH="1">
              <a:off x="1009650" y="2633663"/>
              <a:ext cx="9525" cy="2159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5" name="Line 46"/>
            <p:cNvSpPr>
              <a:spLocks noChangeShapeType="1"/>
            </p:cNvSpPr>
            <p:nvPr/>
          </p:nvSpPr>
          <p:spPr bwMode="auto">
            <a:xfrm>
              <a:off x="893763" y="2633663"/>
              <a:ext cx="7937" cy="2159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6" name="Line 47"/>
            <p:cNvSpPr>
              <a:spLocks noChangeShapeType="1"/>
            </p:cNvSpPr>
            <p:nvPr/>
          </p:nvSpPr>
          <p:spPr bwMode="auto">
            <a:xfrm>
              <a:off x="955675" y="2633663"/>
              <a:ext cx="0" cy="2159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1" name="组合 290"/>
          <p:cNvGrpSpPr/>
          <p:nvPr/>
        </p:nvGrpSpPr>
        <p:grpSpPr>
          <a:xfrm>
            <a:off x="1603870" y="2622655"/>
            <a:ext cx="414338" cy="414337"/>
            <a:chOff x="749300" y="1427163"/>
            <a:chExt cx="414338" cy="414337"/>
          </a:xfrm>
        </p:grpSpPr>
        <p:sp>
          <p:nvSpPr>
            <p:cNvPr id="47" name="Freeform 48"/>
            <p:cNvSpPr/>
            <p:nvPr/>
          </p:nvSpPr>
          <p:spPr bwMode="auto">
            <a:xfrm>
              <a:off x="749300" y="1427163"/>
              <a:ext cx="269875" cy="271462"/>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8" name="Freeform 49"/>
            <p:cNvSpPr/>
            <p:nvPr/>
          </p:nvSpPr>
          <p:spPr bwMode="auto">
            <a:xfrm>
              <a:off x="835025" y="1512888"/>
              <a:ext cx="98425" cy="100012"/>
            </a:xfrm>
            <a:custGeom>
              <a:avLst/>
              <a:gdLst>
                <a:gd name="T0" fmla="*/ 8 w 44"/>
                <a:gd name="T1" fmla="*/ 36 h 44"/>
                <a:gd name="T2" fmla="*/ 36 w 44"/>
                <a:gd name="T3" fmla="*/ 36 h 44"/>
                <a:gd name="T4" fmla="*/ 36 w 44"/>
                <a:gd name="T5" fmla="*/ 8 h 44"/>
                <a:gd name="T6" fmla="*/ 8 w 44"/>
                <a:gd name="T7" fmla="*/ 8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49" name="Freeform 50"/>
            <p:cNvSpPr/>
            <p:nvPr/>
          </p:nvSpPr>
          <p:spPr bwMode="auto">
            <a:xfrm>
              <a:off x="965200" y="1644650"/>
              <a:ext cx="198438" cy="196850"/>
            </a:xfrm>
            <a:custGeom>
              <a:avLst/>
              <a:gdLst>
                <a:gd name="T0" fmla="*/ 75 w 88"/>
                <a:gd name="T1" fmla="*/ 36 h 88"/>
                <a:gd name="T2" fmla="*/ 88 w 88"/>
                <a:gd name="T3" fmla="*/ 38 h 88"/>
                <a:gd name="T4" fmla="*/ 88 w 88"/>
                <a:gd name="T5" fmla="*/ 49 h 88"/>
                <a:gd name="T6" fmla="*/ 75 w 88"/>
                <a:gd name="T7" fmla="*/ 51 h 88"/>
                <a:gd name="T8" fmla="*/ 71 w 88"/>
                <a:gd name="T9" fmla="*/ 60 h 88"/>
                <a:gd name="T10" fmla="*/ 79 w 88"/>
                <a:gd name="T11" fmla="*/ 71 h 88"/>
                <a:gd name="T12" fmla="*/ 71 w 88"/>
                <a:gd name="T13" fmla="*/ 79 h 88"/>
                <a:gd name="T14" fmla="*/ 61 w 88"/>
                <a:gd name="T15" fmla="*/ 71 h 88"/>
                <a:gd name="T16" fmla="*/ 57 w 88"/>
                <a:gd name="T17" fmla="*/ 73 h 88"/>
                <a:gd name="T18" fmla="*/ 52 w 88"/>
                <a:gd name="T19" fmla="*/ 75 h 88"/>
                <a:gd name="T20" fmla="*/ 52 w 88"/>
                <a:gd name="T21" fmla="*/ 75 h 88"/>
                <a:gd name="T22" fmla="*/ 50 w 88"/>
                <a:gd name="T23" fmla="*/ 88 h 88"/>
                <a:gd name="T24" fmla="*/ 39 w 88"/>
                <a:gd name="T25" fmla="*/ 88 h 88"/>
                <a:gd name="T26" fmla="*/ 37 w 88"/>
                <a:gd name="T27" fmla="*/ 75 h 88"/>
                <a:gd name="T28" fmla="*/ 28 w 88"/>
                <a:gd name="T29" fmla="*/ 71 h 88"/>
                <a:gd name="T30" fmla="*/ 17 w 88"/>
                <a:gd name="T31" fmla="*/ 79 h 88"/>
                <a:gd name="T32" fmla="*/ 9 w 88"/>
                <a:gd name="T33" fmla="*/ 71 h 88"/>
                <a:gd name="T34" fmla="*/ 17 w 88"/>
                <a:gd name="T35" fmla="*/ 60 h 88"/>
                <a:gd name="T36" fmla="*/ 15 w 88"/>
                <a:gd name="T37" fmla="*/ 56 h 88"/>
                <a:gd name="T38" fmla="*/ 13 w 88"/>
                <a:gd name="T39" fmla="*/ 51 h 88"/>
                <a:gd name="T40" fmla="*/ 13 w 88"/>
                <a:gd name="T41" fmla="*/ 51 h 88"/>
                <a:gd name="T42" fmla="*/ 0 w 88"/>
                <a:gd name="T43" fmla="*/ 50 h 88"/>
                <a:gd name="T44" fmla="*/ 0 w 88"/>
                <a:gd name="T45" fmla="*/ 38 h 88"/>
                <a:gd name="T46" fmla="*/ 13 w 88"/>
                <a:gd name="T47" fmla="*/ 37 h 88"/>
                <a:gd name="T48" fmla="*/ 17 w 88"/>
                <a:gd name="T49" fmla="*/ 28 h 88"/>
                <a:gd name="T50" fmla="*/ 9 w 88"/>
                <a:gd name="T51" fmla="*/ 17 h 88"/>
                <a:gd name="T52" fmla="*/ 17 w 88"/>
                <a:gd name="T53" fmla="*/ 9 h 88"/>
                <a:gd name="T54" fmla="*/ 28 w 88"/>
                <a:gd name="T55" fmla="*/ 17 h 88"/>
                <a:gd name="T56" fmla="*/ 32 w 88"/>
                <a:gd name="T57" fmla="*/ 15 h 88"/>
                <a:gd name="T58" fmla="*/ 36 w 88"/>
                <a:gd name="T59" fmla="*/ 13 h 88"/>
                <a:gd name="T60" fmla="*/ 38 w 88"/>
                <a:gd name="T61" fmla="*/ 0 h 88"/>
                <a:gd name="T62" fmla="*/ 50 w 88"/>
                <a:gd name="T63" fmla="*/ 0 h 88"/>
                <a:gd name="T64" fmla="*/ 51 w 88"/>
                <a:gd name="T65" fmla="*/ 13 h 88"/>
                <a:gd name="T66" fmla="*/ 60 w 88"/>
                <a:gd name="T67" fmla="*/ 17 h 88"/>
                <a:gd name="T68" fmla="*/ 71 w 88"/>
                <a:gd name="T69" fmla="*/ 9 h 88"/>
                <a:gd name="T70" fmla="*/ 79 w 88"/>
                <a:gd name="T71" fmla="*/ 17 h 88"/>
                <a:gd name="T72" fmla="*/ 71 w 88"/>
                <a:gd name="T73" fmla="*/ 27 h 88"/>
                <a:gd name="T74" fmla="*/ 73 w 88"/>
                <a:gd name="T75" fmla="*/ 31 h 88"/>
                <a:gd name="T76" fmla="*/ 75 w 88"/>
                <a:gd name="T7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0" name="Freeform 51"/>
            <p:cNvSpPr/>
            <p:nvPr/>
          </p:nvSpPr>
          <p:spPr bwMode="auto">
            <a:xfrm>
              <a:off x="1035050" y="1711325"/>
              <a:ext cx="60325" cy="60325"/>
            </a:xfrm>
            <a:custGeom>
              <a:avLst/>
              <a:gdLst>
                <a:gd name="T0" fmla="*/ 9 w 27"/>
                <a:gd name="T1" fmla="*/ 25 h 27"/>
                <a:gd name="T2" fmla="*/ 24 w 27"/>
                <a:gd name="T3" fmla="*/ 18 h 27"/>
                <a:gd name="T4" fmla="*/ 18 w 27"/>
                <a:gd name="T5" fmla="*/ 3 h 27"/>
                <a:gd name="T6" fmla="*/ 2 w 27"/>
                <a:gd name="T7" fmla="*/ 9 h 27"/>
                <a:gd name="T8" fmla="*/ 9 w 27"/>
                <a:gd name="T9" fmla="*/ 25 h 27"/>
              </a:gdLst>
              <a:ahLst/>
              <a:cxnLst>
                <a:cxn ang="0">
                  <a:pos x="T0" y="T1"/>
                </a:cxn>
                <a:cxn ang="0">
                  <a:pos x="T2" y="T3"/>
                </a:cxn>
                <a:cxn ang="0">
                  <a:pos x="T4" y="T5"/>
                </a:cxn>
                <a:cxn ang="0">
                  <a:pos x="T6" y="T7"/>
                </a:cxn>
                <a:cxn ang="0">
                  <a:pos x="T8" y="T9"/>
                </a:cxn>
              </a:cxnLst>
              <a:rect l="0" t="0" r="r" b="b"/>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2" name="组合 291"/>
          <p:cNvGrpSpPr/>
          <p:nvPr/>
        </p:nvGrpSpPr>
        <p:grpSpPr>
          <a:xfrm>
            <a:off x="2664320" y="2622655"/>
            <a:ext cx="417513" cy="414337"/>
            <a:chOff x="1809750" y="1427163"/>
            <a:chExt cx="417513" cy="414337"/>
          </a:xfrm>
        </p:grpSpPr>
        <p:sp>
          <p:nvSpPr>
            <p:cNvPr id="51" name="Freeform 52"/>
            <p:cNvSpPr/>
            <p:nvPr/>
          </p:nvSpPr>
          <p:spPr bwMode="auto">
            <a:xfrm>
              <a:off x="1809750" y="1427163"/>
              <a:ext cx="417513" cy="254000"/>
            </a:xfrm>
            <a:custGeom>
              <a:avLst/>
              <a:gdLst>
                <a:gd name="T0" fmla="*/ 93 w 186"/>
                <a:gd name="T1" fmla="*/ 35 h 113"/>
                <a:gd name="T2" fmla="*/ 165 w 186"/>
                <a:gd name="T3" fmla="*/ 108 h 113"/>
                <a:gd name="T4" fmla="*/ 182 w 186"/>
                <a:gd name="T5" fmla="*/ 108 h 113"/>
                <a:gd name="T6" fmla="*/ 182 w 186"/>
                <a:gd name="T7" fmla="*/ 91 h 113"/>
                <a:gd name="T8" fmla="*/ 93 w 186"/>
                <a:gd name="T9" fmla="*/ 0 h 113"/>
                <a:gd name="T10" fmla="*/ 5 w 186"/>
                <a:gd name="T11" fmla="*/ 91 h 113"/>
                <a:gd name="T12" fmla="*/ 5 w 186"/>
                <a:gd name="T13" fmla="*/ 108 h 113"/>
                <a:gd name="T14" fmla="*/ 22 w 186"/>
                <a:gd name="T15" fmla="*/ 108 h 113"/>
                <a:gd name="T16" fmla="*/ 93 w 186"/>
                <a:gd name="T17"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13">
                  <a:moveTo>
                    <a:pt x="93" y="35"/>
                  </a:moveTo>
                  <a:cubicBezTo>
                    <a:pt x="165" y="108"/>
                    <a:pt x="165" y="108"/>
                    <a:pt x="165" y="108"/>
                  </a:cubicBezTo>
                  <a:cubicBezTo>
                    <a:pt x="169" y="113"/>
                    <a:pt x="177" y="113"/>
                    <a:pt x="182" y="108"/>
                  </a:cubicBezTo>
                  <a:cubicBezTo>
                    <a:pt x="186" y="103"/>
                    <a:pt x="186" y="96"/>
                    <a:pt x="182" y="91"/>
                  </a:cubicBezTo>
                  <a:cubicBezTo>
                    <a:pt x="93" y="0"/>
                    <a:pt x="93" y="0"/>
                    <a:pt x="93" y="0"/>
                  </a:cubicBezTo>
                  <a:cubicBezTo>
                    <a:pt x="5" y="91"/>
                    <a:pt x="5" y="91"/>
                    <a:pt x="5" y="91"/>
                  </a:cubicBezTo>
                  <a:cubicBezTo>
                    <a:pt x="0" y="96"/>
                    <a:pt x="0" y="103"/>
                    <a:pt x="5" y="108"/>
                  </a:cubicBezTo>
                  <a:cubicBezTo>
                    <a:pt x="9" y="113"/>
                    <a:pt x="17" y="113"/>
                    <a:pt x="22" y="108"/>
                  </a:cubicBezTo>
                  <a:lnTo>
                    <a:pt x="93" y="35"/>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2" name="Freeform 53"/>
            <p:cNvSpPr/>
            <p:nvPr/>
          </p:nvSpPr>
          <p:spPr bwMode="auto">
            <a:xfrm>
              <a:off x="1865313" y="1665288"/>
              <a:ext cx="306387" cy="176212"/>
            </a:xfrm>
            <a:custGeom>
              <a:avLst/>
              <a:gdLst>
                <a:gd name="T0" fmla="*/ 0 w 322"/>
                <a:gd name="T1" fmla="*/ 0 h 186"/>
                <a:gd name="T2" fmla="*/ 0 w 322"/>
                <a:gd name="T3" fmla="*/ 186 h 186"/>
                <a:gd name="T4" fmla="*/ 114 w 322"/>
                <a:gd name="T5" fmla="*/ 186 h 186"/>
                <a:gd name="T6" fmla="*/ 114 w 322"/>
                <a:gd name="T7" fmla="*/ 54 h 186"/>
                <a:gd name="T8" fmla="*/ 208 w 322"/>
                <a:gd name="T9" fmla="*/ 54 h 186"/>
                <a:gd name="T10" fmla="*/ 208 w 322"/>
                <a:gd name="T11" fmla="*/ 186 h 186"/>
                <a:gd name="T12" fmla="*/ 322 w 322"/>
                <a:gd name="T13" fmla="*/ 186 h 186"/>
                <a:gd name="T14" fmla="*/ 322 w 322"/>
                <a:gd name="T15" fmla="*/ 0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86">
                  <a:moveTo>
                    <a:pt x="0" y="0"/>
                  </a:moveTo>
                  <a:lnTo>
                    <a:pt x="0" y="186"/>
                  </a:lnTo>
                  <a:lnTo>
                    <a:pt x="114" y="186"/>
                  </a:lnTo>
                  <a:lnTo>
                    <a:pt x="114" y="54"/>
                  </a:lnTo>
                  <a:lnTo>
                    <a:pt x="208" y="54"/>
                  </a:lnTo>
                  <a:lnTo>
                    <a:pt x="208" y="186"/>
                  </a:lnTo>
                  <a:lnTo>
                    <a:pt x="322" y="186"/>
                  </a:lnTo>
                  <a:lnTo>
                    <a:pt x="322"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8" name="组合 307"/>
          <p:cNvGrpSpPr/>
          <p:nvPr/>
        </p:nvGrpSpPr>
        <p:grpSpPr>
          <a:xfrm>
            <a:off x="2719883" y="4748317"/>
            <a:ext cx="306387" cy="414338"/>
            <a:chOff x="1865313" y="3552825"/>
            <a:chExt cx="306387" cy="414338"/>
          </a:xfrm>
        </p:grpSpPr>
        <p:sp>
          <p:nvSpPr>
            <p:cNvPr id="53" name="Oval 54"/>
            <p:cNvSpPr>
              <a:spLocks noChangeArrowheads="1"/>
            </p:cNvSpPr>
            <p:nvPr/>
          </p:nvSpPr>
          <p:spPr bwMode="auto">
            <a:xfrm>
              <a:off x="1973263" y="3660775"/>
              <a:ext cx="90487" cy="88900"/>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4" name="Freeform 55"/>
            <p:cNvSpPr/>
            <p:nvPr/>
          </p:nvSpPr>
          <p:spPr bwMode="auto">
            <a:xfrm>
              <a:off x="1865313" y="3552825"/>
              <a:ext cx="306387" cy="414338"/>
            </a:xfrm>
            <a:custGeom>
              <a:avLst/>
              <a:gdLst>
                <a:gd name="T0" fmla="*/ 97 w 136"/>
                <a:gd name="T1" fmla="*/ 129 h 184"/>
                <a:gd name="T2" fmla="*/ 68 w 136"/>
                <a:gd name="T3" fmla="*/ 184 h 184"/>
                <a:gd name="T4" fmla="*/ 40 w 136"/>
                <a:gd name="T5" fmla="*/ 129 h 184"/>
                <a:gd name="T6" fmla="*/ 0 w 136"/>
                <a:gd name="T7" fmla="*/ 68 h 184"/>
                <a:gd name="T8" fmla="*/ 68 w 136"/>
                <a:gd name="T9" fmla="*/ 0 h 184"/>
                <a:gd name="T10" fmla="*/ 136 w 136"/>
                <a:gd name="T11" fmla="*/ 68 h 184"/>
                <a:gd name="T12" fmla="*/ 97 w 136"/>
                <a:gd name="T13" fmla="*/ 129 h 184"/>
              </a:gdLst>
              <a:ahLst/>
              <a:cxnLst>
                <a:cxn ang="0">
                  <a:pos x="T0" y="T1"/>
                </a:cxn>
                <a:cxn ang="0">
                  <a:pos x="T2" y="T3"/>
                </a:cxn>
                <a:cxn ang="0">
                  <a:pos x="T4" y="T5"/>
                </a:cxn>
                <a:cxn ang="0">
                  <a:pos x="T6" y="T7"/>
                </a:cxn>
                <a:cxn ang="0">
                  <a:pos x="T8" y="T9"/>
                </a:cxn>
                <a:cxn ang="0">
                  <a:pos x="T10" y="T11"/>
                </a:cxn>
                <a:cxn ang="0">
                  <a:pos x="T12" y="T13"/>
                </a:cxn>
              </a:cxnLst>
              <a:rect l="0" t="0" r="r" b="b"/>
              <a:pathLst>
                <a:path w="136" h="184">
                  <a:moveTo>
                    <a:pt x="97" y="129"/>
                  </a:moveTo>
                  <a:cubicBezTo>
                    <a:pt x="68" y="184"/>
                    <a:pt x="68" y="184"/>
                    <a:pt x="68" y="184"/>
                  </a:cubicBezTo>
                  <a:cubicBezTo>
                    <a:pt x="40" y="129"/>
                    <a:pt x="40" y="129"/>
                    <a:pt x="40" y="129"/>
                  </a:cubicBezTo>
                  <a:cubicBezTo>
                    <a:pt x="16" y="119"/>
                    <a:pt x="0" y="95"/>
                    <a:pt x="0" y="68"/>
                  </a:cubicBezTo>
                  <a:cubicBezTo>
                    <a:pt x="0" y="30"/>
                    <a:pt x="31" y="0"/>
                    <a:pt x="68" y="0"/>
                  </a:cubicBezTo>
                  <a:cubicBezTo>
                    <a:pt x="106" y="0"/>
                    <a:pt x="136" y="30"/>
                    <a:pt x="136" y="68"/>
                  </a:cubicBezTo>
                  <a:cubicBezTo>
                    <a:pt x="136" y="95"/>
                    <a:pt x="120" y="119"/>
                    <a:pt x="97" y="129"/>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0" name="组合 309"/>
          <p:cNvGrpSpPr/>
          <p:nvPr/>
        </p:nvGrpSpPr>
        <p:grpSpPr>
          <a:xfrm>
            <a:off x="4791570" y="4748317"/>
            <a:ext cx="414338" cy="414338"/>
            <a:chOff x="3937000" y="3552825"/>
            <a:chExt cx="414338" cy="414338"/>
          </a:xfrm>
        </p:grpSpPr>
        <p:sp>
          <p:nvSpPr>
            <p:cNvPr id="55" name="Oval 56"/>
            <p:cNvSpPr>
              <a:spLocks noChangeArrowheads="1"/>
            </p:cNvSpPr>
            <p:nvPr/>
          </p:nvSpPr>
          <p:spPr bwMode="auto">
            <a:xfrm>
              <a:off x="3937000" y="3552825"/>
              <a:ext cx="414338" cy="414338"/>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6" name="Freeform 57"/>
            <p:cNvSpPr/>
            <p:nvPr/>
          </p:nvSpPr>
          <p:spPr bwMode="auto">
            <a:xfrm>
              <a:off x="4000500" y="3606800"/>
              <a:ext cx="214313" cy="1952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7" name="Freeform 58"/>
            <p:cNvSpPr/>
            <p:nvPr/>
          </p:nvSpPr>
          <p:spPr bwMode="auto">
            <a:xfrm>
              <a:off x="4114800" y="3757613"/>
              <a:ext cx="163513" cy="190500"/>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58" name="Freeform 59"/>
            <p:cNvSpPr/>
            <p:nvPr/>
          </p:nvSpPr>
          <p:spPr bwMode="auto">
            <a:xfrm>
              <a:off x="4202113" y="3562350"/>
              <a:ext cx="142875" cy="266700"/>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9" name="组合 308"/>
          <p:cNvGrpSpPr/>
          <p:nvPr/>
        </p:nvGrpSpPr>
        <p:grpSpPr>
          <a:xfrm>
            <a:off x="3727945" y="4748317"/>
            <a:ext cx="415925" cy="414338"/>
            <a:chOff x="2873375" y="3552825"/>
            <a:chExt cx="415925" cy="414338"/>
          </a:xfrm>
        </p:grpSpPr>
        <p:sp>
          <p:nvSpPr>
            <p:cNvPr id="59" name="Oval 60"/>
            <p:cNvSpPr>
              <a:spLocks noChangeArrowheads="1"/>
            </p:cNvSpPr>
            <p:nvPr/>
          </p:nvSpPr>
          <p:spPr bwMode="auto">
            <a:xfrm>
              <a:off x="2873375" y="3552825"/>
              <a:ext cx="415925" cy="414338"/>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0" name="Oval 61"/>
            <p:cNvSpPr>
              <a:spLocks noChangeArrowheads="1"/>
            </p:cNvSpPr>
            <p:nvPr/>
          </p:nvSpPr>
          <p:spPr bwMode="auto">
            <a:xfrm>
              <a:off x="3054350" y="3732213"/>
              <a:ext cx="53975" cy="539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1" name="Oval 62"/>
            <p:cNvSpPr>
              <a:spLocks noChangeArrowheads="1"/>
            </p:cNvSpPr>
            <p:nvPr/>
          </p:nvSpPr>
          <p:spPr bwMode="auto">
            <a:xfrm>
              <a:off x="3000375" y="3803650"/>
              <a:ext cx="36513" cy="36513"/>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2" name="Line 63"/>
            <p:cNvSpPr>
              <a:spLocks noChangeShapeType="1"/>
            </p:cNvSpPr>
            <p:nvPr/>
          </p:nvSpPr>
          <p:spPr bwMode="auto">
            <a:xfrm flipV="1">
              <a:off x="3101975" y="3660775"/>
              <a:ext cx="77788" cy="793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3" name="Line 64"/>
            <p:cNvSpPr>
              <a:spLocks noChangeShapeType="1"/>
            </p:cNvSpPr>
            <p:nvPr/>
          </p:nvSpPr>
          <p:spPr bwMode="auto">
            <a:xfrm flipV="1">
              <a:off x="3036888" y="3778250"/>
              <a:ext cx="26987" cy="254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4" name="Freeform 65"/>
            <p:cNvSpPr/>
            <p:nvPr/>
          </p:nvSpPr>
          <p:spPr bwMode="auto">
            <a:xfrm>
              <a:off x="3063875" y="3606800"/>
              <a:ext cx="34925" cy="17463"/>
            </a:xfrm>
            <a:custGeom>
              <a:avLst/>
              <a:gdLst>
                <a:gd name="T0" fmla="*/ 38 w 38"/>
                <a:gd name="T1" fmla="*/ 19 h 19"/>
                <a:gd name="T2" fmla="*/ 19 w 38"/>
                <a:gd name="T3" fmla="*/ 0 h 19"/>
                <a:gd name="T4" fmla="*/ 0 w 38"/>
                <a:gd name="T5" fmla="*/ 19 h 19"/>
              </a:gdLst>
              <a:ahLst/>
              <a:cxnLst>
                <a:cxn ang="0">
                  <a:pos x="T0" y="T1"/>
                </a:cxn>
                <a:cxn ang="0">
                  <a:pos x="T2" y="T3"/>
                </a:cxn>
                <a:cxn ang="0">
                  <a:pos x="T4" y="T5"/>
                </a:cxn>
              </a:cxnLst>
              <a:rect l="0" t="0" r="r" b="b"/>
              <a:pathLst>
                <a:path w="38" h="19">
                  <a:moveTo>
                    <a:pt x="38" y="19"/>
                  </a:moveTo>
                  <a:lnTo>
                    <a:pt x="19" y="0"/>
                  </a:lnTo>
                  <a:lnTo>
                    <a:pt x="0" y="19"/>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5" name="Freeform 66"/>
            <p:cNvSpPr/>
            <p:nvPr/>
          </p:nvSpPr>
          <p:spPr bwMode="auto">
            <a:xfrm>
              <a:off x="3063875" y="3894138"/>
              <a:ext cx="34925" cy="19050"/>
            </a:xfrm>
            <a:custGeom>
              <a:avLst/>
              <a:gdLst>
                <a:gd name="T0" fmla="*/ 0 w 38"/>
                <a:gd name="T1" fmla="*/ 0 h 19"/>
                <a:gd name="T2" fmla="*/ 19 w 38"/>
                <a:gd name="T3" fmla="*/ 19 h 19"/>
                <a:gd name="T4" fmla="*/ 38 w 38"/>
                <a:gd name="T5" fmla="*/ 0 h 19"/>
              </a:gdLst>
              <a:ahLst/>
              <a:cxnLst>
                <a:cxn ang="0">
                  <a:pos x="T0" y="T1"/>
                </a:cxn>
                <a:cxn ang="0">
                  <a:pos x="T2" y="T3"/>
                </a:cxn>
                <a:cxn ang="0">
                  <a:pos x="T4" y="T5"/>
                </a:cxn>
              </a:cxnLst>
              <a:rect l="0" t="0" r="r" b="b"/>
              <a:pathLst>
                <a:path w="38" h="19">
                  <a:moveTo>
                    <a:pt x="0" y="0"/>
                  </a:moveTo>
                  <a:lnTo>
                    <a:pt x="19" y="19"/>
                  </a:lnTo>
                  <a:lnTo>
                    <a:pt x="38"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6" name="Freeform 67"/>
            <p:cNvSpPr/>
            <p:nvPr/>
          </p:nvSpPr>
          <p:spPr bwMode="auto">
            <a:xfrm>
              <a:off x="3216275" y="3741738"/>
              <a:ext cx="17463" cy="36512"/>
            </a:xfrm>
            <a:custGeom>
              <a:avLst/>
              <a:gdLst>
                <a:gd name="T0" fmla="*/ 0 w 19"/>
                <a:gd name="T1" fmla="*/ 38 h 38"/>
                <a:gd name="T2" fmla="*/ 19 w 19"/>
                <a:gd name="T3" fmla="*/ 19 h 38"/>
                <a:gd name="T4" fmla="*/ 0 w 19"/>
                <a:gd name="T5" fmla="*/ 0 h 38"/>
              </a:gdLst>
              <a:ahLst/>
              <a:cxnLst>
                <a:cxn ang="0">
                  <a:pos x="T0" y="T1"/>
                </a:cxn>
                <a:cxn ang="0">
                  <a:pos x="T2" y="T3"/>
                </a:cxn>
                <a:cxn ang="0">
                  <a:pos x="T4" y="T5"/>
                </a:cxn>
              </a:cxnLst>
              <a:rect l="0" t="0" r="r" b="b"/>
              <a:pathLst>
                <a:path w="19" h="38">
                  <a:moveTo>
                    <a:pt x="0" y="38"/>
                  </a:moveTo>
                  <a:lnTo>
                    <a:pt x="19" y="19"/>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7" name="Freeform 68"/>
            <p:cNvSpPr/>
            <p:nvPr/>
          </p:nvSpPr>
          <p:spPr bwMode="auto">
            <a:xfrm>
              <a:off x="2927350" y="3741738"/>
              <a:ext cx="19050" cy="36512"/>
            </a:xfrm>
            <a:custGeom>
              <a:avLst/>
              <a:gdLst>
                <a:gd name="T0" fmla="*/ 19 w 19"/>
                <a:gd name="T1" fmla="*/ 0 h 38"/>
                <a:gd name="T2" fmla="*/ 0 w 19"/>
                <a:gd name="T3" fmla="*/ 19 h 38"/>
                <a:gd name="T4" fmla="*/ 19 w 19"/>
                <a:gd name="T5" fmla="*/ 38 h 38"/>
              </a:gdLst>
              <a:ahLst/>
              <a:cxnLst>
                <a:cxn ang="0">
                  <a:pos x="T0" y="T1"/>
                </a:cxn>
                <a:cxn ang="0">
                  <a:pos x="T2" y="T3"/>
                </a:cxn>
                <a:cxn ang="0">
                  <a:pos x="T4" y="T5"/>
                </a:cxn>
              </a:cxnLst>
              <a:rect l="0" t="0" r="r" b="b"/>
              <a:pathLst>
                <a:path w="19" h="38">
                  <a:moveTo>
                    <a:pt x="19" y="0"/>
                  </a:moveTo>
                  <a:lnTo>
                    <a:pt x="0" y="19"/>
                  </a:lnTo>
                  <a:lnTo>
                    <a:pt x="19" y="38"/>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4" name="组合 323"/>
          <p:cNvGrpSpPr/>
          <p:nvPr/>
        </p:nvGrpSpPr>
        <p:grpSpPr>
          <a:xfrm>
            <a:off x="1603870" y="5810355"/>
            <a:ext cx="414338" cy="414337"/>
            <a:chOff x="749300" y="4614863"/>
            <a:chExt cx="414338" cy="414337"/>
          </a:xfrm>
        </p:grpSpPr>
        <p:sp>
          <p:nvSpPr>
            <p:cNvPr id="68" name="Oval 69"/>
            <p:cNvSpPr>
              <a:spLocks noChangeArrowheads="1"/>
            </p:cNvSpPr>
            <p:nvPr/>
          </p:nvSpPr>
          <p:spPr bwMode="auto">
            <a:xfrm>
              <a:off x="749300" y="4614863"/>
              <a:ext cx="414338" cy="414337"/>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69" name="Freeform 70"/>
            <p:cNvSpPr/>
            <p:nvPr/>
          </p:nvSpPr>
          <p:spPr bwMode="auto">
            <a:xfrm>
              <a:off x="839788" y="4740275"/>
              <a:ext cx="196850" cy="198438"/>
            </a:xfrm>
            <a:custGeom>
              <a:avLst/>
              <a:gdLst>
                <a:gd name="T0" fmla="*/ 139 w 208"/>
                <a:gd name="T1" fmla="*/ 208 h 208"/>
                <a:gd name="T2" fmla="*/ 104 w 208"/>
                <a:gd name="T3" fmla="*/ 104 h 208"/>
                <a:gd name="T4" fmla="*/ 0 w 208"/>
                <a:gd name="T5" fmla="*/ 69 h 208"/>
                <a:gd name="T6" fmla="*/ 208 w 208"/>
                <a:gd name="T7" fmla="*/ 0 h 208"/>
                <a:gd name="T8" fmla="*/ 139 w 208"/>
                <a:gd name="T9" fmla="*/ 208 h 208"/>
              </a:gdLst>
              <a:ahLst/>
              <a:cxnLst>
                <a:cxn ang="0">
                  <a:pos x="T0" y="T1"/>
                </a:cxn>
                <a:cxn ang="0">
                  <a:pos x="T2" y="T3"/>
                </a:cxn>
                <a:cxn ang="0">
                  <a:pos x="T4" y="T5"/>
                </a:cxn>
                <a:cxn ang="0">
                  <a:pos x="T6" y="T7"/>
                </a:cxn>
                <a:cxn ang="0">
                  <a:pos x="T8" y="T9"/>
                </a:cxn>
              </a:cxnLst>
              <a:rect l="0" t="0" r="r" b="b"/>
              <a:pathLst>
                <a:path w="208" h="208">
                  <a:moveTo>
                    <a:pt x="139" y="208"/>
                  </a:moveTo>
                  <a:lnTo>
                    <a:pt x="104" y="104"/>
                  </a:lnTo>
                  <a:lnTo>
                    <a:pt x="0" y="69"/>
                  </a:lnTo>
                  <a:lnTo>
                    <a:pt x="208" y="0"/>
                  </a:lnTo>
                  <a:lnTo>
                    <a:pt x="139" y="20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3" name="组合 322"/>
          <p:cNvGrpSpPr/>
          <p:nvPr/>
        </p:nvGrpSpPr>
        <p:grpSpPr>
          <a:xfrm>
            <a:off x="2665908" y="5810355"/>
            <a:ext cx="414337" cy="414337"/>
            <a:chOff x="1811338" y="4614863"/>
            <a:chExt cx="414337" cy="414337"/>
          </a:xfrm>
        </p:grpSpPr>
        <p:sp>
          <p:nvSpPr>
            <p:cNvPr id="70" name="Freeform 71"/>
            <p:cNvSpPr/>
            <p:nvPr/>
          </p:nvSpPr>
          <p:spPr bwMode="auto">
            <a:xfrm>
              <a:off x="1811338" y="4614863"/>
              <a:ext cx="414337" cy="414337"/>
            </a:xfrm>
            <a:custGeom>
              <a:avLst/>
              <a:gdLst>
                <a:gd name="T0" fmla="*/ 152 w 436"/>
                <a:gd name="T1" fmla="*/ 0 h 435"/>
                <a:gd name="T2" fmla="*/ 0 w 436"/>
                <a:gd name="T3" fmla="*/ 38 h 435"/>
                <a:gd name="T4" fmla="*/ 0 w 436"/>
                <a:gd name="T5" fmla="*/ 397 h 435"/>
                <a:gd name="T6" fmla="*/ 152 w 436"/>
                <a:gd name="T7" fmla="*/ 359 h 435"/>
                <a:gd name="T8" fmla="*/ 284 w 436"/>
                <a:gd name="T9" fmla="*/ 435 h 435"/>
                <a:gd name="T10" fmla="*/ 436 w 436"/>
                <a:gd name="T11" fmla="*/ 397 h 435"/>
                <a:gd name="T12" fmla="*/ 436 w 436"/>
                <a:gd name="T13" fmla="*/ 38 h 435"/>
                <a:gd name="T14" fmla="*/ 284 w 436"/>
                <a:gd name="T15" fmla="*/ 76 h 435"/>
                <a:gd name="T16" fmla="*/ 152 w 436"/>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5">
                  <a:moveTo>
                    <a:pt x="152" y="0"/>
                  </a:moveTo>
                  <a:lnTo>
                    <a:pt x="0" y="38"/>
                  </a:lnTo>
                  <a:lnTo>
                    <a:pt x="0" y="397"/>
                  </a:lnTo>
                  <a:lnTo>
                    <a:pt x="152" y="359"/>
                  </a:lnTo>
                  <a:lnTo>
                    <a:pt x="284" y="435"/>
                  </a:lnTo>
                  <a:lnTo>
                    <a:pt x="436" y="397"/>
                  </a:lnTo>
                  <a:lnTo>
                    <a:pt x="436" y="38"/>
                  </a:lnTo>
                  <a:lnTo>
                    <a:pt x="284" y="76"/>
                  </a:lnTo>
                  <a:lnTo>
                    <a:pt x="152"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1" name="Line 72"/>
            <p:cNvSpPr>
              <a:spLocks noChangeShapeType="1"/>
            </p:cNvSpPr>
            <p:nvPr/>
          </p:nvSpPr>
          <p:spPr bwMode="auto">
            <a:xfrm>
              <a:off x="2081213" y="46863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2" name="Line 73"/>
            <p:cNvSpPr>
              <a:spLocks noChangeShapeType="1"/>
            </p:cNvSpPr>
            <p:nvPr/>
          </p:nvSpPr>
          <p:spPr bwMode="auto">
            <a:xfrm flipV="1">
              <a:off x="2081213" y="4686300"/>
              <a:ext cx="0" cy="3429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3" name="Line 74"/>
            <p:cNvSpPr>
              <a:spLocks noChangeShapeType="1"/>
            </p:cNvSpPr>
            <p:nvPr/>
          </p:nvSpPr>
          <p:spPr bwMode="auto">
            <a:xfrm flipV="1">
              <a:off x="1955800" y="4614863"/>
              <a:ext cx="0" cy="3413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2" name="组合 321"/>
          <p:cNvGrpSpPr/>
          <p:nvPr/>
        </p:nvGrpSpPr>
        <p:grpSpPr>
          <a:xfrm>
            <a:off x="3727945" y="5810355"/>
            <a:ext cx="415925" cy="414337"/>
            <a:chOff x="2873375" y="4614863"/>
            <a:chExt cx="415925" cy="414337"/>
          </a:xfrm>
        </p:grpSpPr>
        <p:sp>
          <p:nvSpPr>
            <p:cNvPr id="74" name="Oval 75"/>
            <p:cNvSpPr>
              <a:spLocks noChangeArrowheads="1"/>
            </p:cNvSpPr>
            <p:nvPr/>
          </p:nvSpPr>
          <p:spPr bwMode="auto">
            <a:xfrm>
              <a:off x="3054350" y="4703763"/>
              <a:ext cx="53975" cy="539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5" name="Freeform 76"/>
            <p:cNvSpPr/>
            <p:nvPr/>
          </p:nvSpPr>
          <p:spPr bwMode="auto">
            <a:xfrm>
              <a:off x="2982913" y="4632325"/>
              <a:ext cx="196850" cy="271463"/>
            </a:xfrm>
            <a:custGeom>
              <a:avLst/>
              <a:gdLst>
                <a:gd name="T0" fmla="*/ 63 w 88"/>
                <a:gd name="T1" fmla="*/ 84 h 120"/>
                <a:gd name="T2" fmla="*/ 44 w 88"/>
                <a:gd name="T3" fmla="*/ 120 h 120"/>
                <a:gd name="T4" fmla="*/ 26 w 88"/>
                <a:gd name="T5" fmla="*/ 84 h 120"/>
                <a:gd name="T6" fmla="*/ 0 w 88"/>
                <a:gd name="T7" fmla="*/ 44 h 120"/>
                <a:gd name="T8" fmla="*/ 44 w 88"/>
                <a:gd name="T9" fmla="*/ 0 h 120"/>
                <a:gd name="T10" fmla="*/ 88 w 88"/>
                <a:gd name="T11" fmla="*/ 44 h 120"/>
                <a:gd name="T12" fmla="*/ 63 w 88"/>
                <a:gd name="T13" fmla="*/ 84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63" y="84"/>
                  </a:moveTo>
                  <a:cubicBezTo>
                    <a:pt x="44" y="120"/>
                    <a:pt x="44" y="120"/>
                    <a:pt x="44" y="120"/>
                  </a:cubicBezTo>
                  <a:cubicBezTo>
                    <a:pt x="26" y="84"/>
                    <a:pt x="26" y="84"/>
                    <a:pt x="26" y="84"/>
                  </a:cubicBezTo>
                  <a:cubicBezTo>
                    <a:pt x="11" y="77"/>
                    <a:pt x="0" y="61"/>
                    <a:pt x="0" y="44"/>
                  </a:cubicBezTo>
                  <a:cubicBezTo>
                    <a:pt x="0" y="20"/>
                    <a:pt x="20" y="0"/>
                    <a:pt x="44" y="0"/>
                  </a:cubicBezTo>
                  <a:cubicBezTo>
                    <a:pt x="68" y="0"/>
                    <a:pt x="88" y="20"/>
                    <a:pt x="88" y="44"/>
                  </a:cubicBezTo>
                  <a:cubicBezTo>
                    <a:pt x="88" y="61"/>
                    <a:pt x="78" y="77"/>
                    <a:pt x="63" y="84"/>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6" name="Line 77"/>
            <p:cNvSpPr>
              <a:spLocks noChangeShapeType="1"/>
            </p:cNvSpPr>
            <p:nvPr/>
          </p:nvSpPr>
          <p:spPr bwMode="auto">
            <a:xfrm>
              <a:off x="3017838" y="46148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7" name="Freeform 78"/>
            <p:cNvSpPr/>
            <p:nvPr/>
          </p:nvSpPr>
          <p:spPr bwMode="auto">
            <a:xfrm>
              <a:off x="2873375" y="4614863"/>
              <a:ext cx="415925" cy="414337"/>
            </a:xfrm>
            <a:custGeom>
              <a:avLst/>
              <a:gdLst>
                <a:gd name="T0" fmla="*/ 152 w 436"/>
                <a:gd name="T1" fmla="*/ 0 h 435"/>
                <a:gd name="T2" fmla="*/ 0 w 436"/>
                <a:gd name="T3" fmla="*/ 38 h 435"/>
                <a:gd name="T4" fmla="*/ 0 w 436"/>
                <a:gd name="T5" fmla="*/ 397 h 435"/>
                <a:gd name="T6" fmla="*/ 152 w 436"/>
                <a:gd name="T7" fmla="*/ 359 h 435"/>
                <a:gd name="T8" fmla="*/ 284 w 436"/>
                <a:gd name="T9" fmla="*/ 435 h 435"/>
                <a:gd name="T10" fmla="*/ 436 w 436"/>
                <a:gd name="T11" fmla="*/ 397 h 435"/>
                <a:gd name="T12" fmla="*/ 436 w 436"/>
                <a:gd name="T13" fmla="*/ 38 h 435"/>
                <a:gd name="T14" fmla="*/ 308 w 436"/>
                <a:gd name="T15" fmla="*/ 68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435">
                  <a:moveTo>
                    <a:pt x="152" y="0"/>
                  </a:moveTo>
                  <a:lnTo>
                    <a:pt x="0" y="38"/>
                  </a:lnTo>
                  <a:lnTo>
                    <a:pt x="0" y="397"/>
                  </a:lnTo>
                  <a:lnTo>
                    <a:pt x="152" y="359"/>
                  </a:lnTo>
                  <a:lnTo>
                    <a:pt x="284" y="435"/>
                  </a:lnTo>
                  <a:lnTo>
                    <a:pt x="436" y="397"/>
                  </a:lnTo>
                  <a:lnTo>
                    <a:pt x="436" y="38"/>
                  </a:lnTo>
                  <a:lnTo>
                    <a:pt x="308" y="68"/>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8" name="Line 79"/>
            <p:cNvSpPr>
              <a:spLocks noChangeShapeType="1"/>
            </p:cNvSpPr>
            <p:nvPr/>
          </p:nvSpPr>
          <p:spPr bwMode="auto">
            <a:xfrm flipV="1">
              <a:off x="3144838" y="4808538"/>
              <a:ext cx="0" cy="22066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79" name="Line 80"/>
            <p:cNvSpPr>
              <a:spLocks noChangeShapeType="1"/>
            </p:cNvSpPr>
            <p:nvPr/>
          </p:nvSpPr>
          <p:spPr bwMode="auto">
            <a:xfrm flipV="1">
              <a:off x="3017838" y="4614863"/>
              <a:ext cx="0" cy="396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0" name="Line 81"/>
            <p:cNvSpPr>
              <a:spLocks noChangeShapeType="1"/>
            </p:cNvSpPr>
            <p:nvPr/>
          </p:nvSpPr>
          <p:spPr bwMode="auto">
            <a:xfrm flipV="1">
              <a:off x="3017838" y="4808538"/>
              <a:ext cx="0" cy="14763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1" name="Line 82"/>
            <p:cNvSpPr>
              <a:spLocks noChangeShapeType="1"/>
            </p:cNvSpPr>
            <p:nvPr/>
          </p:nvSpPr>
          <p:spPr bwMode="auto">
            <a:xfrm flipH="1" flipV="1">
              <a:off x="3017838" y="4614863"/>
              <a:ext cx="38100" cy="2063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1" name="组合 320"/>
          <p:cNvGrpSpPr/>
          <p:nvPr/>
        </p:nvGrpSpPr>
        <p:grpSpPr>
          <a:xfrm>
            <a:off x="4791570" y="5807180"/>
            <a:ext cx="415925" cy="417512"/>
            <a:chOff x="3937000" y="4611688"/>
            <a:chExt cx="415925" cy="417512"/>
          </a:xfrm>
        </p:grpSpPr>
        <p:sp>
          <p:nvSpPr>
            <p:cNvPr id="82" name="Freeform 83"/>
            <p:cNvSpPr/>
            <p:nvPr/>
          </p:nvSpPr>
          <p:spPr bwMode="auto">
            <a:xfrm>
              <a:off x="4135438" y="4611688"/>
              <a:ext cx="217487" cy="219075"/>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3" name="Line 84"/>
            <p:cNvSpPr>
              <a:spLocks noChangeShapeType="1"/>
            </p:cNvSpPr>
            <p:nvPr/>
          </p:nvSpPr>
          <p:spPr bwMode="auto">
            <a:xfrm>
              <a:off x="4171950" y="4722813"/>
              <a:ext cx="7143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4" name="Line 85"/>
            <p:cNvSpPr>
              <a:spLocks noChangeShapeType="1"/>
            </p:cNvSpPr>
            <p:nvPr/>
          </p:nvSpPr>
          <p:spPr bwMode="auto">
            <a:xfrm>
              <a:off x="4243388" y="4651375"/>
              <a:ext cx="0" cy="71438"/>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5" name="Freeform 86"/>
            <p:cNvSpPr/>
            <p:nvPr/>
          </p:nvSpPr>
          <p:spPr bwMode="auto">
            <a:xfrm>
              <a:off x="3937000" y="4614863"/>
              <a:ext cx="414338" cy="414337"/>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6" name="Freeform 87"/>
            <p:cNvSpPr/>
            <p:nvPr/>
          </p:nvSpPr>
          <p:spPr bwMode="auto">
            <a:xfrm>
              <a:off x="4000500" y="4668838"/>
              <a:ext cx="142875" cy="195262"/>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7" name="Freeform 88"/>
            <p:cNvSpPr/>
            <p:nvPr/>
          </p:nvSpPr>
          <p:spPr bwMode="auto">
            <a:xfrm>
              <a:off x="4114800" y="4819650"/>
              <a:ext cx="163513" cy="190500"/>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88" name="Freeform 89"/>
            <p:cNvSpPr/>
            <p:nvPr/>
          </p:nvSpPr>
          <p:spPr bwMode="auto">
            <a:xfrm>
              <a:off x="4297363" y="4794250"/>
              <a:ext cx="47625" cy="96838"/>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5" name="组合 294"/>
          <p:cNvGrpSpPr/>
          <p:nvPr/>
        </p:nvGrpSpPr>
        <p:grpSpPr>
          <a:xfrm>
            <a:off x="5859958" y="2632180"/>
            <a:ext cx="419100" cy="346075"/>
            <a:chOff x="5005388" y="1436688"/>
            <a:chExt cx="419100" cy="346075"/>
          </a:xfrm>
        </p:grpSpPr>
        <p:sp>
          <p:nvSpPr>
            <p:cNvPr id="112" name="Rectangle 116"/>
            <p:cNvSpPr>
              <a:spLocks noChangeArrowheads="1"/>
            </p:cNvSpPr>
            <p:nvPr/>
          </p:nvSpPr>
          <p:spPr bwMode="auto">
            <a:xfrm>
              <a:off x="5005388" y="1436688"/>
              <a:ext cx="419100" cy="346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3" name="Line 117"/>
            <p:cNvSpPr>
              <a:spLocks noChangeShapeType="1"/>
            </p:cNvSpPr>
            <p:nvPr/>
          </p:nvSpPr>
          <p:spPr bwMode="auto">
            <a:xfrm flipH="1">
              <a:off x="5222875" y="1709738"/>
              <a:ext cx="9207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4" name="Line 118"/>
            <p:cNvSpPr>
              <a:spLocks noChangeShapeType="1"/>
            </p:cNvSpPr>
            <p:nvPr/>
          </p:nvSpPr>
          <p:spPr bwMode="auto">
            <a:xfrm>
              <a:off x="5005388" y="1509713"/>
              <a:ext cx="4191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5" name="Line 119"/>
            <p:cNvSpPr>
              <a:spLocks noChangeShapeType="1"/>
            </p:cNvSpPr>
            <p:nvPr/>
          </p:nvSpPr>
          <p:spPr bwMode="auto">
            <a:xfrm>
              <a:off x="5041900"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6" name="Line 120"/>
            <p:cNvSpPr>
              <a:spLocks noChangeShapeType="1"/>
            </p:cNvSpPr>
            <p:nvPr/>
          </p:nvSpPr>
          <p:spPr bwMode="auto">
            <a:xfrm>
              <a:off x="5078413"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7" name="Line 121"/>
            <p:cNvSpPr>
              <a:spLocks noChangeShapeType="1"/>
            </p:cNvSpPr>
            <p:nvPr/>
          </p:nvSpPr>
          <p:spPr bwMode="auto">
            <a:xfrm>
              <a:off x="5114925"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18" name="Freeform 122"/>
            <p:cNvSpPr/>
            <p:nvPr/>
          </p:nvSpPr>
          <p:spPr bwMode="auto">
            <a:xfrm>
              <a:off x="5114925" y="1582738"/>
              <a:ext cx="53975" cy="127000"/>
            </a:xfrm>
            <a:custGeom>
              <a:avLst/>
              <a:gdLst>
                <a:gd name="T0" fmla="*/ 0 w 56"/>
                <a:gd name="T1" fmla="*/ 0 h 133"/>
                <a:gd name="T2" fmla="*/ 56 w 56"/>
                <a:gd name="T3" fmla="*/ 66 h 133"/>
                <a:gd name="T4" fmla="*/ 0 w 56"/>
                <a:gd name="T5" fmla="*/ 133 h 133"/>
              </a:gdLst>
              <a:ahLst/>
              <a:cxnLst>
                <a:cxn ang="0">
                  <a:pos x="T0" y="T1"/>
                </a:cxn>
                <a:cxn ang="0">
                  <a:pos x="T2" y="T3"/>
                </a:cxn>
                <a:cxn ang="0">
                  <a:pos x="T4" y="T5"/>
                </a:cxn>
              </a:cxnLst>
              <a:rect l="0" t="0" r="r" b="b"/>
              <a:pathLst>
                <a:path w="56" h="133">
                  <a:moveTo>
                    <a:pt x="0" y="0"/>
                  </a:moveTo>
                  <a:lnTo>
                    <a:pt x="56" y="66"/>
                  </a:lnTo>
                  <a:lnTo>
                    <a:pt x="0" y="133"/>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6" name="组合 295"/>
          <p:cNvGrpSpPr/>
          <p:nvPr/>
        </p:nvGrpSpPr>
        <p:grpSpPr>
          <a:xfrm>
            <a:off x="6971208" y="2595667"/>
            <a:ext cx="346075" cy="419100"/>
            <a:chOff x="6116638" y="1400175"/>
            <a:chExt cx="346075" cy="419100"/>
          </a:xfrm>
        </p:grpSpPr>
        <p:sp>
          <p:nvSpPr>
            <p:cNvPr id="119" name="Freeform 123"/>
            <p:cNvSpPr/>
            <p:nvPr/>
          </p:nvSpPr>
          <p:spPr bwMode="auto">
            <a:xfrm>
              <a:off x="6207125" y="1582738"/>
              <a:ext cx="163513" cy="236537"/>
            </a:xfrm>
            <a:custGeom>
              <a:avLst/>
              <a:gdLst>
                <a:gd name="T0" fmla="*/ 36 w 72"/>
                <a:gd name="T1" fmla="*/ 104 h 104"/>
                <a:gd name="T2" fmla="*/ 0 w 72"/>
                <a:gd name="T3" fmla="*/ 59 h 104"/>
                <a:gd name="T4" fmla="*/ 0 w 72"/>
                <a:gd name="T5" fmla="*/ 37 h 104"/>
                <a:gd name="T6" fmla="*/ 36 w 72"/>
                <a:gd name="T7" fmla="*/ 0 h 104"/>
                <a:gd name="T8" fmla="*/ 72 w 72"/>
                <a:gd name="T9" fmla="*/ 37 h 104"/>
                <a:gd name="T10" fmla="*/ 72 w 72"/>
                <a:gd name="T11" fmla="*/ 59 h 104"/>
                <a:gd name="T12" fmla="*/ 36 w 7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2" h="104">
                  <a:moveTo>
                    <a:pt x="36" y="104"/>
                  </a:moveTo>
                  <a:cubicBezTo>
                    <a:pt x="0" y="95"/>
                    <a:pt x="0" y="59"/>
                    <a:pt x="0" y="59"/>
                  </a:cubicBezTo>
                  <a:cubicBezTo>
                    <a:pt x="0" y="37"/>
                    <a:pt x="0" y="37"/>
                    <a:pt x="0" y="37"/>
                  </a:cubicBezTo>
                  <a:cubicBezTo>
                    <a:pt x="0" y="10"/>
                    <a:pt x="16" y="0"/>
                    <a:pt x="36" y="0"/>
                  </a:cubicBezTo>
                  <a:cubicBezTo>
                    <a:pt x="56" y="0"/>
                    <a:pt x="72" y="10"/>
                    <a:pt x="72" y="37"/>
                  </a:cubicBezTo>
                  <a:cubicBezTo>
                    <a:pt x="72" y="59"/>
                    <a:pt x="72" y="59"/>
                    <a:pt x="72" y="59"/>
                  </a:cubicBezTo>
                  <a:cubicBezTo>
                    <a:pt x="72" y="59"/>
                    <a:pt x="72" y="95"/>
                    <a:pt x="36" y="10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0" name="Freeform 124"/>
            <p:cNvSpPr/>
            <p:nvPr/>
          </p:nvSpPr>
          <p:spPr bwMode="auto">
            <a:xfrm>
              <a:off x="6226175" y="1492250"/>
              <a:ext cx="127000" cy="103188"/>
            </a:xfrm>
            <a:custGeom>
              <a:avLst/>
              <a:gdLst>
                <a:gd name="T0" fmla="*/ 6 w 56"/>
                <a:gd name="T1" fmla="*/ 46 h 46"/>
                <a:gd name="T2" fmla="*/ 0 w 56"/>
                <a:gd name="T3" fmla="*/ 28 h 46"/>
                <a:gd name="T4" fmla="*/ 28 w 56"/>
                <a:gd name="T5" fmla="*/ 0 h 46"/>
                <a:gd name="T6" fmla="*/ 56 w 56"/>
                <a:gd name="T7" fmla="*/ 28 h 46"/>
                <a:gd name="T8" fmla="*/ 50 w 56"/>
                <a:gd name="T9" fmla="*/ 45 h 46"/>
              </a:gdLst>
              <a:ahLst/>
              <a:cxnLst>
                <a:cxn ang="0">
                  <a:pos x="T0" y="T1"/>
                </a:cxn>
                <a:cxn ang="0">
                  <a:pos x="T2" y="T3"/>
                </a:cxn>
                <a:cxn ang="0">
                  <a:pos x="T4" y="T5"/>
                </a:cxn>
                <a:cxn ang="0">
                  <a:pos x="T6" y="T7"/>
                </a:cxn>
                <a:cxn ang="0">
                  <a:pos x="T8" y="T9"/>
                </a:cxn>
              </a:cxnLst>
              <a:rect l="0" t="0" r="r" b="b"/>
              <a:pathLst>
                <a:path w="56" h="46">
                  <a:moveTo>
                    <a:pt x="6" y="46"/>
                  </a:moveTo>
                  <a:cubicBezTo>
                    <a:pt x="3" y="41"/>
                    <a:pt x="0" y="35"/>
                    <a:pt x="0" y="28"/>
                  </a:cubicBezTo>
                  <a:cubicBezTo>
                    <a:pt x="0" y="12"/>
                    <a:pt x="13" y="0"/>
                    <a:pt x="28" y="0"/>
                  </a:cubicBezTo>
                  <a:cubicBezTo>
                    <a:pt x="44" y="0"/>
                    <a:pt x="56" y="12"/>
                    <a:pt x="56" y="28"/>
                  </a:cubicBezTo>
                  <a:cubicBezTo>
                    <a:pt x="56" y="34"/>
                    <a:pt x="54" y="40"/>
                    <a:pt x="50" y="45"/>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1" name="Freeform 125"/>
            <p:cNvSpPr/>
            <p:nvPr/>
          </p:nvSpPr>
          <p:spPr bwMode="auto">
            <a:xfrm>
              <a:off x="6243638" y="1436688"/>
              <a:ext cx="90487" cy="55562"/>
            </a:xfrm>
            <a:custGeom>
              <a:avLst/>
              <a:gdLst>
                <a:gd name="T0" fmla="*/ 12 w 40"/>
                <a:gd name="T1" fmla="*/ 24 h 24"/>
                <a:gd name="T2" fmla="*/ 0 w 40"/>
                <a:gd name="T3" fmla="*/ 12 h 24"/>
                <a:gd name="T4" fmla="*/ 12 w 40"/>
                <a:gd name="T5" fmla="*/ 0 h 24"/>
                <a:gd name="T6" fmla="*/ 28 w 40"/>
                <a:gd name="T7" fmla="*/ 0 h 24"/>
                <a:gd name="T8" fmla="*/ 40 w 40"/>
                <a:gd name="T9" fmla="*/ 12 h 24"/>
                <a:gd name="T10" fmla="*/ 28 w 40"/>
                <a:gd name="T11" fmla="*/ 24 h 24"/>
                <a:gd name="T12" fmla="*/ 12 w 4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0" h="24">
                  <a:moveTo>
                    <a:pt x="12" y="24"/>
                  </a:moveTo>
                  <a:cubicBezTo>
                    <a:pt x="6" y="24"/>
                    <a:pt x="0" y="18"/>
                    <a:pt x="0" y="12"/>
                  </a:cubicBezTo>
                  <a:cubicBezTo>
                    <a:pt x="0" y="5"/>
                    <a:pt x="6" y="0"/>
                    <a:pt x="12" y="0"/>
                  </a:cubicBezTo>
                  <a:cubicBezTo>
                    <a:pt x="28" y="0"/>
                    <a:pt x="28" y="0"/>
                    <a:pt x="28" y="0"/>
                  </a:cubicBezTo>
                  <a:cubicBezTo>
                    <a:pt x="35" y="0"/>
                    <a:pt x="40" y="5"/>
                    <a:pt x="40" y="12"/>
                  </a:cubicBezTo>
                  <a:cubicBezTo>
                    <a:pt x="40" y="18"/>
                    <a:pt x="35" y="24"/>
                    <a:pt x="28" y="24"/>
                  </a:cubicBezTo>
                  <a:lnTo>
                    <a:pt x="12" y="24"/>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2" name="Freeform 126"/>
            <p:cNvSpPr/>
            <p:nvPr/>
          </p:nvSpPr>
          <p:spPr bwMode="auto">
            <a:xfrm>
              <a:off x="6353175" y="1546225"/>
              <a:ext cx="109538" cy="53975"/>
            </a:xfrm>
            <a:custGeom>
              <a:avLst/>
              <a:gdLst>
                <a:gd name="T0" fmla="*/ 48 w 48"/>
                <a:gd name="T1" fmla="*/ 0 h 24"/>
                <a:gd name="T2" fmla="*/ 40 w 48"/>
                <a:gd name="T3" fmla="*/ 8 h 24"/>
                <a:gd name="T4" fmla="*/ 8 w 48"/>
                <a:gd name="T5" fmla="*/ 8 h 24"/>
                <a:gd name="T6" fmla="*/ 0 w 48"/>
                <a:gd name="T7" fmla="*/ 16 h 24"/>
                <a:gd name="T8" fmla="*/ 0 w 48"/>
                <a:gd name="T9" fmla="*/ 24 h 24"/>
              </a:gdLst>
              <a:ahLst/>
              <a:cxnLst>
                <a:cxn ang="0">
                  <a:pos x="T0" y="T1"/>
                </a:cxn>
                <a:cxn ang="0">
                  <a:pos x="T2" y="T3"/>
                </a:cxn>
                <a:cxn ang="0">
                  <a:pos x="T4" y="T5"/>
                </a:cxn>
                <a:cxn ang="0">
                  <a:pos x="T6" y="T7"/>
                </a:cxn>
                <a:cxn ang="0">
                  <a:pos x="T8" y="T9"/>
                </a:cxn>
              </a:cxnLst>
              <a:rect l="0" t="0" r="r" b="b"/>
              <a:pathLst>
                <a:path w="48" h="24">
                  <a:moveTo>
                    <a:pt x="48" y="0"/>
                  </a:moveTo>
                  <a:cubicBezTo>
                    <a:pt x="48" y="4"/>
                    <a:pt x="45" y="8"/>
                    <a:pt x="40" y="8"/>
                  </a:cubicBezTo>
                  <a:cubicBezTo>
                    <a:pt x="8" y="8"/>
                    <a:pt x="8" y="8"/>
                    <a:pt x="8" y="8"/>
                  </a:cubicBezTo>
                  <a:cubicBezTo>
                    <a:pt x="4" y="8"/>
                    <a:pt x="0" y="11"/>
                    <a:pt x="0" y="16"/>
                  </a:cubicBezTo>
                  <a:cubicBezTo>
                    <a:pt x="0" y="24"/>
                    <a:pt x="0" y="24"/>
                    <a:pt x="0"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3" name="Freeform 127"/>
            <p:cNvSpPr/>
            <p:nvPr/>
          </p:nvSpPr>
          <p:spPr bwMode="auto">
            <a:xfrm>
              <a:off x="6353175" y="1600200"/>
              <a:ext cx="90488" cy="182563"/>
            </a:xfrm>
            <a:custGeom>
              <a:avLst/>
              <a:gdLst>
                <a:gd name="T0" fmla="*/ 0 w 95"/>
                <a:gd name="T1" fmla="*/ 0 h 189"/>
                <a:gd name="T2" fmla="*/ 76 w 95"/>
                <a:gd name="T3" fmla="*/ 38 h 189"/>
                <a:gd name="T4" fmla="*/ 95 w 95"/>
                <a:gd name="T5" fmla="*/ 189 h 189"/>
              </a:gdLst>
              <a:ahLst/>
              <a:cxnLst>
                <a:cxn ang="0">
                  <a:pos x="T0" y="T1"/>
                </a:cxn>
                <a:cxn ang="0">
                  <a:pos x="T2" y="T3"/>
                </a:cxn>
                <a:cxn ang="0">
                  <a:pos x="T4" y="T5"/>
                </a:cxn>
              </a:cxnLst>
              <a:rect l="0" t="0" r="r" b="b"/>
              <a:pathLst>
                <a:path w="95" h="189">
                  <a:moveTo>
                    <a:pt x="0" y="0"/>
                  </a:moveTo>
                  <a:lnTo>
                    <a:pt x="76" y="38"/>
                  </a:lnTo>
                  <a:lnTo>
                    <a:pt x="95" y="189"/>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4" name="Freeform 128"/>
            <p:cNvSpPr/>
            <p:nvPr/>
          </p:nvSpPr>
          <p:spPr bwMode="auto">
            <a:xfrm>
              <a:off x="6170613" y="1419225"/>
              <a:ext cx="55562" cy="107950"/>
            </a:xfrm>
            <a:custGeom>
              <a:avLst/>
              <a:gdLst>
                <a:gd name="T0" fmla="*/ 0 w 24"/>
                <a:gd name="T1" fmla="*/ 0 h 48"/>
                <a:gd name="T2" fmla="*/ 8 w 24"/>
                <a:gd name="T3" fmla="*/ 8 h 48"/>
                <a:gd name="T4" fmla="*/ 8 w 24"/>
                <a:gd name="T5" fmla="*/ 40 h 48"/>
                <a:gd name="T6" fmla="*/ 16 w 24"/>
                <a:gd name="T7" fmla="*/ 48 h 48"/>
                <a:gd name="T8" fmla="*/ 24 w 24"/>
                <a:gd name="T9" fmla="*/ 48 h 48"/>
              </a:gdLst>
              <a:ahLst/>
              <a:cxnLst>
                <a:cxn ang="0">
                  <a:pos x="T0" y="T1"/>
                </a:cxn>
                <a:cxn ang="0">
                  <a:pos x="T2" y="T3"/>
                </a:cxn>
                <a:cxn ang="0">
                  <a:pos x="T4" y="T5"/>
                </a:cxn>
                <a:cxn ang="0">
                  <a:pos x="T6" y="T7"/>
                </a:cxn>
                <a:cxn ang="0">
                  <a:pos x="T8" y="T9"/>
                </a:cxn>
              </a:cxnLst>
              <a:rect l="0" t="0" r="r" b="b"/>
              <a:pathLst>
                <a:path w="24" h="48">
                  <a:moveTo>
                    <a:pt x="0" y="0"/>
                  </a:moveTo>
                  <a:cubicBezTo>
                    <a:pt x="5" y="0"/>
                    <a:pt x="8" y="3"/>
                    <a:pt x="8" y="8"/>
                  </a:cubicBezTo>
                  <a:cubicBezTo>
                    <a:pt x="8" y="40"/>
                    <a:pt x="8" y="40"/>
                    <a:pt x="8" y="40"/>
                  </a:cubicBezTo>
                  <a:cubicBezTo>
                    <a:pt x="8" y="44"/>
                    <a:pt x="12" y="48"/>
                    <a:pt x="16" y="48"/>
                  </a:cubicBezTo>
                  <a:cubicBezTo>
                    <a:pt x="24" y="48"/>
                    <a:pt x="24" y="48"/>
                    <a:pt x="24" y="48"/>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5" name="Freeform 129"/>
            <p:cNvSpPr/>
            <p:nvPr/>
          </p:nvSpPr>
          <p:spPr bwMode="auto">
            <a:xfrm>
              <a:off x="6116638" y="1546225"/>
              <a:ext cx="109537" cy="53975"/>
            </a:xfrm>
            <a:custGeom>
              <a:avLst/>
              <a:gdLst>
                <a:gd name="T0" fmla="*/ 0 w 48"/>
                <a:gd name="T1" fmla="*/ 0 h 24"/>
                <a:gd name="T2" fmla="*/ 8 w 48"/>
                <a:gd name="T3" fmla="*/ 8 h 24"/>
                <a:gd name="T4" fmla="*/ 40 w 48"/>
                <a:gd name="T5" fmla="*/ 8 h 24"/>
                <a:gd name="T6" fmla="*/ 48 w 48"/>
                <a:gd name="T7" fmla="*/ 16 h 24"/>
                <a:gd name="T8" fmla="*/ 48 w 48"/>
                <a:gd name="T9" fmla="*/ 24 h 24"/>
              </a:gdLst>
              <a:ahLst/>
              <a:cxnLst>
                <a:cxn ang="0">
                  <a:pos x="T0" y="T1"/>
                </a:cxn>
                <a:cxn ang="0">
                  <a:pos x="T2" y="T3"/>
                </a:cxn>
                <a:cxn ang="0">
                  <a:pos x="T4" y="T5"/>
                </a:cxn>
                <a:cxn ang="0">
                  <a:pos x="T6" y="T7"/>
                </a:cxn>
                <a:cxn ang="0">
                  <a:pos x="T8" y="T9"/>
                </a:cxn>
              </a:cxnLst>
              <a:rect l="0" t="0" r="r" b="b"/>
              <a:pathLst>
                <a:path w="48" h="24">
                  <a:moveTo>
                    <a:pt x="0" y="0"/>
                  </a:moveTo>
                  <a:cubicBezTo>
                    <a:pt x="0" y="4"/>
                    <a:pt x="4" y="8"/>
                    <a:pt x="8" y="8"/>
                  </a:cubicBezTo>
                  <a:cubicBezTo>
                    <a:pt x="40" y="8"/>
                    <a:pt x="40" y="8"/>
                    <a:pt x="40" y="8"/>
                  </a:cubicBezTo>
                  <a:cubicBezTo>
                    <a:pt x="45" y="8"/>
                    <a:pt x="48" y="11"/>
                    <a:pt x="48" y="16"/>
                  </a:cubicBezTo>
                  <a:cubicBezTo>
                    <a:pt x="48" y="24"/>
                    <a:pt x="48" y="24"/>
                    <a:pt x="48"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6" name="Freeform 130"/>
            <p:cNvSpPr/>
            <p:nvPr/>
          </p:nvSpPr>
          <p:spPr bwMode="auto">
            <a:xfrm>
              <a:off x="6443663" y="1782763"/>
              <a:ext cx="19050" cy="17462"/>
            </a:xfrm>
            <a:custGeom>
              <a:avLst/>
              <a:gdLst>
                <a:gd name="T0" fmla="*/ 0 w 8"/>
                <a:gd name="T1" fmla="*/ 0 h 8"/>
                <a:gd name="T2" fmla="*/ 8 w 8"/>
                <a:gd name="T3" fmla="*/ 8 h 8"/>
              </a:gdLst>
              <a:ahLst/>
              <a:cxnLst>
                <a:cxn ang="0">
                  <a:pos x="T0" y="T1"/>
                </a:cxn>
                <a:cxn ang="0">
                  <a:pos x="T2" y="T3"/>
                </a:cxn>
              </a:cxnLst>
              <a:rect l="0" t="0" r="r" b="b"/>
              <a:pathLst>
                <a:path w="8" h="8">
                  <a:moveTo>
                    <a:pt x="0" y="0"/>
                  </a:moveTo>
                  <a:cubicBezTo>
                    <a:pt x="0" y="4"/>
                    <a:pt x="4" y="8"/>
                    <a:pt x="8" y="8"/>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7" name="Freeform 131"/>
            <p:cNvSpPr/>
            <p:nvPr/>
          </p:nvSpPr>
          <p:spPr bwMode="auto">
            <a:xfrm>
              <a:off x="6353175" y="1419225"/>
              <a:ext cx="53975" cy="107950"/>
            </a:xfrm>
            <a:custGeom>
              <a:avLst/>
              <a:gdLst>
                <a:gd name="T0" fmla="*/ 0 w 24"/>
                <a:gd name="T1" fmla="*/ 48 h 48"/>
                <a:gd name="T2" fmla="*/ 8 w 24"/>
                <a:gd name="T3" fmla="*/ 48 h 48"/>
                <a:gd name="T4" fmla="*/ 16 w 24"/>
                <a:gd name="T5" fmla="*/ 40 h 48"/>
                <a:gd name="T6" fmla="*/ 16 w 24"/>
                <a:gd name="T7" fmla="*/ 8 h 48"/>
                <a:gd name="T8" fmla="*/ 24 w 24"/>
                <a:gd name="T9" fmla="*/ 0 h 48"/>
              </a:gdLst>
              <a:ahLst/>
              <a:cxnLst>
                <a:cxn ang="0">
                  <a:pos x="T0" y="T1"/>
                </a:cxn>
                <a:cxn ang="0">
                  <a:pos x="T2" y="T3"/>
                </a:cxn>
                <a:cxn ang="0">
                  <a:pos x="T4" y="T5"/>
                </a:cxn>
                <a:cxn ang="0">
                  <a:pos x="T6" y="T7"/>
                </a:cxn>
                <a:cxn ang="0">
                  <a:pos x="T8" y="T9"/>
                </a:cxn>
              </a:cxnLst>
              <a:rect l="0" t="0" r="r" b="b"/>
              <a:pathLst>
                <a:path w="24" h="48">
                  <a:moveTo>
                    <a:pt x="0" y="48"/>
                  </a:moveTo>
                  <a:cubicBezTo>
                    <a:pt x="8" y="48"/>
                    <a:pt x="8" y="48"/>
                    <a:pt x="8" y="48"/>
                  </a:cubicBezTo>
                  <a:cubicBezTo>
                    <a:pt x="13" y="48"/>
                    <a:pt x="16" y="44"/>
                    <a:pt x="16" y="40"/>
                  </a:cubicBezTo>
                  <a:cubicBezTo>
                    <a:pt x="16" y="8"/>
                    <a:pt x="16" y="8"/>
                    <a:pt x="16" y="8"/>
                  </a:cubicBezTo>
                  <a:cubicBezTo>
                    <a:pt x="16" y="3"/>
                    <a:pt x="20" y="0"/>
                    <a:pt x="24" y="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8" name="Freeform 132"/>
            <p:cNvSpPr/>
            <p:nvPr/>
          </p:nvSpPr>
          <p:spPr bwMode="auto">
            <a:xfrm>
              <a:off x="6116638" y="1600200"/>
              <a:ext cx="109537" cy="200025"/>
            </a:xfrm>
            <a:custGeom>
              <a:avLst/>
              <a:gdLst>
                <a:gd name="T0" fmla="*/ 48 w 48"/>
                <a:gd name="T1" fmla="*/ 0 h 88"/>
                <a:gd name="T2" fmla="*/ 16 w 48"/>
                <a:gd name="T3" fmla="*/ 16 h 88"/>
                <a:gd name="T4" fmla="*/ 8 w 48"/>
                <a:gd name="T5" fmla="*/ 80 h 88"/>
                <a:gd name="T6" fmla="*/ 0 w 48"/>
                <a:gd name="T7" fmla="*/ 88 h 88"/>
              </a:gdLst>
              <a:ahLst/>
              <a:cxnLst>
                <a:cxn ang="0">
                  <a:pos x="T0" y="T1"/>
                </a:cxn>
                <a:cxn ang="0">
                  <a:pos x="T2" y="T3"/>
                </a:cxn>
                <a:cxn ang="0">
                  <a:pos x="T4" y="T5"/>
                </a:cxn>
                <a:cxn ang="0">
                  <a:pos x="T6" y="T7"/>
                </a:cxn>
              </a:cxnLst>
              <a:rect l="0" t="0" r="r" b="b"/>
              <a:pathLst>
                <a:path w="48" h="88">
                  <a:moveTo>
                    <a:pt x="48" y="0"/>
                  </a:moveTo>
                  <a:cubicBezTo>
                    <a:pt x="16" y="16"/>
                    <a:pt x="16" y="16"/>
                    <a:pt x="16" y="16"/>
                  </a:cubicBezTo>
                  <a:cubicBezTo>
                    <a:pt x="8" y="80"/>
                    <a:pt x="8" y="80"/>
                    <a:pt x="8" y="80"/>
                  </a:cubicBezTo>
                  <a:cubicBezTo>
                    <a:pt x="8" y="84"/>
                    <a:pt x="5" y="88"/>
                    <a:pt x="0" y="88"/>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29" name="Line 133"/>
            <p:cNvSpPr>
              <a:spLocks noChangeShapeType="1"/>
            </p:cNvSpPr>
            <p:nvPr/>
          </p:nvSpPr>
          <p:spPr bwMode="auto">
            <a:xfrm flipH="1" flipV="1">
              <a:off x="6234113" y="1400175"/>
              <a:ext cx="36512" cy="36513"/>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0" name="Line 134"/>
            <p:cNvSpPr>
              <a:spLocks noChangeShapeType="1"/>
            </p:cNvSpPr>
            <p:nvPr/>
          </p:nvSpPr>
          <p:spPr bwMode="auto">
            <a:xfrm flipV="1">
              <a:off x="6307138" y="1400175"/>
              <a:ext cx="36512" cy="36513"/>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7" name="组合 296"/>
          <p:cNvGrpSpPr/>
          <p:nvPr/>
        </p:nvGrpSpPr>
        <p:grpSpPr>
          <a:xfrm>
            <a:off x="8007845" y="2632180"/>
            <a:ext cx="420688" cy="346075"/>
            <a:chOff x="7153275" y="1436688"/>
            <a:chExt cx="420688" cy="346075"/>
          </a:xfrm>
        </p:grpSpPr>
        <p:sp>
          <p:nvSpPr>
            <p:cNvPr id="131" name="Rectangle 135"/>
            <p:cNvSpPr>
              <a:spLocks noChangeArrowheads="1"/>
            </p:cNvSpPr>
            <p:nvPr/>
          </p:nvSpPr>
          <p:spPr bwMode="auto">
            <a:xfrm>
              <a:off x="7153275" y="1436688"/>
              <a:ext cx="420688" cy="346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2" name="Line 136"/>
            <p:cNvSpPr>
              <a:spLocks noChangeShapeType="1"/>
            </p:cNvSpPr>
            <p:nvPr/>
          </p:nvSpPr>
          <p:spPr bwMode="auto">
            <a:xfrm>
              <a:off x="7153275" y="1509713"/>
              <a:ext cx="42068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3" name="Line 137"/>
            <p:cNvSpPr>
              <a:spLocks noChangeShapeType="1"/>
            </p:cNvSpPr>
            <p:nvPr/>
          </p:nvSpPr>
          <p:spPr bwMode="auto">
            <a:xfrm>
              <a:off x="7189788"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4" name="Line 138"/>
            <p:cNvSpPr>
              <a:spLocks noChangeShapeType="1"/>
            </p:cNvSpPr>
            <p:nvPr/>
          </p:nvSpPr>
          <p:spPr bwMode="auto">
            <a:xfrm>
              <a:off x="7227888"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5" name="Line 139"/>
            <p:cNvSpPr>
              <a:spLocks noChangeShapeType="1"/>
            </p:cNvSpPr>
            <p:nvPr/>
          </p:nvSpPr>
          <p:spPr bwMode="auto">
            <a:xfrm>
              <a:off x="7264400" y="1473200"/>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6" name="Oval 140"/>
            <p:cNvSpPr>
              <a:spLocks noChangeArrowheads="1"/>
            </p:cNvSpPr>
            <p:nvPr/>
          </p:nvSpPr>
          <p:spPr bwMode="auto">
            <a:xfrm>
              <a:off x="7227888" y="1563688"/>
              <a:ext cx="53975" cy="55562"/>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7" name="Oval 141"/>
            <p:cNvSpPr>
              <a:spLocks noChangeArrowheads="1"/>
            </p:cNvSpPr>
            <p:nvPr/>
          </p:nvSpPr>
          <p:spPr bwMode="auto">
            <a:xfrm>
              <a:off x="7445375" y="1563688"/>
              <a:ext cx="55563" cy="55562"/>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8" name="Oval 142"/>
            <p:cNvSpPr>
              <a:spLocks noChangeArrowheads="1"/>
            </p:cNvSpPr>
            <p:nvPr/>
          </p:nvSpPr>
          <p:spPr bwMode="auto">
            <a:xfrm>
              <a:off x="7337425" y="1673225"/>
              <a:ext cx="53975" cy="55563"/>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39" name="Freeform 143"/>
            <p:cNvSpPr/>
            <p:nvPr/>
          </p:nvSpPr>
          <p:spPr bwMode="auto">
            <a:xfrm>
              <a:off x="7354888" y="1563688"/>
              <a:ext cx="19050" cy="55562"/>
            </a:xfrm>
            <a:custGeom>
              <a:avLst/>
              <a:gdLst>
                <a:gd name="T0" fmla="*/ 19 w 19"/>
                <a:gd name="T1" fmla="*/ 57 h 57"/>
                <a:gd name="T2" fmla="*/ 19 w 19"/>
                <a:gd name="T3" fmla="*/ 0 h 57"/>
                <a:gd name="T4" fmla="*/ 0 w 19"/>
                <a:gd name="T5" fmla="*/ 0 h 57"/>
              </a:gdLst>
              <a:ahLst/>
              <a:cxnLst>
                <a:cxn ang="0">
                  <a:pos x="T0" y="T1"/>
                </a:cxn>
                <a:cxn ang="0">
                  <a:pos x="T2" y="T3"/>
                </a:cxn>
                <a:cxn ang="0">
                  <a:pos x="T4" y="T5"/>
                </a:cxn>
              </a:cxnLst>
              <a:rect l="0" t="0" r="r" b="b"/>
              <a:pathLst>
                <a:path w="19" h="57">
                  <a:moveTo>
                    <a:pt x="19" y="57"/>
                  </a:moveTo>
                  <a:lnTo>
                    <a:pt x="19" y="0"/>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0" name="Freeform 144"/>
            <p:cNvSpPr/>
            <p:nvPr/>
          </p:nvSpPr>
          <p:spPr bwMode="auto">
            <a:xfrm>
              <a:off x="7245350" y="1673225"/>
              <a:ext cx="19050" cy="55563"/>
            </a:xfrm>
            <a:custGeom>
              <a:avLst/>
              <a:gdLst>
                <a:gd name="T0" fmla="*/ 19 w 19"/>
                <a:gd name="T1" fmla="*/ 57 h 57"/>
                <a:gd name="T2" fmla="*/ 19 w 19"/>
                <a:gd name="T3" fmla="*/ 0 h 57"/>
                <a:gd name="T4" fmla="*/ 0 w 19"/>
                <a:gd name="T5" fmla="*/ 0 h 57"/>
              </a:gdLst>
              <a:ahLst/>
              <a:cxnLst>
                <a:cxn ang="0">
                  <a:pos x="T0" y="T1"/>
                </a:cxn>
                <a:cxn ang="0">
                  <a:pos x="T2" y="T3"/>
                </a:cxn>
                <a:cxn ang="0">
                  <a:pos x="T4" y="T5"/>
                </a:cxn>
              </a:cxnLst>
              <a:rect l="0" t="0" r="r" b="b"/>
              <a:pathLst>
                <a:path w="19" h="57">
                  <a:moveTo>
                    <a:pt x="19" y="57"/>
                  </a:moveTo>
                  <a:lnTo>
                    <a:pt x="19" y="0"/>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1" name="Freeform 145"/>
            <p:cNvSpPr/>
            <p:nvPr/>
          </p:nvSpPr>
          <p:spPr bwMode="auto">
            <a:xfrm>
              <a:off x="7464425" y="1673225"/>
              <a:ext cx="17463" cy="55563"/>
            </a:xfrm>
            <a:custGeom>
              <a:avLst/>
              <a:gdLst>
                <a:gd name="T0" fmla="*/ 19 w 19"/>
                <a:gd name="T1" fmla="*/ 57 h 57"/>
                <a:gd name="T2" fmla="*/ 19 w 19"/>
                <a:gd name="T3" fmla="*/ 0 h 57"/>
                <a:gd name="T4" fmla="*/ 0 w 19"/>
                <a:gd name="T5" fmla="*/ 0 h 57"/>
              </a:gdLst>
              <a:ahLst/>
              <a:cxnLst>
                <a:cxn ang="0">
                  <a:pos x="T0" y="T1"/>
                </a:cxn>
                <a:cxn ang="0">
                  <a:pos x="T2" y="T3"/>
                </a:cxn>
                <a:cxn ang="0">
                  <a:pos x="T4" y="T5"/>
                </a:cxn>
              </a:cxnLst>
              <a:rect l="0" t="0" r="r" b="b"/>
              <a:pathLst>
                <a:path w="19" h="57">
                  <a:moveTo>
                    <a:pt x="19" y="57"/>
                  </a:moveTo>
                  <a:lnTo>
                    <a:pt x="19" y="0"/>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sp>
        <p:nvSpPr>
          <p:cNvPr id="142" name="Freeform 146"/>
          <p:cNvSpPr/>
          <p:nvPr/>
        </p:nvSpPr>
        <p:spPr bwMode="auto">
          <a:xfrm>
            <a:off x="9101633" y="2595667"/>
            <a:ext cx="382587" cy="419100"/>
          </a:xfrm>
          <a:custGeom>
            <a:avLst/>
            <a:gdLst>
              <a:gd name="T0" fmla="*/ 8 w 168"/>
              <a:gd name="T1" fmla="*/ 40 h 184"/>
              <a:gd name="T2" fmla="*/ 84 w 168"/>
              <a:gd name="T3" fmla="*/ 184 h 184"/>
              <a:gd name="T4" fmla="*/ 84 w 168"/>
              <a:gd name="T5" fmla="*/ 184 h 184"/>
              <a:gd name="T6" fmla="*/ 160 w 168"/>
              <a:gd name="T7" fmla="*/ 40 h 184"/>
              <a:gd name="T8" fmla="*/ 84 w 168"/>
              <a:gd name="T9" fmla="*/ 0 h 184"/>
              <a:gd name="T10" fmla="*/ 8 w 168"/>
              <a:gd name="T11" fmla="*/ 40 h 184"/>
            </a:gdLst>
            <a:ahLst/>
            <a:cxnLst>
              <a:cxn ang="0">
                <a:pos x="T0" y="T1"/>
              </a:cxn>
              <a:cxn ang="0">
                <a:pos x="T2" y="T3"/>
              </a:cxn>
              <a:cxn ang="0">
                <a:pos x="T4" y="T5"/>
              </a:cxn>
              <a:cxn ang="0">
                <a:pos x="T6" y="T7"/>
              </a:cxn>
              <a:cxn ang="0">
                <a:pos x="T8" y="T9"/>
              </a:cxn>
              <a:cxn ang="0">
                <a:pos x="T10" y="T11"/>
              </a:cxn>
            </a:cxnLst>
            <a:rect l="0" t="0" r="r" b="b"/>
            <a:pathLst>
              <a:path w="168" h="184">
                <a:moveTo>
                  <a:pt x="8" y="40"/>
                </a:moveTo>
                <a:cubicBezTo>
                  <a:pt x="8" y="40"/>
                  <a:pt x="0" y="132"/>
                  <a:pt x="84" y="184"/>
                </a:cubicBezTo>
                <a:cubicBezTo>
                  <a:pt x="84" y="184"/>
                  <a:pt x="84" y="184"/>
                  <a:pt x="84" y="184"/>
                </a:cubicBezTo>
                <a:cubicBezTo>
                  <a:pt x="168" y="132"/>
                  <a:pt x="160" y="40"/>
                  <a:pt x="160" y="40"/>
                </a:cubicBezTo>
                <a:cubicBezTo>
                  <a:pt x="160" y="40"/>
                  <a:pt x="109" y="39"/>
                  <a:pt x="84" y="0"/>
                </a:cubicBezTo>
                <a:cubicBezTo>
                  <a:pt x="59" y="39"/>
                  <a:pt x="8" y="40"/>
                  <a:pt x="8" y="4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nvGrpSpPr>
          <p:cNvPr id="303" name="组合 302"/>
          <p:cNvGrpSpPr/>
          <p:nvPr/>
        </p:nvGrpSpPr>
        <p:grpSpPr>
          <a:xfrm>
            <a:off x="5913933" y="3670405"/>
            <a:ext cx="309562" cy="419100"/>
            <a:chOff x="5059363" y="2474913"/>
            <a:chExt cx="309562" cy="419100"/>
          </a:xfrm>
        </p:grpSpPr>
        <p:sp>
          <p:nvSpPr>
            <p:cNvPr id="143" name="Freeform 147"/>
            <p:cNvSpPr/>
            <p:nvPr/>
          </p:nvSpPr>
          <p:spPr bwMode="auto">
            <a:xfrm>
              <a:off x="5078413" y="2838450"/>
              <a:ext cx="273050" cy="55563"/>
            </a:xfrm>
            <a:custGeom>
              <a:avLst/>
              <a:gdLst>
                <a:gd name="T0" fmla="*/ 0 w 284"/>
                <a:gd name="T1" fmla="*/ 0 h 57"/>
                <a:gd name="T2" fmla="*/ 0 w 284"/>
                <a:gd name="T3" fmla="*/ 57 h 57"/>
                <a:gd name="T4" fmla="*/ 284 w 284"/>
                <a:gd name="T5" fmla="*/ 57 h 57"/>
                <a:gd name="T6" fmla="*/ 284 w 284"/>
                <a:gd name="T7" fmla="*/ 0 h 57"/>
              </a:gdLst>
              <a:ahLst/>
              <a:cxnLst>
                <a:cxn ang="0">
                  <a:pos x="T0" y="T1"/>
                </a:cxn>
                <a:cxn ang="0">
                  <a:pos x="T2" y="T3"/>
                </a:cxn>
                <a:cxn ang="0">
                  <a:pos x="T4" y="T5"/>
                </a:cxn>
                <a:cxn ang="0">
                  <a:pos x="T6" y="T7"/>
                </a:cxn>
              </a:cxnLst>
              <a:rect l="0" t="0" r="r" b="b"/>
              <a:pathLst>
                <a:path w="284" h="57">
                  <a:moveTo>
                    <a:pt x="0" y="0"/>
                  </a:moveTo>
                  <a:lnTo>
                    <a:pt x="0" y="57"/>
                  </a:lnTo>
                  <a:lnTo>
                    <a:pt x="284" y="57"/>
                  </a:lnTo>
                  <a:lnTo>
                    <a:pt x="284"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4" name="Freeform 148"/>
            <p:cNvSpPr/>
            <p:nvPr/>
          </p:nvSpPr>
          <p:spPr bwMode="auto">
            <a:xfrm>
              <a:off x="5168900" y="2511425"/>
              <a:ext cx="36513" cy="73025"/>
            </a:xfrm>
            <a:custGeom>
              <a:avLst/>
              <a:gdLst>
                <a:gd name="T0" fmla="*/ 16 w 16"/>
                <a:gd name="T1" fmla="*/ 0 h 32"/>
                <a:gd name="T2" fmla="*/ 0 w 16"/>
                <a:gd name="T3" fmla="*/ 20 h 32"/>
                <a:gd name="T4" fmla="*/ 4 w 16"/>
                <a:gd name="T5" fmla="*/ 32 h 32"/>
              </a:gdLst>
              <a:ahLst/>
              <a:cxnLst>
                <a:cxn ang="0">
                  <a:pos x="T0" y="T1"/>
                </a:cxn>
                <a:cxn ang="0">
                  <a:pos x="T2" y="T3"/>
                </a:cxn>
                <a:cxn ang="0">
                  <a:pos x="T4" y="T5"/>
                </a:cxn>
              </a:cxnLst>
              <a:rect l="0" t="0" r="r" b="b"/>
              <a:pathLst>
                <a:path w="16" h="32">
                  <a:moveTo>
                    <a:pt x="16" y="0"/>
                  </a:moveTo>
                  <a:cubicBezTo>
                    <a:pt x="7" y="2"/>
                    <a:pt x="0" y="10"/>
                    <a:pt x="0" y="20"/>
                  </a:cubicBezTo>
                  <a:cubicBezTo>
                    <a:pt x="0" y="24"/>
                    <a:pt x="2" y="28"/>
                    <a:pt x="4" y="32"/>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5" name="Freeform 149"/>
            <p:cNvSpPr/>
            <p:nvPr/>
          </p:nvSpPr>
          <p:spPr bwMode="auto">
            <a:xfrm>
              <a:off x="5059363" y="2474913"/>
              <a:ext cx="309562" cy="363537"/>
            </a:xfrm>
            <a:custGeom>
              <a:avLst/>
              <a:gdLst>
                <a:gd name="T0" fmla="*/ 136 w 136"/>
                <a:gd name="T1" fmla="*/ 160 h 160"/>
                <a:gd name="T2" fmla="*/ 0 w 136"/>
                <a:gd name="T3" fmla="*/ 160 h 160"/>
                <a:gd name="T4" fmla="*/ 0 w 136"/>
                <a:gd name="T5" fmla="*/ 148 h 160"/>
                <a:gd name="T6" fmla="*/ 8 w 136"/>
                <a:gd name="T7" fmla="*/ 140 h 160"/>
                <a:gd name="T8" fmla="*/ 56 w 136"/>
                <a:gd name="T9" fmla="*/ 108 h 160"/>
                <a:gd name="T10" fmla="*/ 56 w 136"/>
                <a:gd name="T11" fmla="*/ 84 h 160"/>
                <a:gd name="T12" fmla="*/ 45 w 136"/>
                <a:gd name="T13" fmla="*/ 63 h 160"/>
                <a:gd name="T14" fmla="*/ 32 w 136"/>
                <a:gd name="T15" fmla="*/ 36 h 160"/>
                <a:gd name="T16" fmla="*/ 68 w 136"/>
                <a:gd name="T17" fmla="*/ 0 h 160"/>
                <a:gd name="T18" fmla="*/ 104 w 136"/>
                <a:gd name="T19" fmla="*/ 36 h 160"/>
                <a:gd name="T20" fmla="*/ 91 w 136"/>
                <a:gd name="T21" fmla="*/ 63 h 160"/>
                <a:gd name="T22" fmla="*/ 80 w 136"/>
                <a:gd name="T23" fmla="*/ 83 h 160"/>
                <a:gd name="T24" fmla="*/ 80 w 136"/>
                <a:gd name="T25" fmla="*/ 108 h 160"/>
                <a:gd name="T26" fmla="*/ 128 w 136"/>
                <a:gd name="T27" fmla="*/ 140 h 160"/>
                <a:gd name="T28" fmla="*/ 136 w 136"/>
                <a:gd name="T29" fmla="*/ 148 h 160"/>
                <a:gd name="T30" fmla="*/ 136 w 136"/>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136" y="160"/>
                  </a:moveTo>
                  <a:cubicBezTo>
                    <a:pt x="0" y="160"/>
                    <a:pt x="0" y="160"/>
                    <a:pt x="0" y="160"/>
                  </a:cubicBezTo>
                  <a:cubicBezTo>
                    <a:pt x="0" y="148"/>
                    <a:pt x="0" y="148"/>
                    <a:pt x="0" y="148"/>
                  </a:cubicBezTo>
                  <a:cubicBezTo>
                    <a:pt x="0" y="143"/>
                    <a:pt x="4" y="140"/>
                    <a:pt x="8" y="140"/>
                  </a:cubicBezTo>
                  <a:cubicBezTo>
                    <a:pt x="26" y="140"/>
                    <a:pt x="56" y="126"/>
                    <a:pt x="56" y="108"/>
                  </a:cubicBezTo>
                  <a:cubicBezTo>
                    <a:pt x="56" y="108"/>
                    <a:pt x="56" y="88"/>
                    <a:pt x="56" y="84"/>
                  </a:cubicBezTo>
                  <a:cubicBezTo>
                    <a:pt x="56" y="76"/>
                    <a:pt x="56" y="74"/>
                    <a:pt x="45" y="63"/>
                  </a:cubicBezTo>
                  <a:cubicBezTo>
                    <a:pt x="37" y="57"/>
                    <a:pt x="32" y="47"/>
                    <a:pt x="32" y="36"/>
                  </a:cubicBezTo>
                  <a:cubicBezTo>
                    <a:pt x="32" y="16"/>
                    <a:pt x="48" y="0"/>
                    <a:pt x="68" y="0"/>
                  </a:cubicBezTo>
                  <a:cubicBezTo>
                    <a:pt x="88" y="0"/>
                    <a:pt x="104" y="16"/>
                    <a:pt x="104" y="36"/>
                  </a:cubicBezTo>
                  <a:cubicBezTo>
                    <a:pt x="104" y="47"/>
                    <a:pt x="99" y="57"/>
                    <a:pt x="91" y="63"/>
                  </a:cubicBezTo>
                  <a:cubicBezTo>
                    <a:pt x="81" y="74"/>
                    <a:pt x="80" y="76"/>
                    <a:pt x="80" y="83"/>
                  </a:cubicBezTo>
                  <a:cubicBezTo>
                    <a:pt x="80" y="86"/>
                    <a:pt x="80" y="108"/>
                    <a:pt x="80" y="108"/>
                  </a:cubicBezTo>
                  <a:cubicBezTo>
                    <a:pt x="80" y="126"/>
                    <a:pt x="110" y="140"/>
                    <a:pt x="128" y="140"/>
                  </a:cubicBezTo>
                  <a:cubicBezTo>
                    <a:pt x="133" y="140"/>
                    <a:pt x="136" y="143"/>
                    <a:pt x="136" y="148"/>
                  </a:cubicBezTo>
                  <a:lnTo>
                    <a:pt x="136" y="16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2" name="组合 301"/>
          <p:cNvGrpSpPr/>
          <p:nvPr/>
        </p:nvGrpSpPr>
        <p:grpSpPr>
          <a:xfrm>
            <a:off x="6934695" y="3670405"/>
            <a:ext cx="419100" cy="419100"/>
            <a:chOff x="6080125" y="2474913"/>
            <a:chExt cx="419100" cy="419100"/>
          </a:xfrm>
        </p:grpSpPr>
        <p:sp>
          <p:nvSpPr>
            <p:cNvPr id="146" name="Line 150"/>
            <p:cNvSpPr>
              <a:spLocks noChangeShapeType="1"/>
            </p:cNvSpPr>
            <p:nvPr/>
          </p:nvSpPr>
          <p:spPr bwMode="auto">
            <a:xfrm flipV="1">
              <a:off x="6389688" y="2657475"/>
              <a:ext cx="53975"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7" name="Line 151"/>
            <p:cNvSpPr>
              <a:spLocks noChangeShapeType="1"/>
            </p:cNvSpPr>
            <p:nvPr/>
          </p:nvSpPr>
          <p:spPr bwMode="auto">
            <a:xfrm>
              <a:off x="6389688" y="2657475"/>
              <a:ext cx="53975"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8" name="Line 152"/>
            <p:cNvSpPr>
              <a:spLocks noChangeShapeType="1"/>
            </p:cNvSpPr>
            <p:nvPr/>
          </p:nvSpPr>
          <p:spPr bwMode="auto">
            <a:xfrm flipV="1">
              <a:off x="6134100" y="2767013"/>
              <a:ext cx="55563"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49" name="Line 153"/>
            <p:cNvSpPr>
              <a:spLocks noChangeShapeType="1"/>
            </p:cNvSpPr>
            <p:nvPr/>
          </p:nvSpPr>
          <p:spPr bwMode="auto">
            <a:xfrm>
              <a:off x="6134100" y="2767013"/>
              <a:ext cx="55563"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0" name="Line 154"/>
            <p:cNvSpPr>
              <a:spLocks noChangeShapeType="1"/>
            </p:cNvSpPr>
            <p:nvPr/>
          </p:nvSpPr>
          <p:spPr bwMode="auto">
            <a:xfrm flipV="1">
              <a:off x="6262688" y="2767013"/>
              <a:ext cx="53975"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1" name="Line 155"/>
            <p:cNvSpPr>
              <a:spLocks noChangeShapeType="1"/>
            </p:cNvSpPr>
            <p:nvPr/>
          </p:nvSpPr>
          <p:spPr bwMode="auto">
            <a:xfrm>
              <a:off x="6262688" y="2767013"/>
              <a:ext cx="53975"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2" name="Line 156"/>
            <p:cNvSpPr>
              <a:spLocks noChangeShapeType="1"/>
            </p:cNvSpPr>
            <p:nvPr/>
          </p:nvSpPr>
          <p:spPr bwMode="auto">
            <a:xfrm flipV="1">
              <a:off x="6262688" y="2657475"/>
              <a:ext cx="53975" cy="539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3" name="Line 157"/>
            <p:cNvSpPr>
              <a:spLocks noChangeShapeType="1"/>
            </p:cNvSpPr>
            <p:nvPr/>
          </p:nvSpPr>
          <p:spPr bwMode="auto">
            <a:xfrm>
              <a:off x="6289675" y="2684463"/>
              <a:ext cx="26988" cy="269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4" name="Freeform 158"/>
            <p:cNvSpPr/>
            <p:nvPr/>
          </p:nvSpPr>
          <p:spPr bwMode="auto">
            <a:xfrm>
              <a:off x="6370638" y="2474913"/>
              <a:ext cx="36512" cy="109537"/>
            </a:xfrm>
            <a:custGeom>
              <a:avLst/>
              <a:gdLst>
                <a:gd name="T0" fmla="*/ 0 w 16"/>
                <a:gd name="T1" fmla="*/ 40 h 48"/>
                <a:gd name="T2" fmla="*/ 8 w 16"/>
                <a:gd name="T3" fmla="*/ 48 h 48"/>
                <a:gd name="T4" fmla="*/ 16 w 16"/>
                <a:gd name="T5" fmla="*/ 40 h 48"/>
                <a:gd name="T6" fmla="*/ 16 w 16"/>
                <a:gd name="T7" fmla="*/ 8 h 48"/>
                <a:gd name="T8" fmla="*/ 8 w 16"/>
                <a:gd name="T9" fmla="*/ 0 h 48"/>
                <a:gd name="T10" fmla="*/ 0 w 16"/>
                <a:gd name="T11" fmla="*/ 8 h 48"/>
                <a:gd name="T12" fmla="*/ 0 w 16"/>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0" y="40"/>
                  </a:moveTo>
                  <a:cubicBezTo>
                    <a:pt x="0" y="44"/>
                    <a:pt x="4" y="48"/>
                    <a:pt x="8" y="48"/>
                  </a:cubicBezTo>
                  <a:cubicBezTo>
                    <a:pt x="13" y="48"/>
                    <a:pt x="16" y="44"/>
                    <a:pt x="16" y="40"/>
                  </a:cubicBezTo>
                  <a:cubicBezTo>
                    <a:pt x="16" y="8"/>
                    <a:pt x="16" y="8"/>
                    <a:pt x="16" y="8"/>
                  </a:cubicBezTo>
                  <a:cubicBezTo>
                    <a:pt x="16" y="3"/>
                    <a:pt x="13" y="0"/>
                    <a:pt x="8" y="0"/>
                  </a:cubicBezTo>
                  <a:cubicBezTo>
                    <a:pt x="4" y="0"/>
                    <a:pt x="0" y="3"/>
                    <a:pt x="0" y="8"/>
                  </a:cubicBezTo>
                  <a:lnTo>
                    <a:pt x="0" y="4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5" name="Line 159"/>
            <p:cNvSpPr>
              <a:spLocks noChangeShapeType="1"/>
            </p:cNvSpPr>
            <p:nvPr/>
          </p:nvSpPr>
          <p:spPr bwMode="auto">
            <a:xfrm>
              <a:off x="6334125" y="2528888"/>
              <a:ext cx="36513"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6" name="Freeform 160"/>
            <p:cNvSpPr/>
            <p:nvPr/>
          </p:nvSpPr>
          <p:spPr bwMode="auto">
            <a:xfrm>
              <a:off x="6080125" y="2528888"/>
              <a:ext cx="419100" cy="365125"/>
            </a:xfrm>
            <a:custGeom>
              <a:avLst/>
              <a:gdLst>
                <a:gd name="T0" fmla="*/ 341 w 436"/>
                <a:gd name="T1" fmla="*/ 0 h 379"/>
                <a:gd name="T2" fmla="*/ 436 w 436"/>
                <a:gd name="T3" fmla="*/ 0 h 379"/>
                <a:gd name="T4" fmla="*/ 436 w 436"/>
                <a:gd name="T5" fmla="*/ 379 h 379"/>
                <a:gd name="T6" fmla="*/ 436 w 436"/>
                <a:gd name="T7" fmla="*/ 379 h 379"/>
                <a:gd name="T8" fmla="*/ 0 w 436"/>
                <a:gd name="T9" fmla="*/ 379 h 379"/>
                <a:gd name="T10" fmla="*/ 0 w 436"/>
                <a:gd name="T11" fmla="*/ 171 h 379"/>
              </a:gdLst>
              <a:ahLst/>
              <a:cxnLst>
                <a:cxn ang="0">
                  <a:pos x="T0" y="T1"/>
                </a:cxn>
                <a:cxn ang="0">
                  <a:pos x="T2" y="T3"/>
                </a:cxn>
                <a:cxn ang="0">
                  <a:pos x="T4" y="T5"/>
                </a:cxn>
                <a:cxn ang="0">
                  <a:pos x="T6" y="T7"/>
                </a:cxn>
                <a:cxn ang="0">
                  <a:pos x="T8" y="T9"/>
                </a:cxn>
                <a:cxn ang="0">
                  <a:pos x="T10" y="T11"/>
                </a:cxn>
              </a:cxnLst>
              <a:rect l="0" t="0" r="r" b="b"/>
              <a:pathLst>
                <a:path w="436" h="379">
                  <a:moveTo>
                    <a:pt x="341" y="0"/>
                  </a:moveTo>
                  <a:lnTo>
                    <a:pt x="436" y="0"/>
                  </a:lnTo>
                  <a:lnTo>
                    <a:pt x="436" y="379"/>
                  </a:lnTo>
                  <a:lnTo>
                    <a:pt x="436" y="379"/>
                  </a:lnTo>
                  <a:lnTo>
                    <a:pt x="0" y="379"/>
                  </a:lnTo>
                  <a:lnTo>
                    <a:pt x="0" y="171"/>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7" name="Rectangle 161"/>
            <p:cNvSpPr>
              <a:spLocks noChangeArrowheads="1"/>
            </p:cNvSpPr>
            <p:nvPr/>
          </p:nvSpPr>
          <p:spPr bwMode="auto">
            <a:xfrm>
              <a:off x="6389688" y="2767013"/>
              <a:ext cx="53975" cy="539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8" name="Oval 162"/>
            <p:cNvSpPr>
              <a:spLocks noChangeArrowheads="1"/>
            </p:cNvSpPr>
            <p:nvPr/>
          </p:nvSpPr>
          <p:spPr bwMode="auto">
            <a:xfrm>
              <a:off x="6080125" y="2474913"/>
              <a:ext cx="217488" cy="2190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59" name="Line 163"/>
            <p:cNvSpPr>
              <a:spLocks noChangeShapeType="1"/>
            </p:cNvSpPr>
            <p:nvPr/>
          </p:nvSpPr>
          <p:spPr bwMode="auto">
            <a:xfrm>
              <a:off x="6116638" y="2584450"/>
              <a:ext cx="73025"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0" name="Line 164"/>
            <p:cNvSpPr>
              <a:spLocks noChangeShapeType="1"/>
            </p:cNvSpPr>
            <p:nvPr/>
          </p:nvSpPr>
          <p:spPr bwMode="auto">
            <a:xfrm>
              <a:off x="6189663" y="2511425"/>
              <a:ext cx="0" cy="7302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1" name="组合 300"/>
          <p:cNvGrpSpPr/>
          <p:nvPr/>
        </p:nvGrpSpPr>
        <p:grpSpPr>
          <a:xfrm>
            <a:off x="8007845" y="3706917"/>
            <a:ext cx="420688" cy="346075"/>
            <a:chOff x="7153275" y="2511425"/>
            <a:chExt cx="420688" cy="346075"/>
          </a:xfrm>
        </p:grpSpPr>
        <p:sp>
          <p:nvSpPr>
            <p:cNvPr id="161" name="Rectangle 165"/>
            <p:cNvSpPr>
              <a:spLocks noChangeArrowheads="1"/>
            </p:cNvSpPr>
            <p:nvPr/>
          </p:nvSpPr>
          <p:spPr bwMode="auto">
            <a:xfrm>
              <a:off x="7172325" y="2701925"/>
              <a:ext cx="55563" cy="1555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2" name="Rectangle 166"/>
            <p:cNvSpPr>
              <a:spLocks noChangeArrowheads="1"/>
            </p:cNvSpPr>
            <p:nvPr/>
          </p:nvSpPr>
          <p:spPr bwMode="auto">
            <a:xfrm>
              <a:off x="7281863" y="2584450"/>
              <a:ext cx="55562" cy="273050"/>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3" name="Rectangle 167"/>
            <p:cNvSpPr>
              <a:spLocks noChangeArrowheads="1"/>
            </p:cNvSpPr>
            <p:nvPr/>
          </p:nvSpPr>
          <p:spPr bwMode="auto">
            <a:xfrm>
              <a:off x="7391400" y="2638425"/>
              <a:ext cx="53975" cy="219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4" name="Rectangle 168"/>
            <p:cNvSpPr>
              <a:spLocks noChangeArrowheads="1"/>
            </p:cNvSpPr>
            <p:nvPr/>
          </p:nvSpPr>
          <p:spPr bwMode="auto">
            <a:xfrm>
              <a:off x="7500938" y="2511425"/>
              <a:ext cx="53975" cy="346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5" name="Line 169"/>
            <p:cNvSpPr>
              <a:spLocks noChangeShapeType="1"/>
            </p:cNvSpPr>
            <p:nvPr/>
          </p:nvSpPr>
          <p:spPr bwMode="auto">
            <a:xfrm flipH="1">
              <a:off x="7153275" y="2857500"/>
              <a:ext cx="42068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00" name="组合 299"/>
          <p:cNvGrpSpPr/>
          <p:nvPr/>
        </p:nvGrpSpPr>
        <p:grpSpPr>
          <a:xfrm>
            <a:off x="9084170" y="3670405"/>
            <a:ext cx="419100" cy="419100"/>
            <a:chOff x="8229600" y="2474913"/>
            <a:chExt cx="419100" cy="419100"/>
          </a:xfrm>
        </p:grpSpPr>
        <p:sp>
          <p:nvSpPr>
            <p:cNvPr id="166" name="Freeform 170"/>
            <p:cNvSpPr/>
            <p:nvPr/>
          </p:nvSpPr>
          <p:spPr bwMode="auto">
            <a:xfrm>
              <a:off x="8229600" y="2565400"/>
              <a:ext cx="327025" cy="328613"/>
            </a:xfrm>
            <a:custGeom>
              <a:avLst/>
              <a:gdLst>
                <a:gd name="T0" fmla="*/ 144 w 144"/>
                <a:gd name="T1" fmla="*/ 72 h 144"/>
                <a:gd name="T2" fmla="*/ 72 w 144"/>
                <a:gd name="T3" fmla="*/ 144 h 144"/>
                <a:gd name="T4" fmla="*/ 0 w 144"/>
                <a:gd name="T5" fmla="*/ 72 h 144"/>
                <a:gd name="T6" fmla="*/ 72 w 144"/>
                <a:gd name="T7" fmla="*/ 0 h 144"/>
                <a:gd name="T8" fmla="*/ 72 w 144"/>
                <a:gd name="T9" fmla="*/ 72 h 144"/>
                <a:gd name="T10" fmla="*/ 144 w 144"/>
                <a:gd name="T11" fmla="*/ 72 h 144"/>
              </a:gdLst>
              <a:ahLst/>
              <a:cxnLst>
                <a:cxn ang="0">
                  <a:pos x="T0" y="T1"/>
                </a:cxn>
                <a:cxn ang="0">
                  <a:pos x="T2" y="T3"/>
                </a:cxn>
                <a:cxn ang="0">
                  <a:pos x="T4" y="T5"/>
                </a:cxn>
                <a:cxn ang="0">
                  <a:pos x="T6" y="T7"/>
                </a:cxn>
                <a:cxn ang="0">
                  <a:pos x="T8" y="T9"/>
                </a:cxn>
                <a:cxn ang="0">
                  <a:pos x="T10" y="T11"/>
                </a:cxn>
              </a:cxnLst>
              <a:rect l="0" t="0" r="r" b="b"/>
              <a:pathLst>
                <a:path w="144" h="144">
                  <a:moveTo>
                    <a:pt x="144" y="72"/>
                  </a:moveTo>
                  <a:cubicBezTo>
                    <a:pt x="144" y="112"/>
                    <a:pt x="112" y="144"/>
                    <a:pt x="72" y="144"/>
                  </a:cubicBezTo>
                  <a:cubicBezTo>
                    <a:pt x="32" y="144"/>
                    <a:pt x="0" y="112"/>
                    <a:pt x="0" y="72"/>
                  </a:cubicBezTo>
                  <a:cubicBezTo>
                    <a:pt x="0" y="32"/>
                    <a:pt x="32" y="0"/>
                    <a:pt x="72" y="0"/>
                  </a:cubicBezTo>
                  <a:cubicBezTo>
                    <a:pt x="72" y="72"/>
                    <a:pt x="72" y="72"/>
                    <a:pt x="72" y="72"/>
                  </a:cubicBezTo>
                  <a:lnTo>
                    <a:pt x="144" y="72"/>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7" name="Freeform 171"/>
            <p:cNvSpPr/>
            <p:nvPr/>
          </p:nvSpPr>
          <p:spPr bwMode="auto">
            <a:xfrm>
              <a:off x="8429625" y="2474913"/>
              <a:ext cx="219075" cy="219075"/>
            </a:xfrm>
            <a:custGeom>
              <a:avLst/>
              <a:gdLst>
                <a:gd name="T0" fmla="*/ 96 w 96"/>
                <a:gd name="T1" fmla="*/ 96 h 96"/>
                <a:gd name="T2" fmla="*/ 0 w 96"/>
                <a:gd name="T3" fmla="*/ 0 h 96"/>
                <a:gd name="T4" fmla="*/ 0 w 96"/>
                <a:gd name="T5" fmla="*/ 96 h 96"/>
                <a:gd name="T6" fmla="*/ 96 w 96"/>
                <a:gd name="T7" fmla="*/ 96 h 96"/>
              </a:gdLst>
              <a:ahLst/>
              <a:cxnLst>
                <a:cxn ang="0">
                  <a:pos x="T0" y="T1"/>
                </a:cxn>
                <a:cxn ang="0">
                  <a:pos x="T2" y="T3"/>
                </a:cxn>
                <a:cxn ang="0">
                  <a:pos x="T4" y="T5"/>
                </a:cxn>
                <a:cxn ang="0">
                  <a:pos x="T6" y="T7"/>
                </a:cxn>
              </a:cxnLst>
              <a:rect l="0" t="0" r="r" b="b"/>
              <a:pathLst>
                <a:path w="96" h="96">
                  <a:moveTo>
                    <a:pt x="96" y="96"/>
                  </a:moveTo>
                  <a:cubicBezTo>
                    <a:pt x="96" y="43"/>
                    <a:pt x="53" y="0"/>
                    <a:pt x="0" y="0"/>
                  </a:cubicBezTo>
                  <a:cubicBezTo>
                    <a:pt x="0" y="96"/>
                    <a:pt x="0" y="96"/>
                    <a:pt x="0" y="96"/>
                  </a:cubicBezTo>
                  <a:lnTo>
                    <a:pt x="96" y="96"/>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2" name="组合 311"/>
          <p:cNvGrpSpPr/>
          <p:nvPr/>
        </p:nvGrpSpPr>
        <p:grpSpPr>
          <a:xfrm>
            <a:off x="6934695" y="4778480"/>
            <a:ext cx="419100" cy="349250"/>
            <a:chOff x="6080125" y="3582988"/>
            <a:chExt cx="419100" cy="349250"/>
          </a:xfrm>
        </p:grpSpPr>
        <p:sp>
          <p:nvSpPr>
            <p:cNvPr id="168" name="Freeform 172"/>
            <p:cNvSpPr/>
            <p:nvPr/>
          </p:nvSpPr>
          <p:spPr bwMode="auto">
            <a:xfrm>
              <a:off x="6103938" y="3765550"/>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69" name="Freeform 173"/>
            <p:cNvSpPr/>
            <p:nvPr/>
          </p:nvSpPr>
          <p:spPr bwMode="auto">
            <a:xfrm>
              <a:off x="6213475" y="3656013"/>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0" name="Rectangle 174"/>
            <p:cNvSpPr>
              <a:spLocks noChangeArrowheads="1"/>
            </p:cNvSpPr>
            <p:nvPr/>
          </p:nvSpPr>
          <p:spPr bwMode="auto">
            <a:xfrm>
              <a:off x="6097588" y="3859213"/>
              <a:ext cx="55562" cy="7302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1" name="Rectangle 175"/>
            <p:cNvSpPr>
              <a:spLocks noChangeArrowheads="1"/>
            </p:cNvSpPr>
            <p:nvPr/>
          </p:nvSpPr>
          <p:spPr bwMode="auto">
            <a:xfrm>
              <a:off x="6207125" y="3749675"/>
              <a:ext cx="55563" cy="18256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2" name="Rectangle 176"/>
            <p:cNvSpPr>
              <a:spLocks noChangeArrowheads="1"/>
            </p:cNvSpPr>
            <p:nvPr/>
          </p:nvSpPr>
          <p:spPr bwMode="auto">
            <a:xfrm>
              <a:off x="6316663" y="3803650"/>
              <a:ext cx="53975" cy="128588"/>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3" name="Rectangle 177"/>
            <p:cNvSpPr>
              <a:spLocks noChangeArrowheads="1"/>
            </p:cNvSpPr>
            <p:nvPr/>
          </p:nvSpPr>
          <p:spPr bwMode="auto">
            <a:xfrm>
              <a:off x="6426200" y="3676650"/>
              <a:ext cx="53975" cy="255588"/>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4" name="Line 178"/>
            <p:cNvSpPr>
              <a:spLocks noChangeShapeType="1"/>
            </p:cNvSpPr>
            <p:nvPr/>
          </p:nvSpPr>
          <p:spPr bwMode="auto">
            <a:xfrm flipH="1">
              <a:off x="6080125" y="3932238"/>
              <a:ext cx="4191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5" name="Freeform 179"/>
            <p:cNvSpPr/>
            <p:nvPr/>
          </p:nvSpPr>
          <p:spPr bwMode="auto">
            <a:xfrm>
              <a:off x="6323013" y="3709988"/>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6" name="Freeform 180"/>
            <p:cNvSpPr/>
            <p:nvPr/>
          </p:nvSpPr>
          <p:spPr bwMode="auto">
            <a:xfrm>
              <a:off x="6432550" y="3582988"/>
              <a:ext cx="41275" cy="41275"/>
            </a:xfrm>
            <a:custGeom>
              <a:avLst/>
              <a:gdLst>
                <a:gd name="T0" fmla="*/ 3 w 18"/>
                <a:gd name="T1" fmla="*/ 15 h 18"/>
                <a:gd name="T2" fmla="*/ 15 w 18"/>
                <a:gd name="T3" fmla="*/ 15 h 18"/>
                <a:gd name="T4" fmla="*/ 15 w 18"/>
                <a:gd name="T5" fmla="*/ 3 h 18"/>
                <a:gd name="T6" fmla="*/ 3 w 18"/>
                <a:gd name="T7" fmla="*/ 3 h 18"/>
                <a:gd name="T8" fmla="*/ 3 w 18"/>
                <a:gd name="T9" fmla="*/ 15 h 18"/>
              </a:gdLst>
              <a:ahLst/>
              <a:cxnLst>
                <a:cxn ang="0">
                  <a:pos x="T0" y="T1"/>
                </a:cxn>
                <a:cxn ang="0">
                  <a:pos x="T2" y="T3"/>
                </a:cxn>
                <a:cxn ang="0">
                  <a:pos x="T4" y="T5"/>
                </a:cxn>
                <a:cxn ang="0">
                  <a:pos x="T6" y="T7"/>
                </a:cxn>
                <a:cxn ang="0">
                  <a:pos x="T8" y="T9"/>
                </a:cxn>
              </a:cxnLst>
              <a:rect l="0" t="0" r="r" b="b"/>
              <a:pathLst>
                <a:path w="18" h="18">
                  <a:moveTo>
                    <a:pt x="3" y="15"/>
                  </a:moveTo>
                  <a:cubicBezTo>
                    <a:pt x="7" y="18"/>
                    <a:pt x="12" y="18"/>
                    <a:pt x="15" y="15"/>
                  </a:cubicBezTo>
                  <a:cubicBezTo>
                    <a:pt x="18" y="11"/>
                    <a:pt x="18" y="6"/>
                    <a:pt x="15" y="3"/>
                  </a:cubicBezTo>
                  <a:cubicBezTo>
                    <a:pt x="12" y="0"/>
                    <a:pt x="7" y="0"/>
                    <a:pt x="3" y="3"/>
                  </a:cubicBezTo>
                  <a:cubicBezTo>
                    <a:pt x="0" y="6"/>
                    <a:pt x="0" y="11"/>
                    <a:pt x="3" y="15"/>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7" name="Line 181"/>
            <p:cNvSpPr>
              <a:spLocks noChangeShapeType="1"/>
            </p:cNvSpPr>
            <p:nvPr/>
          </p:nvSpPr>
          <p:spPr bwMode="auto">
            <a:xfrm>
              <a:off x="6453188" y="3603625"/>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8" name="Line 182"/>
            <p:cNvSpPr>
              <a:spLocks noChangeShapeType="1"/>
            </p:cNvSpPr>
            <p:nvPr/>
          </p:nvSpPr>
          <p:spPr bwMode="auto">
            <a:xfrm>
              <a:off x="6253163" y="3684588"/>
              <a:ext cx="73025" cy="3810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79" name="Line 183"/>
            <p:cNvSpPr>
              <a:spLocks noChangeShapeType="1"/>
            </p:cNvSpPr>
            <p:nvPr/>
          </p:nvSpPr>
          <p:spPr bwMode="auto">
            <a:xfrm>
              <a:off x="6143625" y="3768725"/>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0" name="Line 184"/>
            <p:cNvSpPr>
              <a:spLocks noChangeShapeType="1"/>
            </p:cNvSpPr>
            <p:nvPr/>
          </p:nvSpPr>
          <p:spPr bwMode="auto">
            <a:xfrm flipV="1">
              <a:off x="6143625" y="3695700"/>
              <a:ext cx="73025" cy="7302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1" name="Line 185"/>
            <p:cNvSpPr>
              <a:spLocks noChangeShapeType="1"/>
            </p:cNvSpPr>
            <p:nvPr/>
          </p:nvSpPr>
          <p:spPr bwMode="auto">
            <a:xfrm flipV="1">
              <a:off x="6362700" y="3621088"/>
              <a:ext cx="71438" cy="9207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4" name="组合 313"/>
          <p:cNvGrpSpPr/>
          <p:nvPr/>
        </p:nvGrpSpPr>
        <p:grpSpPr>
          <a:xfrm>
            <a:off x="9084170" y="4743555"/>
            <a:ext cx="419100" cy="420687"/>
            <a:chOff x="8229600" y="3548063"/>
            <a:chExt cx="419100" cy="420687"/>
          </a:xfrm>
        </p:grpSpPr>
        <p:sp>
          <p:nvSpPr>
            <p:cNvPr id="182" name="Freeform 186"/>
            <p:cNvSpPr/>
            <p:nvPr/>
          </p:nvSpPr>
          <p:spPr bwMode="auto">
            <a:xfrm>
              <a:off x="8320088" y="3548063"/>
              <a:ext cx="36512" cy="111125"/>
            </a:xfrm>
            <a:custGeom>
              <a:avLst/>
              <a:gdLst>
                <a:gd name="T0" fmla="*/ 0 w 16"/>
                <a:gd name="T1" fmla="*/ 40 h 48"/>
                <a:gd name="T2" fmla="*/ 8 w 16"/>
                <a:gd name="T3" fmla="*/ 48 h 48"/>
                <a:gd name="T4" fmla="*/ 16 w 16"/>
                <a:gd name="T5" fmla="*/ 40 h 48"/>
                <a:gd name="T6" fmla="*/ 16 w 16"/>
                <a:gd name="T7" fmla="*/ 8 h 48"/>
                <a:gd name="T8" fmla="*/ 8 w 16"/>
                <a:gd name="T9" fmla="*/ 0 h 48"/>
                <a:gd name="T10" fmla="*/ 0 w 16"/>
                <a:gd name="T11" fmla="*/ 8 h 48"/>
                <a:gd name="T12" fmla="*/ 0 w 16"/>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0" y="40"/>
                  </a:moveTo>
                  <a:cubicBezTo>
                    <a:pt x="0" y="44"/>
                    <a:pt x="4" y="48"/>
                    <a:pt x="8" y="48"/>
                  </a:cubicBezTo>
                  <a:cubicBezTo>
                    <a:pt x="13" y="48"/>
                    <a:pt x="16" y="44"/>
                    <a:pt x="16" y="40"/>
                  </a:cubicBezTo>
                  <a:cubicBezTo>
                    <a:pt x="16" y="8"/>
                    <a:pt x="16" y="8"/>
                    <a:pt x="16" y="8"/>
                  </a:cubicBezTo>
                  <a:cubicBezTo>
                    <a:pt x="16" y="3"/>
                    <a:pt x="13" y="0"/>
                    <a:pt x="8" y="0"/>
                  </a:cubicBezTo>
                  <a:cubicBezTo>
                    <a:pt x="4" y="0"/>
                    <a:pt x="0" y="3"/>
                    <a:pt x="0" y="8"/>
                  </a:cubicBezTo>
                  <a:lnTo>
                    <a:pt x="0" y="4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3" name="Freeform 187"/>
            <p:cNvSpPr/>
            <p:nvPr/>
          </p:nvSpPr>
          <p:spPr bwMode="auto">
            <a:xfrm>
              <a:off x="8521700" y="3548063"/>
              <a:ext cx="34925" cy="111125"/>
            </a:xfrm>
            <a:custGeom>
              <a:avLst/>
              <a:gdLst>
                <a:gd name="T0" fmla="*/ 0 w 16"/>
                <a:gd name="T1" fmla="*/ 40 h 48"/>
                <a:gd name="T2" fmla="*/ 8 w 16"/>
                <a:gd name="T3" fmla="*/ 48 h 48"/>
                <a:gd name="T4" fmla="*/ 16 w 16"/>
                <a:gd name="T5" fmla="*/ 40 h 48"/>
                <a:gd name="T6" fmla="*/ 16 w 16"/>
                <a:gd name="T7" fmla="*/ 8 h 48"/>
                <a:gd name="T8" fmla="*/ 8 w 16"/>
                <a:gd name="T9" fmla="*/ 0 h 48"/>
                <a:gd name="T10" fmla="*/ 0 w 16"/>
                <a:gd name="T11" fmla="*/ 8 h 48"/>
                <a:gd name="T12" fmla="*/ 0 w 16"/>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0" y="40"/>
                  </a:moveTo>
                  <a:cubicBezTo>
                    <a:pt x="0" y="44"/>
                    <a:pt x="4" y="48"/>
                    <a:pt x="8" y="48"/>
                  </a:cubicBezTo>
                  <a:cubicBezTo>
                    <a:pt x="13" y="48"/>
                    <a:pt x="16" y="44"/>
                    <a:pt x="16" y="40"/>
                  </a:cubicBezTo>
                  <a:cubicBezTo>
                    <a:pt x="16" y="8"/>
                    <a:pt x="16" y="8"/>
                    <a:pt x="16" y="8"/>
                  </a:cubicBezTo>
                  <a:cubicBezTo>
                    <a:pt x="16" y="3"/>
                    <a:pt x="13" y="0"/>
                    <a:pt x="8" y="0"/>
                  </a:cubicBezTo>
                  <a:cubicBezTo>
                    <a:pt x="4" y="0"/>
                    <a:pt x="0" y="3"/>
                    <a:pt x="0" y="8"/>
                  </a:cubicBezTo>
                  <a:lnTo>
                    <a:pt x="0" y="4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4" name="Rectangle 188"/>
            <p:cNvSpPr>
              <a:spLocks noChangeArrowheads="1"/>
            </p:cNvSpPr>
            <p:nvPr/>
          </p:nvSpPr>
          <p:spPr bwMode="auto">
            <a:xfrm>
              <a:off x="8539163" y="3732213"/>
              <a:ext cx="53975" cy="52387"/>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5" name="Rectangle 189"/>
            <p:cNvSpPr>
              <a:spLocks noChangeArrowheads="1"/>
            </p:cNvSpPr>
            <p:nvPr/>
          </p:nvSpPr>
          <p:spPr bwMode="auto">
            <a:xfrm>
              <a:off x="8283575" y="3840163"/>
              <a:ext cx="53975" cy="55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6" name="Rectangle 190"/>
            <p:cNvSpPr>
              <a:spLocks noChangeArrowheads="1"/>
            </p:cNvSpPr>
            <p:nvPr/>
          </p:nvSpPr>
          <p:spPr bwMode="auto">
            <a:xfrm>
              <a:off x="8412163" y="3840163"/>
              <a:ext cx="53975" cy="55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7" name="Rectangle 191"/>
            <p:cNvSpPr>
              <a:spLocks noChangeArrowheads="1"/>
            </p:cNvSpPr>
            <p:nvPr/>
          </p:nvSpPr>
          <p:spPr bwMode="auto">
            <a:xfrm>
              <a:off x="8539163" y="3840163"/>
              <a:ext cx="53975" cy="55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8" name="Line 192"/>
            <p:cNvSpPr>
              <a:spLocks noChangeShapeType="1"/>
            </p:cNvSpPr>
            <p:nvPr/>
          </p:nvSpPr>
          <p:spPr bwMode="auto">
            <a:xfrm flipV="1">
              <a:off x="8283575" y="3732213"/>
              <a:ext cx="53975" cy="523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89" name="Line 193"/>
            <p:cNvSpPr>
              <a:spLocks noChangeShapeType="1"/>
            </p:cNvSpPr>
            <p:nvPr/>
          </p:nvSpPr>
          <p:spPr bwMode="auto">
            <a:xfrm>
              <a:off x="8283575" y="3732213"/>
              <a:ext cx="53975" cy="523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0" name="Line 194"/>
            <p:cNvSpPr>
              <a:spLocks noChangeShapeType="1"/>
            </p:cNvSpPr>
            <p:nvPr/>
          </p:nvSpPr>
          <p:spPr bwMode="auto">
            <a:xfrm flipV="1">
              <a:off x="8412163" y="3732213"/>
              <a:ext cx="53975" cy="523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1" name="Line 195"/>
            <p:cNvSpPr>
              <a:spLocks noChangeShapeType="1"/>
            </p:cNvSpPr>
            <p:nvPr/>
          </p:nvSpPr>
          <p:spPr bwMode="auto">
            <a:xfrm>
              <a:off x="8412163" y="3732213"/>
              <a:ext cx="53975" cy="5238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2" name="Freeform 196"/>
            <p:cNvSpPr/>
            <p:nvPr/>
          </p:nvSpPr>
          <p:spPr bwMode="auto">
            <a:xfrm>
              <a:off x="8229600" y="3603625"/>
              <a:ext cx="419100" cy="365125"/>
            </a:xfrm>
            <a:custGeom>
              <a:avLst/>
              <a:gdLst>
                <a:gd name="T0" fmla="*/ 340 w 435"/>
                <a:gd name="T1" fmla="*/ 0 h 379"/>
                <a:gd name="T2" fmla="*/ 435 w 435"/>
                <a:gd name="T3" fmla="*/ 0 h 379"/>
                <a:gd name="T4" fmla="*/ 435 w 435"/>
                <a:gd name="T5" fmla="*/ 379 h 379"/>
                <a:gd name="T6" fmla="*/ 0 w 435"/>
                <a:gd name="T7" fmla="*/ 379 h 379"/>
                <a:gd name="T8" fmla="*/ 0 w 435"/>
                <a:gd name="T9" fmla="*/ 0 h 379"/>
                <a:gd name="T10" fmla="*/ 94 w 435"/>
                <a:gd name="T11" fmla="*/ 0 h 379"/>
              </a:gdLst>
              <a:ahLst/>
              <a:cxnLst>
                <a:cxn ang="0">
                  <a:pos x="T0" y="T1"/>
                </a:cxn>
                <a:cxn ang="0">
                  <a:pos x="T2" y="T3"/>
                </a:cxn>
                <a:cxn ang="0">
                  <a:pos x="T4" y="T5"/>
                </a:cxn>
                <a:cxn ang="0">
                  <a:pos x="T6" y="T7"/>
                </a:cxn>
                <a:cxn ang="0">
                  <a:pos x="T8" y="T9"/>
                </a:cxn>
                <a:cxn ang="0">
                  <a:pos x="T10" y="T11"/>
                </a:cxn>
              </a:cxnLst>
              <a:rect l="0" t="0" r="r" b="b"/>
              <a:pathLst>
                <a:path w="435" h="379">
                  <a:moveTo>
                    <a:pt x="340" y="0"/>
                  </a:moveTo>
                  <a:lnTo>
                    <a:pt x="435" y="0"/>
                  </a:lnTo>
                  <a:lnTo>
                    <a:pt x="435" y="379"/>
                  </a:lnTo>
                  <a:lnTo>
                    <a:pt x="0" y="379"/>
                  </a:lnTo>
                  <a:lnTo>
                    <a:pt x="0" y="0"/>
                  </a:lnTo>
                  <a:lnTo>
                    <a:pt x="94"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3" name="Line 197"/>
            <p:cNvSpPr>
              <a:spLocks noChangeShapeType="1"/>
            </p:cNvSpPr>
            <p:nvPr/>
          </p:nvSpPr>
          <p:spPr bwMode="auto">
            <a:xfrm>
              <a:off x="8356600" y="3603625"/>
              <a:ext cx="1651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1" name="组合 310"/>
          <p:cNvGrpSpPr/>
          <p:nvPr/>
        </p:nvGrpSpPr>
        <p:grpSpPr>
          <a:xfrm>
            <a:off x="5859958" y="4743555"/>
            <a:ext cx="419100" cy="420687"/>
            <a:chOff x="5005388" y="3548063"/>
            <a:chExt cx="419100" cy="420687"/>
          </a:xfrm>
        </p:grpSpPr>
        <p:sp>
          <p:nvSpPr>
            <p:cNvPr id="194" name="Freeform 198"/>
            <p:cNvSpPr/>
            <p:nvPr/>
          </p:nvSpPr>
          <p:spPr bwMode="auto">
            <a:xfrm>
              <a:off x="5005388" y="3603625"/>
              <a:ext cx="363537" cy="365125"/>
            </a:xfrm>
            <a:custGeom>
              <a:avLst/>
              <a:gdLst>
                <a:gd name="T0" fmla="*/ 160 w 160"/>
                <a:gd name="T1" fmla="*/ 80 h 160"/>
                <a:gd name="T2" fmla="*/ 80 w 160"/>
                <a:gd name="T3" fmla="*/ 160 h 160"/>
                <a:gd name="T4" fmla="*/ 0 w 160"/>
                <a:gd name="T5" fmla="*/ 80 h 160"/>
                <a:gd name="T6" fmla="*/ 80 w 160"/>
                <a:gd name="T7" fmla="*/ 0 h 160"/>
              </a:gdLst>
              <a:ahLst/>
              <a:cxnLst>
                <a:cxn ang="0">
                  <a:pos x="T0" y="T1"/>
                </a:cxn>
                <a:cxn ang="0">
                  <a:pos x="T2" y="T3"/>
                </a:cxn>
                <a:cxn ang="0">
                  <a:pos x="T4" y="T5"/>
                </a:cxn>
                <a:cxn ang="0">
                  <a:pos x="T6" y="T7"/>
                </a:cxn>
              </a:cxnLst>
              <a:rect l="0" t="0" r="r" b="b"/>
              <a:pathLst>
                <a:path w="160" h="160">
                  <a:moveTo>
                    <a:pt x="160" y="80"/>
                  </a:moveTo>
                  <a:cubicBezTo>
                    <a:pt x="160" y="124"/>
                    <a:pt x="124" y="160"/>
                    <a:pt x="80" y="160"/>
                  </a:cubicBezTo>
                  <a:cubicBezTo>
                    <a:pt x="36" y="160"/>
                    <a:pt x="0" y="124"/>
                    <a:pt x="0" y="80"/>
                  </a:cubicBezTo>
                  <a:cubicBezTo>
                    <a:pt x="0" y="36"/>
                    <a:pt x="36" y="0"/>
                    <a:pt x="80" y="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5" name="Oval 199"/>
            <p:cNvSpPr>
              <a:spLocks noChangeArrowheads="1"/>
            </p:cNvSpPr>
            <p:nvPr/>
          </p:nvSpPr>
          <p:spPr bwMode="auto">
            <a:xfrm>
              <a:off x="5141913" y="3740150"/>
              <a:ext cx="90487" cy="92075"/>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6" name="Line 200"/>
            <p:cNvSpPr>
              <a:spLocks noChangeShapeType="1"/>
            </p:cNvSpPr>
            <p:nvPr/>
          </p:nvSpPr>
          <p:spPr bwMode="auto">
            <a:xfrm flipH="1" flipV="1">
              <a:off x="5222875" y="3822700"/>
              <a:ext cx="93663" cy="90488"/>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7" name="Line 201"/>
            <p:cNvSpPr>
              <a:spLocks noChangeShapeType="1"/>
            </p:cNvSpPr>
            <p:nvPr/>
          </p:nvSpPr>
          <p:spPr bwMode="auto">
            <a:xfrm>
              <a:off x="5237163" y="3784600"/>
              <a:ext cx="131762"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8" name="Line 202"/>
            <p:cNvSpPr>
              <a:spLocks noChangeShapeType="1"/>
            </p:cNvSpPr>
            <p:nvPr/>
          </p:nvSpPr>
          <p:spPr bwMode="auto">
            <a:xfrm flipV="1">
              <a:off x="5186363" y="3603625"/>
              <a:ext cx="0" cy="131763"/>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199" name="Freeform 203"/>
            <p:cNvSpPr/>
            <p:nvPr/>
          </p:nvSpPr>
          <p:spPr bwMode="auto">
            <a:xfrm>
              <a:off x="5222875" y="3548063"/>
              <a:ext cx="201613" cy="201612"/>
            </a:xfrm>
            <a:custGeom>
              <a:avLst/>
              <a:gdLst>
                <a:gd name="T0" fmla="*/ 88 w 88"/>
                <a:gd name="T1" fmla="*/ 88 h 88"/>
                <a:gd name="T2" fmla="*/ 0 w 88"/>
                <a:gd name="T3" fmla="*/ 0 h 88"/>
                <a:gd name="T4" fmla="*/ 0 w 88"/>
                <a:gd name="T5" fmla="*/ 0 h 88"/>
                <a:gd name="T6" fmla="*/ 0 w 88"/>
                <a:gd name="T7" fmla="*/ 69 h 88"/>
                <a:gd name="T8" fmla="*/ 19 w 88"/>
                <a:gd name="T9" fmla="*/ 88 h 88"/>
                <a:gd name="T10" fmla="*/ 88 w 88"/>
                <a:gd name="T11" fmla="*/ 88 h 88"/>
              </a:gdLst>
              <a:ahLst/>
              <a:cxnLst>
                <a:cxn ang="0">
                  <a:pos x="T0" y="T1"/>
                </a:cxn>
                <a:cxn ang="0">
                  <a:pos x="T2" y="T3"/>
                </a:cxn>
                <a:cxn ang="0">
                  <a:pos x="T4" y="T5"/>
                </a:cxn>
                <a:cxn ang="0">
                  <a:pos x="T6" y="T7"/>
                </a:cxn>
                <a:cxn ang="0">
                  <a:pos x="T8" y="T9"/>
                </a:cxn>
                <a:cxn ang="0">
                  <a:pos x="T10" y="T11"/>
                </a:cxn>
              </a:cxnLst>
              <a:rect l="0" t="0" r="r" b="b"/>
              <a:pathLst>
                <a:path w="88" h="88">
                  <a:moveTo>
                    <a:pt x="88" y="88"/>
                  </a:moveTo>
                  <a:cubicBezTo>
                    <a:pt x="88" y="39"/>
                    <a:pt x="49" y="0"/>
                    <a:pt x="0" y="0"/>
                  </a:cubicBezTo>
                  <a:cubicBezTo>
                    <a:pt x="0" y="0"/>
                    <a:pt x="0" y="0"/>
                    <a:pt x="0" y="0"/>
                  </a:cubicBezTo>
                  <a:cubicBezTo>
                    <a:pt x="0" y="69"/>
                    <a:pt x="0" y="69"/>
                    <a:pt x="0" y="69"/>
                  </a:cubicBezTo>
                  <a:cubicBezTo>
                    <a:pt x="11" y="69"/>
                    <a:pt x="19" y="77"/>
                    <a:pt x="19" y="88"/>
                  </a:cubicBezTo>
                  <a:lnTo>
                    <a:pt x="88" y="8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0" name="组合 319"/>
          <p:cNvGrpSpPr/>
          <p:nvPr/>
        </p:nvGrpSpPr>
        <p:grpSpPr>
          <a:xfrm>
            <a:off x="5859958" y="5837342"/>
            <a:ext cx="419100" cy="382588"/>
            <a:chOff x="5005388" y="4641850"/>
            <a:chExt cx="419100" cy="382588"/>
          </a:xfrm>
        </p:grpSpPr>
        <p:sp>
          <p:nvSpPr>
            <p:cNvPr id="200" name="Freeform 204"/>
            <p:cNvSpPr/>
            <p:nvPr/>
          </p:nvSpPr>
          <p:spPr bwMode="auto">
            <a:xfrm>
              <a:off x="5005388" y="4859338"/>
              <a:ext cx="419100" cy="165100"/>
            </a:xfrm>
            <a:custGeom>
              <a:avLst/>
              <a:gdLst>
                <a:gd name="T0" fmla="*/ 0 w 184"/>
                <a:gd name="T1" fmla="*/ 0 h 72"/>
                <a:gd name="T2" fmla="*/ 184 w 184"/>
                <a:gd name="T3" fmla="*/ 0 h 72"/>
                <a:gd name="T4" fmla="*/ 184 w 184"/>
                <a:gd name="T5" fmla="*/ 56 h 72"/>
                <a:gd name="T6" fmla="*/ 168 w 184"/>
                <a:gd name="T7" fmla="*/ 72 h 72"/>
                <a:gd name="T8" fmla="*/ 16 w 184"/>
                <a:gd name="T9" fmla="*/ 72 h 72"/>
                <a:gd name="T10" fmla="*/ 0 w 184"/>
                <a:gd name="T11" fmla="*/ 56 h 72"/>
                <a:gd name="T12" fmla="*/ 0 w 184"/>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0" y="0"/>
                  </a:moveTo>
                  <a:cubicBezTo>
                    <a:pt x="184" y="0"/>
                    <a:pt x="184" y="0"/>
                    <a:pt x="184" y="0"/>
                  </a:cubicBezTo>
                  <a:cubicBezTo>
                    <a:pt x="184" y="56"/>
                    <a:pt x="184" y="56"/>
                    <a:pt x="184" y="56"/>
                  </a:cubicBezTo>
                  <a:cubicBezTo>
                    <a:pt x="184" y="65"/>
                    <a:pt x="177" y="72"/>
                    <a:pt x="168" y="72"/>
                  </a:cubicBezTo>
                  <a:cubicBezTo>
                    <a:pt x="16" y="72"/>
                    <a:pt x="16" y="72"/>
                    <a:pt x="16" y="72"/>
                  </a:cubicBezTo>
                  <a:cubicBezTo>
                    <a:pt x="7" y="72"/>
                    <a:pt x="0" y="65"/>
                    <a:pt x="0" y="56"/>
                  </a:cubicBezTo>
                  <a:lnTo>
                    <a:pt x="0" y="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1" name="Freeform 205"/>
            <p:cNvSpPr/>
            <p:nvPr/>
          </p:nvSpPr>
          <p:spPr bwMode="auto">
            <a:xfrm>
              <a:off x="5005388" y="4714875"/>
              <a:ext cx="419100" cy="144463"/>
            </a:xfrm>
            <a:custGeom>
              <a:avLst/>
              <a:gdLst>
                <a:gd name="T0" fmla="*/ 0 w 436"/>
                <a:gd name="T1" fmla="*/ 151 h 151"/>
                <a:gd name="T2" fmla="*/ 0 w 436"/>
                <a:gd name="T3" fmla="*/ 0 h 151"/>
                <a:gd name="T4" fmla="*/ 436 w 436"/>
                <a:gd name="T5" fmla="*/ 0 h 151"/>
                <a:gd name="T6" fmla="*/ 436 w 436"/>
                <a:gd name="T7" fmla="*/ 151 h 151"/>
              </a:gdLst>
              <a:ahLst/>
              <a:cxnLst>
                <a:cxn ang="0">
                  <a:pos x="T0" y="T1"/>
                </a:cxn>
                <a:cxn ang="0">
                  <a:pos x="T2" y="T3"/>
                </a:cxn>
                <a:cxn ang="0">
                  <a:pos x="T4" y="T5"/>
                </a:cxn>
                <a:cxn ang="0">
                  <a:pos x="T6" y="T7"/>
                </a:cxn>
              </a:cxnLst>
              <a:rect l="0" t="0" r="r" b="b"/>
              <a:pathLst>
                <a:path w="436" h="151">
                  <a:moveTo>
                    <a:pt x="0" y="151"/>
                  </a:moveTo>
                  <a:lnTo>
                    <a:pt x="0" y="0"/>
                  </a:lnTo>
                  <a:lnTo>
                    <a:pt x="436" y="0"/>
                  </a:lnTo>
                  <a:lnTo>
                    <a:pt x="436" y="151"/>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2" name="Freeform 206"/>
            <p:cNvSpPr/>
            <p:nvPr/>
          </p:nvSpPr>
          <p:spPr bwMode="auto">
            <a:xfrm>
              <a:off x="5095875" y="4659313"/>
              <a:ext cx="73025" cy="55562"/>
            </a:xfrm>
            <a:custGeom>
              <a:avLst/>
              <a:gdLst>
                <a:gd name="T0" fmla="*/ 32 w 32"/>
                <a:gd name="T1" fmla="*/ 0 h 24"/>
                <a:gd name="T2" fmla="*/ 24 w 32"/>
                <a:gd name="T3" fmla="*/ 0 h 24"/>
                <a:gd name="T4" fmla="*/ 16 w 32"/>
                <a:gd name="T5" fmla="*/ 8 h 24"/>
                <a:gd name="T6" fmla="*/ 16 w 32"/>
                <a:gd name="T7" fmla="*/ 16 h 24"/>
                <a:gd name="T8" fmla="*/ 0 w 32"/>
                <a:gd name="T9" fmla="*/ 16 h 24"/>
                <a:gd name="T10" fmla="*/ 0 w 32"/>
                <a:gd name="T11" fmla="*/ 24 h 24"/>
              </a:gdLst>
              <a:ahLst/>
              <a:cxnLst>
                <a:cxn ang="0">
                  <a:pos x="T0" y="T1"/>
                </a:cxn>
                <a:cxn ang="0">
                  <a:pos x="T2" y="T3"/>
                </a:cxn>
                <a:cxn ang="0">
                  <a:pos x="T4" y="T5"/>
                </a:cxn>
                <a:cxn ang="0">
                  <a:pos x="T6" y="T7"/>
                </a:cxn>
                <a:cxn ang="0">
                  <a:pos x="T8" y="T9"/>
                </a:cxn>
                <a:cxn ang="0">
                  <a:pos x="T10" y="T11"/>
                </a:cxn>
              </a:cxnLst>
              <a:rect l="0" t="0" r="r" b="b"/>
              <a:pathLst>
                <a:path w="32" h="24">
                  <a:moveTo>
                    <a:pt x="32" y="0"/>
                  </a:moveTo>
                  <a:cubicBezTo>
                    <a:pt x="24" y="0"/>
                    <a:pt x="24" y="0"/>
                    <a:pt x="24" y="0"/>
                  </a:cubicBezTo>
                  <a:cubicBezTo>
                    <a:pt x="20" y="0"/>
                    <a:pt x="16" y="3"/>
                    <a:pt x="16" y="8"/>
                  </a:cubicBezTo>
                  <a:cubicBezTo>
                    <a:pt x="16" y="16"/>
                    <a:pt x="16" y="16"/>
                    <a:pt x="16" y="16"/>
                  </a:cubicBezTo>
                  <a:cubicBezTo>
                    <a:pt x="0" y="16"/>
                    <a:pt x="0" y="16"/>
                    <a:pt x="0" y="16"/>
                  </a:cubicBezTo>
                  <a:cubicBezTo>
                    <a:pt x="0" y="24"/>
                    <a:pt x="0" y="24"/>
                    <a:pt x="0"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3" name="Rectangle 207"/>
            <p:cNvSpPr>
              <a:spLocks noChangeArrowheads="1"/>
            </p:cNvSpPr>
            <p:nvPr/>
          </p:nvSpPr>
          <p:spPr bwMode="auto">
            <a:xfrm>
              <a:off x="5168900" y="4641850"/>
              <a:ext cx="90488" cy="3651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4" name="Freeform 208"/>
            <p:cNvSpPr/>
            <p:nvPr/>
          </p:nvSpPr>
          <p:spPr bwMode="auto">
            <a:xfrm>
              <a:off x="5259388" y="4659313"/>
              <a:ext cx="73025" cy="55562"/>
            </a:xfrm>
            <a:custGeom>
              <a:avLst/>
              <a:gdLst>
                <a:gd name="T0" fmla="*/ 0 w 32"/>
                <a:gd name="T1" fmla="*/ 0 h 24"/>
                <a:gd name="T2" fmla="*/ 8 w 32"/>
                <a:gd name="T3" fmla="*/ 0 h 24"/>
                <a:gd name="T4" fmla="*/ 16 w 32"/>
                <a:gd name="T5" fmla="*/ 8 h 24"/>
                <a:gd name="T6" fmla="*/ 16 w 32"/>
                <a:gd name="T7" fmla="*/ 16 h 24"/>
                <a:gd name="T8" fmla="*/ 32 w 32"/>
                <a:gd name="T9" fmla="*/ 16 h 24"/>
                <a:gd name="T10" fmla="*/ 32 w 32"/>
                <a:gd name="T11" fmla="*/ 24 h 24"/>
              </a:gdLst>
              <a:ahLst/>
              <a:cxnLst>
                <a:cxn ang="0">
                  <a:pos x="T0" y="T1"/>
                </a:cxn>
                <a:cxn ang="0">
                  <a:pos x="T2" y="T3"/>
                </a:cxn>
                <a:cxn ang="0">
                  <a:pos x="T4" y="T5"/>
                </a:cxn>
                <a:cxn ang="0">
                  <a:pos x="T6" y="T7"/>
                </a:cxn>
                <a:cxn ang="0">
                  <a:pos x="T8" y="T9"/>
                </a:cxn>
                <a:cxn ang="0">
                  <a:pos x="T10" y="T11"/>
                </a:cxn>
              </a:cxnLst>
              <a:rect l="0" t="0" r="r" b="b"/>
              <a:pathLst>
                <a:path w="32" h="24">
                  <a:moveTo>
                    <a:pt x="0" y="0"/>
                  </a:moveTo>
                  <a:cubicBezTo>
                    <a:pt x="8" y="0"/>
                    <a:pt x="8" y="0"/>
                    <a:pt x="8" y="0"/>
                  </a:cubicBezTo>
                  <a:cubicBezTo>
                    <a:pt x="13" y="0"/>
                    <a:pt x="16" y="3"/>
                    <a:pt x="16" y="8"/>
                  </a:cubicBezTo>
                  <a:cubicBezTo>
                    <a:pt x="16" y="16"/>
                    <a:pt x="16" y="16"/>
                    <a:pt x="16" y="16"/>
                  </a:cubicBezTo>
                  <a:cubicBezTo>
                    <a:pt x="32" y="16"/>
                    <a:pt x="32" y="16"/>
                    <a:pt x="32" y="16"/>
                  </a:cubicBezTo>
                  <a:cubicBezTo>
                    <a:pt x="32" y="24"/>
                    <a:pt x="32" y="24"/>
                    <a:pt x="32"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5" name="Rectangle 209"/>
            <p:cNvSpPr>
              <a:spLocks noChangeArrowheads="1"/>
            </p:cNvSpPr>
            <p:nvPr/>
          </p:nvSpPr>
          <p:spPr bwMode="auto">
            <a:xfrm>
              <a:off x="5095875" y="4822825"/>
              <a:ext cx="55563" cy="92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6" name="Rectangle 210"/>
            <p:cNvSpPr>
              <a:spLocks noChangeArrowheads="1"/>
            </p:cNvSpPr>
            <p:nvPr/>
          </p:nvSpPr>
          <p:spPr bwMode="auto">
            <a:xfrm>
              <a:off x="5278438" y="4822825"/>
              <a:ext cx="53975" cy="92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3" name="组合 312"/>
          <p:cNvGrpSpPr/>
          <p:nvPr/>
        </p:nvGrpSpPr>
        <p:grpSpPr>
          <a:xfrm>
            <a:off x="8007845" y="4743555"/>
            <a:ext cx="420688" cy="420687"/>
            <a:chOff x="7153275" y="3548063"/>
            <a:chExt cx="420688" cy="420687"/>
          </a:xfrm>
        </p:grpSpPr>
        <p:sp>
          <p:nvSpPr>
            <p:cNvPr id="207" name="Rectangle 211"/>
            <p:cNvSpPr>
              <a:spLocks noChangeArrowheads="1"/>
            </p:cNvSpPr>
            <p:nvPr/>
          </p:nvSpPr>
          <p:spPr bwMode="auto">
            <a:xfrm>
              <a:off x="7172325" y="3913188"/>
              <a:ext cx="55563" cy="55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8" name="Rectangle 212"/>
            <p:cNvSpPr>
              <a:spLocks noChangeArrowheads="1"/>
            </p:cNvSpPr>
            <p:nvPr/>
          </p:nvSpPr>
          <p:spPr bwMode="auto">
            <a:xfrm>
              <a:off x="7281863" y="3840163"/>
              <a:ext cx="55562" cy="128587"/>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09" name="Rectangle 213"/>
            <p:cNvSpPr>
              <a:spLocks noChangeArrowheads="1"/>
            </p:cNvSpPr>
            <p:nvPr/>
          </p:nvSpPr>
          <p:spPr bwMode="auto">
            <a:xfrm>
              <a:off x="7391400" y="3749675"/>
              <a:ext cx="53975" cy="219075"/>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0" name="Rectangle 214"/>
            <p:cNvSpPr>
              <a:spLocks noChangeArrowheads="1"/>
            </p:cNvSpPr>
            <p:nvPr/>
          </p:nvSpPr>
          <p:spPr bwMode="auto">
            <a:xfrm>
              <a:off x="7500938" y="3659188"/>
              <a:ext cx="53975" cy="309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1" name="Line 215"/>
            <p:cNvSpPr>
              <a:spLocks noChangeShapeType="1"/>
            </p:cNvSpPr>
            <p:nvPr/>
          </p:nvSpPr>
          <p:spPr bwMode="auto">
            <a:xfrm flipH="1">
              <a:off x="7153275" y="3968750"/>
              <a:ext cx="42068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2" name="Line 216"/>
            <p:cNvSpPr>
              <a:spLocks noChangeShapeType="1"/>
            </p:cNvSpPr>
            <p:nvPr/>
          </p:nvSpPr>
          <p:spPr bwMode="auto">
            <a:xfrm flipH="1">
              <a:off x="7172325" y="3548063"/>
              <a:ext cx="382588" cy="3286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3" name="Freeform 217"/>
            <p:cNvSpPr/>
            <p:nvPr/>
          </p:nvSpPr>
          <p:spPr bwMode="auto">
            <a:xfrm>
              <a:off x="7500938" y="3548063"/>
              <a:ext cx="53975" cy="55562"/>
            </a:xfrm>
            <a:custGeom>
              <a:avLst/>
              <a:gdLst>
                <a:gd name="T0" fmla="*/ 0 w 57"/>
                <a:gd name="T1" fmla="*/ 0 h 57"/>
                <a:gd name="T2" fmla="*/ 57 w 57"/>
                <a:gd name="T3" fmla="*/ 0 h 57"/>
                <a:gd name="T4" fmla="*/ 57 w 57"/>
                <a:gd name="T5" fmla="*/ 57 h 57"/>
              </a:gdLst>
              <a:ahLst/>
              <a:cxnLst>
                <a:cxn ang="0">
                  <a:pos x="T0" y="T1"/>
                </a:cxn>
                <a:cxn ang="0">
                  <a:pos x="T2" y="T3"/>
                </a:cxn>
                <a:cxn ang="0">
                  <a:pos x="T4" y="T5"/>
                </a:cxn>
              </a:cxnLst>
              <a:rect l="0" t="0" r="r" b="b"/>
              <a:pathLst>
                <a:path w="57" h="57">
                  <a:moveTo>
                    <a:pt x="0" y="0"/>
                  </a:moveTo>
                  <a:lnTo>
                    <a:pt x="57" y="0"/>
                  </a:lnTo>
                  <a:lnTo>
                    <a:pt x="57" y="57"/>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9" name="组合 318"/>
          <p:cNvGrpSpPr/>
          <p:nvPr/>
        </p:nvGrpSpPr>
        <p:grpSpPr>
          <a:xfrm>
            <a:off x="6934695" y="5873855"/>
            <a:ext cx="419100" cy="309562"/>
            <a:chOff x="6080125" y="4678363"/>
            <a:chExt cx="419100" cy="309562"/>
          </a:xfrm>
        </p:grpSpPr>
        <p:sp>
          <p:nvSpPr>
            <p:cNvPr id="214" name="Rectangle 218"/>
            <p:cNvSpPr>
              <a:spLocks noChangeArrowheads="1"/>
            </p:cNvSpPr>
            <p:nvPr/>
          </p:nvSpPr>
          <p:spPr bwMode="auto">
            <a:xfrm>
              <a:off x="6080125" y="4678363"/>
              <a:ext cx="419100" cy="30956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5" name="Line 219"/>
            <p:cNvSpPr>
              <a:spLocks noChangeShapeType="1"/>
            </p:cNvSpPr>
            <p:nvPr/>
          </p:nvSpPr>
          <p:spPr bwMode="auto">
            <a:xfrm flipV="1">
              <a:off x="6134100" y="4732338"/>
              <a:ext cx="0" cy="20002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6" name="Line 220"/>
            <p:cNvSpPr>
              <a:spLocks noChangeShapeType="1"/>
            </p:cNvSpPr>
            <p:nvPr/>
          </p:nvSpPr>
          <p:spPr bwMode="auto">
            <a:xfrm flipV="1">
              <a:off x="6170613"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7" name="Line 221"/>
            <p:cNvSpPr>
              <a:spLocks noChangeShapeType="1"/>
            </p:cNvSpPr>
            <p:nvPr/>
          </p:nvSpPr>
          <p:spPr bwMode="auto">
            <a:xfrm flipV="1">
              <a:off x="6226175"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8" name="Line 222"/>
            <p:cNvSpPr>
              <a:spLocks noChangeShapeType="1"/>
            </p:cNvSpPr>
            <p:nvPr/>
          </p:nvSpPr>
          <p:spPr bwMode="auto">
            <a:xfrm flipV="1">
              <a:off x="6262688"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19" name="Line 223"/>
            <p:cNvSpPr>
              <a:spLocks noChangeShapeType="1"/>
            </p:cNvSpPr>
            <p:nvPr/>
          </p:nvSpPr>
          <p:spPr bwMode="auto">
            <a:xfrm flipV="1">
              <a:off x="6297613"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0" name="Line 224"/>
            <p:cNvSpPr>
              <a:spLocks noChangeShapeType="1"/>
            </p:cNvSpPr>
            <p:nvPr/>
          </p:nvSpPr>
          <p:spPr bwMode="auto">
            <a:xfrm flipV="1">
              <a:off x="6353175"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1" name="Line 225"/>
            <p:cNvSpPr>
              <a:spLocks noChangeShapeType="1"/>
            </p:cNvSpPr>
            <p:nvPr/>
          </p:nvSpPr>
          <p:spPr bwMode="auto">
            <a:xfrm flipV="1">
              <a:off x="6389688" y="4732338"/>
              <a:ext cx="0" cy="163512"/>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2" name="Line 226"/>
            <p:cNvSpPr>
              <a:spLocks noChangeShapeType="1"/>
            </p:cNvSpPr>
            <p:nvPr/>
          </p:nvSpPr>
          <p:spPr bwMode="auto">
            <a:xfrm>
              <a:off x="6170613"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3" name="Line 227"/>
            <p:cNvSpPr>
              <a:spLocks noChangeShapeType="1"/>
            </p:cNvSpPr>
            <p:nvPr/>
          </p:nvSpPr>
          <p:spPr bwMode="auto">
            <a:xfrm>
              <a:off x="6226175"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4" name="Line 228"/>
            <p:cNvSpPr>
              <a:spLocks noChangeShapeType="1"/>
            </p:cNvSpPr>
            <p:nvPr/>
          </p:nvSpPr>
          <p:spPr bwMode="auto">
            <a:xfrm>
              <a:off x="6262688"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5" name="Line 229"/>
            <p:cNvSpPr>
              <a:spLocks noChangeShapeType="1"/>
            </p:cNvSpPr>
            <p:nvPr/>
          </p:nvSpPr>
          <p:spPr bwMode="auto">
            <a:xfrm>
              <a:off x="6297613"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6" name="Line 230"/>
            <p:cNvSpPr>
              <a:spLocks noChangeShapeType="1"/>
            </p:cNvSpPr>
            <p:nvPr/>
          </p:nvSpPr>
          <p:spPr bwMode="auto">
            <a:xfrm>
              <a:off x="6353175"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7" name="Line 231"/>
            <p:cNvSpPr>
              <a:spLocks noChangeShapeType="1"/>
            </p:cNvSpPr>
            <p:nvPr/>
          </p:nvSpPr>
          <p:spPr bwMode="auto">
            <a:xfrm>
              <a:off x="6389688" y="4932363"/>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28" name="Line 232"/>
            <p:cNvSpPr>
              <a:spLocks noChangeShapeType="1"/>
            </p:cNvSpPr>
            <p:nvPr/>
          </p:nvSpPr>
          <p:spPr bwMode="auto">
            <a:xfrm flipV="1">
              <a:off x="6443663" y="4732338"/>
              <a:ext cx="0" cy="200025"/>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8" name="组合 317"/>
          <p:cNvGrpSpPr/>
          <p:nvPr/>
        </p:nvGrpSpPr>
        <p:grpSpPr>
          <a:xfrm>
            <a:off x="8007845" y="5818292"/>
            <a:ext cx="420688" cy="419100"/>
            <a:chOff x="7153275" y="4622800"/>
            <a:chExt cx="420688" cy="419100"/>
          </a:xfrm>
        </p:grpSpPr>
        <p:sp>
          <p:nvSpPr>
            <p:cNvPr id="229" name="Oval 233"/>
            <p:cNvSpPr>
              <a:spLocks noChangeArrowheads="1"/>
            </p:cNvSpPr>
            <p:nvPr/>
          </p:nvSpPr>
          <p:spPr bwMode="auto">
            <a:xfrm>
              <a:off x="7300913" y="4859338"/>
              <a:ext cx="127000" cy="128587"/>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0" name="Freeform 234"/>
            <p:cNvSpPr/>
            <p:nvPr/>
          </p:nvSpPr>
          <p:spPr bwMode="auto">
            <a:xfrm>
              <a:off x="7300913" y="4732338"/>
              <a:ext cx="127000" cy="63500"/>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1" name="Rectangle 235"/>
            <p:cNvSpPr>
              <a:spLocks noChangeArrowheads="1"/>
            </p:cNvSpPr>
            <p:nvPr/>
          </p:nvSpPr>
          <p:spPr bwMode="auto">
            <a:xfrm>
              <a:off x="7172325" y="4805363"/>
              <a:ext cx="382588" cy="236537"/>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2" name="Freeform 236"/>
            <p:cNvSpPr/>
            <p:nvPr/>
          </p:nvSpPr>
          <p:spPr bwMode="auto">
            <a:xfrm>
              <a:off x="7172325" y="4805363"/>
              <a:ext cx="55563" cy="53975"/>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3" name="Freeform 237"/>
            <p:cNvSpPr/>
            <p:nvPr/>
          </p:nvSpPr>
          <p:spPr bwMode="auto">
            <a:xfrm>
              <a:off x="7497763" y="4805363"/>
              <a:ext cx="55562" cy="53975"/>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4" name="Freeform 238"/>
            <p:cNvSpPr/>
            <p:nvPr/>
          </p:nvSpPr>
          <p:spPr bwMode="auto">
            <a:xfrm>
              <a:off x="7500938" y="4987925"/>
              <a:ext cx="53975" cy="53975"/>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5" name="Freeform 239"/>
            <p:cNvSpPr/>
            <p:nvPr/>
          </p:nvSpPr>
          <p:spPr bwMode="auto">
            <a:xfrm>
              <a:off x="7172325" y="4987925"/>
              <a:ext cx="55563" cy="53975"/>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6" name="Freeform 240"/>
            <p:cNvSpPr/>
            <p:nvPr/>
          </p:nvSpPr>
          <p:spPr bwMode="auto">
            <a:xfrm>
              <a:off x="7153275" y="4622800"/>
              <a:ext cx="420688" cy="246063"/>
            </a:xfrm>
            <a:custGeom>
              <a:avLst/>
              <a:gdLst>
                <a:gd name="T0" fmla="*/ 19 w 436"/>
                <a:gd name="T1" fmla="*/ 189 h 256"/>
                <a:gd name="T2" fmla="*/ 0 w 436"/>
                <a:gd name="T3" fmla="*/ 73 h 256"/>
                <a:gd name="T4" fmla="*/ 393 w 436"/>
                <a:gd name="T5" fmla="*/ 0 h 256"/>
                <a:gd name="T6" fmla="*/ 436 w 436"/>
                <a:gd name="T7" fmla="*/ 249 h 256"/>
                <a:gd name="T8" fmla="*/ 417 w 436"/>
                <a:gd name="T9" fmla="*/ 256 h 256"/>
              </a:gdLst>
              <a:ahLst/>
              <a:cxnLst>
                <a:cxn ang="0">
                  <a:pos x="T0" y="T1"/>
                </a:cxn>
                <a:cxn ang="0">
                  <a:pos x="T2" y="T3"/>
                </a:cxn>
                <a:cxn ang="0">
                  <a:pos x="T4" y="T5"/>
                </a:cxn>
                <a:cxn ang="0">
                  <a:pos x="T6" y="T7"/>
                </a:cxn>
                <a:cxn ang="0">
                  <a:pos x="T8" y="T9"/>
                </a:cxn>
              </a:cxnLst>
              <a:rect l="0" t="0" r="r" b="b"/>
              <a:pathLst>
                <a:path w="436" h="256">
                  <a:moveTo>
                    <a:pt x="19" y="189"/>
                  </a:moveTo>
                  <a:lnTo>
                    <a:pt x="0" y="73"/>
                  </a:lnTo>
                  <a:lnTo>
                    <a:pt x="393" y="0"/>
                  </a:lnTo>
                  <a:lnTo>
                    <a:pt x="436" y="249"/>
                  </a:lnTo>
                  <a:lnTo>
                    <a:pt x="417" y="256"/>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7" name="Freeform 241"/>
            <p:cNvSpPr/>
            <p:nvPr/>
          </p:nvSpPr>
          <p:spPr bwMode="auto">
            <a:xfrm>
              <a:off x="7164388" y="4683125"/>
              <a:ext cx="49212" cy="65088"/>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38" name="Freeform 242"/>
            <p:cNvSpPr/>
            <p:nvPr/>
          </p:nvSpPr>
          <p:spPr bwMode="auto">
            <a:xfrm>
              <a:off x="7478713" y="4632325"/>
              <a:ext cx="63500"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7" name="组合 316"/>
          <p:cNvGrpSpPr/>
          <p:nvPr/>
        </p:nvGrpSpPr>
        <p:grpSpPr>
          <a:xfrm>
            <a:off x="9084170" y="5891317"/>
            <a:ext cx="419100" cy="273050"/>
            <a:chOff x="8229600" y="4695825"/>
            <a:chExt cx="419100" cy="273050"/>
          </a:xfrm>
        </p:grpSpPr>
        <p:sp>
          <p:nvSpPr>
            <p:cNvPr id="242" name="Freeform 246"/>
            <p:cNvSpPr/>
            <p:nvPr/>
          </p:nvSpPr>
          <p:spPr bwMode="auto">
            <a:xfrm>
              <a:off x="8229600" y="4695825"/>
              <a:ext cx="419100" cy="273050"/>
            </a:xfrm>
            <a:custGeom>
              <a:avLst/>
              <a:gdLst>
                <a:gd name="T0" fmla="*/ 184 w 184"/>
                <a:gd name="T1" fmla="*/ 112 h 120"/>
                <a:gd name="T2" fmla="*/ 176 w 184"/>
                <a:gd name="T3" fmla="*/ 120 h 120"/>
                <a:gd name="T4" fmla="*/ 8 w 184"/>
                <a:gd name="T5" fmla="*/ 120 h 120"/>
                <a:gd name="T6" fmla="*/ 0 w 184"/>
                <a:gd name="T7" fmla="*/ 112 h 120"/>
                <a:gd name="T8" fmla="*/ 0 w 184"/>
                <a:gd name="T9" fmla="*/ 8 h 120"/>
                <a:gd name="T10" fmla="*/ 8 w 184"/>
                <a:gd name="T11" fmla="*/ 0 h 120"/>
                <a:gd name="T12" fmla="*/ 176 w 184"/>
                <a:gd name="T13" fmla="*/ 0 h 120"/>
                <a:gd name="T14" fmla="*/ 184 w 184"/>
                <a:gd name="T15" fmla="*/ 8 h 120"/>
                <a:gd name="T16" fmla="*/ 184 w 184"/>
                <a:gd name="T1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0">
                  <a:moveTo>
                    <a:pt x="184" y="112"/>
                  </a:moveTo>
                  <a:cubicBezTo>
                    <a:pt x="184" y="116"/>
                    <a:pt x="181" y="120"/>
                    <a:pt x="176" y="120"/>
                  </a:cubicBezTo>
                  <a:cubicBezTo>
                    <a:pt x="8" y="120"/>
                    <a:pt x="8" y="120"/>
                    <a:pt x="8" y="120"/>
                  </a:cubicBezTo>
                  <a:cubicBezTo>
                    <a:pt x="4" y="120"/>
                    <a:pt x="0" y="116"/>
                    <a:pt x="0" y="112"/>
                  </a:cubicBezTo>
                  <a:cubicBezTo>
                    <a:pt x="0" y="8"/>
                    <a:pt x="0" y="8"/>
                    <a:pt x="0" y="8"/>
                  </a:cubicBezTo>
                  <a:cubicBezTo>
                    <a:pt x="0" y="3"/>
                    <a:pt x="4" y="0"/>
                    <a:pt x="8" y="0"/>
                  </a:cubicBezTo>
                  <a:cubicBezTo>
                    <a:pt x="176" y="0"/>
                    <a:pt x="176" y="0"/>
                    <a:pt x="176" y="0"/>
                  </a:cubicBezTo>
                  <a:cubicBezTo>
                    <a:pt x="181" y="0"/>
                    <a:pt x="184" y="3"/>
                    <a:pt x="184" y="8"/>
                  </a:cubicBezTo>
                  <a:lnTo>
                    <a:pt x="184" y="112"/>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43" name="Line 247"/>
            <p:cNvSpPr>
              <a:spLocks noChangeShapeType="1"/>
            </p:cNvSpPr>
            <p:nvPr/>
          </p:nvSpPr>
          <p:spPr bwMode="auto">
            <a:xfrm>
              <a:off x="8229600" y="4751388"/>
              <a:ext cx="4191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44" name="Line 248"/>
            <p:cNvSpPr>
              <a:spLocks noChangeShapeType="1"/>
            </p:cNvSpPr>
            <p:nvPr/>
          </p:nvSpPr>
          <p:spPr bwMode="auto">
            <a:xfrm>
              <a:off x="8229600" y="4786313"/>
              <a:ext cx="41910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45" name="Line 249"/>
            <p:cNvSpPr>
              <a:spLocks noChangeShapeType="1"/>
            </p:cNvSpPr>
            <p:nvPr/>
          </p:nvSpPr>
          <p:spPr bwMode="auto">
            <a:xfrm>
              <a:off x="8283575" y="4895850"/>
              <a:ext cx="12858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46" name="Freeform 250"/>
            <p:cNvSpPr/>
            <p:nvPr/>
          </p:nvSpPr>
          <p:spPr bwMode="auto">
            <a:xfrm>
              <a:off x="8502650" y="4859338"/>
              <a:ext cx="90488" cy="55562"/>
            </a:xfrm>
            <a:custGeom>
              <a:avLst/>
              <a:gdLst>
                <a:gd name="T0" fmla="*/ 28 w 40"/>
                <a:gd name="T1" fmla="*/ 0 h 24"/>
                <a:gd name="T2" fmla="*/ 20 w 40"/>
                <a:gd name="T3" fmla="*/ 3 h 24"/>
                <a:gd name="T4" fmla="*/ 12 w 40"/>
                <a:gd name="T5" fmla="*/ 0 h 24"/>
                <a:gd name="T6" fmla="*/ 0 w 40"/>
                <a:gd name="T7" fmla="*/ 12 h 24"/>
                <a:gd name="T8" fmla="*/ 12 w 40"/>
                <a:gd name="T9" fmla="*/ 24 h 24"/>
                <a:gd name="T10" fmla="*/ 20 w 40"/>
                <a:gd name="T11" fmla="*/ 21 h 24"/>
                <a:gd name="T12" fmla="*/ 28 w 40"/>
                <a:gd name="T13" fmla="*/ 24 h 24"/>
                <a:gd name="T14" fmla="*/ 40 w 40"/>
                <a:gd name="T15" fmla="*/ 12 h 24"/>
                <a:gd name="T16" fmla="*/ 28 w 4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28" y="0"/>
                  </a:moveTo>
                  <a:cubicBezTo>
                    <a:pt x="25" y="0"/>
                    <a:pt x="22" y="1"/>
                    <a:pt x="20" y="3"/>
                  </a:cubicBezTo>
                  <a:cubicBezTo>
                    <a:pt x="18" y="1"/>
                    <a:pt x="15" y="0"/>
                    <a:pt x="12" y="0"/>
                  </a:cubicBezTo>
                  <a:cubicBezTo>
                    <a:pt x="6" y="0"/>
                    <a:pt x="0" y="5"/>
                    <a:pt x="0" y="12"/>
                  </a:cubicBezTo>
                  <a:cubicBezTo>
                    <a:pt x="0" y="18"/>
                    <a:pt x="6" y="24"/>
                    <a:pt x="12" y="24"/>
                  </a:cubicBezTo>
                  <a:cubicBezTo>
                    <a:pt x="15" y="24"/>
                    <a:pt x="18" y="23"/>
                    <a:pt x="20" y="21"/>
                  </a:cubicBezTo>
                  <a:cubicBezTo>
                    <a:pt x="22" y="23"/>
                    <a:pt x="25" y="24"/>
                    <a:pt x="28" y="24"/>
                  </a:cubicBezTo>
                  <a:cubicBezTo>
                    <a:pt x="35" y="24"/>
                    <a:pt x="40" y="18"/>
                    <a:pt x="40" y="12"/>
                  </a:cubicBezTo>
                  <a:cubicBezTo>
                    <a:pt x="40" y="5"/>
                    <a:pt x="35" y="0"/>
                    <a:pt x="28" y="0"/>
                  </a:cubicBez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5" name="组合 314"/>
          <p:cNvGrpSpPr/>
          <p:nvPr/>
        </p:nvGrpSpPr>
        <p:grpSpPr>
          <a:xfrm>
            <a:off x="10257371" y="4747124"/>
            <a:ext cx="238032" cy="415795"/>
            <a:chOff x="9402801" y="3551632"/>
            <a:chExt cx="238032" cy="415795"/>
          </a:xfrm>
        </p:grpSpPr>
        <p:sp>
          <p:nvSpPr>
            <p:cNvPr id="258" name="Freeform 264"/>
            <p:cNvSpPr/>
            <p:nvPr/>
          </p:nvSpPr>
          <p:spPr bwMode="auto">
            <a:xfrm>
              <a:off x="9402801" y="3551632"/>
              <a:ext cx="238032" cy="415795"/>
            </a:xfrm>
            <a:custGeom>
              <a:avLst/>
              <a:gdLst>
                <a:gd name="T0" fmla="*/ 104 w 104"/>
                <a:gd name="T1" fmla="*/ 176 h 184"/>
                <a:gd name="T2" fmla="*/ 96 w 104"/>
                <a:gd name="T3" fmla="*/ 184 h 184"/>
                <a:gd name="T4" fmla="*/ 8 w 104"/>
                <a:gd name="T5" fmla="*/ 184 h 184"/>
                <a:gd name="T6" fmla="*/ 0 w 104"/>
                <a:gd name="T7" fmla="*/ 176 h 184"/>
                <a:gd name="T8" fmla="*/ 0 w 104"/>
                <a:gd name="T9" fmla="*/ 8 h 184"/>
                <a:gd name="T10" fmla="*/ 8 w 104"/>
                <a:gd name="T11" fmla="*/ 0 h 184"/>
                <a:gd name="T12" fmla="*/ 96 w 104"/>
                <a:gd name="T13" fmla="*/ 0 h 184"/>
                <a:gd name="T14" fmla="*/ 104 w 104"/>
                <a:gd name="T15" fmla="*/ 8 h 184"/>
                <a:gd name="T16" fmla="*/ 104 w 104"/>
                <a:gd name="T17"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59" name="Line 265"/>
            <p:cNvSpPr>
              <a:spLocks noChangeShapeType="1"/>
            </p:cNvSpPr>
            <p:nvPr/>
          </p:nvSpPr>
          <p:spPr bwMode="auto">
            <a:xfrm>
              <a:off x="9512735" y="3586122"/>
              <a:ext cx="19119"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0" name="Oval 266"/>
            <p:cNvSpPr>
              <a:spLocks noChangeArrowheads="1"/>
            </p:cNvSpPr>
            <p:nvPr/>
          </p:nvSpPr>
          <p:spPr bwMode="auto">
            <a:xfrm>
              <a:off x="9503176" y="3894614"/>
              <a:ext cx="38238" cy="36406"/>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1" name="Rectangle 267"/>
            <p:cNvSpPr>
              <a:spLocks noChangeArrowheads="1"/>
            </p:cNvSpPr>
            <p:nvPr/>
          </p:nvSpPr>
          <p:spPr bwMode="auto">
            <a:xfrm>
              <a:off x="9439127" y="3622528"/>
              <a:ext cx="165379" cy="234723"/>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2" name="Line 268"/>
            <p:cNvSpPr>
              <a:spLocks noChangeShapeType="1"/>
            </p:cNvSpPr>
            <p:nvPr/>
          </p:nvSpPr>
          <p:spPr bwMode="auto">
            <a:xfrm>
              <a:off x="9475453" y="3586122"/>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16" name="组合 315"/>
          <p:cNvGrpSpPr/>
          <p:nvPr/>
        </p:nvGrpSpPr>
        <p:grpSpPr>
          <a:xfrm>
            <a:off x="10165600" y="5815352"/>
            <a:ext cx="422529" cy="417711"/>
            <a:chOff x="9311030" y="4619860"/>
            <a:chExt cx="422529" cy="417711"/>
          </a:xfrm>
        </p:grpSpPr>
        <p:sp>
          <p:nvSpPr>
            <p:cNvPr id="263" name="Line 269"/>
            <p:cNvSpPr>
              <a:spLocks noChangeShapeType="1"/>
            </p:cNvSpPr>
            <p:nvPr/>
          </p:nvSpPr>
          <p:spPr bwMode="auto">
            <a:xfrm>
              <a:off x="9512735" y="4927395"/>
              <a:ext cx="74564"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4" name="Freeform 270"/>
            <p:cNvSpPr/>
            <p:nvPr/>
          </p:nvSpPr>
          <p:spPr bwMode="auto">
            <a:xfrm>
              <a:off x="9330149" y="4619860"/>
              <a:ext cx="384292" cy="190652"/>
            </a:xfrm>
            <a:custGeom>
              <a:avLst/>
              <a:gdLst>
                <a:gd name="T0" fmla="*/ 168 w 168"/>
                <a:gd name="T1" fmla="*/ 84 h 84"/>
                <a:gd name="T2" fmla="*/ 168 w 168"/>
                <a:gd name="T3" fmla="*/ 8 h 84"/>
                <a:gd name="T4" fmla="*/ 160 w 168"/>
                <a:gd name="T5" fmla="*/ 0 h 84"/>
                <a:gd name="T6" fmla="*/ 8 w 168"/>
                <a:gd name="T7" fmla="*/ 0 h 84"/>
                <a:gd name="T8" fmla="*/ 0 w 168"/>
                <a:gd name="T9" fmla="*/ 8 h 84"/>
                <a:gd name="T10" fmla="*/ 0 w 168"/>
                <a:gd name="T11" fmla="*/ 56 h 84"/>
              </a:gdLst>
              <a:ahLst/>
              <a:cxnLst>
                <a:cxn ang="0">
                  <a:pos x="T0" y="T1"/>
                </a:cxn>
                <a:cxn ang="0">
                  <a:pos x="T2" y="T3"/>
                </a:cxn>
                <a:cxn ang="0">
                  <a:pos x="T4" y="T5"/>
                </a:cxn>
                <a:cxn ang="0">
                  <a:pos x="T6" y="T7"/>
                </a:cxn>
                <a:cxn ang="0">
                  <a:pos x="T8" y="T9"/>
                </a:cxn>
                <a:cxn ang="0">
                  <a:pos x="T10" y="T11"/>
                </a:cxn>
              </a:cxnLst>
              <a:rect l="0" t="0" r="r" b="b"/>
              <a:pathLst>
                <a:path w="168" h="84">
                  <a:moveTo>
                    <a:pt x="168" y="84"/>
                  </a:moveTo>
                  <a:cubicBezTo>
                    <a:pt x="168" y="8"/>
                    <a:pt x="168" y="8"/>
                    <a:pt x="168" y="8"/>
                  </a:cubicBezTo>
                  <a:cubicBezTo>
                    <a:pt x="168" y="3"/>
                    <a:pt x="165" y="0"/>
                    <a:pt x="160" y="0"/>
                  </a:cubicBezTo>
                  <a:cubicBezTo>
                    <a:pt x="8" y="0"/>
                    <a:pt x="8" y="0"/>
                    <a:pt x="8" y="0"/>
                  </a:cubicBezTo>
                  <a:cubicBezTo>
                    <a:pt x="4" y="0"/>
                    <a:pt x="0" y="3"/>
                    <a:pt x="0" y="8"/>
                  </a:cubicBezTo>
                  <a:cubicBezTo>
                    <a:pt x="0" y="56"/>
                    <a:pt x="0" y="56"/>
                    <a:pt x="0" y="56"/>
                  </a:cubicBez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5" name="Line 271"/>
            <p:cNvSpPr>
              <a:spLocks noChangeShapeType="1"/>
            </p:cNvSpPr>
            <p:nvPr/>
          </p:nvSpPr>
          <p:spPr bwMode="auto">
            <a:xfrm>
              <a:off x="9512735" y="4873744"/>
              <a:ext cx="74564"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6" name="Freeform 272"/>
            <p:cNvSpPr/>
            <p:nvPr/>
          </p:nvSpPr>
          <p:spPr bwMode="auto">
            <a:xfrm>
              <a:off x="9311030" y="4746323"/>
              <a:ext cx="201705" cy="29029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4" y="128"/>
                    <a:pt x="0" y="124"/>
                    <a:pt x="0" y="120"/>
                  </a:cubicBezTo>
                  <a:cubicBezTo>
                    <a:pt x="0" y="8"/>
                    <a:pt x="0" y="8"/>
                    <a:pt x="0" y="8"/>
                  </a:cubicBezTo>
                  <a:cubicBezTo>
                    <a:pt x="0" y="3"/>
                    <a:pt x="4" y="0"/>
                    <a:pt x="8" y="0"/>
                  </a:cubicBezTo>
                  <a:cubicBezTo>
                    <a:pt x="80" y="0"/>
                    <a:pt x="80" y="0"/>
                    <a:pt x="80" y="0"/>
                  </a:cubicBezTo>
                  <a:cubicBezTo>
                    <a:pt x="85" y="0"/>
                    <a:pt x="88" y="3"/>
                    <a:pt x="88" y="8"/>
                  </a:cubicBezTo>
                  <a:lnTo>
                    <a:pt x="88" y="120"/>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7" name="Line 273"/>
            <p:cNvSpPr>
              <a:spLocks noChangeShapeType="1"/>
            </p:cNvSpPr>
            <p:nvPr/>
          </p:nvSpPr>
          <p:spPr bwMode="auto">
            <a:xfrm>
              <a:off x="9412360" y="5000207"/>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8" name="Rectangle 274"/>
            <p:cNvSpPr>
              <a:spLocks noChangeArrowheads="1"/>
            </p:cNvSpPr>
            <p:nvPr/>
          </p:nvSpPr>
          <p:spPr bwMode="auto">
            <a:xfrm>
              <a:off x="9347356" y="4782729"/>
              <a:ext cx="129053" cy="181072"/>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69" name="Freeform 275"/>
            <p:cNvSpPr/>
            <p:nvPr/>
          </p:nvSpPr>
          <p:spPr bwMode="auto">
            <a:xfrm>
              <a:off x="9587299" y="4820093"/>
              <a:ext cx="146260" cy="217478"/>
            </a:xfrm>
            <a:custGeom>
              <a:avLst/>
              <a:gdLst>
                <a:gd name="T0" fmla="*/ 64 w 64"/>
                <a:gd name="T1" fmla="*/ 88 h 96"/>
                <a:gd name="T2" fmla="*/ 56 w 64"/>
                <a:gd name="T3" fmla="*/ 96 h 96"/>
                <a:gd name="T4" fmla="*/ 8 w 64"/>
                <a:gd name="T5" fmla="*/ 96 h 96"/>
                <a:gd name="T6" fmla="*/ 0 w 64"/>
                <a:gd name="T7" fmla="*/ 88 h 96"/>
                <a:gd name="T8" fmla="*/ 0 w 64"/>
                <a:gd name="T9" fmla="*/ 8 h 96"/>
                <a:gd name="T10" fmla="*/ 8 w 64"/>
                <a:gd name="T11" fmla="*/ 0 h 96"/>
                <a:gd name="T12" fmla="*/ 56 w 64"/>
                <a:gd name="T13" fmla="*/ 0 h 96"/>
                <a:gd name="T14" fmla="*/ 64 w 64"/>
                <a:gd name="T15" fmla="*/ 8 h 96"/>
                <a:gd name="T16" fmla="*/ 64 w 64"/>
                <a:gd name="T1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6">
                  <a:moveTo>
                    <a:pt x="64" y="88"/>
                  </a:moveTo>
                  <a:cubicBezTo>
                    <a:pt x="64" y="92"/>
                    <a:pt x="61" y="96"/>
                    <a:pt x="56" y="96"/>
                  </a:cubicBezTo>
                  <a:cubicBezTo>
                    <a:pt x="8" y="96"/>
                    <a:pt x="8" y="96"/>
                    <a:pt x="8" y="96"/>
                  </a:cubicBezTo>
                  <a:cubicBezTo>
                    <a:pt x="4" y="96"/>
                    <a:pt x="0" y="92"/>
                    <a:pt x="0" y="88"/>
                  </a:cubicBezTo>
                  <a:cubicBezTo>
                    <a:pt x="0" y="8"/>
                    <a:pt x="0" y="8"/>
                    <a:pt x="0" y="8"/>
                  </a:cubicBezTo>
                  <a:cubicBezTo>
                    <a:pt x="0" y="3"/>
                    <a:pt x="4" y="0"/>
                    <a:pt x="8" y="0"/>
                  </a:cubicBezTo>
                  <a:cubicBezTo>
                    <a:pt x="56" y="0"/>
                    <a:pt x="56" y="0"/>
                    <a:pt x="56" y="0"/>
                  </a:cubicBezTo>
                  <a:cubicBezTo>
                    <a:pt x="61" y="0"/>
                    <a:pt x="64" y="3"/>
                    <a:pt x="64" y="8"/>
                  </a:cubicBezTo>
                  <a:lnTo>
                    <a:pt x="64" y="8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70" name="Line 276"/>
            <p:cNvSpPr>
              <a:spLocks noChangeShapeType="1"/>
            </p:cNvSpPr>
            <p:nvPr/>
          </p:nvSpPr>
          <p:spPr bwMode="auto">
            <a:xfrm>
              <a:off x="9658040" y="5000207"/>
              <a:ext cx="0"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71" name="Rectangle 277"/>
            <p:cNvSpPr>
              <a:spLocks noChangeArrowheads="1"/>
            </p:cNvSpPr>
            <p:nvPr/>
          </p:nvSpPr>
          <p:spPr bwMode="auto">
            <a:xfrm>
              <a:off x="9623625" y="4856499"/>
              <a:ext cx="72652" cy="108260"/>
            </a:xfrm>
            <a:prstGeom prst="rect">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8" name="组合 297"/>
          <p:cNvGrpSpPr/>
          <p:nvPr/>
        </p:nvGrpSpPr>
        <p:grpSpPr>
          <a:xfrm>
            <a:off x="10165600" y="2604919"/>
            <a:ext cx="422530" cy="419627"/>
            <a:chOff x="9311030" y="1409427"/>
            <a:chExt cx="422530" cy="419627"/>
          </a:xfrm>
        </p:grpSpPr>
        <p:sp>
          <p:nvSpPr>
            <p:cNvPr id="277" name="Freeform 283"/>
            <p:cNvSpPr/>
            <p:nvPr/>
          </p:nvSpPr>
          <p:spPr bwMode="auto">
            <a:xfrm>
              <a:off x="9311030" y="1483197"/>
              <a:ext cx="422530" cy="128379"/>
            </a:xfrm>
            <a:custGeom>
              <a:avLst/>
              <a:gdLst>
                <a:gd name="T0" fmla="*/ 0 w 441"/>
                <a:gd name="T1" fmla="*/ 133 h 133"/>
                <a:gd name="T2" fmla="*/ 0 w 441"/>
                <a:gd name="T3" fmla="*/ 0 h 133"/>
                <a:gd name="T4" fmla="*/ 441 w 441"/>
                <a:gd name="T5" fmla="*/ 0 h 133"/>
                <a:gd name="T6" fmla="*/ 441 w 441"/>
                <a:gd name="T7" fmla="*/ 133 h 133"/>
              </a:gdLst>
              <a:ahLst/>
              <a:cxnLst>
                <a:cxn ang="0">
                  <a:pos x="T0" y="T1"/>
                </a:cxn>
                <a:cxn ang="0">
                  <a:pos x="T2" y="T3"/>
                </a:cxn>
                <a:cxn ang="0">
                  <a:pos x="T4" y="T5"/>
                </a:cxn>
                <a:cxn ang="0">
                  <a:pos x="T6" y="T7"/>
                </a:cxn>
              </a:cxnLst>
              <a:rect l="0" t="0" r="r" b="b"/>
              <a:pathLst>
                <a:path w="441" h="133">
                  <a:moveTo>
                    <a:pt x="0" y="133"/>
                  </a:moveTo>
                  <a:lnTo>
                    <a:pt x="0" y="0"/>
                  </a:lnTo>
                  <a:lnTo>
                    <a:pt x="441" y="0"/>
                  </a:lnTo>
                  <a:lnTo>
                    <a:pt x="441" y="133"/>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78" name="Freeform 284"/>
            <p:cNvSpPr/>
            <p:nvPr/>
          </p:nvSpPr>
          <p:spPr bwMode="auto">
            <a:xfrm>
              <a:off x="9347356" y="1611576"/>
              <a:ext cx="348922" cy="217478"/>
            </a:xfrm>
            <a:custGeom>
              <a:avLst/>
              <a:gdLst>
                <a:gd name="T0" fmla="*/ 365 w 365"/>
                <a:gd name="T1" fmla="*/ 0 h 227"/>
                <a:gd name="T2" fmla="*/ 365 w 365"/>
                <a:gd name="T3" fmla="*/ 227 h 227"/>
                <a:gd name="T4" fmla="*/ 0 w 365"/>
                <a:gd name="T5" fmla="*/ 227 h 227"/>
                <a:gd name="T6" fmla="*/ 0 w 365"/>
                <a:gd name="T7" fmla="*/ 0 h 227"/>
              </a:gdLst>
              <a:ahLst/>
              <a:cxnLst>
                <a:cxn ang="0">
                  <a:pos x="T0" y="T1"/>
                </a:cxn>
                <a:cxn ang="0">
                  <a:pos x="T2" y="T3"/>
                </a:cxn>
                <a:cxn ang="0">
                  <a:pos x="T4" y="T5"/>
                </a:cxn>
                <a:cxn ang="0">
                  <a:pos x="T6" y="T7"/>
                </a:cxn>
              </a:cxnLst>
              <a:rect l="0" t="0" r="r" b="b"/>
              <a:pathLst>
                <a:path w="365" h="227">
                  <a:moveTo>
                    <a:pt x="365" y="0"/>
                  </a:moveTo>
                  <a:lnTo>
                    <a:pt x="365" y="227"/>
                  </a:lnTo>
                  <a:lnTo>
                    <a:pt x="0" y="227"/>
                  </a:lnTo>
                  <a:lnTo>
                    <a:pt x="0" y="0"/>
                  </a:lnTo>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79" name="Line 285"/>
            <p:cNvSpPr>
              <a:spLocks noChangeShapeType="1"/>
            </p:cNvSpPr>
            <p:nvPr/>
          </p:nvSpPr>
          <p:spPr bwMode="auto">
            <a:xfrm flipV="1">
              <a:off x="9494572" y="1483197"/>
              <a:ext cx="0" cy="34585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0" name="Line 286"/>
            <p:cNvSpPr>
              <a:spLocks noChangeShapeType="1"/>
            </p:cNvSpPr>
            <p:nvPr/>
          </p:nvSpPr>
          <p:spPr bwMode="auto">
            <a:xfrm>
              <a:off x="9549061" y="1483197"/>
              <a:ext cx="0" cy="345857"/>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1" name="Oval 287"/>
            <p:cNvSpPr>
              <a:spLocks noChangeArrowheads="1"/>
            </p:cNvSpPr>
            <p:nvPr/>
          </p:nvSpPr>
          <p:spPr bwMode="auto">
            <a:xfrm>
              <a:off x="9530898" y="1409427"/>
              <a:ext cx="72652" cy="72812"/>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2" name="Oval 288"/>
            <p:cNvSpPr>
              <a:spLocks noChangeArrowheads="1"/>
            </p:cNvSpPr>
            <p:nvPr/>
          </p:nvSpPr>
          <p:spPr bwMode="auto">
            <a:xfrm>
              <a:off x="9439127" y="1409427"/>
              <a:ext cx="72652" cy="72812"/>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3" name="Line 289"/>
            <p:cNvSpPr>
              <a:spLocks noChangeShapeType="1"/>
            </p:cNvSpPr>
            <p:nvPr/>
          </p:nvSpPr>
          <p:spPr bwMode="auto">
            <a:xfrm flipH="1">
              <a:off x="9311030" y="1611576"/>
              <a:ext cx="18449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4" name="Line 290"/>
            <p:cNvSpPr>
              <a:spLocks noChangeShapeType="1"/>
            </p:cNvSpPr>
            <p:nvPr/>
          </p:nvSpPr>
          <p:spPr bwMode="auto">
            <a:xfrm flipH="1">
              <a:off x="9549061" y="1611576"/>
              <a:ext cx="184498"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299" name="组合 298"/>
          <p:cNvGrpSpPr/>
          <p:nvPr/>
        </p:nvGrpSpPr>
        <p:grpSpPr>
          <a:xfrm>
            <a:off x="10165600" y="3694225"/>
            <a:ext cx="422529" cy="381304"/>
            <a:chOff x="9311030" y="2498733"/>
            <a:chExt cx="422529" cy="381304"/>
          </a:xfrm>
        </p:grpSpPr>
        <p:sp>
          <p:nvSpPr>
            <p:cNvPr id="285" name="Freeform 291"/>
            <p:cNvSpPr/>
            <p:nvPr/>
          </p:nvSpPr>
          <p:spPr bwMode="auto">
            <a:xfrm>
              <a:off x="9311030" y="2643398"/>
              <a:ext cx="293477" cy="236639"/>
            </a:xfrm>
            <a:custGeom>
              <a:avLst/>
              <a:gdLst>
                <a:gd name="T0" fmla="*/ 128 w 128"/>
                <a:gd name="T1" fmla="*/ 88 h 104"/>
                <a:gd name="T2" fmla="*/ 112 w 128"/>
                <a:gd name="T3" fmla="*/ 104 h 104"/>
                <a:gd name="T4" fmla="*/ 16 w 128"/>
                <a:gd name="T5" fmla="*/ 104 h 104"/>
                <a:gd name="T6" fmla="*/ 0 w 128"/>
                <a:gd name="T7" fmla="*/ 88 h 104"/>
                <a:gd name="T8" fmla="*/ 0 w 128"/>
                <a:gd name="T9" fmla="*/ 16 h 104"/>
                <a:gd name="T10" fmla="*/ 16 w 128"/>
                <a:gd name="T11" fmla="*/ 0 h 104"/>
                <a:gd name="T12" fmla="*/ 112 w 128"/>
                <a:gd name="T13" fmla="*/ 0 h 104"/>
                <a:gd name="T14" fmla="*/ 128 w 128"/>
                <a:gd name="T15" fmla="*/ 16 h 104"/>
                <a:gd name="T16" fmla="*/ 128 w 128"/>
                <a:gd name="T17"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04">
                  <a:moveTo>
                    <a:pt x="128" y="88"/>
                  </a:moveTo>
                  <a:cubicBezTo>
                    <a:pt x="128" y="97"/>
                    <a:pt x="121" y="104"/>
                    <a:pt x="112" y="104"/>
                  </a:cubicBezTo>
                  <a:cubicBezTo>
                    <a:pt x="16" y="104"/>
                    <a:pt x="16" y="104"/>
                    <a:pt x="16" y="104"/>
                  </a:cubicBezTo>
                  <a:cubicBezTo>
                    <a:pt x="7" y="104"/>
                    <a:pt x="0" y="97"/>
                    <a:pt x="0" y="88"/>
                  </a:cubicBezTo>
                  <a:cubicBezTo>
                    <a:pt x="0" y="16"/>
                    <a:pt x="0" y="16"/>
                    <a:pt x="0" y="16"/>
                  </a:cubicBezTo>
                  <a:cubicBezTo>
                    <a:pt x="0" y="7"/>
                    <a:pt x="7" y="0"/>
                    <a:pt x="16" y="0"/>
                  </a:cubicBezTo>
                  <a:cubicBezTo>
                    <a:pt x="112" y="0"/>
                    <a:pt x="112" y="0"/>
                    <a:pt x="112" y="0"/>
                  </a:cubicBezTo>
                  <a:cubicBezTo>
                    <a:pt x="121" y="0"/>
                    <a:pt x="128" y="7"/>
                    <a:pt x="128" y="16"/>
                  </a:cubicBezTo>
                  <a:lnTo>
                    <a:pt x="128" y="8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6" name="Freeform 292"/>
            <p:cNvSpPr/>
            <p:nvPr/>
          </p:nvSpPr>
          <p:spPr bwMode="auto">
            <a:xfrm>
              <a:off x="9604506" y="2662560"/>
              <a:ext cx="129053" cy="198317"/>
            </a:xfrm>
            <a:custGeom>
              <a:avLst/>
              <a:gdLst>
                <a:gd name="T0" fmla="*/ 134 w 134"/>
                <a:gd name="T1" fmla="*/ 208 h 208"/>
                <a:gd name="T2" fmla="*/ 0 w 134"/>
                <a:gd name="T3" fmla="*/ 171 h 208"/>
                <a:gd name="T4" fmla="*/ 0 w 134"/>
                <a:gd name="T5" fmla="*/ 38 h 208"/>
                <a:gd name="T6" fmla="*/ 134 w 134"/>
                <a:gd name="T7" fmla="*/ 0 h 208"/>
                <a:gd name="T8" fmla="*/ 134 w 134"/>
                <a:gd name="T9" fmla="*/ 208 h 208"/>
              </a:gdLst>
              <a:ahLst/>
              <a:cxnLst>
                <a:cxn ang="0">
                  <a:pos x="T0" y="T1"/>
                </a:cxn>
                <a:cxn ang="0">
                  <a:pos x="T2" y="T3"/>
                </a:cxn>
                <a:cxn ang="0">
                  <a:pos x="T4" y="T5"/>
                </a:cxn>
                <a:cxn ang="0">
                  <a:pos x="T6" y="T7"/>
                </a:cxn>
                <a:cxn ang="0">
                  <a:pos x="T8" y="T9"/>
                </a:cxn>
              </a:cxnLst>
              <a:rect l="0" t="0" r="r" b="b"/>
              <a:pathLst>
                <a:path w="134" h="208">
                  <a:moveTo>
                    <a:pt x="134" y="208"/>
                  </a:moveTo>
                  <a:lnTo>
                    <a:pt x="0" y="171"/>
                  </a:lnTo>
                  <a:lnTo>
                    <a:pt x="0" y="38"/>
                  </a:lnTo>
                  <a:lnTo>
                    <a:pt x="134" y="0"/>
                  </a:lnTo>
                  <a:lnTo>
                    <a:pt x="134" y="208"/>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7" name="Oval 293"/>
            <p:cNvSpPr>
              <a:spLocks noChangeArrowheads="1"/>
            </p:cNvSpPr>
            <p:nvPr/>
          </p:nvSpPr>
          <p:spPr bwMode="auto">
            <a:xfrm>
              <a:off x="9330149" y="2498733"/>
              <a:ext cx="127141" cy="127421"/>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8" name="Oval 294"/>
            <p:cNvSpPr>
              <a:spLocks noChangeArrowheads="1"/>
            </p:cNvSpPr>
            <p:nvPr/>
          </p:nvSpPr>
          <p:spPr bwMode="auto">
            <a:xfrm>
              <a:off x="9475453" y="2535139"/>
              <a:ext cx="91771" cy="90057"/>
            </a:xfrm>
            <a:prstGeom prst="ellipse">
              <a:avLst/>
            </a:pr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89" name="Freeform 295"/>
            <p:cNvSpPr/>
            <p:nvPr/>
          </p:nvSpPr>
          <p:spPr bwMode="auto">
            <a:xfrm>
              <a:off x="9347356" y="2789022"/>
              <a:ext cx="220824" cy="36406"/>
            </a:xfrm>
            <a:custGeom>
              <a:avLst/>
              <a:gdLst>
                <a:gd name="T0" fmla="*/ 88 w 96"/>
                <a:gd name="T1" fmla="*/ 16 h 16"/>
                <a:gd name="T2" fmla="*/ 96 w 96"/>
                <a:gd name="T3" fmla="*/ 8 h 16"/>
                <a:gd name="T4" fmla="*/ 88 w 96"/>
                <a:gd name="T5" fmla="*/ 0 h 16"/>
                <a:gd name="T6" fmla="*/ 8 w 96"/>
                <a:gd name="T7" fmla="*/ 0 h 16"/>
                <a:gd name="T8" fmla="*/ 0 w 96"/>
                <a:gd name="T9" fmla="*/ 8 h 16"/>
                <a:gd name="T10" fmla="*/ 8 w 96"/>
                <a:gd name="T11" fmla="*/ 16 h 16"/>
                <a:gd name="T12" fmla="*/ 88 w 9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16"/>
                  </a:moveTo>
                  <a:cubicBezTo>
                    <a:pt x="93" y="16"/>
                    <a:pt x="96" y="12"/>
                    <a:pt x="96" y="8"/>
                  </a:cubicBezTo>
                  <a:cubicBezTo>
                    <a:pt x="96" y="3"/>
                    <a:pt x="93" y="0"/>
                    <a:pt x="88" y="0"/>
                  </a:cubicBezTo>
                  <a:cubicBezTo>
                    <a:pt x="8" y="0"/>
                    <a:pt x="8" y="0"/>
                    <a:pt x="8" y="0"/>
                  </a:cubicBezTo>
                  <a:cubicBezTo>
                    <a:pt x="4" y="0"/>
                    <a:pt x="0" y="3"/>
                    <a:pt x="0" y="8"/>
                  </a:cubicBezTo>
                  <a:cubicBezTo>
                    <a:pt x="0" y="12"/>
                    <a:pt x="4" y="16"/>
                    <a:pt x="8" y="16"/>
                  </a:cubicBezTo>
                  <a:lnTo>
                    <a:pt x="88" y="16"/>
                  </a:lnTo>
                  <a:close/>
                </a:path>
              </a:pathLst>
            </a:custGeom>
            <a:noFill/>
            <a:ln w="30163" cap="rnd">
              <a:solidFill>
                <a:schemeClr val="tx1"/>
              </a:solidFill>
              <a:prstDash val="solid"/>
              <a:round/>
            </a:ln>
            <a:extLst>
              <a:ext uri="{909E8E84-426E-40DD-AFC4-6F175D3DCCD1}">
                <a14:hiddenFill xmlns:a14="http://schemas.microsoft.com/office/drawing/2010/main" xmlns="">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sp>
          <p:nvSpPr>
            <p:cNvPr id="290" name="Line 296"/>
            <p:cNvSpPr>
              <a:spLocks noChangeShapeType="1"/>
            </p:cNvSpPr>
            <p:nvPr/>
          </p:nvSpPr>
          <p:spPr bwMode="auto">
            <a:xfrm>
              <a:off x="9530898" y="2698965"/>
              <a:ext cx="36326" cy="0"/>
            </a:xfrm>
            <a:prstGeom prst="line">
              <a:avLst/>
            </a:prstGeom>
            <a:noFill/>
            <a:ln w="30163" cap="rnd">
              <a:solidFill>
                <a:schemeClr val="tx1"/>
              </a:solidFill>
              <a:prstDash val="solid"/>
              <a:round/>
            </a:ln>
            <a:extLst>
              <a:ext uri="{909E8E84-426E-40DD-AFC4-6F175D3DCCD1}">
                <a14:hiddenFill xmlns:a14="http://schemas.microsoft.com/office/drawing/2010/main" xmlns="">
                  <a:noFill/>
                </a14:hiddenFill>
              </a:ext>
            </a:extLst>
          </p:spPr>
          <p:txBody>
            <a:bodyPr lIns="80296" tIns="40148" rIns="80296" bIns="40148"/>
            <a:lstStyle/>
            <a:p>
              <a:pPr eaLnBrk="1" fontAlgn="auto" hangingPunct="1">
                <a:spcBef>
                  <a:spcPts val="0"/>
                </a:spcBef>
                <a:spcAft>
                  <a:spcPts val="0"/>
                </a:spcAft>
                <a:defRPr/>
              </a:pPr>
              <a:endParaRPr kumimoji="0" lang="zh-CN" altLang="en-US" sz="1580">
                <a:solidFill>
                  <a:prstClr val="black"/>
                </a:solidFill>
                <a:latin typeface="Calibri" panose="020F0502020204030204"/>
              </a:endParaRPr>
            </a:p>
          </p:txBody>
        </p:sp>
      </p:grpSp>
      <p:grpSp>
        <p:nvGrpSpPr>
          <p:cNvPr id="329" name="组合 328"/>
          <p:cNvGrpSpPr/>
          <p:nvPr/>
        </p:nvGrpSpPr>
        <p:grpSpPr>
          <a:xfrm>
            <a:off x="1426443" y="620608"/>
            <a:ext cx="9339114" cy="1611452"/>
            <a:chOff x="851371" y="5009914"/>
            <a:chExt cx="10635290" cy="1835106"/>
          </a:xfrm>
        </p:grpSpPr>
        <p:sp>
          <p:nvSpPr>
            <p:cNvPr id="330" name="矩形 51"/>
            <p:cNvSpPr>
              <a:spLocks noChangeArrowheads="1"/>
            </p:cNvSpPr>
            <p:nvPr/>
          </p:nvSpPr>
          <p:spPr bwMode="auto">
            <a:xfrm>
              <a:off x="851371" y="5009914"/>
              <a:ext cx="10635290" cy="1835106"/>
            </a:xfrm>
            <a:prstGeom prst="rect">
              <a:avLst/>
            </a:prstGeom>
            <a:solidFill>
              <a:srgbClr val="262626"/>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endParaRPr kumimoji="0" lang="zh-CN" altLang="zh-CN" sz="1580">
                <a:solidFill>
                  <a:srgbClr val="FFFFFF"/>
                </a:solidFill>
                <a:latin typeface="宋体" panose="02010600030101010101" pitchFamily="2" charset="-122"/>
                <a:sym typeface="宋体" panose="02010600030101010101" pitchFamily="2" charset="-122"/>
              </a:endParaRPr>
            </a:p>
          </p:txBody>
        </p:sp>
        <p:sp>
          <p:nvSpPr>
            <p:cNvPr id="331" name="文本框 330"/>
            <p:cNvSpPr txBox="1"/>
            <p:nvPr/>
          </p:nvSpPr>
          <p:spPr>
            <a:xfrm>
              <a:off x="1422617" y="5216411"/>
              <a:ext cx="9492799" cy="1459293"/>
            </a:xfrm>
            <a:prstGeom prst="rect">
              <a:avLst/>
            </a:prstGeom>
            <a:noFill/>
          </p:spPr>
          <p:txBody>
            <a:bodyPr wrap="square" rtlCol="0">
              <a:spAutoFit/>
            </a:bodyPr>
            <a:lstStyle/>
            <a:p>
              <a:pPr algn="dist" eaLnBrk="1" fontAlgn="auto" hangingPunct="1">
                <a:spcBef>
                  <a:spcPts val="0"/>
                </a:spcBef>
                <a:spcAft>
                  <a:spcPts val="0"/>
                </a:spcAft>
              </a:pPr>
              <a:r>
                <a:rPr kumimoji="0" lang="zh-CN" altLang="en-US" sz="7725" b="1" dirty="0">
                  <a:solidFill>
                    <a:prstClr val="white"/>
                  </a:solidFill>
                  <a:latin typeface="微软雅黑" panose="020B0503020204020204" pitchFamily="34" charset="-122"/>
                  <a:ea typeface="微软雅黑" panose="020B0503020204020204" pitchFamily="34" charset="-122"/>
                </a:rPr>
                <a:t>送可</a:t>
              </a:r>
              <a:r>
                <a:rPr kumimoji="0" lang="zh-CN" altLang="en-US" sz="7725" b="1" dirty="0" smtClean="0">
                  <a:solidFill>
                    <a:prstClr val="white"/>
                  </a:solidFill>
                  <a:latin typeface="微软雅黑" panose="020B0503020204020204" pitchFamily="34" charset="-122"/>
                  <a:ea typeface="微软雅黑" panose="020B0503020204020204" pitchFamily="34" charset="-122"/>
                </a:rPr>
                <a:t>编辑</a:t>
              </a:r>
              <a:r>
                <a:rPr lang="zh-CN" altLang="en-US" sz="7725" b="1" dirty="0">
                  <a:solidFill>
                    <a:prstClr val="white"/>
                  </a:solidFill>
                  <a:latin typeface="微软雅黑" panose="020B0503020204020204" pitchFamily="34" charset="-122"/>
                  <a:ea typeface="微软雅黑" panose="020B0503020204020204" pitchFamily="34" charset="-122"/>
                </a:rPr>
                <a:t>商务</a:t>
              </a:r>
              <a:r>
                <a:rPr kumimoji="0" lang="zh-CN" altLang="en-US" sz="7725" b="1" dirty="0" smtClean="0">
                  <a:solidFill>
                    <a:prstClr val="white"/>
                  </a:solidFill>
                  <a:latin typeface="微软雅黑" panose="020B0503020204020204" pitchFamily="34" charset="-122"/>
                  <a:ea typeface="微软雅黑" panose="020B0503020204020204" pitchFamily="34" charset="-122"/>
                </a:rPr>
                <a:t>图标</a:t>
              </a:r>
              <a:endParaRPr kumimoji="0" lang="zh-CN" altLang="en-US" sz="7725" b="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426443" y="504157"/>
            <a:ext cx="9339114" cy="1611452"/>
            <a:chOff x="851371" y="5009914"/>
            <a:chExt cx="10635290" cy="1835106"/>
          </a:xfrm>
        </p:grpSpPr>
        <p:sp>
          <p:nvSpPr>
            <p:cNvPr id="5" name="矩形 51"/>
            <p:cNvSpPr>
              <a:spLocks noChangeArrowheads="1"/>
            </p:cNvSpPr>
            <p:nvPr/>
          </p:nvSpPr>
          <p:spPr bwMode="auto">
            <a:xfrm>
              <a:off x="851371" y="5009914"/>
              <a:ext cx="10635290" cy="1835106"/>
            </a:xfrm>
            <a:prstGeom prst="rect">
              <a:avLst/>
            </a:prstGeom>
            <a:solidFill>
              <a:srgbClr val="262626"/>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endParaRPr kumimoji="0" lang="zh-CN" altLang="zh-CN" sz="1580">
                <a:solidFill>
                  <a:srgbClr val="FFFFFF"/>
                </a:solidFill>
                <a:latin typeface="宋体" panose="02010600030101010101" pitchFamily="2" charset="-122"/>
                <a:sym typeface="宋体" panose="02010600030101010101" pitchFamily="2" charset="-122"/>
              </a:endParaRPr>
            </a:p>
          </p:txBody>
        </p:sp>
        <p:sp>
          <p:nvSpPr>
            <p:cNvPr id="6" name="文本框 5"/>
            <p:cNvSpPr txBox="1"/>
            <p:nvPr/>
          </p:nvSpPr>
          <p:spPr>
            <a:xfrm>
              <a:off x="1422617" y="5216411"/>
              <a:ext cx="9492799" cy="1459293"/>
            </a:xfrm>
            <a:prstGeom prst="rect">
              <a:avLst/>
            </a:prstGeom>
            <a:noFill/>
          </p:spPr>
          <p:txBody>
            <a:bodyPr wrap="square" rtlCol="0">
              <a:spAutoFit/>
            </a:bodyPr>
            <a:lstStyle/>
            <a:p>
              <a:pPr algn="dist" eaLnBrk="1" fontAlgn="auto" hangingPunct="1">
                <a:spcBef>
                  <a:spcPts val="0"/>
                </a:spcBef>
                <a:spcAft>
                  <a:spcPts val="0"/>
                </a:spcAft>
              </a:pPr>
              <a:r>
                <a:rPr kumimoji="0" lang="zh-CN" altLang="en-US" sz="7725" b="1" dirty="0">
                  <a:solidFill>
                    <a:prstClr val="white"/>
                  </a:solidFill>
                  <a:latin typeface="微软雅黑" panose="020B0503020204020204" pitchFamily="34" charset="-122"/>
                  <a:ea typeface="微软雅黑" panose="020B0503020204020204" pitchFamily="34" charset="-122"/>
                </a:rPr>
                <a:t>送可编辑学术图标</a:t>
              </a:r>
            </a:p>
          </p:txBody>
        </p:sp>
      </p:grpSp>
      <p:grpSp>
        <p:nvGrpSpPr>
          <p:cNvPr id="8" name="组合 7"/>
          <p:cNvGrpSpPr/>
          <p:nvPr/>
        </p:nvGrpSpPr>
        <p:grpSpPr>
          <a:xfrm>
            <a:off x="10158881" y="5734664"/>
            <a:ext cx="420995" cy="447482"/>
            <a:chOff x="8424863" y="5900738"/>
            <a:chExt cx="479425" cy="509588"/>
          </a:xfrm>
        </p:grpSpPr>
        <p:sp>
          <p:nvSpPr>
            <p:cNvPr id="746" name="Freeform 5"/>
            <p:cNvSpPr/>
            <p:nvPr/>
          </p:nvSpPr>
          <p:spPr bwMode="auto">
            <a:xfrm>
              <a:off x="8424863" y="5951538"/>
              <a:ext cx="479425" cy="458788"/>
            </a:xfrm>
            <a:custGeom>
              <a:avLst/>
              <a:gdLst>
                <a:gd name="T0" fmla="*/ 177 w 177"/>
                <a:gd name="T1" fmla="*/ 156 h 169"/>
                <a:gd name="T2" fmla="*/ 165 w 177"/>
                <a:gd name="T3" fmla="*/ 169 h 169"/>
                <a:gd name="T4" fmla="*/ 13 w 177"/>
                <a:gd name="T5" fmla="*/ 169 h 169"/>
                <a:gd name="T6" fmla="*/ 0 w 177"/>
                <a:gd name="T7" fmla="*/ 156 h 169"/>
                <a:gd name="T8" fmla="*/ 0 w 177"/>
                <a:gd name="T9" fmla="*/ 13 h 169"/>
                <a:gd name="T10" fmla="*/ 13 w 177"/>
                <a:gd name="T11" fmla="*/ 0 h 169"/>
                <a:gd name="T12" fmla="*/ 165 w 177"/>
                <a:gd name="T13" fmla="*/ 0 h 169"/>
                <a:gd name="T14" fmla="*/ 177 w 177"/>
                <a:gd name="T15" fmla="*/ 13 h 169"/>
                <a:gd name="T16" fmla="*/ 177 w 177"/>
                <a:gd name="T17" fmla="*/ 1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69">
                  <a:moveTo>
                    <a:pt x="177" y="156"/>
                  </a:moveTo>
                  <a:cubicBezTo>
                    <a:pt x="177" y="163"/>
                    <a:pt x="172" y="169"/>
                    <a:pt x="165" y="169"/>
                  </a:cubicBezTo>
                  <a:cubicBezTo>
                    <a:pt x="13" y="169"/>
                    <a:pt x="13" y="169"/>
                    <a:pt x="13" y="169"/>
                  </a:cubicBezTo>
                  <a:cubicBezTo>
                    <a:pt x="6" y="169"/>
                    <a:pt x="0" y="163"/>
                    <a:pt x="0" y="156"/>
                  </a:cubicBezTo>
                  <a:cubicBezTo>
                    <a:pt x="0" y="13"/>
                    <a:pt x="0" y="13"/>
                    <a:pt x="0" y="13"/>
                  </a:cubicBezTo>
                  <a:cubicBezTo>
                    <a:pt x="0" y="6"/>
                    <a:pt x="6" y="0"/>
                    <a:pt x="13" y="0"/>
                  </a:cubicBezTo>
                  <a:cubicBezTo>
                    <a:pt x="165" y="0"/>
                    <a:pt x="165" y="0"/>
                    <a:pt x="165" y="0"/>
                  </a:cubicBezTo>
                  <a:cubicBezTo>
                    <a:pt x="172" y="0"/>
                    <a:pt x="177" y="6"/>
                    <a:pt x="177" y="13"/>
                  </a:cubicBezTo>
                  <a:lnTo>
                    <a:pt x="177" y="156"/>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7" name="Freeform 6"/>
            <p:cNvSpPr/>
            <p:nvPr/>
          </p:nvSpPr>
          <p:spPr bwMode="auto">
            <a:xfrm>
              <a:off x="8424863" y="5951538"/>
              <a:ext cx="479425" cy="98425"/>
            </a:xfrm>
            <a:custGeom>
              <a:avLst/>
              <a:gdLst>
                <a:gd name="T0" fmla="*/ 165 w 177"/>
                <a:gd name="T1" fmla="*/ 0 h 36"/>
                <a:gd name="T2" fmla="*/ 13 w 177"/>
                <a:gd name="T3" fmla="*/ 0 h 36"/>
                <a:gd name="T4" fmla="*/ 0 w 177"/>
                <a:gd name="T5" fmla="*/ 13 h 36"/>
                <a:gd name="T6" fmla="*/ 0 w 177"/>
                <a:gd name="T7" fmla="*/ 36 h 36"/>
                <a:gd name="T8" fmla="*/ 177 w 177"/>
                <a:gd name="T9" fmla="*/ 36 h 36"/>
                <a:gd name="T10" fmla="*/ 177 w 177"/>
                <a:gd name="T11" fmla="*/ 13 h 36"/>
                <a:gd name="T12" fmla="*/ 165 w 17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77" h="36">
                  <a:moveTo>
                    <a:pt x="165" y="0"/>
                  </a:moveTo>
                  <a:cubicBezTo>
                    <a:pt x="13" y="0"/>
                    <a:pt x="13" y="0"/>
                    <a:pt x="13" y="0"/>
                  </a:cubicBezTo>
                  <a:cubicBezTo>
                    <a:pt x="6" y="0"/>
                    <a:pt x="0" y="6"/>
                    <a:pt x="0" y="13"/>
                  </a:cubicBezTo>
                  <a:cubicBezTo>
                    <a:pt x="0" y="36"/>
                    <a:pt x="0" y="36"/>
                    <a:pt x="0" y="36"/>
                  </a:cubicBezTo>
                  <a:cubicBezTo>
                    <a:pt x="177" y="36"/>
                    <a:pt x="177" y="36"/>
                    <a:pt x="177" y="36"/>
                  </a:cubicBezTo>
                  <a:cubicBezTo>
                    <a:pt x="177" y="13"/>
                    <a:pt x="177" y="13"/>
                    <a:pt x="177" y="13"/>
                  </a:cubicBezTo>
                  <a:cubicBezTo>
                    <a:pt x="177" y="6"/>
                    <a:pt x="172" y="0"/>
                    <a:pt x="165" y="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8" name="Freeform 7"/>
            <p:cNvSpPr/>
            <p:nvPr/>
          </p:nvSpPr>
          <p:spPr bwMode="auto">
            <a:xfrm>
              <a:off x="8521701" y="5900738"/>
              <a:ext cx="53975" cy="104775"/>
            </a:xfrm>
            <a:custGeom>
              <a:avLst/>
              <a:gdLst>
                <a:gd name="T0" fmla="*/ 20 w 20"/>
                <a:gd name="T1" fmla="*/ 29 h 39"/>
                <a:gd name="T2" fmla="*/ 10 w 20"/>
                <a:gd name="T3" fmla="*/ 39 h 39"/>
                <a:gd name="T4" fmla="*/ 10 w 20"/>
                <a:gd name="T5" fmla="*/ 39 h 39"/>
                <a:gd name="T6" fmla="*/ 0 w 20"/>
                <a:gd name="T7" fmla="*/ 29 h 39"/>
                <a:gd name="T8" fmla="*/ 0 w 20"/>
                <a:gd name="T9" fmla="*/ 10 h 39"/>
                <a:gd name="T10" fmla="*/ 10 w 20"/>
                <a:gd name="T11" fmla="*/ 0 h 39"/>
                <a:gd name="T12" fmla="*/ 10 w 20"/>
                <a:gd name="T13" fmla="*/ 0 h 39"/>
                <a:gd name="T14" fmla="*/ 20 w 20"/>
                <a:gd name="T15" fmla="*/ 10 h 39"/>
                <a:gd name="T16" fmla="*/ 20 w 20"/>
                <a:gd name="T1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9">
                  <a:moveTo>
                    <a:pt x="20" y="29"/>
                  </a:moveTo>
                  <a:cubicBezTo>
                    <a:pt x="20" y="34"/>
                    <a:pt x="16" y="39"/>
                    <a:pt x="10" y="39"/>
                  </a:cubicBezTo>
                  <a:cubicBezTo>
                    <a:pt x="10" y="39"/>
                    <a:pt x="10" y="39"/>
                    <a:pt x="10" y="39"/>
                  </a:cubicBezTo>
                  <a:cubicBezTo>
                    <a:pt x="5" y="39"/>
                    <a:pt x="0" y="34"/>
                    <a:pt x="0" y="29"/>
                  </a:cubicBezTo>
                  <a:cubicBezTo>
                    <a:pt x="0" y="10"/>
                    <a:pt x="0" y="10"/>
                    <a:pt x="0" y="10"/>
                  </a:cubicBezTo>
                  <a:cubicBezTo>
                    <a:pt x="0" y="5"/>
                    <a:pt x="5" y="0"/>
                    <a:pt x="10" y="0"/>
                  </a:cubicBezTo>
                  <a:cubicBezTo>
                    <a:pt x="10" y="0"/>
                    <a:pt x="10" y="0"/>
                    <a:pt x="10" y="0"/>
                  </a:cubicBezTo>
                  <a:cubicBezTo>
                    <a:pt x="16" y="0"/>
                    <a:pt x="20" y="5"/>
                    <a:pt x="20" y="10"/>
                  </a:cubicBezTo>
                  <a:lnTo>
                    <a:pt x="20" y="2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9" name="Freeform 8"/>
            <p:cNvSpPr/>
            <p:nvPr/>
          </p:nvSpPr>
          <p:spPr bwMode="auto">
            <a:xfrm>
              <a:off x="8751888" y="5900738"/>
              <a:ext cx="53975" cy="104775"/>
            </a:xfrm>
            <a:custGeom>
              <a:avLst/>
              <a:gdLst>
                <a:gd name="T0" fmla="*/ 20 w 20"/>
                <a:gd name="T1" fmla="*/ 29 h 39"/>
                <a:gd name="T2" fmla="*/ 10 w 20"/>
                <a:gd name="T3" fmla="*/ 39 h 39"/>
                <a:gd name="T4" fmla="*/ 10 w 20"/>
                <a:gd name="T5" fmla="*/ 39 h 39"/>
                <a:gd name="T6" fmla="*/ 0 w 20"/>
                <a:gd name="T7" fmla="*/ 29 h 39"/>
                <a:gd name="T8" fmla="*/ 0 w 20"/>
                <a:gd name="T9" fmla="*/ 10 h 39"/>
                <a:gd name="T10" fmla="*/ 10 w 20"/>
                <a:gd name="T11" fmla="*/ 0 h 39"/>
                <a:gd name="T12" fmla="*/ 10 w 20"/>
                <a:gd name="T13" fmla="*/ 0 h 39"/>
                <a:gd name="T14" fmla="*/ 20 w 20"/>
                <a:gd name="T15" fmla="*/ 10 h 39"/>
                <a:gd name="T16" fmla="*/ 20 w 20"/>
                <a:gd name="T1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9">
                  <a:moveTo>
                    <a:pt x="20" y="29"/>
                  </a:moveTo>
                  <a:cubicBezTo>
                    <a:pt x="20" y="34"/>
                    <a:pt x="16" y="39"/>
                    <a:pt x="10" y="39"/>
                  </a:cubicBezTo>
                  <a:cubicBezTo>
                    <a:pt x="10" y="39"/>
                    <a:pt x="10" y="39"/>
                    <a:pt x="10" y="39"/>
                  </a:cubicBezTo>
                  <a:cubicBezTo>
                    <a:pt x="5" y="39"/>
                    <a:pt x="0" y="34"/>
                    <a:pt x="0" y="29"/>
                  </a:cubicBezTo>
                  <a:cubicBezTo>
                    <a:pt x="0" y="10"/>
                    <a:pt x="0" y="10"/>
                    <a:pt x="0" y="10"/>
                  </a:cubicBezTo>
                  <a:cubicBezTo>
                    <a:pt x="0" y="5"/>
                    <a:pt x="5" y="0"/>
                    <a:pt x="10" y="0"/>
                  </a:cubicBezTo>
                  <a:cubicBezTo>
                    <a:pt x="10" y="0"/>
                    <a:pt x="10" y="0"/>
                    <a:pt x="10" y="0"/>
                  </a:cubicBezTo>
                  <a:cubicBezTo>
                    <a:pt x="16" y="0"/>
                    <a:pt x="20" y="5"/>
                    <a:pt x="20" y="10"/>
                  </a:cubicBezTo>
                  <a:lnTo>
                    <a:pt x="20" y="2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50" name="Freeform 9"/>
            <p:cNvSpPr/>
            <p:nvPr/>
          </p:nvSpPr>
          <p:spPr bwMode="auto">
            <a:xfrm>
              <a:off x="8483601" y="6096001"/>
              <a:ext cx="138113" cy="246063"/>
            </a:xfrm>
            <a:custGeom>
              <a:avLst/>
              <a:gdLst>
                <a:gd name="T0" fmla="*/ 50 w 87"/>
                <a:gd name="T1" fmla="*/ 0 h 155"/>
                <a:gd name="T2" fmla="*/ 50 w 87"/>
                <a:gd name="T3" fmla="*/ 0 h 155"/>
                <a:gd name="T4" fmla="*/ 87 w 87"/>
                <a:gd name="T5" fmla="*/ 0 h 155"/>
                <a:gd name="T6" fmla="*/ 87 w 87"/>
                <a:gd name="T7" fmla="*/ 155 h 155"/>
                <a:gd name="T8" fmla="*/ 50 w 87"/>
                <a:gd name="T9" fmla="*/ 155 h 155"/>
                <a:gd name="T10" fmla="*/ 50 w 87"/>
                <a:gd name="T11" fmla="*/ 49 h 155"/>
                <a:gd name="T12" fmla="*/ 26 w 87"/>
                <a:gd name="T13" fmla="*/ 73 h 155"/>
                <a:gd name="T14" fmla="*/ 0 w 87"/>
                <a:gd name="T15" fmla="*/ 49 h 155"/>
                <a:gd name="T16" fmla="*/ 50 w 87"/>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55">
                  <a:moveTo>
                    <a:pt x="50" y="0"/>
                  </a:moveTo>
                  <a:lnTo>
                    <a:pt x="50" y="0"/>
                  </a:lnTo>
                  <a:lnTo>
                    <a:pt x="87" y="0"/>
                  </a:lnTo>
                  <a:lnTo>
                    <a:pt x="87" y="155"/>
                  </a:lnTo>
                  <a:lnTo>
                    <a:pt x="50" y="155"/>
                  </a:lnTo>
                  <a:lnTo>
                    <a:pt x="50" y="49"/>
                  </a:lnTo>
                  <a:lnTo>
                    <a:pt x="26" y="73"/>
                  </a:lnTo>
                  <a:lnTo>
                    <a:pt x="0" y="49"/>
                  </a:lnTo>
                  <a:lnTo>
                    <a:pt x="50"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51" name="Freeform 10"/>
            <p:cNvSpPr/>
            <p:nvPr/>
          </p:nvSpPr>
          <p:spPr bwMode="auto">
            <a:xfrm>
              <a:off x="8667751" y="6096001"/>
              <a:ext cx="138113" cy="246063"/>
            </a:xfrm>
            <a:custGeom>
              <a:avLst/>
              <a:gdLst>
                <a:gd name="T0" fmla="*/ 50 w 87"/>
                <a:gd name="T1" fmla="*/ 0 h 155"/>
                <a:gd name="T2" fmla="*/ 50 w 87"/>
                <a:gd name="T3" fmla="*/ 0 h 155"/>
                <a:gd name="T4" fmla="*/ 87 w 87"/>
                <a:gd name="T5" fmla="*/ 0 h 155"/>
                <a:gd name="T6" fmla="*/ 87 w 87"/>
                <a:gd name="T7" fmla="*/ 155 h 155"/>
                <a:gd name="T8" fmla="*/ 50 w 87"/>
                <a:gd name="T9" fmla="*/ 155 h 155"/>
                <a:gd name="T10" fmla="*/ 50 w 87"/>
                <a:gd name="T11" fmla="*/ 49 h 155"/>
                <a:gd name="T12" fmla="*/ 26 w 87"/>
                <a:gd name="T13" fmla="*/ 73 h 155"/>
                <a:gd name="T14" fmla="*/ 0 w 87"/>
                <a:gd name="T15" fmla="*/ 49 h 155"/>
                <a:gd name="T16" fmla="*/ 50 w 87"/>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55">
                  <a:moveTo>
                    <a:pt x="50" y="0"/>
                  </a:moveTo>
                  <a:lnTo>
                    <a:pt x="50" y="0"/>
                  </a:lnTo>
                  <a:lnTo>
                    <a:pt x="87" y="0"/>
                  </a:lnTo>
                  <a:lnTo>
                    <a:pt x="87" y="155"/>
                  </a:lnTo>
                  <a:lnTo>
                    <a:pt x="50" y="155"/>
                  </a:lnTo>
                  <a:lnTo>
                    <a:pt x="50" y="49"/>
                  </a:lnTo>
                  <a:lnTo>
                    <a:pt x="26" y="73"/>
                  </a:lnTo>
                  <a:lnTo>
                    <a:pt x="0" y="49"/>
                  </a:lnTo>
                  <a:lnTo>
                    <a:pt x="50"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9" name="组合 8"/>
          <p:cNvGrpSpPr/>
          <p:nvPr/>
        </p:nvGrpSpPr>
        <p:grpSpPr>
          <a:xfrm>
            <a:off x="9423887" y="5752785"/>
            <a:ext cx="447482" cy="447482"/>
            <a:chOff x="7734301" y="5900738"/>
            <a:chExt cx="509588" cy="509588"/>
          </a:xfrm>
        </p:grpSpPr>
        <p:sp>
          <p:nvSpPr>
            <p:cNvPr id="744" name="Freeform 11"/>
            <p:cNvSpPr>
              <a:spLocks noEditPoints="1"/>
            </p:cNvSpPr>
            <p:nvPr/>
          </p:nvSpPr>
          <p:spPr bwMode="auto">
            <a:xfrm>
              <a:off x="7734301" y="5900738"/>
              <a:ext cx="509588" cy="509588"/>
            </a:xfrm>
            <a:custGeom>
              <a:avLst/>
              <a:gdLst>
                <a:gd name="T0" fmla="*/ 177 w 188"/>
                <a:gd name="T1" fmla="*/ 72 h 188"/>
                <a:gd name="T2" fmla="*/ 147 w 188"/>
                <a:gd name="T3" fmla="*/ 72 h 188"/>
                <a:gd name="T4" fmla="*/ 168 w 188"/>
                <a:gd name="T5" fmla="*/ 51 h 188"/>
                <a:gd name="T6" fmla="*/ 168 w 188"/>
                <a:gd name="T7" fmla="*/ 36 h 188"/>
                <a:gd name="T8" fmla="*/ 152 w 188"/>
                <a:gd name="T9" fmla="*/ 20 h 188"/>
                <a:gd name="T10" fmla="*/ 137 w 188"/>
                <a:gd name="T11" fmla="*/ 20 h 188"/>
                <a:gd name="T12" fmla="*/ 116 w 188"/>
                <a:gd name="T13" fmla="*/ 41 h 188"/>
                <a:gd name="T14" fmla="*/ 116 w 188"/>
                <a:gd name="T15" fmla="*/ 11 h 188"/>
                <a:gd name="T16" fmla="*/ 105 w 188"/>
                <a:gd name="T17" fmla="*/ 0 h 188"/>
                <a:gd name="T18" fmla="*/ 83 w 188"/>
                <a:gd name="T19" fmla="*/ 0 h 188"/>
                <a:gd name="T20" fmla="*/ 72 w 188"/>
                <a:gd name="T21" fmla="*/ 11 h 188"/>
                <a:gd name="T22" fmla="*/ 72 w 188"/>
                <a:gd name="T23" fmla="*/ 41 h 188"/>
                <a:gd name="T24" fmla="*/ 51 w 188"/>
                <a:gd name="T25" fmla="*/ 20 h 188"/>
                <a:gd name="T26" fmla="*/ 36 w 188"/>
                <a:gd name="T27" fmla="*/ 20 h 188"/>
                <a:gd name="T28" fmla="*/ 20 w 188"/>
                <a:gd name="T29" fmla="*/ 36 h 188"/>
                <a:gd name="T30" fmla="*/ 20 w 188"/>
                <a:gd name="T31" fmla="*/ 51 h 188"/>
                <a:gd name="T32" fmla="*/ 41 w 188"/>
                <a:gd name="T33" fmla="*/ 72 h 188"/>
                <a:gd name="T34" fmla="*/ 11 w 188"/>
                <a:gd name="T35" fmla="*/ 72 h 188"/>
                <a:gd name="T36" fmla="*/ 0 w 188"/>
                <a:gd name="T37" fmla="*/ 83 h 188"/>
                <a:gd name="T38" fmla="*/ 0 w 188"/>
                <a:gd name="T39" fmla="*/ 105 h 188"/>
                <a:gd name="T40" fmla="*/ 11 w 188"/>
                <a:gd name="T41" fmla="*/ 116 h 188"/>
                <a:gd name="T42" fmla="*/ 41 w 188"/>
                <a:gd name="T43" fmla="*/ 116 h 188"/>
                <a:gd name="T44" fmla="*/ 20 w 188"/>
                <a:gd name="T45" fmla="*/ 137 h 188"/>
                <a:gd name="T46" fmla="*/ 20 w 188"/>
                <a:gd name="T47" fmla="*/ 152 h 188"/>
                <a:gd name="T48" fmla="*/ 36 w 188"/>
                <a:gd name="T49" fmla="*/ 168 h 188"/>
                <a:gd name="T50" fmla="*/ 51 w 188"/>
                <a:gd name="T51" fmla="*/ 168 h 188"/>
                <a:gd name="T52" fmla="*/ 72 w 188"/>
                <a:gd name="T53" fmla="*/ 147 h 188"/>
                <a:gd name="T54" fmla="*/ 72 w 188"/>
                <a:gd name="T55" fmla="*/ 177 h 188"/>
                <a:gd name="T56" fmla="*/ 83 w 188"/>
                <a:gd name="T57" fmla="*/ 188 h 188"/>
                <a:gd name="T58" fmla="*/ 105 w 188"/>
                <a:gd name="T59" fmla="*/ 188 h 188"/>
                <a:gd name="T60" fmla="*/ 116 w 188"/>
                <a:gd name="T61" fmla="*/ 177 h 188"/>
                <a:gd name="T62" fmla="*/ 116 w 188"/>
                <a:gd name="T63" fmla="*/ 147 h 188"/>
                <a:gd name="T64" fmla="*/ 137 w 188"/>
                <a:gd name="T65" fmla="*/ 168 h 188"/>
                <a:gd name="T66" fmla="*/ 152 w 188"/>
                <a:gd name="T67" fmla="*/ 168 h 188"/>
                <a:gd name="T68" fmla="*/ 168 w 188"/>
                <a:gd name="T69" fmla="*/ 152 h 188"/>
                <a:gd name="T70" fmla="*/ 168 w 188"/>
                <a:gd name="T71" fmla="*/ 137 h 188"/>
                <a:gd name="T72" fmla="*/ 147 w 188"/>
                <a:gd name="T73" fmla="*/ 116 h 188"/>
                <a:gd name="T74" fmla="*/ 177 w 188"/>
                <a:gd name="T75" fmla="*/ 116 h 188"/>
                <a:gd name="T76" fmla="*/ 188 w 188"/>
                <a:gd name="T77" fmla="*/ 105 h 188"/>
                <a:gd name="T78" fmla="*/ 188 w 188"/>
                <a:gd name="T79" fmla="*/ 83 h 188"/>
                <a:gd name="T80" fmla="*/ 177 w 188"/>
                <a:gd name="T81" fmla="*/ 72 h 188"/>
                <a:gd name="T82" fmla="*/ 94 w 188"/>
                <a:gd name="T83" fmla="*/ 121 h 188"/>
                <a:gd name="T84" fmla="*/ 67 w 188"/>
                <a:gd name="T85" fmla="*/ 94 h 188"/>
                <a:gd name="T86" fmla="*/ 94 w 188"/>
                <a:gd name="T87" fmla="*/ 67 h 188"/>
                <a:gd name="T88" fmla="*/ 121 w 188"/>
                <a:gd name="T89" fmla="*/ 94 h 188"/>
                <a:gd name="T90" fmla="*/ 94 w 188"/>
                <a:gd name="T91" fmla="*/ 12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 h="188">
                  <a:moveTo>
                    <a:pt x="177" y="72"/>
                  </a:moveTo>
                  <a:cubicBezTo>
                    <a:pt x="147" y="72"/>
                    <a:pt x="147" y="72"/>
                    <a:pt x="147" y="72"/>
                  </a:cubicBezTo>
                  <a:cubicBezTo>
                    <a:pt x="168" y="51"/>
                    <a:pt x="168" y="51"/>
                    <a:pt x="168" y="51"/>
                  </a:cubicBezTo>
                  <a:cubicBezTo>
                    <a:pt x="172" y="46"/>
                    <a:pt x="172" y="40"/>
                    <a:pt x="168" y="36"/>
                  </a:cubicBezTo>
                  <a:cubicBezTo>
                    <a:pt x="152" y="20"/>
                    <a:pt x="152" y="20"/>
                    <a:pt x="152" y="20"/>
                  </a:cubicBezTo>
                  <a:cubicBezTo>
                    <a:pt x="148" y="16"/>
                    <a:pt x="141" y="16"/>
                    <a:pt x="137" y="20"/>
                  </a:cubicBezTo>
                  <a:cubicBezTo>
                    <a:pt x="116" y="41"/>
                    <a:pt x="116" y="41"/>
                    <a:pt x="116" y="41"/>
                  </a:cubicBezTo>
                  <a:cubicBezTo>
                    <a:pt x="116" y="11"/>
                    <a:pt x="116" y="11"/>
                    <a:pt x="116" y="11"/>
                  </a:cubicBezTo>
                  <a:cubicBezTo>
                    <a:pt x="116" y="5"/>
                    <a:pt x="111" y="0"/>
                    <a:pt x="105" y="0"/>
                  </a:cubicBezTo>
                  <a:cubicBezTo>
                    <a:pt x="83" y="0"/>
                    <a:pt x="83" y="0"/>
                    <a:pt x="83" y="0"/>
                  </a:cubicBezTo>
                  <a:cubicBezTo>
                    <a:pt x="77" y="0"/>
                    <a:pt x="72" y="5"/>
                    <a:pt x="72" y="11"/>
                  </a:cubicBezTo>
                  <a:cubicBezTo>
                    <a:pt x="72" y="41"/>
                    <a:pt x="72" y="41"/>
                    <a:pt x="72" y="41"/>
                  </a:cubicBezTo>
                  <a:cubicBezTo>
                    <a:pt x="51" y="20"/>
                    <a:pt x="51" y="20"/>
                    <a:pt x="51" y="20"/>
                  </a:cubicBezTo>
                  <a:cubicBezTo>
                    <a:pt x="46" y="16"/>
                    <a:pt x="40" y="16"/>
                    <a:pt x="36" y="20"/>
                  </a:cubicBezTo>
                  <a:cubicBezTo>
                    <a:pt x="20" y="36"/>
                    <a:pt x="20" y="36"/>
                    <a:pt x="20" y="36"/>
                  </a:cubicBezTo>
                  <a:cubicBezTo>
                    <a:pt x="15" y="40"/>
                    <a:pt x="15" y="46"/>
                    <a:pt x="20" y="51"/>
                  </a:cubicBezTo>
                  <a:cubicBezTo>
                    <a:pt x="41" y="72"/>
                    <a:pt x="41" y="72"/>
                    <a:pt x="41" y="72"/>
                  </a:cubicBezTo>
                  <a:cubicBezTo>
                    <a:pt x="11" y="72"/>
                    <a:pt x="11" y="72"/>
                    <a:pt x="11" y="72"/>
                  </a:cubicBezTo>
                  <a:cubicBezTo>
                    <a:pt x="5" y="72"/>
                    <a:pt x="0" y="77"/>
                    <a:pt x="0" y="83"/>
                  </a:cubicBezTo>
                  <a:cubicBezTo>
                    <a:pt x="0" y="105"/>
                    <a:pt x="0" y="105"/>
                    <a:pt x="0" y="105"/>
                  </a:cubicBezTo>
                  <a:cubicBezTo>
                    <a:pt x="0" y="111"/>
                    <a:pt x="5" y="116"/>
                    <a:pt x="11" y="116"/>
                  </a:cubicBezTo>
                  <a:cubicBezTo>
                    <a:pt x="41" y="116"/>
                    <a:pt x="41" y="116"/>
                    <a:pt x="41" y="116"/>
                  </a:cubicBezTo>
                  <a:cubicBezTo>
                    <a:pt x="20" y="137"/>
                    <a:pt x="20" y="137"/>
                    <a:pt x="20" y="137"/>
                  </a:cubicBezTo>
                  <a:cubicBezTo>
                    <a:pt x="15" y="141"/>
                    <a:pt x="15" y="148"/>
                    <a:pt x="20" y="152"/>
                  </a:cubicBezTo>
                  <a:cubicBezTo>
                    <a:pt x="36" y="168"/>
                    <a:pt x="36" y="168"/>
                    <a:pt x="36" y="168"/>
                  </a:cubicBezTo>
                  <a:cubicBezTo>
                    <a:pt x="40" y="172"/>
                    <a:pt x="46" y="172"/>
                    <a:pt x="51" y="168"/>
                  </a:cubicBezTo>
                  <a:cubicBezTo>
                    <a:pt x="72" y="147"/>
                    <a:pt x="72" y="147"/>
                    <a:pt x="72" y="147"/>
                  </a:cubicBezTo>
                  <a:cubicBezTo>
                    <a:pt x="72" y="177"/>
                    <a:pt x="72" y="177"/>
                    <a:pt x="72" y="177"/>
                  </a:cubicBezTo>
                  <a:cubicBezTo>
                    <a:pt x="72" y="183"/>
                    <a:pt x="77" y="188"/>
                    <a:pt x="83" y="188"/>
                  </a:cubicBezTo>
                  <a:cubicBezTo>
                    <a:pt x="105" y="188"/>
                    <a:pt x="105" y="188"/>
                    <a:pt x="105" y="188"/>
                  </a:cubicBezTo>
                  <a:cubicBezTo>
                    <a:pt x="111" y="188"/>
                    <a:pt x="116" y="183"/>
                    <a:pt x="116" y="177"/>
                  </a:cubicBezTo>
                  <a:cubicBezTo>
                    <a:pt x="116" y="147"/>
                    <a:pt x="116" y="147"/>
                    <a:pt x="116" y="147"/>
                  </a:cubicBezTo>
                  <a:cubicBezTo>
                    <a:pt x="137" y="168"/>
                    <a:pt x="137" y="168"/>
                    <a:pt x="137" y="168"/>
                  </a:cubicBezTo>
                  <a:cubicBezTo>
                    <a:pt x="141" y="172"/>
                    <a:pt x="148" y="172"/>
                    <a:pt x="152" y="168"/>
                  </a:cubicBezTo>
                  <a:cubicBezTo>
                    <a:pt x="168" y="152"/>
                    <a:pt x="168" y="152"/>
                    <a:pt x="168" y="152"/>
                  </a:cubicBezTo>
                  <a:cubicBezTo>
                    <a:pt x="172" y="148"/>
                    <a:pt x="172" y="141"/>
                    <a:pt x="168" y="137"/>
                  </a:cubicBezTo>
                  <a:cubicBezTo>
                    <a:pt x="147" y="116"/>
                    <a:pt x="147" y="116"/>
                    <a:pt x="147" y="116"/>
                  </a:cubicBezTo>
                  <a:cubicBezTo>
                    <a:pt x="177" y="116"/>
                    <a:pt x="177" y="116"/>
                    <a:pt x="177" y="116"/>
                  </a:cubicBezTo>
                  <a:cubicBezTo>
                    <a:pt x="183" y="116"/>
                    <a:pt x="188" y="111"/>
                    <a:pt x="188" y="105"/>
                  </a:cubicBezTo>
                  <a:cubicBezTo>
                    <a:pt x="188" y="83"/>
                    <a:pt x="188" y="83"/>
                    <a:pt x="188" y="83"/>
                  </a:cubicBezTo>
                  <a:cubicBezTo>
                    <a:pt x="188" y="77"/>
                    <a:pt x="183" y="72"/>
                    <a:pt x="177" y="72"/>
                  </a:cubicBezTo>
                  <a:close/>
                  <a:moveTo>
                    <a:pt x="94" y="121"/>
                  </a:moveTo>
                  <a:cubicBezTo>
                    <a:pt x="79" y="121"/>
                    <a:pt x="67" y="109"/>
                    <a:pt x="67" y="94"/>
                  </a:cubicBezTo>
                  <a:cubicBezTo>
                    <a:pt x="67" y="79"/>
                    <a:pt x="79" y="67"/>
                    <a:pt x="94" y="67"/>
                  </a:cubicBezTo>
                  <a:cubicBezTo>
                    <a:pt x="109" y="67"/>
                    <a:pt x="121" y="79"/>
                    <a:pt x="121" y="94"/>
                  </a:cubicBezTo>
                  <a:cubicBezTo>
                    <a:pt x="121" y="109"/>
                    <a:pt x="109" y="121"/>
                    <a:pt x="94" y="12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5" name="Freeform 12"/>
            <p:cNvSpPr>
              <a:spLocks noEditPoints="1"/>
            </p:cNvSpPr>
            <p:nvPr/>
          </p:nvSpPr>
          <p:spPr bwMode="auto">
            <a:xfrm>
              <a:off x="7883526" y="6049963"/>
              <a:ext cx="207963" cy="211138"/>
            </a:xfrm>
            <a:custGeom>
              <a:avLst/>
              <a:gdLst>
                <a:gd name="T0" fmla="*/ 39 w 77"/>
                <a:gd name="T1" fmla="*/ 0 h 78"/>
                <a:gd name="T2" fmla="*/ 0 w 77"/>
                <a:gd name="T3" fmla="*/ 39 h 78"/>
                <a:gd name="T4" fmla="*/ 39 w 77"/>
                <a:gd name="T5" fmla="*/ 78 h 78"/>
                <a:gd name="T6" fmla="*/ 77 w 77"/>
                <a:gd name="T7" fmla="*/ 39 h 78"/>
                <a:gd name="T8" fmla="*/ 39 w 77"/>
                <a:gd name="T9" fmla="*/ 0 h 78"/>
                <a:gd name="T10" fmla="*/ 39 w 77"/>
                <a:gd name="T11" fmla="*/ 66 h 78"/>
                <a:gd name="T12" fmla="*/ 12 w 77"/>
                <a:gd name="T13" fmla="*/ 39 h 78"/>
                <a:gd name="T14" fmla="*/ 39 w 77"/>
                <a:gd name="T15" fmla="*/ 12 h 78"/>
                <a:gd name="T16" fmla="*/ 66 w 77"/>
                <a:gd name="T17" fmla="*/ 39 h 78"/>
                <a:gd name="T18" fmla="*/ 39 w 77"/>
                <a:gd name="T19"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8">
                  <a:moveTo>
                    <a:pt x="39" y="0"/>
                  </a:moveTo>
                  <a:cubicBezTo>
                    <a:pt x="18" y="0"/>
                    <a:pt x="0" y="18"/>
                    <a:pt x="0" y="39"/>
                  </a:cubicBezTo>
                  <a:cubicBezTo>
                    <a:pt x="0" y="60"/>
                    <a:pt x="18" y="78"/>
                    <a:pt x="39" y="78"/>
                  </a:cubicBezTo>
                  <a:cubicBezTo>
                    <a:pt x="60" y="78"/>
                    <a:pt x="77" y="60"/>
                    <a:pt x="77" y="39"/>
                  </a:cubicBezTo>
                  <a:cubicBezTo>
                    <a:pt x="77" y="18"/>
                    <a:pt x="60" y="0"/>
                    <a:pt x="39" y="0"/>
                  </a:cubicBezTo>
                  <a:close/>
                  <a:moveTo>
                    <a:pt x="39" y="66"/>
                  </a:moveTo>
                  <a:cubicBezTo>
                    <a:pt x="24" y="66"/>
                    <a:pt x="12" y="54"/>
                    <a:pt x="12" y="39"/>
                  </a:cubicBezTo>
                  <a:cubicBezTo>
                    <a:pt x="12" y="24"/>
                    <a:pt x="24" y="12"/>
                    <a:pt x="39" y="12"/>
                  </a:cubicBezTo>
                  <a:cubicBezTo>
                    <a:pt x="54" y="12"/>
                    <a:pt x="66" y="24"/>
                    <a:pt x="66" y="39"/>
                  </a:cubicBezTo>
                  <a:cubicBezTo>
                    <a:pt x="66" y="54"/>
                    <a:pt x="54" y="66"/>
                    <a:pt x="39" y="66"/>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0" name="组合 9"/>
          <p:cNvGrpSpPr/>
          <p:nvPr/>
        </p:nvGrpSpPr>
        <p:grpSpPr>
          <a:xfrm>
            <a:off x="8690282" y="5794606"/>
            <a:ext cx="446088" cy="362446"/>
            <a:chOff x="7058026" y="5948363"/>
            <a:chExt cx="508000" cy="412750"/>
          </a:xfrm>
        </p:grpSpPr>
        <p:sp>
          <p:nvSpPr>
            <p:cNvPr id="733" name="Freeform 13"/>
            <p:cNvSpPr/>
            <p:nvPr/>
          </p:nvSpPr>
          <p:spPr bwMode="auto">
            <a:xfrm>
              <a:off x="7058026" y="6092826"/>
              <a:ext cx="300038" cy="219075"/>
            </a:xfrm>
            <a:custGeom>
              <a:avLst/>
              <a:gdLst>
                <a:gd name="T0" fmla="*/ 111 w 111"/>
                <a:gd name="T1" fmla="*/ 71 h 81"/>
                <a:gd name="T2" fmla="*/ 100 w 111"/>
                <a:gd name="T3" fmla="*/ 81 h 81"/>
                <a:gd name="T4" fmla="*/ 11 w 111"/>
                <a:gd name="T5" fmla="*/ 81 h 81"/>
                <a:gd name="T6" fmla="*/ 0 w 111"/>
                <a:gd name="T7" fmla="*/ 71 h 81"/>
                <a:gd name="T8" fmla="*/ 0 w 111"/>
                <a:gd name="T9" fmla="*/ 10 h 81"/>
                <a:gd name="T10" fmla="*/ 11 w 111"/>
                <a:gd name="T11" fmla="*/ 0 h 81"/>
                <a:gd name="T12" fmla="*/ 100 w 111"/>
                <a:gd name="T13" fmla="*/ 0 h 81"/>
                <a:gd name="T14" fmla="*/ 111 w 111"/>
                <a:gd name="T15" fmla="*/ 10 h 81"/>
                <a:gd name="T16" fmla="*/ 111 w 111"/>
                <a:gd name="T17"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1">
                  <a:moveTo>
                    <a:pt x="111" y="71"/>
                  </a:moveTo>
                  <a:cubicBezTo>
                    <a:pt x="111" y="76"/>
                    <a:pt x="106" y="81"/>
                    <a:pt x="100" y="81"/>
                  </a:cubicBezTo>
                  <a:cubicBezTo>
                    <a:pt x="11" y="81"/>
                    <a:pt x="11" y="81"/>
                    <a:pt x="11" y="81"/>
                  </a:cubicBezTo>
                  <a:cubicBezTo>
                    <a:pt x="5" y="81"/>
                    <a:pt x="0" y="76"/>
                    <a:pt x="0" y="71"/>
                  </a:cubicBezTo>
                  <a:cubicBezTo>
                    <a:pt x="0" y="10"/>
                    <a:pt x="0" y="10"/>
                    <a:pt x="0" y="10"/>
                  </a:cubicBezTo>
                  <a:cubicBezTo>
                    <a:pt x="0" y="4"/>
                    <a:pt x="5" y="0"/>
                    <a:pt x="11" y="0"/>
                  </a:cubicBezTo>
                  <a:cubicBezTo>
                    <a:pt x="100" y="0"/>
                    <a:pt x="100" y="0"/>
                    <a:pt x="100" y="0"/>
                  </a:cubicBezTo>
                  <a:cubicBezTo>
                    <a:pt x="106" y="0"/>
                    <a:pt x="111" y="4"/>
                    <a:pt x="111" y="10"/>
                  </a:cubicBezTo>
                  <a:lnTo>
                    <a:pt x="111" y="7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4" name="Freeform 14"/>
            <p:cNvSpPr/>
            <p:nvPr/>
          </p:nvSpPr>
          <p:spPr bwMode="auto">
            <a:xfrm>
              <a:off x="7116763" y="6281738"/>
              <a:ext cx="71438" cy="79375"/>
            </a:xfrm>
            <a:custGeom>
              <a:avLst/>
              <a:gdLst>
                <a:gd name="T0" fmla="*/ 45 w 45"/>
                <a:gd name="T1" fmla="*/ 0 h 50"/>
                <a:gd name="T2" fmla="*/ 0 w 45"/>
                <a:gd name="T3" fmla="*/ 0 h 50"/>
                <a:gd name="T4" fmla="*/ 24 w 45"/>
                <a:gd name="T5" fmla="*/ 50 h 50"/>
                <a:gd name="T6" fmla="*/ 45 w 45"/>
                <a:gd name="T7" fmla="*/ 0 h 50"/>
              </a:gdLst>
              <a:ahLst/>
              <a:cxnLst>
                <a:cxn ang="0">
                  <a:pos x="T0" y="T1"/>
                </a:cxn>
                <a:cxn ang="0">
                  <a:pos x="T2" y="T3"/>
                </a:cxn>
                <a:cxn ang="0">
                  <a:pos x="T4" y="T5"/>
                </a:cxn>
                <a:cxn ang="0">
                  <a:pos x="T6" y="T7"/>
                </a:cxn>
              </a:cxnLst>
              <a:rect l="0" t="0" r="r" b="b"/>
              <a:pathLst>
                <a:path w="45" h="50">
                  <a:moveTo>
                    <a:pt x="45" y="0"/>
                  </a:moveTo>
                  <a:lnTo>
                    <a:pt x="0" y="0"/>
                  </a:lnTo>
                  <a:lnTo>
                    <a:pt x="24" y="50"/>
                  </a:lnTo>
                  <a:lnTo>
                    <a:pt x="45"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5" name="Rectangle 15"/>
            <p:cNvSpPr>
              <a:spLocks noChangeArrowheads="1"/>
            </p:cNvSpPr>
            <p:nvPr/>
          </p:nvSpPr>
          <p:spPr bwMode="auto">
            <a:xfrm>
              <a:off x="7085013" y="6138863"/>
              <a:ext cx="249238" cy="1111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6" name="Rectangle 16"/>
            <p:cNvSpPr>
              <a:spLocks noChangeArrowheads="1"/>
            </p:cNvSpPr>
            <p:nvPr/>
          </p:nvSpPr>
          <p:spPr bwMode="auto">
            <a:xfrm>
              <a:off x="7085013" y="6199188"/>
              <a:ext cx="249238" cy="7938"/>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7" name="Rectangle 17"/>
            <p:cNvSpPr>
              <a:spLocks noChangeArrowheads="1"/>
            </p:cNvSpPr>
            <p:nvPr/>
          </p:nvSpPr>
          <p:spPr bwMode="auto">
            <a:xfrm>
              <a:off x="7085013" y="6254751"/>
              <a:ext cx="249238" cy="1111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8" name="Freeform 18"/>
            <p:cNvSpPr/>
            <p:nvPr/>
          </p:nvSpPr>
          <p:spPr bwMode="auto">
            <a:xfrm>
              <a:off x="7231063" y="5948363"/>
              <a:ext cx="334963" cy="282575"/>
            </a:xfrm>
            <a:custGeom>
              <a:avLst/>
              <a:gdLst>
                <a:gd name="T0" fmla="*/ 124 w 124"/>
                <a:gd name="T1" fmla="*/ 93 h 104"/>
                <a:gd name="T2" fmla="*/ 113 w 124"/>
                <a:gd name="T3" fmla="*/ 104 h 104"/>
                <a:gd name="T4" fmla="*/ 11 w 124"/>
                <a:gd name="T5" fmla="*/ 104 h 104"/>
                <a:gd name="T6" fmla="*/ 0 w 124"/>
                <a:gd name="T7" fmla="*/ 93 h 104"/>
                <a:gd name="T8" fmla="*/ 0 w 124"/>
                <a:gd name="T9" fmla="*/ 10 h 104"/>
                <a:gd name="T10" fmla="*/ 11 w 124"/>
                <a:gd name="T11" fmla="*/ 0 h 104"/>
                <a:gd name="T12" fmla="*/ 113 w 124"/>
                <a:gd name="T13" fmla="*/ 0 h 104"/>
                <a:gd name="T14" fmla="*/ 124 w 124"/>
                <a:gd name="T15" fmla="*/ 10 h 104"/>
                <a:gd name="T16" fmla="*/ 124 w 124"/>
                <a:gd name="T17" fmla="*/ 9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4">
                  <a:moveTo>
                    <a:pt x="124" y="93"/>
                  </a:moveTo>
                  <a:cubicBezTo>
                    <a:pt x="124" y="99"/>
                    <a:pt x="119" y="104"/>
                    <a:pt x="113" y="104"/>
                  </a:cubicBezTo>
                  <a:cubicBezTo>
                    <a:pt x="11" y="104"/>
                    <a:pt x="11" y="104"/>
                    <a:pt x="11" y="104"/>
                  </a:cubicBezTo>
                  <a:cubicBezTo>
                    <a:pt x="5" y="104"/>
                    <a:pt x="0" y="99"/>
                    <a:pt x="0" y="93"/>
                  </a:cubicBezTo>
                  <a:cubicBezTo>
                    <a:pt x="0" y="10"/>
                    <a:pt x="0" y="10"/>
                    <a:pt x="0" y="10"/>
                  </a:cubicBezTo>
                  <a:cubicBezTo>
                    <a:pt x="0" y="5"/>
                    <a:pt x="5" y="0"/>
                    <a:pt x="11" y="0"/>
                  </a:cubicBezTo>
                  <a:cubicBezTo>
                    <a:pt x="113" y="0"/>
                    <a:pt x="113" y="0"/>
                    <a:pt x="113" y="0"/>
                  </a:cubicBezTo>
                  <a:cubicBezTo>
                    <a:pt x="119" y="0"/>
                    <a:pt x="124" y="5"/>
                    <a:pt x="124" y="10"/>
                  </a:cubicBezTo>
                  <a:lnTo>
                    <a:pt x="124" y="93"/>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9" name="Freeform 19"/>
            <p:cNvSpPr/>
            <p:nvPr/>
          </p:nvSpPr>
          <p:spPr bwMode="auto">
            <a:xfrm>
              <a:off x="7434263" y="6216651"/>
              <a:ext cx="69850" cy="114300"/>
            </a:xfrm>
            <a:custGeom>
              <a:avLst/>
              <a:gdLst>
                <a:gd name="T0" fmla="*/ 44 w 44"/>
                <a:gd name="T1" fmla="*/ 0 h 72"/>
                <a:gd name="T2" fmla="*/ 0 w 44"/>
                <a:gd name="T3" fmla="*/ 0 h 72"/>
                <a:gd name="T4" fmla="*/ 24 w 44"/>
                <a:gd name="T5" fmla="*/ 72 h 72"/>
                <a:gd name="T6" fmla="*/ 44 w 44"/>
                <a:gd name="T7" fmla="*/ 0 h 72"/>
              </a:gdLst>
              <a:ahLst/>
              <a:cxnLst>
                <a:cxn ang="0">
                  <a:pos x="T0" y="T1"/>
                </a:cxn>
                <a:cxn ang="0">
                  <a:pos x="T2" y="T3"/>
                </a:cxn>
                <a:cxn ang="0">
                  <a:pos x="T4" y="T5"/>
                </a:cxn>
                <a:cxn ang="0">
                  <a:pos x="T6" y="T7"/>
                </a:cxn>
              </a:cxnLst>
              <a:rect l="0" t="0" r="r" b="b"/>
              <a:pathLst>
                <a:path w="44" h="72">
                  <a:moveTo>
                    <a:pt x="44" y="0"/>
                  </a:moveTo>
                  <a:lnTo>
                    <a:pt x="0" y="0"/>
                  </a:lnTo>
                  <a:lnTo>
                    <a:pt x="24" y="72"/>
                  </a:lnTo>
                  <a:lnTo>
                    <a:pt x="44"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0" name="Rectangle 20"/>
            <p:cNvSpPr>
              <a:spLocks noChangeArrowheads="1"/>
            </p:cNvSpPr>
            <p:nvPr/>
          </p:nvSpPr>
          <p:spPr bwMode="auto">
            <a:xfrm>
              <a:off x="7273926" y="5997576"/>
              <a:ext cx="249238"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1" name="Rectangle 21"/>
            <p:cNvSpPr>
              <a:spLocks noChangeArrowheads="1"/>
            </p:cNvSpPr>
            <p:nvPr/>
          </p:nvSpPr>
          <p:spPr bwMode="auto">
            <a:xfrm>
              <a:off x="7273926" y="6054726"/>
              <a:ext cx="249238" cy="11113"/>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2" name="Rectangle 22"/>
            <p:cNvSpPr>
              <a:spLocks noChangeArrowheads="1"/>
            </p:cNvSpPr>
            <p:nvPr/>
          </p:nvSpPr>
          <p:spPr bwMode="auto">
            <a:xfrm>
              <a:off x="7273926" y="6115051"/>
              <a:ext cx="249238"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43" name="Rectangle 23"/>
            <p:cNvSpPr>
              <a:spLocks noChangeArrowheads="1"/>
            </p:cNvSpPr>
            <p:nvPr/>
          </p:nvSpPr>
          <p:spPr bwMode="auto">
            <a:xfrm>
              <a:off x="7273926" y="6173788"/>
              <a:ext cx="249238"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sp>
        <p:nvSpPr>
          <p:cNvPr id="11" name="Freeform 26"/>
          <p:cNvSpPr>
            <a:spLocks noEditPoints="1"/>
          </p:cNvSpPr>
          <p:nvPr/>
        </p:nvSpPr>
        <p:spPr bwMode="auto">
          <a:xfrm>
            <a:off x="7951101" y="5749997"/>
            <a:ext cx="451664" cy="451664"/>
          </a:xfrm>
          <a:custGeom>
            <a:avLst/>
            <a:gdLst>
              <a:gd name="T0" fmla="*/ 63 w 190"/>
              <a:gd name="T1" fmla="*/ 184 h 190"/>
              <a:gd name="T2" fmla="*/ 6 w 190"/>
              <a:gd name="T3" fmla="*/ 126 h 190"/>
              <a:gd name="T4" fmla="*/ 6 w 190"/>
              <a:gd name="T5" fmla="*/ 103 h 190"/>
              <a:gd name="T6" fmla="*/ 103 w 190"/>
              <a:gd name="T7" fmla="*/ 6 h 190"/>
              <a:gd name="T8" fmla="*/ 126 w 190"/>
              <a:gd name="T9" fmla="*/ 6 h 190"/>
              <a:gd name="T10" fmla="*/ 184 w 190"/>
              <a:gd name="T11" fmla="*/ 63 h 190"/>
              <a:gd name="T12" fmla="*/ 184 w 190"/>
              <a:gd name="T13" fmla="*/ 87 h 190"/>
              <a:gd name="T14" fmla="*/ 87 w 190"/>
              <a:gd name="T15" fmla="*/ 184 h 190"/>
              <a:gd name="T16" fmla="*/ 63 w 190"/>
              <a:gd name="T17" fmla="*/ 184 h 190"/>
              <a:gd name="T18" fmla="*/ 118 w 190"/>
              <a:gd name="T19" fmla="*/ 15 h 190"/>
              <a:gd name="T20" fmla="*/ 112 w 190"/>
              <a:gd name="T21" fmla="*/ 15 h 190"/>
              <a:gd name="T22" fmla="*/ 15 w 190"/>
              <a:gd name="T23" fmla="*/ 112 h 190"/>
              <a:gd name="T24" fmla="*/ 15 w 190"/>
              <a:gd name="T25" fmla="*/ 118 h 190"/>
              <a:gd name="T26" fmla="*/ 72 w 190"/>
              <a:gd name="T27" fmla="*/ 175 h 190"/>
              <a:gd name="T28" fmla="*/ 78 w 190"/>
              <a:gd name="T29" fmla="*/ 175 h 190"/>
              <a:gd name="T30" fmla="*/ 175 w 190"/>
              <a:gd name="T31" fmla="*/ 78 h 190"/>
              <a:gd name="T32" fmla="*/ 175 w 190"/>
              <a:gd name="T33" fmla="*/ 72 h 190"/>
              <a:gd name="T34" fmla="*/ 118 w 190"/>
              <a:gd name="T35" fmla="*/ 1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90">
                <a:moveTo>
                  <a:pt x="63" y="184"/>
                </a:moveTo>
                <a:cubicBezTo>
                  <a:pt x="6" y="126"/>
                  <a:pt x="6" y="126"/>
                  <a:pt x="6" y="126"/>
                </a:cubicBezTo>
                <a:cubicBezTo>
                  <a:pt x="0" y="120"/>
                  <a:pt x="0" y="110"/>
                  <a:pt x="6" y="103"/>
                </a:cubicBezTo>
                <a:cubicBezTo>
                  <a:pt x="103" y="6"/>
                  <a:pt x="103" y="6"/>
                  <a:pt x="103" y="6"/>
                </a:cubicBezTo>
                <a:cubicBezTo>
                  <a:pt x="110" y="0"/>
                  <a:pt x="120" y="0"/>
                  <a:pt x="126" y="6"/>
                </a:cubicBezTo>
                <a:cubicBezTo>
                  <a:pt x="184" y="63"/>
                  <a:pt x="184" y="63"/>
                  <a:pt x="184" y="63"/>
                </a:cubicBezTo>
                <a:cubicBezTo>
                  <a:pt x="190" y="70"/>
                  <a:pt x="190" y="80"/>
                  <a:pt x="184" y="87"/>
                </a:cubicBezTo>
                <a:cubicBezTo>
                  <a:pt x="87" y="184"/>
                  <a:pt x="87" y="184"/>
                  <a:pt x="87" y="184"/>
                </a:cubicBezTo>
                <a:cubicBezTo>
                  <a:pt x="80" y="190"/>
                  <a:pt x="70" y="190"/>
                  <a:pt x="63" y="184"/>
                </a:cubicBezTo>
                <a:close/>
                <a:moveTo>
                  <a:pt x="118" y="15"/>
                </a:moveTo>
                <a:cubicBezTo>
                  <a:pt x="116" y="13"/>
                  <a:pt x="113" y="13"/>
                  <a:pt x="112" y="15"/>
                </a:cubicBezTo>
                <a:cubicBezTo>
                  <a:pt x="15" y="112"/>
                  <a:pt x="15" y="112"/>
                  <a:pt x="15" y="112"/>
                </a:cubicBezTo>
                <a:cubicBezTo>
                  <a:pt x="13" y="114"/>
                  <a:pt x="13" y="116"/>
                  <a:pt x="15" y="118"/>
                </a:cubicBezTo>
                <a:cubicBezTo>
                  <a:pt x="72" y="175"/>
                  <a:pt x="72" y="175"/>
                  <a:pt x="72" y="175"/>
                </a:cubicBezTo>
                <a:cubicBezTo>
                  <a:pt x="74" y="177"/>
                  <a:pt x="76" y="177"/>
                  <a:pt x="78" y="175"/>
                </a:cubicBezTo>
                <a:cubicBezTo>
                  <a:pt x="175" y="78"/>
                  <a:pt x="175" y="78"/>
                  <a:pt x="175" y="78"/>
                </a:cubicBezTo>
                <a:cubicBezTo>
                  <a:pt x="177" y="76"/>
                  <a:pt x="177" y="74"/>
                  <a:pt x="175" y="72"/>
                </a:cubicBezTo>
                <a:lnTo>
                  <a:pt x="118" y="15"/>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nvGrpSpPr>
          <p:cNvPr id="12" name="组合 11"/>
          <p:cNvGrpSpPr/>
          <p:nvPr/>
        </p:nvGrpSpPr>
        <p:grpSpPr>
          <a:xfrm>
            <a:off x="7238406" y="5762544"/>
            <a:ext cx="425178" cy="427965"/>
            <a:chOff x="6389688" y="5911851"/>
            <a:chExt cx="484188" cy="487362"/>
          </a:xfrm>
        </p:grpSpPr>
        <p:sp>
          <p:nvSpPr>
            <p:cNvPr id="730" name="Freeform 24"/>
            <p:cNvSpPr/>
            <p:nvPr/>
          </p:nvSpPr>
          <p:spPr bwMode="auto">
            <a:xfrm>
              <a:off x="6697663" y="5911851"/>
              <a:ext cx="173038" cy="173038"/>
            </a:xfrm>
            <a:custGeom>
              <a:avLst/>
              <a:gdLst>
                <a:gd name="T0" fmla="*/ 47 w 64"/>
                <a:gd name="T1" fmla="*/ 60 h 64"/>
                <a:gd name="T2" fmla="*/ 33 w 64"/>
                <a:gd name="T3" fmla="*/ 60 h 64"/>
                <a:gd name="T4" fmla="*/ 4 w 64"/>
                <a:gd name="T5" fmla="*/ 31 h 64"/>
                <a:gd name="T6" fmla="*/ 4 w 64"/>
                <a:gd name="T7" fmla="*/ 16 h 64"/>
                <a:gd name="T8" fmla="*/ 17 w 64"/>
                <a:gd name="T9" fmla="*/ 4 h 64"/>
                <a:gd name="T10" fmla="*/ 31 w 64"/>
                <a:gd name="T11" fmla="*/ 4 h 64"/>
                <a:gd name="T12" fmla="*/ 60 w 64"/>
                <a:gd name="T13" fmla="*/ 33 h 64"/>
                <a:gd name="T14" fmla="*/ 60 w 64"/>
                <a:gd name="T15" fmla="*/ 47 h 64"/>
                <a:gd name="T16" fmla="*/ 47 w 64"/>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47" y="60"/>
                  </a:moveTo>
                  <a:cubicBezTo>
                    <a:pt x="43" y="64"/>
                    <a:pt x="37" y="64"/>
                    <a:pt x="33" y="60"/>
                  </a:cubicBezTo>
                  <a:cubicBezTo>
                    <a:pt x="4" y="31"/>
                    <a:pt x="4" y="31"/>
                    <a:pt x="4" y="31"/>
                  </a:cubicBezTo>
                  <a:cubicBezTo>
                    <a:pt x="0" y="27"/>
                    <a:pt x="0" y="20"/>
                    <a:pt x="4" y="16"/>
                  </a:cubicBezTo>
                  <a:cubicBezTo>
                    <a:pt x="17" y="4"/>
                    <a:pt x="17" y="4"/>
                    <a:pt x="17" y="4"/>
                  </a:cubicBezTo>
                  <a:cubicBezTo>
                    <a:pt x="21" y="0"/>
                    <a:pt x="27" y="0"/>
                    <a:pt x="31" y="4"/>
                  </a:cubicBezTo>
                  <a:cubicBezTo>
                    <a:pt x="60" y="33"/>
                    <a:pt x="60" y="33"/>
                    <a:pt x="60" y="33"/>
                  </a:cubicBezTo>
                  <a:cubicBezTo>
                    <a:pt x="64" y="37"/>
                    <a:pt x="64" y="43"/>
                    <a:pt x="60" y="47"/>
                  </a:cubicBezTo>
                  <a:lnTo>
                    <a:pt x="47" y="6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1" name="Freeform 25"/>
            <p:cNvSpPr/>
            <p:nvPr/>
          </p:nvSpPr>
          <p:spPr bwMode="auto">
            <a:xfrm>
              <a:off x="6389688" y="5916613"/>
              <a:ext cx="484188" cy="482600"/>
            </a:xfrm>
            <a:custGeom>
              <a:avLst/>
              <a:gdLst>
                <a:gd name="T0" fmla="*/ 117 w 305"/>
                <a:gd name="T1" fmla="*/ 304 h 304"/>
                <a:gd name="T2" fmla="*/ 0 w 305"/>
                <a:gd name="T3" fmla="*/ 186 h 304"/>
                <a:gd name="T4" fmla="*/ 187 w 305"/>
                <a:gd name="T5" fmla="*/ 0 h 304"/>
                <a:gd name="T6" fmla="*/ 305 w 305"/>
                <a:gd name="T7" fmla="*/ 118 h 304"/>
                <a:gd name="T8" fmla="*/ 117 w 305"/>
                <a:gd name="T9" fmla="*/ 304 h 304"/>
              </a:gdLst>
              <a:ahLst/>
              <a:cxnLst>
                <a:cxn ang="0">
                  <a:pos x="T0" y="T1"/>
                </a:cxn>
                <a:cxn ang="0">
                  <a:pos x="T2" y="T3"/>
                </a:cxn>
                <a:cxn ang="0">
                  <a:pos x="T4" y="T5"/>
                </a:cxn>
                <a:cxn ang="0">
                  <a:pos x="T6" y="T7"/>
                </a:cxn>
                <a:cxn ang="0">
                  <a:pos x="T8" y="T9"/>
                </a:cxn>
              </a:cxnLst>
              <a:rect l="0" t="0" r="r" b="b"/>
              <a:pathLst>
                <a:path w="305" h="304">
                  <a:moveTo>
                    <a:pt x="117" y="304"/>
                  </a:moveTo>
                  <a:lnTo>
                    <a:pt x="0" y="186"/>
                  </a:lnTo>
                  <a:lnTo>
                    <a:pt x="187" y="0"/>
                  </a:lnTo>
                  <a:lnTo>
                    <a:pt x="305" y="118"/>
                  </a:lnTo>
                  <a:lnTo>
                    <a:pt x="117" y="304"/>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32" name="Freeform 27"/>
            <p:cNvSpPr/>
            <p:nvPr/>
          </p:nvSpPr>
          <p:spPr bwMode="auto">
            <a:xfrm>
              <a:off x="6483351" y="6046788"/>
              <a:ext cx="298450" cy="173038"/>
            </a:xfrm>
            <a:custGeom>
              <a:avLst/>
              <a:gdLst>
                <a:gd name="T0" fmla="*/ 144 w 188"/>
                <a:gd name="T1" fmla="*/ 0 h 109"/>
                <a:gd name="T2" fmla="*/ 188 w 188"/>
                <a:gd name="T3" fmla="*/ 44 h 109"/>
                <a:gd name="T4" fmla="*/ 104 w 188"/>
                <a:gd name="T5" fmla="*/ 68 h 109"/>
                <a:gd name="T6" fmla="*/ 138 w 188"/>
                <a:gd name="T7" fmla="*/ 102 h 109"/>
                <a:gd name="T8" fmla="*/ 0 w 188"/>
                <a:gd name="T9" fmla="*/ 109 h 109"/>
                <a:gd name="T10" fmla="*/ 65 w 188"/>
                <a:gd name="T11" fmla="*/ 82 h 109"/>
                <a:gd name="T12" fmla="*/ 31 w 188"/>
                <a:gd name="T13" fmla="*/ 49 h 109"/>
                <a:gd name="T14" fmla="*/ 144 w 188"/>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09">
                  <a:moveTo>
                    <a:pt x="144" y="0"/>
                  </a:moveTo>
                  <a:lnTo>
                    <a:pt x="188" y="44"/>
                  </a:lnTo>
                  <a:lnTo>
                    <a:pt x="104" y="68"/>
                  </a:lnTo>
                  <a:lnTo>
                    <a:pt x="138" y="102"/>
                  </a:lnTo>
                  <a:lnTo>
                    <a:pt x="0" y="109"/>
                  </a:lnTo>
                  <a:lnTo>
                    <a:pt x="65" y="82"/>
                  </a:lnTo>
                  <a:lnTo>
                    <a:pt x="31" y="49"/>
                  </a:lnTo>
                  <a:lnTo>
                    <a:pt x="144"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3" name="组合 12"/>
          <p:cNvGrpSpPr/>
          <p:nvPr/>
        </p:nvGrpSpPr>
        <p:grpSpPr>
          <a:xfrm>
            <a:off x="6500618" y="5749997"/>
            <a:ext cx="450270" cy="451664"/>
            <a:chOff x="5702301" y="5897563"/>
            <a:chExt cx="512763" cy="514350"/>
          </a:xfrm>
        </p:grpSpPr>
        <p:sp>
          <p:nvSpPr>
            <p:cNvPr id="716" name="Freeform 28"/>
            <p:cNvSpPr/>
            <p:nvPr/>
          </p:nvSpPr>
          <p:spPr bwMode="auto">
            <a:xfrm>
              <a:off x="6042026" y="5897563"/>
              <a:ext cx="173038" cy="173038"/>
            </a:xfrm>
            <a:custGeom>
              <a:avLst/>
              <a:gdLst>
                <a:gd name="T0" fmla="*/ 38 w 64"/>
                <a:gd name="T1" fmla="*/ 64 h 64"/>
                <a:gd name="T2" fmla="*/ 31 w 64"/>
                <a:gd name="T3" fmla="*/ 57 h 64"/>
                <a:gd name="T4" fmla="*/ 51 w 64"/>
                <a:gd name="T5" fmla="*/ 37 h 64"/>
                <a:gd name="T6" fmla="*/ 51 w 64"/>
                <a:gd name="T7" fmla="*/ 31 h 64"/>
                <a:gd name="T8" fmla="*/ 33 w 64"/>
                <a:gd name="T9" fmla="*/ 13 h 64"/>
                <a:gd name="T10" fmla="*/ 27 w 64"/>
                <a:gd name="T11" fmla="*/ 13 h 64"/>
                <a:gd name="T12" fmla="*/ 7 w 64"/>
                <a:gd name="T13" fmla="*/ 33 h 64"/>
                <a:gd name="T14" fmla="*/ 0 w 64"/>
                <a:gd name="T15" fmla="*/ 25 h 64"/>
                <a:gd name="T16" fmla="*/ 20 w 64"/>
                <a:gd name="T17" fmla="*/ 6 h 64"/>
                <a:gd name="T18" fmla="*/ 40 w 64"/>
                <a:gd name="T19" fmla="*/ 5 h 64"/>
                <a:gd name="T20" fmla="*/ 59 w 64"/>
                <a:gd name="T21" fmla="*/ 23 h 64"/>
                <a:gd name="T22" fmla="*/ 58 w 64"/>
                <a:gd name="T23" fmla="*/ 44 h 64"/>
                <a:gd name="T24" fmla="*/ 38 w 64"/>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38" y="64"/>
                  </a:moveTo>
                  <a:cubicBezTo>
                    <a:pt x="31" y="57"/>
                    <a:pt x="31" y="57"/>
                    <a:pt x="31" y="57"/>
                  </a:cubicBezTo>
                  <a:cubicBezTo>
                    <a:pt x="51" y="37"/>
                    <a:pt x="51" y="37"/>
                    <a:pt x="51" y="37"/>
                  </a:cubicBezTo>
                  <a:cubicBezTo>
                    <a:pt x="53" y="35"/>
                    <a:pt x="53" y="32"/>
                    <a:pt x="51" y="31"/>
                  </a:cubicBezTo>
                  <a:cubicBezTo>
                    <a:pt x="33" y="13"/>
                    <a:pt x="33" y="13"/>
                    <a:pt x="33" y="13"/>
                  </a:cubicBezTo>
                  <a:cubicBezTo>
                    <a:pt x="32" y="11"/>
                    <a:pt x="29" y="11"/>
                    <a:pt x="27" y="13"/>
                  </a:cubicBezTo>
                  <a:cubicBezTo>
                    <a:pt x="7" y="33"/>
                    <a:pt x="7" y="33"/>
                    <a:pt x="7" y="33"/>
                  </a:cubicBezTo>
                  <a:cubicBezTo>
                    <a:pt x="0" y="25"/>
                    <a:pt x="0" y="25"/>
                    <a:pt x="0" y="25"/>
                  </a:cubicBezTo>
                  <a:cubicBezTo>
                    <a:pt x="20" y="6"/>
                    <a:pt x="20" y="6"/>
                    <a:pt x="20" y="6"/>
                  </a:cubicBezTo>
                  <a:cubicBezTo>
                    <a:pt x="25" y="0"/>
                    <a:pt x="35" y="0"/>
                    <a:pt x="40" y="5"/>
                  </a:cubicBezTo>
                  <a:cubicBezTo>
                    <a:pt x="59" y="23"/>
                    <a:pt x="59" y="23"/>
                    <a:pt x="59" y="23"/>
                  </a:cubicBezTo>
                  <a:cubicBezTo>
                    <a:pt x="64" y="29"/>
                    <a:pt x="64" y="38"/>
                    <a:pt x="58" y="44"/>
                  </a:cubicBezTo>
                  <a:lnTo>
                    <a:pt x="38" y="64"/>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7" name="Freeform 29"/>
            <p:cNvSpPr/>
            <p:nvPr/>
          </p:nvSpPr>
          <p:spPr bwMode="auto">
            <a:xfrm>
              <a:off x="6091238" y="5967413"/>
              <a:ext cx="50800" cy="55563"/>
            </a:xfrm>
            <a:custGeom>
              <a:avLst/>
              <a:gdLst>
                <a:gd name="T0" fmla="*/ 5 w 19"/>
                <a:gd name="T1" fmla="*/ 19 h 20"/>
                <a:gd name="T2" fmla="*/ 1 w 19"/>
                <a:gd name="T3" fmla="*/ 19 h 20"/>
                <a:gd name="T4" fmla="*/ 1 w 19"/>
                <a:gd name="T5" fmla="*/ 19 h 20"/>
                <a:gd name="T6" fmla="*/ 1 w 19"/>
                <a:gd name="T7" fmla="*/ 14 h 20"/>
                <a:gd name="T8" fmla="*/ 14 w 19"/>
                <a:gd name="T9" fmla="*/ 2 h 20"/>
                <a:gd name="T10" fmla="*/ 18 w 19"/>
                <a:gd name="T11" fmla="*/ 2 h 20"/>
                <a:gd name="T12" fmla="*/ 18 w 19"/>
                <a:gd name="T13" fmla="*/ 2 h 20"/>
                <a:gd name="T14" fmla="*/ 18 w 19"/>
                <a:gd name="T15" fmla="*/ 6 h 20"/>
                <a:gd name="T16" fmla="*/ 5 w 19"/>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5" y="19"/>
                  </a:moveTo>
                  <a:cubicBezTo>
                    <a:pt x="4" y="20"/>
                    <a:pt x="2" y="20"/>
                    <a:pt x="1" y="19"/>
                  </a:cubicBezTo>
                  <a:cubicBezTo>
                    <a:pt x="1" y="19"/>
                    <a:pt x="1" y="19"/>
                    <a:pt x="1" y="19"/>
                  </a:cubicBezTo>
                  <a:cubicBezTo>
                    <a:pt x="0" y="18"/>
                    <a:pt x="0" y="16"/>
                    <a:pt x="1" y="14"/>
                  </a:cubicBezTo>
                  <a:cubicBezTo>
                    <a:pt x="14" y="2"/>
                    <a:pt x="14" y="2"/>
                    <a:pt x="14" y="2"/>
                  </a:cubicBezTo>
                  <a:cubicBezTo>
                    <a:pt x="15" y="0"/>
                    <a:pt x="17" y="0"/>
                    <a:pt x="18" y="2"/>
                  </a:cubicBezTo>
                  <a:cubicBezTo>
                    <a:pt x="18" y="2"/>
                    <a:pt x="18" y="2"/>
                    <a:pt x="18" y="2"/>
                  </a:cubicBezTo>
                  <a:cubicBezTo>
                    <a:pt x="19" y="3"/>
                    <a:pt x="19" y="5"/>
                    <a:pt x="18" y="6"/>
                  </a:cubicBezTo>
                  <a:lnTo>
                    <a:pt x="5" y="1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8" name="Freeform 30"/>
            <p:cNvSpPr/>
            <p:nvPr/>
          </p:nvSpPr>
          <p:spPr bwMode="auto">
            <a:xfrm>
              <a:off x="5702301" y="5951538"/>
              <a:ext cx="458788" cy="460375"/>
            </a:xfrm>
            <a:custGeom>
              <a:avLst/>
              <a:gdLst>
                <a:gd name="T0" fmla="*/ 4 w 170"/>
                <a:gd name="T1" fmla="*/ 127 h 170"/>
                <a:gd name="T2" fmla="*/ 4 w 170"/>
                <a:gd name="T3" fmla="*/ 143 h 170"/>
                <a:gd name="T4" fmla="*/ 27 w 170"/>
                <a:gd name="T5" fmla="*/ 165 h 170"/>
                <a:gd name="T6" fmla="*/ 43 w 170"/>
                <a:gd name="T7" fmla="*/ 165 h 170"/>
                <a:gd name="T8" fmla="*/ 170 w 170"/>
                <a:gd name="T9" fmla="*/ 39 h 170"/>
                <a:gd name="T10" fmla="*/ 131 w 170"/>
                <a:gd name="T11" fmla="*/ 0 h 170"/>
                <a:gd name="T12" fmla="*/ 4 w 170"/>
                <a:gd name="T13" fmla="*/ 127 h 170"/>
              </a:gdLst>
              <a:ahLst/>
              <a:cxnLst>
                <a:cxn ang="0">
                  <a:pos x="T0" y="T1"/>
                </a:cxn>
                <a:cxn ang="0">
                  <a:pos x="T2" y="T3"/>
                </a:cxn>
                <a:cxn ang="0">
                  <a:pos x="T4" y="T5"/>
                </a:cxn>
                <a:cxn ang="0">
                  <a:pos x="T6" y="T7"/>
                </a:cxn>
                <a:cxn ang="0">
                  <a:pos x="T8" y="T9"/>
                </a:cxn>
                <a:cxn ang="0">
                  <a:pos x="T10" y="T11"/>
                </a:cxn>
                <a:cxn ang="0">
                  <a:pos x="T12" y="T13"/>
                </a:cxn>
              </a:cxnLst>
              <a:rect l="0" t="0" r="r" b="b"/>
              <a:pathLst>
                <a:path w="170" h="170">
                  <a:moveTo>
                    <a:pt x="4" y="127"/>
                  </a:moveTo>
                  <a:cubicBezTo>
                    <a:pt x="0" y="131"/>
                    <a:pt x="0" y="138"/>
                    <a:pt x="4" y="143"/>
                  </a:cubicBezTo>
                  <a:cubicBezTo>
                    <a:pt x="27" y="165"/>
                    <a:pt x="27" y="165"/>
                    <a:pt x="27" y="165"/>
                  </a:cubicBezTo>
                  <a:cubicBezTo>
                    <a:pt x="31" y="170"/>
                    <a:pt x="39" y="170"/>
                    <a:pt x="43" y="165"/>
                  </a:cubicBezTo>
                  <a:cubicBezTo>
                    <a:pt x="170" y="39"/>
                    <a:pt x="170" y="39"/>
                    <a:pt x="170" y="39"/>
                  </a:cubicBezTo>
                  <a:cubicBezTo>
                    <a:pt x="131" y="0"/>
                    <a:pt x="131" y="0"/>
                    <a:pt x="131" y="0"/>
                  </a:cubicBezTo>
                  <a:lnTo>
                    <a:pt x="4" y="127"/>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9" name="Freeform 31"/>
            <p:cNvSpPr/>
            <p:nvPr/>
          </p:nvSpPr>
          <p:spPr bwMode="auto">
            <a:xfrm>
              <a:off x="5837238" y="6249988"/>
              <a:ext cx="26988" cy="26988"/>
            </a:xfrm>
            <a:custGeom>
              <a:avLst/>
              <a:gdLst>
                <a:gd name="T0" fmla="*/ 8 w 10"/>
                <a:gd name="T1" fmla="*/ 8 h 10"/>
                <a:gd name="T2" fmla="*/ 2 w 10"/>
                <a:gd name="T3" fmla="*/ 8 h 10"/>
                <a:gd name="T4" fmla="*/ 2 w 10"/>
                <a:gd name="T5" fmla="*/ 2 h 10"/>
                <a:gd name="T6" fmla="*/ 8 w 10"/>
                <a:gd name="T7" fmla="*/ 2 h 10"/>
                <a:gd name="T8" fmla="*/ 8 w 10"/>
                <a:gd name="T9" fmla="*/ 8 h 10"/>
              </a:gdLst>
              <a:ahLst/>
              <a:cxnLst>
                <a:cxn ang="0">
                  <a:pos x="T0" y="T1"/>
                </a:cxn>
                <a:cxn ang="0">
                  <a:pos x="T2" y="T3"/>
                </a:cxn>
                <a:cxn ang="0">
                  <a:pos x="T4" y="T5"/>
                </a:cxn>
                <a:cxn ang="0">
                  <a:pos x="T6" y="T7"/>
                </a:cxn>
                <a:cxn ang="0">
                  <a:pos x="T8" y="T9"/>
                </a:cxn>
              </a:cxnLst>
              <a:rect l="0" t="0" r="r" b="b"/>
              <a:pathLst>
                <a:path w="10" h="10">
                  <a:moveTo>
                    <a:pt x="8" y="8"/>
                  </a:moveTo>
                  <a:cubicBezTo>
                    <a:pt x="6" y="10"/>
                    <a:pt x="4" y="10"/>
                    <a:pt x="2" y="8"/>
                  </a:cubicBezTo>
                  <a:cubicBezTo>
                    <a:pt x="0" y="6"/>
                    <a:pt x="0" y="3"/>
                    <a:pt x="2" y="2"/>
                  </a:cubicBezTo>
                  <a:cubicBezTo>
                    <a:pt x="4" y="0"/>
                    <a:pt x="6" y="0"/>
                    <a:pt x="8" y="2"/>
                  </a:cubicBezTo>
                  <a:cubicBezTo>
                    <a:pt x="10" y="3"/>
                    <a:pt x="10" y="6"/>
                    <a:pt x="8" y="8"/>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0" name="Freeform 32"/>
            <p:cNvSpPr/>
            <p:nvPr/>
          </p:nvSpPr>
          <p:spPr bwMode="auto">
            <a:xfrm>
              <a:off x="5802313" y="6284913"/>
              <a:ext cx="26988" cy="25400"/>
            </a:xfrm>
            <a:custGeom>
              <a:avLst/>
              <a:gdLst>
                <a:gd name="T0" fmla="*/ 8 w 10"/>
                <a:gd name="T1" fmla="*/ 8 h 9"/>
                <a:gd name="T2" fmla="*/ 2 w 10"/>
                <a:gd name="T3" fmla="*/ 8 h 9"/>
                <a:gd name="T4" fmla="*/ 2 w 10"/>
                <a:gd name="T5" fmla="*/ 1 h 9"/>
                <a:gd name="T6" fmla="*/ 8 w 10"/>
                <a:gd name="T7" fmla="*/ 1 h 9"/>
                <a:gd name="T8" fmla="*/ 8 w 10"/>
                <a:gd name="T9" fmla="*/ 8 h 9"/>
              </a:gdLst>
              <a:ahLst/>
              <a:cxnLst>
                <a:cxn ang="0">
                  <a:pos x="T0" y="T1"/>
                </a:cxn>
                <a:cxn ang="0">
                  <a:pos x="T2" y="T3"/>
                </a:cxn>
                <a:cxn ang="0">
                  <a:pos x="T4" y="T5"/>
                </a:cxn>
                <a:cxn ang="0">
                  <a:pos x="T6" y="T7"/>
                </a:cxn>
                <a:cxn ang="0">
                  <a:pos x="T8" y="T9"/>
                </a:cxn>
              </a:cxnLst>
              <a:rect l="0" t="0" r="r" b="b"/>
              <a:pathLst>
                <a:path w="10" h="9">
                  <a:moveTo>
                    <a:pt x="8" y="8"/>
                  </a:moveTo>
                  <a:cubicBezTo>
                    <a:pt x="7" y="9"/>
                    <a:pt x="4" y="9"/>
                    <a:pt x="2" y="8"/>
                  </a:cubicBezTo>
                  <a:cubicBezTo>
                    <a:pt x="0" y="6"/>
                    <a:pt x="0" y="3"/>
                    <a:pt x="2" y="1"/>
                  </a:cubicBezTo>
                  <a:cubicBezTo>
                    <a:pt x="4" y="0"/>
                    <a:pt x="7" y="0"/>
                    <a:pt x="8" y="1"/>
                  </a:cubicBezTo>
                  <a:cubicBezTo>
                    <a:pt x="10" y="3"/>
                    <a:pt x="10" y="6"/>
                    <a:pt x="8" y="8"/>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1" name="Freeform 33"/>
            <p:cNvSpPr/>
            <p:nvPr/>
          </p:nvSpPr>
          <p:spPr bwMode="auto">
            <a:xfrm>
              <a:off x="5768976" y="6319838"/>
              <a:ext cx="23813" cy="25400"/>
            </a:xfrm>
            <a:custGeom>
              <a:avLst/>
              <a:gdLst>
                <a:gd name="T0" fmla="*/ 7 w 9"/>
                <a:gd name="T1" fmla="*/ 8 h 9"/>
                <a:gd name="T2" fmla="*/ 1 w 9"/>
                <a:gd name="T3" fmla="*/ 8 h 9"/>
                <a:gd name="T4" fmla="*/ 1 w 9"/>
                <a:gd name="T5" fmla="*/ 1 h 9"/>
                <a:gd name="T6" fmla="*/ 7 w 9"/>
                <a:gd name="T7" fmla="*/ 1 h 9"/>
                <a:gd name="T8" fmla="*/ 7 w 9"/>
                <a:gd name="T9" fmla="*/ 8 h 9"/>
              </a:gdLst>
              <a:ahLst/>
              <a:cxnLst>
                <a:cxn ang="0">
                  <a:pos x="T0" y="T1"/>
                </a:cxn>
                <a:cxn ang="0">
                  <a:pos x="T2" y="T3"/>
                </a:cxn>
                <a:cxn ang="0">
                  <a:pos x="T4" y="T5"/>
                </a:cxn>
                <a:cxn ang="0">
                  <a:pos x="T6" y="T7"/>
                </a:cxn>
                <a:cxn ang="0">
                  <a:pos x="T8" y="T9"/>
                </a:cxn>
              </a:cxnLst>
              <a:rect l="0" t="0" r="r" b="b"/>
              <a:pathLst>
                <a:path w="9" h="9">
                  <a:moveTo>
                    <a:pt x="7" y="8"/>
                  </a:moveTo>
                  <a:cubicBezTo>
                    <a:pt x="6" y="9"/>
                    <a:pt x="3" y="9"/>
                    <a:pt x="1" y="8"/>
                  </a:cubicBezTo>
                  <a:cubicBezTo>
                    <a:pt x="0" y="6"/>
                    <a:pt x="0" y="3"/>
                    <a:pt x="1" y="1"/>
                  </a:cubicBezTo>
                  <a:cubicBezTo>
                    <a:pt x="3" y="0"/>
                    <a:pt x="6" y="0"/>
                    <a:pt x="7" y="1"/>
                  </a:cubicBezTo>
                  <a:cubicBezTo>
                    <a:pt x="9" y="3"/>
                    <a:pt x="9" y="6"/>
                    <a:pt x="7" y="8"/>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2" name="Freeform 34"/>
            <p:cNvSpPr/>
            <p:nvPr/>
          </p:nvSpPr>
          <p:spPr bwMode="auto">
            <a:xfrm>
              <a:off x="5803901" y="6011863"/>
              <a:ext cx="298450" cy="298450"/>
            </a:xfrm>
            <a:custGeom>
              <a:avLst/>
              <a:gdLst>
                <a:gd name="T0" fmla="*/ 63 w 110"/>
                <a:gd name="T1" fmla="*/ 105 h 110"/>
                <a:gd name="T2" fmla="*/ 47 w 110"/>
                <a:gd name="T3" fmla="*/ 105 h 110"/>
                <a:gd name="T4" fmla="*/ 4 w 110"/>
                <a:gd name="T5" fmla="*/ 63 h 110"/>
                <a:gd name="T6" fmla="*/ 4 w 110"/>
                <a:gd name="T7" fmla="*/ 47 h 110"/>
                <a:gd name="T8" fmla="*/ 47 w 110"/>
                <a:gd name="T9" fmla="*/ 5 h 110"/>
                <a:gd name="T10" fmla="*/ 63 w 110"/>
                <a:gd name="T11" fmla="*/ 5 h 110"/>
                <a:gd name="T12" fmla="*/ 105 w 110"/>
                <a:gd name="T13" fmla="*/ 47 h 110"/>
                <a:gd name="T14" fmla="*/ 105 w 110"/>
                <a:gd name="T15" fmla="*/ 63 h 110"/>
                <a:gd name="T16" fmla="*/ 63 w 110"/>
                <a:gd name="T17" fmla="*/ 10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0">
                  <a:moveTo>
                    <a:pt x="63" y="105"/>
                  </a:moveTo>
                  <a:cubicBezTo>
                    <a:pt x="58" y="110"/>
                    <a:pt x="51" y="110"/>
                    <a:pt x="47" y="105"/>
                  </a:cubicBezTo>
                  <a:cubicBezTo>
                    <a:pt x="4" y="63"/>
                    <a:pt x="4" y="63"/>
                    <a:pt x="4" y="63"/>
                  </a:cubicBezTo>
                  <a:cubicBezTo>
                    <a:pt x="0" y="59"/>
                    <a:pt x="0" y="51"/>
                    <a:pt x="4" y="47"/>
                  </a:cubicBezTo>
                  <a:cubicBezTo>
                    <a:pt x="47" y="5"/>
                    <a:pt x="47" y="5"/>
                    <a:pt x="47" y="5"/>
                  </a:cubicBezTo>
                  <a:cubicBezTo>
                    <a:pt x="51" y="0"/>
                    <a:pt x="58" y="0"/>
                    <a:pt x="63" y="5"/>
                  </a:cubicBezTo>
                  <a:cubicBezTo>
                    <a:pt x="105" y="47"/>
                    <a:pt x="105" y="47"/>
                    <a:pt x="105" y="47"/>
                  </a:cubicBezTo>
                  <a:cubicBezTo>
                    <a:pt x="110" y="51"/>
                    <a:pt x="110" y="59"/>
                    <a:pt x="105" y="63"/>
                  </a:cubicBezTo>
                  <a:lnTo>
                    <a:pt x="63" y="10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3" name="Freeform 35"/>
            <p:cNvSpPr/>
            <p:nvPr/>
          </p:nvSpPr>
          <p:spPr bwMode="auto">
            <a:xfrm>
              <a:off x="5838826" y="6046788"/>
              <a:ext cx="228600" cy="227013"/>
            </a:xfrm>
            <a:custGeom>
              <a:avLst/>
              <a:gdLst>
                <a:gd name="T0" fmla="*/ 48 w 84"/>
                <a:gd name="T1" fmla="*/ 81 h 84"/>
                <a:gd name="T2" fmla="*/ 36 w 84"/>
                <a:gd name="T3" fmla="*/ 81 h 84"/>
                <a:gd name="T4" fmla="*/ 3 w 84"/>
                <a:gd name="T5" fmla="*/ 48 h 84"/>
                <a:gd name="T6" fmla="*/ 3 w 84"/>
                <a:gd name="T7" fmla="*/ 36 h 84"/>
                <a:gd name="T8" fmla="*/ 36 w 84"/>
                <a:gd name="T9" fmla="*/ 3 h 84"/>
                <a:gd name="T10" fmla="*/ 48 w 84"/>
                <a:gd name="T11" fmla="*/ 3 h 84"/>
                <a:gd name="T12" fmla="*/ 80 w 84"/>
                <a:gd name="T13" fmla="*/ 36 h 84"/>
                <a:gd name="T14" fmla="*/ 80 w 84"/>
                <a:gd name="T15" fmla="*/ 48 h 84"/>
                <a:gd name="T16" fmla="*/ 48 w 84"/>
                <a:gd name="T17" fmla="*/ 8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84">
                  <a:moveTo>
                    <a:pt x="48" y="81"/>
                  </a:moveTo>
                  <a:cubicBezTo>
                    <a:pt x="44" y="84"/>
                    <a:pt x="39" y="84"/>
                    <a:pt x="36" y="81"/>
                  </a:cubicBezTo>
                  <a:cubicBezTo>
                    <a:pt x="3" y="48"/>
                    <a:pt x="3" y="48"/>
                    <a:pt x="3" y="48"/>
                  </a:cubicBezTo>
                  <a:cubicBezTo>
                    <a:pt x="0" y="45"/>
                    <a:pt x="0" y="39"/>
                    <a:pt x="3" y="36"/>
                  </a:cubicBezTo>
                  <a:cubicBezTo>
                    <a:pt x="36" y="3"/>
                    <a:pt x="36" y="3"/>
                    <a:pt x="36" y="3"/>
                  </a:cubicBezTo>
                  <a:cubicBezTo>
                    <a:pt x="39" y="0"/>
                    <a:pt x="44" y="0"/>
                    <a:pt x="48" y="3"/>
                  </a:cubicBezTo>
                  <a:cubicBezTo>
                    <a:pt x="80" y="36"/>
                    <a:pt x="80" y="36"/>
                    <a:pt x="80" y="36"/>
                  </a:cubicBezTo>
                  <a:cubicBezTo>
                    <a:pt x="84" y="39"/>
                    <a:pt x="84" y="45"/>
                    <a:pt x="80" y="48"/>
                  </a:cubicBezTo>
                  <a:lnTo>
                    <a:pt x="48" y="81"/>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4" name="Freeform 36"/>
            <p:cNvSpPr/>
            <p:nvPr/>
          </p:nvSpPr>
          <p:spPr bwMode="auto">
            <a:xfrm>
              <a:off x="5934076" y="6070601"/>
              <a:ext cx="60325" cy="57150"/>
            </a:xfrm>
            <a:custGeom>
              <a:avLst/>
              <a:gdLst>
                <a:gd name="T0" fmla="*/ 2 w 22"/>
                <a:gd name="T1" fmla="*/ 19 h 21"/>
                <a:gd name="T2" fmla="*/ 1 w 22"/>
                <a:gd name="T3" fmla="*/ 11 h 21"/>
                <a:gd name="T4" fmla="*/ 8 w 22"/>
                <a:gd name="T5" fmla="*/ 0 h 21"/>
                <a:gd name="T6" fmla="*/ 14 w 22"/>
                <a:gd name="T7" fmla="*/ 3 h 21"/>
                <a:gd name="T8" fmla="*/ 12 w 22"/>
                <a:gd name="T9" fmla="*/ 9 h 21"/>
                <a:gd name="T10" fmla="*/ 18 w 22"/>
                <a:gd name="T11" fmla="*/ 8 h 21"/>
                <a:gd name="T12" fmla="*/ 21 w 22"/>
                <a:gd name="T13" fmla="*/ 14 h 21"/>
                <a:gd name="T14" fmla="*/ 11 w 22"/>
                <a:gd name="T15" fmla="*/ 21 h 21"/>
                <a:gd name="T16" fmla="*/ 2 w 22"/>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2" y="19"/>
                  </a:moveTo>
                  <a:cubicBezTo>
                    <a:pt x="2" y="19"/>
                    <a:pt x="0" y="15"/>
                    <a:pt x="1" y="11"/>
                  </a:cubicBezTo>
                  <a:cubicBezTo>
                    <a:pt x="1" y="6"/>
                    <a:pt x="3" y="2"/>
                    <a:pt x="8" y="0"/>
                  </a:cubicBezTo>
                  <a:cubicBezTo>
                    <a:pt x="10" y="0"/>
                    <a:pt x="13" y="1"/>
                    <a:pt x="14" y="3"/>
                  </a:cubicBezTo>
                  <a:cubicBezTo>
                    <a:pt x="15" y="5"/>
                    <a:pt x="12" y="9"/>
                    <a:pt x="12" y="9"/>
                  </a:cubicBezTo>
                  <a:cubicBezTo>
                    <a:pt x="12" y="9"/>
                    <a:pt x="16" y="7"/>
                    <a:pt x="18" y="8"/>
                  </a:cubicBezTo>
                  <a:cubicBezTo>
                    <a:pt x="20" y="9"/>
                    <a:pt x="22" y="11"/>
                    <a:pt x="21" y="14"/>
                  </a:cubicBezTo>
                  <a:cubicBezTo>
                    <a:pt x="20" y="18"/>
                    <a:pt x="15" y="20"/>
                    <a:pt x="11" y="21"/>
                  </a:cubicBezTo>
                  <a:cubicBezTo>
                    <a:pt x="7" y="21"/>
                    <a:pt x="2" y="19"/>
                    <a:pt x="2" y="1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5" name="Freeform 37"/>
            <p:cNvSpPr/>
            <p:nvPr/>
          </p:nvSpPr>
          <p:spPr bwMode="auto">
            <a:xfrm>
              <a:off x="6002338" y="6116638"/>
              <a:ext cx="39688" cy="41275"/>
            </a:xfrm>
            <a:custGeom>
              <a:avLst/>
              <a:gdLst>
                <a:gd name="T0" fmla="*/ 15 w 15"/>
                <a:gd name="T1" fmla="*/ 14 h 15"/>
                <a:gd name="T2" fmla="*/ 13 w 15"/>
                <a:gd name="T3" fmla="*/ 14 h 15"/>
                <a:gd name="T4" fmla="*/ 1 w 15"/>
                <a:gd name="T5" fmla="*/ 2 h 15"/>
                <a:gd name="T6" fmla="*/ 1 w 15"/>
                <a:gd name="T7" fmla="*/ 0 h 15"/>
                <a:gd name="T8" fmla="*/ 1 w 15"/>
                <a:gd name="T9" fmla="*/ 0 h 15"/>
                <a:gd name="T10" fmla="*/ 3 w 15"/>
                <a:gd name="T11" fmla="*/ 0 h 15"/>
                <a:gd name="T12" fmla="*/ 15 w 15"/>
                <a:gd name="T13" fmla="*/ 12 h 15"/>
                <a:gd name="T14" fmla="*/ 15 w 15"/>
                <a:gd name="T15" fmla="*/ 1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15" y="14"/>
                  </a:moveTo>
                  <a:cubicBezTo>
                    <a:pt x="14" y="15"/>
                    <a:pt x="13" y="15"/>
                    <a:pt x="13" y="14"/>
                  </a:cubicBezTo>
                  <a:cubicBezTo>
                    <a:pt x="1" y="2"/>
                    <a:pt x="1" y="2"/>
                    <a:pt x="1" y="2"/>
                  </a:cubicBezTo>
                  <a:cubicBezTo>
                    <a:pt x="0" y="2"/>
                    <a:pt x="0" y="1"/>
                    <a:pt x="1" y="0"/>
                  </a:cubicBezTo>
                  <a:cubicBezTo>
                    <a:pt x="1" y="0"/>
                    <a:pt x="1" y="0"/>
                    <a:pt x="1" y="0"/>
                  </a:cubicBezTo>
                  <a:cubicBezTo>
                    <a:pt x="1" y="0"/>
                    <a:pt x="2" y="0"/>
                    <a:pt x="3" y="0"/>
                  </a:cubicBezTo>
                  <a:cubicBezTo>
                    <a:pt x="15" y="12"/>
                    <a:pt x="15" y="12"/>
                    <a:pt x="15" y="12"/>
                  </a:cubicBezTo>
                  <a:cubicBezTo>
                    <a:pt x="15" y="13"/>
                    <a:pt x="15" y="14"/>
                    <a:pt x="15" y="14"/>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6" name="Freeform 38"/>
            <p:cNvSpPr/>
            <p:nvPr/>
          </p:nvSpPr>
          <p:spPr bwMode="auto">
            <a:xfrm>
              <a:off x="5986463" y="6130926"/>
              <a:ext cx="42863" cy="42863"/>
            </a:xfrm>
            <a:custGeom>
              <a:avLst/>
              <a:gdLst>
                <a:gd name="T0" fmla="*/ 15 w 16"/>
                <a:gd name="T1" fmla="*/ 15 h 16"/>
                <a:gd name="T2" fmla="*/ 13 w 16"/>
                <a:gd name="T3" fmla="*/ 15 h 16"/>
                <a:gd name="T4" fmla="*/ 1 w 16"/>
                <a:gd name="T5" fmla="*/ 3 h 16"/>
                <a:gd name="T6" fmla="*/ 1 w 16"/>
                <a:gd name="T7" fmla="*/ 1 h 16"/>
                <a:gd name="T8" fmla="*/ 1 w 16"/>
                <a:gd name="T9" fmla="*/ 1 h 16"/>
                <a:gd name="T10" fmla="*/ 3 w 16"/>
                <a:gd name="T11" fmla="*/ 1 h 16"/>
                <a:gd name="T12" fmla="*/ 15 w 16"/>
                <a:gd name="T13" fmla="*/ 13 h 16"/>
                <a:gd name="T14" fmla="*/ 15 w 16"/>
                <a:gd name="T15" fmla="*/ 1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15" y="15"/>
                  </a:moveTo>
                  <a:cubicBezTo>
                    <a:pt x="14" y="16"/>
                    <a:pt x="14" y="16"/>
                    <a:pt x="13" y="15"/>
                  </a:cubicBezTo>
                  <a:cubicBezTo>
                    <a:pt x="1" y="3"/>
                    <a:pt x="1" y="3"/>
                    <a:pt x="1" y="3"/>
                  </a:cubicBezTo>
                  <a:cubicBezTo>
                    <a:pt x="0" y="2"/>
                    <a:pt x="0" y="1"/>
                    <a:pt x="1" y="1"/>
                  </a:cubicBezTo>
                  <a:cubicBezTo>
                    <a:pt x="1" y="1"/>
                    <a:pt x="1" y="1"/>
                    <a:pt x="1" y="1"/>
                  </a:cubicBezTo>
                  <a:cubicBezTo>
                    <a:pt x="2" y="0"/>
                    <a:pt x="2" y="0"/>
                    <a:pt x="3" y="1"/>
                  </a:cubicBezTo>
                  <a:cubicBezTo>
                    <a:pt x="15" y="13"/>
                    <a:pt x="15" y="13"/>
                    <a:pt x="15" y="13"/>
                  </a:cubicBezTo>
                  <a:cubicBezTo>
                    <a:pt x="16" y="13"/>
                    <a:pt x="16" y="14"/>
                    <a:pt x="15" y="1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7" name="Freeform 39"/>
            <p:cNvSpPr/>
            <p:nvPr/>
          </p:nvSpPr>
          <p:spPr bwMode="auto">
            <a:xfrm>
              <a:off x="5969001" y="6146801"/>
              <a:ext cx="44450" cy="41275"/>
            </a:xfrm>
            <a:custGeom>
              <a:avLst/>
              <a:gdLst>
                <a:gd name="T0" fmla="*/ 15 w 16"/>
                <a:gd name="T1" fmla="*/ 15 h 15"/>
                <a:gd name="T2" fmla="*/ 13 w 16"/>
                <a:gd name="T3" fmla="*/ 15 h 15"/>
                <a:gd name="T4" fmla="*/ 1 w 16"/>
                <a:gd name="T5" fmla="*/ 3 h 15"/>
                <a:gd name="T6" fmla="*/ 1 w 16"/>
                <a:gd name="T7" fmla="*/ 1 h 15"/>
                <a:gd name="T8" fmla="*/ 1 w 16"/>
                <a:gd name="T9" fmla="*/ 1 h 15"/>
                <a:gd name="T10" fmla="*/ 3 w 16"/>
                <a:gd name="T11" fmla="*/ 1 h 15"/>
                <a:gd name="T12" fmla="*/ 15 w 16"/>
                <a:gd name="T13" fmla="*/ 13 h 15"/>
                <a:gd name="T14" fmla="*/ 15 w 1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15" y="15"/>
                  </a:moveTo>
                  <a:cubicBezTo>
                    <a:pt x="15" y="15"/>
                    <a:pt x="14" y="15"/>
                    <a:pt x="13" y="15"/>
                  </a:cubicBezTo>
                  <a:cubicBezTo>
                    <a:pt x="1" y="3"/>
                    <a:pt x="1" y="3"/>
                    <a:pt x="1" y="3"/>
                  </a:cubicBezTo>
                  <a:cubicBezTo>
                    <a:pt x="0" y="2"/>
                    <a:pt x="0" y="1"/>
                    <a:pt x="1" y="1"/>
                  </a:cubicBezTo>
                  <a:cubicBezTo>
                    <a:pt x="1" y="1"/>
                    <a:pt x="1" y="1"/>
                    <a:pt x="1" y="1"/>
                  </a:cubicBezTo>
                  <a:cubicBezTo>
                    <a:pt x="2" y="0"/>
                    <a:pt x="3" y="0"/>
                    <a:pt x="3" y="1"/>
                  </a:cubicBezTo>
                  <a:cubicBezTo>
                    <a:pt x="15" y="13"/>
                    <a:pt x="15" y="13"/>
                    <a:pt x="15" y="13"/>
                  </a:cubicBezTo>
                  <a:cubicBezTo>
                    <a:pt x="16" y="13"/>
                    <a:pt x="16" y="14"/>
                    <a:pt x="15" y="1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8" name="Freeform 40"/>
            <p:cNvSpPr/>
            <p:nvPr/>
          </p:nvSpPr>
          <p:spPr bwMode="auto">
            <a:xfrm>
              <a:off x="5883276" y="6115051"/>
              <a:ext cx="65088" cy="88900"/>
            </a:xfrm>
            <a:custGeom>
              <a:avLst/>
              <a:gdLst>
                <a:gd name="T0" fmla="*/ 3 w 24"/>
                <a:gd name="T1" fmla="*/ 31 h 33"/>
                <a:gd name="T2" fmla="*/ 2 w 24"/>
                <a:gd name="T3" fmla="*/ 27 h 33"/>
                <a:gd name="T4" fmla="*/ 17 w 24"/>
                <a:gd name="T5" fmla="*/ 13 h 33"/>
                <a:gd name="T6" fmla="*/ 11 w 24"/>
                <a:gd name="T7" fmla="*/ 7 h 33"/>
                <a:gd name="T8" fmla="*/ 6 w 24"/>
                <a:gd name="T9" fmla="*/ 13 h 33"/>
                <a:gd name="T10" fmla="*/ 2 w 24"/>
                <a:gd name="T11" fmla="*/ 13 h 33"/>
                <a:gd name="T12" fmla="*/ 1 w 24"/>
                <a:gd name="T13" fmla="*/ 9 h 33"/>
                <a:gd name="T14" fmla="*/ 9 w 24"/>
                <a:gd name="T15" fmla="*/ 1 h 33"/>
                <a:gd name="T16" fmla="*/ 13 w 24"/>
                <a:gd name="T17" fmla="*/ 2 h 33"/>
                <a:gd name="T18" fmla="*/ 23 w 24"/>
                <a:gd name="T19" fmla="*/ 11 h 33"/>
                <a:gd name="T20" fmla="*/ 23 w 24"/>
                <a:gd name="T21" fmla="*/ 15 h 33"/>
                <a:gd name="T22" fmla="*/ 7 w 24"/>
                <a:gd name="T23" fmla="*/ 32 h 33"/>
                <a:gd name="T24" fmla="*/ 3 w 24"/>
                <a:gd name="T25"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3">
                  <a:moveTo>
                    <a:pt x="3" y="31"/>
                  </a:moveTo>
                  <a:cubicBezTo>
                    <a:pt x="2" y="30"/>
                    <a:pt x="1" y="28"/>
                    <a:pt x="2" y="27"/>
                  </a:cubicBezTo>
                  <a:cubicBezTo>
                    <a:pt x="17" y="13"/>
                    <a:pt x="17" y="13"/>
                    <a:pt x="17" y="13"/>
                  </a:cubicBezTo>
                  <a:cubicBezTo>
                    <a:pt x="11" y="7"/>
                    <a:pt x="11" y="7"/>
                    <a:pt x="11" y="7"/>
                  </a:cubicBezTo>
                  <a:cubicBezTo>
                    <a:pt x="6" y="13"/>
                    <a:pt x="6" y="13"/>
                    <a:pt x="6" y="13"/>
                  </a:cubicBezTo>
                  <a:cubicBezTo>
                    <a:pt x="5" y="14"/>
                    <a:pt x="3" y="14"/>
                    <a:pt x="2" y="13"/>
                  </a:cubicBezTo>
                  <a:cubicBezTo>
                    <a:pt x="0" y="12"/>
                    <a:pt x="0" y="10"/>
                    <a:pt x="1" y="9"/>
                  </a:cubicBezTo>
                  <a:cubicBezTo>
                    <a:pt x="9" y="1"/>
                    <a:pt x="9" y="1"/>
                    <a:pt x="9" y="1"/>
                  </a:cubicBezTo>
                  <a:cubicBezTo>
                    <a:pt x="10" y="0"/>
                    <a:pt x="12" y="0"/>
                    <a:pt x="13" y="2"/>
                  </a:cubicBezTo>
                  <a:cubicBezTo>
                    <a:pt x="23" y="11"/>
                    <a:pt x="23" y="11"/>
                    <a:pt x="23" y="11"/>
                  </a:cubicBezTo>
                  <a:cubicBezTo>
                    <a:pt x="24" y="13"/>
                    <a:pt x="24" y="14"/>
                    <a:pt x="23" y="15"/>
                  </a:cubicBezTo>
                  <a:cubicBezTo>
                    <a:pt x="7" y="32"/>
                    <a:pt x="7" y="32"/>
                    <a:pt x="7" y="32"/>
                  </a:cubicBezTo>
                  <a:cubicBezTo>
                    <a:pt x="6" y="33"/>
                    <a:pt x="4" y="33"/>
                    <a:pt x="3" y="3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29" name="Freeform 41"/>
            <p:cNvSpPr>
              <a:spLocks noEditPoints="1"/>
            </p:cNvSpPr>
            <p:nvPr/>
          </p:nvSpPr>
          <p:spPr bwMode="auto">
            <a:xfrm>
              <a:off x="5929313" y="6162676"/>
              <a:ext cx="66675" cy="90488"/>
            </a:xfrm>
            <a:custGeom>
              <a:avLst/>
              <a:gdLst>
                <a:gd name="T0" fmla="*/ 4 w 25"/>
                <a:gd name="T1" fmla="*/ 31 h 33"/>
                <a:gd name="T2" fmla="*/ 3 w 25"/>
                <a:gd name="T3" fmla="*/ 27 h 33"/>
                <a:gd name="T4" fmla="*/ 10 w 25"/>
                <a:gd name="T5" fmla="*/ 21 h 33"/>
                <a:gd name="T6" fmla="*/ 2 w 25"/>
                <a:gd name="T7" fmla="*/ 13 h 33"/>
                <a:gd name="T8" fmla="*/ 1 w 25"/>
                <a:gd name="T9" fmla="*/ 9 h 33"/>
                <a:gd name="T10" fmla="*/ 10 w 25"/>
                <a:gd name="T11" fmla="*/ 1 h 33"/>
                <a:gd name="T12" fmla="*/ 14 w 25"/>
                <a:gd name="T13" fmla="*/ 1 h 33"/>
                <a:gd name="T14" fmla="*/ 23 w 25"/>
                <a:gd name="T15" fmla="*/ 11 h 33"/>
                <a:gd name="T16" fmla="*/ 24 w 25"/>
                <a:gd name="T17" fmla="*/ 15 h 33"/>
                <a:gd name="T18" fmla="*/ 8 w 25"/>
                <a:gd name="T19" fmla="*/ 32 h 33"/>
                <a:gd name="T20" fmla="*/ 4 w 25"/>
                <a:gd name="T21" fmla="*/ 31 h 33"/>
                <a:gd name="T22" fmla="*/ 8 w 25"/>
                <a:gd name="T23" fmla="*/ 12 h 33"/>
                <a:gd name="T24" fmla="*/ 13 w 25"/>
                <a:gd name="T25" fmla="*/ 17 h 33"/>
                <a:gd name="T26" fmla="*/ 18 w 25"/>
                <a:gd name="T27" fmla="*/ 13 h 33"/>
                <a:gd name="T28" fmla="*/ 12 w 25"/>
                <a:gd name="T29" fmla="*/ 7 h 33"/>
                <a:gd name="T30" fmla="*/ 8 w 25"/>
                <a:gd name="T3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3">
                  <a:moveTo>
                    <a:pt x="4" y="31"/>
                  </a:moveTo>
                  <a:cubicBezTo>
                    <a:pt x="2" y="30"/>
                    <a:pt x="2" y="28"/>
                    <a:pt x="3" y="27"/>
                  </a:cubicBezTo>
                  <a:cubicBezTo>
                    <a:pt x="10" y="21"/>
                    <a:pt x="10" y="21"/>
                    <a:pt x="10" y="21"/>
                  </a:cubicBezTo>
                  <a:cubicBezTo>
                    <a:pt x="2" y="13"/>
                    <a:pt x="2" y="13"/>
                    <a:pt x="2" y="13"/>
                  </a:cubicBezTo>
                  <a:cubicBezTo>
                    <a:pt x="1" y="12"/>
                    <a:pt x="0" y="10"/>
                    <a:pt x="1" y="9"/>
                  </a:cubicBezTo>
                  <a:cubicBezTo>
                    <a:pt x="10" y="1"/>
                    <a:pt x="10" y="1"/>
                    <a:pt x="10" y="1"/>
                  </a:cubicBezTo>
                  <a:cubicBezTo>
                    <a:pt x="11" y="0"/>
                    <a:pt x="12" y="0"/>
                    <a:pt x="14" y="1"/>
                  </a:cubicBezTo>
                  <a:cubicBezTo>
                    <a:pt x="23" y="11"/>
                    <a:pt x="23" y="11"/>
                    <a:pt x="23" y="11"/>
                  </a:cubicBezTo>
                  <a:cubicBezTo>
                    <a:pt x="25" y="13"/>
                    <a:pt x="25" y="14"/>
                    <a:pt x="24" y="15"/>
                  </a:cubicBezTo>
                  <a:cubicBezTo>
                    <a:pt x="8" y="32"/>
                    <a:pt x="8" y="32"/>
                    <a:pt x="8" y="32"/>
                  </a:cubicBezTo>
                  <a:cubicBezTo>
                    <a:pt x="7" y="33"/>
                    <a:pt x="5" y="32"/>
                    <a:pt x="4" y="31"/>
                  </a:cubicBezTo>
                  <a:close/>
                  <a:moveTo>
                    <a:pt x="8" y="12"/>
                  </a:moveTo>
                  <a:cubicBezTo>
                    <a:pt x="13" y="17"/>
                    <a:pt x="13" y="17"/>
                    <a:pt x="13" y="17"/>
                  </a:cubicBezTo>
                  <a:cubicBezTo>
                    <a:pt x="18" y="13"/>
                    <a:pt x="18" y="13"/>
                    <a:pt x="18" y="13"/>
                  </a:cubicBezTo>
                  <a:cubicBezTo>
                    <a:pt x="12" y="7"/>
                    <a:pt x="12" y="7"/>
                    <a:pt x="12" y="7"/>
                  </a:cubicBezTo>
                  <a:lnTo>
                    <a:pt x="8" y="1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4" name="组合 13"/>
          <p:cNvGrpSpPr/>
          <p:nvPr/>
        </p:nvGrpSpPr>
        <p:grpSpPr>
          <a:xfrm>
            <a:off x="5758649" y="5797394"/>
            <a:ext cx="454452" cy="356870"/>
            <a:chOff x="5027613" y="5951538"/>
            <a:chExt cx="517525" cy="406400"/>
          </a:xfrm>
        </p:grpSpPr>
        <p:sp>
          <p:nvSpPr>
            <p:cNvPr id="709" name="Freeform 42"/>
            <p:cNvSpPr/>
            <p:nvPr/>
          </p:nvSpPr>
          <p:spPr bwMode="auto">
            <a:xfrm>
              <a:off x="5373688" y="5978526"/>
              <a:ext cx="171450" cy="252413"/>
            </a:xfrm>
            <a:custGeom>
              <a:avLst/>
              <a:gdLst>
                <a:gd name="T0" fmla="*/ 7 w 63"/>
                <a:gd name="T1" fmla="*/ 93 h 93"/>
                <a:gd name="T2" fmla="*/ 6 w 63"/>
                <a:gd name="T3" fmla="*/ 79 h 93"/>
                <a:gd name="T4" fmla="*/ 42 w 63"/>
                <a:gd name="T5" fmla="*/ 45 h 93"/>
                <a:gd name="T6" fmla="*/ 44 w 63"/>
                <a:gd name="T7" fmla="*/ 17 h 93"/>
                <a:gd name="T8" fmla="*/ 35 w 63"/>
                <a:gd name="T9" fmla="*/ 16 h 93"/>
                <a:gd name="T10" fmla="*/ 13 w 63"/>
                <a:gd name="T11" fmla="*/ 31 h 93"/>
                <a:gd name="T12" fmla="*/ 0 w 63"/>
                <a:gd name="T13" fmla="*/ 26 h 93"/>
                <a:gd name="T14" fmla="*/ 31 w 63"/>
                <a:gd name="T15" fmla="*/ 2 h 93"/>
                <a:gd name="T16" fmla="*/ 53 w 63"/>
                <a:gd name="T17" fmla="*/ 7 h 93"/>
                <a:gd name="T18" fmla="*/ 55 w 63"/>
                <a:gd name="T19" fmla="*/ 50 h 93"/>
                <a:gd name="T20" fmla="*/ 7 w 63"/>
                <a:gd name="T2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93">
                  <a:moveTo>
                    <a:pt x="7" y="93"/>
                  </a:moveTo>
                  <a:cubicBezTo>
                    <a:pt x="6" y="79"/>
                    <a:pt x="6" y="79"/>
                    <a:pt x="6" y="79"/>
                  </a:cubicBezTo>
                  <a:cubicBezTo>
                    <a:pt x="22" y="78"/>
                    <a:pt x="35" y="61"/>
                    <a:pt x="42" y="45"/>
                  </a:cubicBezTo>
                  <a:cubicBezTo>
                    <a:pt x="47" y="30"/>
                    <a:pt x="46" y="20"/>
                    <a:pt x="44" y="17"/>
                  </a:cubicBezTo>
                  <a:cubicBezTo>
                    <a:pt x="42" y="16"/>
                    <a:pt x="40" y="14"/>
                    <a:pt x="35" y="16"/>
                  </a:cubicBezTo>
                  <a:cubicBezTo>
                    <a:pt x="24" y="18"/>
                    <a:pt x="14" y="28"/>
                    <a:pt x="13" y="31"/>
                  </a:cubicBezTo>
                  <a:cubicBezTo>
                    <a:pt x="0" y="26"/>
                    <a:pt x="0" y="26"/>
                    <a:pt x="0" y="26"/>
                  </a:cubicBezTo>
                  <a:cubicBezTo>
                    <a:pt x="3" y="18"/>
                    <a:pt x="17" y="5"/>
                    <a:pt x="31" y="2"/>
                  </a:cubicBezTo>
                  <a:cubicBezTo>
                    <a:pt x="40" y="0"/>
                    <a:pt x="47" y="2"/>
                    <a:pt x="53" y="7"/>
                  </a:cubicBezTo>
                  <a:cubicBezTo>
                    <a:pt x="63" y="16"/>
                    <a:pt x="60" y="35"/>
                    <a:pt x="55" y="50"/>
                  </a:cubicBezTo>
                  <a:cubicBezTo>
                    <a:pt x="47" y="69"/>
                    <a:pt x="30" y="92"/>
                    <a:pt x="7" y="93"/>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0" name="Freeform 43"/>
            <p:cNvSpPr/>
            <p:nvPr/>
          </p:nvSpPr>
          <p:spPr bwMode="auto">
            <a:xfrm>
              <a:off x="5027613" y="5951538"/>
              <a:ext cx="403225" cy="366713"/>
            </a:xfrm>
            <a:custGeom>
              <a:avLst/>
              <a:gdLst>
                <a:gd name="T0" fmla="*/ 149 w 149"/>
                <a:gd name="T1" fmla="*/ 102 h 135"/>
                <a:gd name="T2" fmla="*/ 115 w 149"/>
                <a:gd name="T3" fmla="*/ 135 h 135"/>
                <a:gd name="T4" fmla="*/ 34 w 149"/>
                <a:gd name="T5" fmla="*/ 135 h 135"/>
                <a:gd name="T6" fmla="*/ 0 w 149"/>
                <a:gd name="T7" fmla="*/ 102 h 135"/>
                <a:gd name="T8" fmla="*/ 0 w 149"/>
                <a:gd name="T9" fmla="*/ 0 h 135"/>
                <a:gd name="T10" fmla="*/ 149 w 149"/>
                <a:gd name="T11" fmla="*/ 0 h 135"/>
                <a:gd name="T12" fmla="*/ 149 w 149"/>
                <a:gd name="T13" fmla="*/ 102 h 135"/>
              </a:gdLst>
              <a:ahLst/>
              <a:cxnLst>
                <a:cxn ang="0">
                  <a:pos x="T0" y="T1"/>
                </a:cxn>
                <a:cxn ang="0">
                  <a:pos x="T2" y="T3"/>
                </a:cxn>
                <a:cxn ang="0">
                  <a:pos x="T4" y="T5"/>
                </a:cxn>
                <a:cxn ang="0">
                  <a:pos x="T6" y="T7"/>
                </a:cxn>
                <a:cxn ang="0">
                  <a:pos x="T8" y="T9"/>
                </a:cxn>
                <a:cxn ang="0">
                  <a:pos x="T10" y="T11"/>
                </a:cxn>
                <a:cxn ang="0">
                  <a:pos x="T12" y="T13"/>
                </a:cxn>
              </a:cxnLst>
              <a:rect l="0" t="0" r="r" b="b"/>
              <a:pathLst>
                <a:path w="149" h="135">
                  <a:moveTo>
                    <a:pt x="149" y="102"/>
                  </a:moveTo>
                  <a:cubicBezTo>
                    <a:pt x="149" y="120"/>
                    <a:pt x="134" y="135"/>
                    <a:pt x="115" y="135"/>
                  </a:cubicBezTo>
                  <a:cubicBezTo>
                    <a:pt x="34" y="135"/>
                    <a:pt x="34" y="135"/>
                    <a:pt x="34" y="135"/>
                  </a:cubicBezTo>
                  <a:cubicBezTo>
                    <a:pt x="15" y="135"/>
                    <a:pt x="0" y="120"/>
                    <a:pt x="0" y="102"/>
                  </a:cubicBezTo>
                  <a:cubicBezTo>
                    <a:pt x="0" y="0"/>
                    <a:pt x="0" y="0"/>
                    <a:pt x="0" y="0"/>
                  </a:cubicBezTo>
                  <a:cubicBezTo>
                    <a:pt x="149" y="0"/>
                    <a:pt x="149" y="0"/>
                    <a:pt x="149" y="0"/>
                  </a:cubicBezTo>
                  <a:lnTo>
                    <a:pt x="149" y="102"/>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1" name="Rectangle 44"/>
            <p:cNvSpPr>
              <a:spLocks noChangeArrowheads="1"/>
            </p:cNvSpPr>
            <p:nvPr/>
          </p:nvSpPr>
          <p:spPr bwMode="auto">
            <a:xfrm>
              <a:off x="5095876" y="6269038"/>
              <a:ext cx="266700" cy="889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2" name="Freeform 45"/>
            <p:cNvSpPr/>
            <p:nvPr/>
          </p:nvSpPr>
          <p:spPr bwMode="auto">
            <a:xfrm>
              <a:off x="5027613" y="6234113"/>
              <a:ext cx="403225" cy="84138"/>
            </a:xfrm>
            <a:custGeom>
              <a:avLst/>
              <a:gdLst>
                <a:gd name="T0" fmla="*/ 0 w 149"/>
                <a:gd name="T1" fmla="*/ 0 h 31"/>
                <a:gd name="T2" fmla="*/ 34 w 149"/>
                <a:gd name="T3" fmla="*/ 31 h 31"/>
                <a:gd name="T4" fmla="*/ 115 w 149"/>
                <a:gd name="T5" fmla="*/ 31 h 31"/>
                <a:gd name="T6" fmla="*/ 149 w 149"/>
                <a:gd name="T7" fmla="*/ 0 h 31"/>
                <a:gd name="T8" fmla="*/ 0 w 149"/>
                <a:gd name="T9" fmla="*/ 0 h 31"/>
              </a:gdLst>
              <a:ahLst/>
              <a:cxnLst>
                <a:cxn ang="0">
                  <a:pos x="T0" y="T1"/>
                </a:cxn>
                <a:cxn ang="0">
                  <a:pos x="T2" y="T3"/>
                </a:cxn>
                <a:cxn ang="0">
                  <a:pos x="T4" y="T5"/>
                </a:cxn>
                <a:cxn ang="0">
                  <a:pos x="T6" y="T7"/>
                </a:cxn>
                <a:cxn ang="0">
                  <a:pos x="T8" y="T9"/>
                </a:cxn>
              </a:cxnLst>
              <a:rect l="0" t="0" r="r" b="b"/>
              <a:pathLst>
                <a:path w="149" h="31">
                  <a:moveTo>
                    <a:pt x="0" y="0"/>
                  </a:moveTo>
                  <a:cubicBezTo>
                    <a:pt x="2" y="18"/>
                    <a:pt x="16" y="31"/>
                    <a:pt x="34" y="31"/>
                  </a:cubicBezTo>
                  <a:cubicBezTo>
                    <a:pt x="115" y="31"/>
                    <a:pt x="115" y="31"/>
                    <a:pt x="115" y="31"/>
                  </a:cubicBezTo>
                  <a:cubicBezTo>
                    <a:pt x="133" y="31"/>
                    <a:pt x="148" y="18"/>
                    <a:pt x="149" y="0"/>
                  </a:cubicBezTo>
                  <a:lnTo>
                    <a:pt x="0"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3" name="Rectangle 46"/>
            <p:cNvSpPr>
              <a:spLocks noChangeArrowheads="1"/>
            </p:cNvSpPr>
            <p:nvPr/>
          </p:nvSpPr>
          <p:spPr bwMode="auto">
            <a:xfrm>
              <a:off x="5027613" y="5951538"/>
              <a:ext cx="403225" cy="6508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4" name="Freeform 47"/>
            <p:cNvSpPr/>
            <p:nvPr/>
          </p:nvSpPr>
          <p:spPr bwMode="auto">
            <a:xfrm>
              <a:off x="5138738" y="6038851"/>
              <a:ext cx="184150" cy="184150"/>
            </a:xfrm>
            <a:custGeom>
              <a:avLst/>
              <a:gdLst>
                <a:gd name="T0" fmla="*/ 52 w 68"/>
                <a:gd name="T1" fmla="*/ 53 h 68"/>
                <a:gd name="T2" fmla="*/ 10 w 68"/>
                <a:gd name="T3" fmla="*/ 58 h 68"/>
                <a:gd name="T4" fmla="*/ 15 w 68"/>
                <a:gd name="T5" fmla="*/ 15 h 68"/>
                <a:gd name="T6" fmla="*/ 57 w 68"/>
                <a:gd name="T7" fmla="*/ 11 h 68"/>
                <a:gd name="T8" fmla="*/ 52 w 68"/>
                <a:gd name="T9" fmla="*/ 53 h 68"/>
              </a:gdLst>
              <a:ahLst/>
              <a:cxnLst>
                <a:cxn ang="0">
                  <a:pos x="T0" y="T1"/>
                </a:cxn>
                <a:cxn ang="0">
                  <a:pos x="T2" y="T3"/>
                </a:cxn>
                <a:cxn ang="0">
                  <a:pos x="T4" y="T5"/>
                </a:cxn>
                <a:cxn ang="0">
                  <a:pos x="T6" y="T7"/>
                </a:cxn>
                <a:cxn ang="0">
                  <a:pos x="T8" y="T9"/>
                </a:cxn>
              </a:cxnLst>
              <a:rect l="0" t="0" r="r" b="b"/>
              <a:pathLst>
                <a:path w="68" h="68">
                  <a:moveTo>
                    <a:pt x="52" y="53"/>
                  </a:moveTo>
                  <a:cubicBezTo>
                    <a:pt x="39" y="66"/>
                    <a:pt x="21" y="68"/>
                    <a:pt x="10" y="58"/>
                  </a:cubicBezTo>
                  <a:cubicBezTo>
                    <a:pt x="0" y="47"/>
                    <a:pt x="2" y="28"/>
                    <a:pt x="15" y="15"/>
                  </a:cubicBezTo>
                  <a:cubicBezTo>
                    <a:pt x="28" y="2"/>
                    <a:pt x="47" y="0"/>
                    <a:pt x="57" y="11"/>
                  </a:cubicBezTo>
                  <a:cubicBezTo>
                    <a:pt x="68" y="21"/>
                    <a:pt x="65" y="40"/>
                    <a:pt x="52" y="5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15" name="Freeform 48"/>
            <p:cNvSpPr/>
            <p:nvPr/>
          </p:nvSpPr>
          <p:spPr bwMode="auto">
            <a:xfrm>
              <a:off x="5176838" y="6076951"/>
              <a:ext cx="111125" cy="111125"/>
            </a:xfrm>
            <a:custGeom>
              <a:avLst/>
              <a:gdLst>
                <a:gd name="T0" fmla="*/ 6 w 41"/>
                <a:gd name="T1" fmla="*/ 39 h 41"/>
                <a:gd name="T2" fmla="*/ 1 w 41"/>
                <a:gd name="T3" fmla="*/ 39 h 41"/>
                <a:gd name="T4" fmla="*/ 1 w 41"/>
                <a:gd name="T5" fmla="*/ 39 h 41"/>
                <a:gd name="T6" fmla="*/ 1 w 41"/>
                <a:gd name="T7" fmla="*/ 35 h 41"/>
                <a:gd name="T8" fmla="*/ 36 w 41"/>
                <a:gd name="T9" fmla="*/ 1 h 41"/>
                <a:gd name="T10" fmla="*/ 40 w 41"/>
                <a:gd name="T11" fmla="*/ 1 h 41"/>
                <a:gd name="T12" fmla="*/ 40 w 41"/>
                <a:gd name="T13" fmla="*/ 1 h 41"/>
                <a:gd name="T14" fmla="*/ 40 w 41"/>
                <a:gd name="T15" fmla="*/ 5 h 41"/>
                <a:gd name="T16" fmla="*/ 6 w 41"/>
                <a:gd name="T17"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6" y="39"/>
                  </a:moveTo>
                  <a:cubicBezTo>
                    <a:pt x="4" y="41"/>
                    <a:pt x="3" y="41"/>
                    <a:pt x="1" y="39"/>
                  </a:cubicBezTo>
                  <a:cubicBezTo>
                    <a:pt x="1" y="39"/>
                    <a:pt x="1" y="39"/>
                    <a:pt x="1" y="39"/>
                  </a:cubicBezTo>
                  <a:cubicBezTo>
                    <a:pt x="0" y="38"/>
                    <a:pt x="0" y="36"/>
                    <a:pt x="1" y="35"/>
                  </a:cubicBezTo>
                  <a:cubicBezTo>
                    <a:pt x="36" y="1"/>
                    <a:pt x="36" y="1"/>
                    <a:pt x="36" y="1"/>
                  </a:cubicBezTo>
                  <a:cubicBezTo>
                    <a:pt x="37" y="0"/>
                    <a:pt x="39" y="0"/>
                    <a:pt x="40" y="1"/>
                  </a:cubicBezTo>
                  <a:cubicBezTo>
                    <a:pt x="40" y="1"/>
                    <a:pt x="40" y="1"/>
                    <a:pt x="40" y="1"/>
                  </a:cubicBezTo>
                  <a:cubicBezTo>
                    <a:pt x="41" y="2"/>
                    <a:pt x="41" y="4"/>
                    <a:pt x="40" y="5"/>
                  </a:cubicBezTo>
                  <a:lnTo>
                    <a:pt x="6" y="3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5" name="组合 14"/>
          <p:cNvGrpSpPr/>
          <p:nvPr/>
        </p:nvGrpSpPr>
        <p:grpSpPr>
          <a:xfrm>
            <a:off x="5143536" y="5740240"/>
            <a:ext cx="327596" cy="460028"/>
            <a:chOff x="4419601" y="5886451"/>
            <a:chExt cx="373063" cy="523875"/>
          </a:xfrm>
        </p:grpSpPr>
        <p:pic>
          <p:nvPicPr>
            <p:cNvPr id="702" name="Picture 4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78338" y="5886451"/>
              <a:ext cx="292100" cy="19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3" name="Freeform 50"/>
            <p:cNvSpPr/>
            <p:nvPr/>
          </p:nvSpPr>
          <p:spPr bwMode="auto">
            <a:xfrm>
              <a:off x="4489451" y="5900738"/>
              <a:ext cx="266700" cy="169863"/>
            </a:xfrm>
            <a:custGeom>
              <a:avLst/>
              <a:gdLst>
                <a:gd name="T0" fmla="*/ 18 w 99"/>
                <a:gd name="T1" fmla="*/ 58 h 63"/>
                <a:gd name="T2" fmla="*/ 3 w 99"/>
                <a:gd name="T3" fmla="*/ 23 h 63"/>
                <a:gd name="T4" fmla="*/ 25 w 99"/>
                <a:gd name="T5" fmla="*/ 16 h 63"/>
                <a:gd name="T6" fmla="*/ 45 w 99"/>
                <a:gd name="T7" fmla="*/ 0 h 63"/>
                <a:gd name="T8" fmla="*/ 62 w 99"/>
                <a:gd name="T9" fmla="*/ 16 h 63"/>
                <a:gd name="T10" fmla="*/ 84 w 99"/>
                <a:gd name="T11" fmla="*/ 14 h 63"/>
                <a:gd name="T12" fmla="*/ 69 w 99"/>
                <a:gd name="T13" fmla="*/ 57 h 63"/>
                <a:gd name="T14" fmla="*/ 18 w 99"/>
                <a:gd name="T15" fmla="*/ 5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3">
                  <a:moveTo>
                    <a:pt x="18" y="58"/>
                  </a:moveTo>
                  <a:cubicBezTo>
                    <a:pt x="18" y="58"/>
                    <a:pt x="0" y="43"/>
                    <a:pt x="3" y="23"/>
                  </a:cubicBezTo>
                  <a:cubicBezTo>
                    <a:pt x="6" y="3"/>
                    <a:pt x="25" y="16"/>
                    <a:pt x="25" y="16"/>
                  </a:cubicBezTo>
                  <a:cubicBezTo>
                    <a:pt x="25" y="16"/>
                    <a:pt x="27" y="0"/>
                    <a:pt x="45" y="0"/>
                  </a:cubicBezTo>
                  <a:cubicBezTo>
                    <a:pt x="64" y="0"/>
                    <a:pt x="62" y="16"/>
                    <a:pt x="62" y="16"/>
                  </a:cubicBezTo>
                  <a:cubicBezTo>
                    <a:pt x="62" y="16"/>
                    <a:pt x="73" y="2"/>
                    <a:pt x="84" y="14"/>
                  </a:cubicBezTo>
                  <a:cubicBezTo>
                    <a:pt x="99" y="29"/>
                    <a:pt x="69" y="57"/>
                    <a:pt x="69" y="57"/>
                  </a:cubicBezTo>
                  <a:cubicBezTo>
                    <a:pt x="69" y="57"/>
                    <a:pt x="27" y="63"/>
                    <a:pt x="18" y="58"/>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704" name="Picture 5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11676" y="6016626"/>
              <a:ext cx="195263"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5" name="Freeform 52"/>
            <p:cNvSpPr/>
            <p:nvPr/>
          </p:nvSpPr>
          <p:spPr bwMode="auto">
            <a:xfrm>
              <a:off x="4518026" y="6024563"/>
              <a:ext cx="179388" cy="90488"/>
            </a:xfrm>
            <a:custGeom>
              <a:avLst/>
              <a:gdLst>
                <a:gd name="T0" fmla="*/ 0 w 66"/>
                <a:gd name="T1" fmla="*/ 23 h 33"/>
                <a:gd name="T2" fmla="*/ 1 w 66"/>
                <a:gd name="T3" fmla="*/ 22 h 33"/>
                <a:gd name="T4" fmla="*/ 3 w 66"/>
                <a:gd name="T5" fmla="*/ 22 h 33"/>
                <a:gd name="T6" fmla="*/ 1 w 66"/>
                <a:gd name="T7" fmla="*/ 22 h 33"/>
                <a:gd name="T8" fmla="*/ 0 w 66"/>
                <a:gd name="T9" fmla="*/ 23 h 33"/>
                <a:gd name="T10" fmla="*/ 0 w 66"/>
                <a:gd name="T11" fmla="*/ 22 h 33"/>
                <a:gd name="T12" fmla="*/ 0 w 66"/>
                <a:gd name="T13" fmla="*/ 22 h 33"/>
                <a:gd name="T14" fmla="*/ 14 w 66"/>
                <a:gd name="T15" fmla="*/ 3 h 33"/>
                <a:gd name="T16" fmla="*/ 14 w 66"/>
                <a:gd name="T17" fmla="*/ 3 h 33"/>
                <a:gd name="T18" fmla="*/ 32 w 66"/>
                <a:gd name="T19" fmla="*/ 0 h 33"/>
                <a:gd name="T20" fmla="*/ 32 w 66"/>
                <a:gd name="T21" fmla="*/ 0 h 33"/>
                <a:gd name="T22" fmla="*/ 60 w 66"/>
                <a:gd name="T23" fmla="*/ 8 h 33"/>
                <a:gd name="T24" fmla="*/ 60 w 66"/>
                <a:gd name="T25" fmla="*/ 8 h 33"/>
                <a:gd name="T26" fmla="*/ 66 w 66"/>
                <a:gd name="T27" fmla="*/ 21 h 33"/>
                <a:gd name="T28" fmla="*/ 66 w 66"/>
                <a:gd name="T29" fmla="*/ 21 h 33"/>
                <a:gd name="T30" fmla="*/ 66 w 66"/>
                <a:gd name="T31" fmla="*/ 22 h 33"/>
                <a:gd name="T32" fmla="*/ 65 w 66"/>
                <a:gd name="T33" fmla="*/ 22 h 33"/>
                <a:gd name="T34" fmla="*/ 24 w 66"/>
                <a:gd name="T35" fmla="*/ 33 h 33"/>
                <a:gd name="T36" fmla="*/ 24 w 66"/>
                <a:gd name="T37" fmla="*/ 33 h 33"/>
                <a:gd name="T38" fmla="*/ 24 w 66"/>
                <a:gd name="T39" fmla="*/ 33 h 33"/>
                <a:gd name="T40" fmla="*/ 24 w 66"/>
                <a:gd name="T41" fmla="*/ 33 h 33"/>
                <a:gd name="T42" fmla="*/ 0 w 66"/>
                <a:gd name="T4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 h="33">
                  <a:moveTo>
                    <a:pt x="0" y="23"/>
                  </a:moveTo>
                  <a:cubicBezTo>
                    <a:pt x="1" y="22"/>
                    <a:pt x="1" y="22"/>
                    <a:pt x="1" y="22"/>
                  </a:cubicBezTo>
                  <a:cubicBezTo>
                    <a:pt x="3" y="22"/>
                    <a:pt x="3" y="22"/>
                    <a:pt x="3" y="22"/>
                  </a:cubicBezTo>
                  <a:cubicBezTo>
                    <a:pt x="1" y="22"/>
                    <a:pt x="1" y="22"/>
                    <a:pt x="1" y="22"/>
                  </a:cubicBezTo>
                  <a:cubicBezTo>
                    <a:pt x="0" y="23"/>
                    <a:pt x="0" y="23"/>
                    <a:pt x="0" y="23"/>
                  </a:cubicBezTo>
                  <a:cubicBezTo>
                    <a:pt x="0" y="22"/>
                    <a:pt x="0" y="22"/>
                    <a:pt x="0" y="22"/>
                  </a:cubicBezTo>
                  <a:cubicBezTo>
                    <a:pt x="0" y="22"/>
                    <a:pt x="0" y="22"/>
                    <a:pt x="0" y="22"/>
                  </a:cubicBezTo>
                  <a:cubicBezTo>
                    <a:pt x="0" y="22"/>
                    <a:pt x="0" y="7"/>
                    <a:pt x="14" y="3"/>
                  </a:cubicBezTo>
                  <a:cubicBezTo>
                    <a:pt x="14" y="3"/>
                    <a:pt x="14" y="3"/>
                    <a:pt x="14" y="3"/>
                  </a:cubicBezTo>
                  <a:cubicBezTo>
                    <a:pt x="18" y="1"/>
                    <a:pt x="24" y="0"/>
                    <a:pt x="32" y="0"/>
                  </a:cubicBezTo>
                  <a:cubicBezTo>
                    <a:pt x="32" y="0"/>
                    <a:pt x="32" y="0"/>
                    <a:pt x="32" y="0"/>
                  </a:cubicBezTo>
                  <a:cubicBezTo>
                    <a:pt x="47" y="0"/>
                    <a:pt x="56" y="4"/>
                    <a:pt x="60" y="8"/>
                  </a:cubicBezTo>
                  <a:cubicBezTo>
                    <a:pt x="60" y="8"/>
                    <a:pt x="60" y="8"/>
                    <a:pt x="60" y="8"/>
                  </a:cubicBezTo>
                  <a:cubicBezTo>
                    <a:pt x="66" y="13"/>
                    <a:pt x="66" y="21"/>
                    <a:pt x="66" y="21"/>
                  </a:cubicBezTo>
                  <a:cubicBezTo>
                    <a:pt x="66" y="21"/>
                    <a:pt x="66" y="21"/>
                    <a:pt x="66" y="21"/>
                  </a:cubicBezTo>
                  <a:cubicBezTo>
                    <a:pt x="66" y="22"/>
                    <a:pt x="66" y="22"/>
                    <a:pt x="66" y="22"/>
                  </a:cubicBezTo>
                  <a:cubicBezTo>
                    <a:pt x="65" y="22"/>
                    <a:pt x="65" y="22"/>
                    <a:pt x="65" y="22"/>
                  </a:cubicBezTo>
                  <a:cubicBezTo>
                    <a:pt x="65" y="22"/>
                    <a:pt x="43" y="33"/>
                    <a:pt x="24" y="33"/>
                  </a:cubicBezTo>
                  <a:cubicBezTo>
                    <a:pt x="24" y="33"/>
                    <a:pt x="24" y="33"/>
                    <a:pt x="24" y="33"/>
                  </a:cubicBezTo>
                  <a:cubicBezTo>
                    <a:pt x="24" y="33"/>
                    <a:pt x="24" y="33"/>
                    <a:pt x="24" y="33"/>
                  </a:cubicBezTo>
                  <a:cubicBezTo>
                    <a:pt x="24" y="33"/>
                    <a:pt x="24" y="33"/>
                    <a:pt x="24" y="33"/>
                  </a:cubicBezTo>
                  <a:cubicBezTo>
                    <a:pt x="14" y="33"/>
                    <a:pt x="5" y="30"/>
                    <a:pt x="0" y="23"/>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706" name="Picture 5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9601" y="6035676"/>
              <a:ext cx="373063"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7" name="Oval 54"/>
            <p:cNvSpPr>
              <a:spLocks noChangeArrowheads="1"/>
            </p:cNvSpPr>
            <p:nvPr/>
          </p:nvSpPr>
          <p:spPr bwMode="auto">
            <a:xfrm>
              <a:off x="4429126" y="6049963"/>
              <a:ext cx="349250" cy="360363"/>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08" name="Freeform 55"/>
            <p:cNvSpPr>
              <a:spLocks noEditPoints="1"/>
            </p:cNvSpPr>
            <p:nvPr/>
          </p:nvSpPr>
          <p:spPr bwMode="auto">
            <a:xfrm>
              <a:off x="4525963" y="6103938"/>
              <a:ext cx="152400" cy="222250"/>
            </a:xfrm>
            <a:custGeom>
              <a:avLst/>
              <a:gdLst>
                <a:gd name="T0" fmla="*/ 22 w 56"/>
                <a:gd name="T1" fmla="*/ 73 h 82"/>
                <a:gd name="T2" fmla="*/ 22 w 56"/>
                <a:gd name="T3" fmla="*/ 73 h 82"/>
                <a:gd name="T4" fmla="*/ 4 w 56"/>
                <a:gd name="T5" fmla="*/ 70 h 82"/>
                <a:gd name="T6" fmla="*/ 0 w 56"/>
                <a:gd name="T7" fmla="*/ 55 h 82"/>
                <a:gd name="T8" fmla="*/ 5 w 56"/>
                <a:gd name="T9" fmla="*/ 54 h 82"/>
                <a:gd name="T10" fmla="*/ 22 w 56"/>
                <a:gd name="T11" fmla="*/ 68 h 82"/>
                <a:gd name="T12" fmla="*/ 23 w 56"/>
                <a:gd name="T13" fmla="*/ 68 h 82"/>
                <a:gd name="T14" fmla="*/ 25 w 56"/>
                <a:gd name="T15" fmla="*/ 49 h 82"/>
                <a:gd name="T16" fmla="*/ 25 w 56"/>
                <a:gd name="T17" fmla="*/ 48 h 82"/>
                <a:gd name="T18" fmla="*/ 4 w 56"/>
                <a:gd name="T19" fmla="*/ 27 h 82"/>
                <a:gd name="T20" fmla="*/ 30 w 56"/>
                <a:gd name="T21" fmla="*/ 9 h 82"/>
                <a:gd name="T22" fmla="*/ 30 w 56"/>
                <a:gd name="T23" fmla="*/ 9 h 82"/>
                <a:gd name="T24" fmla="*/ 31 w 56"/>
                <a:gd name="T25" fmla="*/ 1 h 82"/>
                <a:gd name="T26" fmla="*/ 37 w 56"/>
                <a:gd name="T27" fmla="*/ 0 h 82"/>
                <a:gd name="T28" fmla="*/ 35 w 56"/>
                <a:gd name="T29" fmla="*/ 8 h 82"/>
                <a:gd name="T30" fmla="*/ 36 w 56"/>
                <a:gd name="T31" fmla="*/ 9 h 82"/>
                <a:gd name="T32" fmla="*/ 47 w 56"/>
                <a:gd name="T33" fmla="*/ 10 h 82"/>
                <a:gd name="T34" fmla="*/ 54 w 56"/>
                <a:gd name="T35" fmla="*/ 11 h 82"/>
                <a:gd name="T36" fmla="*/ 51 w 56"/>
                <a:gd name="T37" fmla="*/ 25 h 82"/>
                <a:gd name="T38" fmla="*/ 47 w 56"/>
                <a:gd name="T39" fmla="*/ 25 h 82"/>
                <a:gd name="T40" fmla="*/ 35 w 56"/>
                <a:gd name="T41" fmla="*/ 13 h 82"/>
                <a:gd name="T42" fmla="*/ 35 w 56"/>
                <a:gd name="T43" fmla="*/ 13 h 82"/>
                <a:gd name="T44" fmla="*/ 33 w 56"/>
                <a:gd name="T45" fmla="*/ 33 h 82"/>
                <a:gd name="T46" fmla="*/ 33 w 56"/>
                <a:gd name="T47" fmla="*/ 33 h 82"/>
                <a:gd name="T48" fmla="*/ 56 w 56"/>
                <a:gd name="T49" fmla="*/ 54 h 82"/>
                <a:gd name="T50" fmla="*/ 28 w 56"/>
                <a:gd name="T51" fmla="*/ 73 h 82"/>
                <a:gd name="T52" fmla="*/ 28 w 56"/>
                <a:gd name="T53" fmla="*/ 73 h 82"/>
                <a:gd name="T54" fmla="*/ 27 w 56"/>
                <a:gd name="T55" fmla="*/ 81 h 82"/>
                <a:gd name="T56" fmla="*/ 21 w 56"/>
                <a:gd name="T57" fmla="*/ 81 h 82"/>
                <a:gd name="T58" fmla="*/ 22 w 56"/>
                <a:gd name="T59" fmla="*/ 73 h 82"/>
                <a:gd name="T60" fmla="*/ 27 w 56"/>
                <a:gd name="T61" fmla="*/ 31 h 82"/>
                <a:gd name="T62" fmla="*/ 28 w 56"/>
                <a:gd name="T63" fmla="*/ 31 h 82"/>
                <a:gd name="T64" fmla="*/ 30 w 56"/>
                <a:gd name="T65" fmla="*/ 13 h 82"/>
                <a:gd name="T66" fmla="*/ 29 w 56"/>
                <a:gd name="T67" fmla="*/ 13 h 82"/>
                <a:gd name="T68" fmla="*/ 18 w 56"/>
                <a:gd name="T69" fmla="*/ 22 h 82"/>
                <a:gd name="T70" fmla="*/ 27 w 56"/>
                <a:gd name="T71" fmla="*/ 31 h 82"/>
                <a:gd name="T72" fmla="*/ 28 w 56"/>
                <a:gd name="T73" fmla="*/ 68 h 82"/>
                <a:gd name="T74" fmla="*/ 29 w 56"/>
                <a:gd name="T75" fmla="*/ 68 h 82"/>
                <a:gd name="T76" fmla="*/ 40 w 56"/>
                <a:gd name="T77" fmla="*/ 60 h 82"/>
                <a:gd name="T78" fmla="*/ 31 w 56"/>
                <a:gd name="T79" fmla="*/ 50 h 82"/>
                <a:gd name="T80" fmla="*/ 30 w 56"/>
                <a:gd name="T81" fmla="*/ 50 h 82"/>
                <a:gd name="T82" fmla="*/ 28 w 56"/>
                <a:gd name="T83"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82">
                  <a:moveTo>
                    <a:pt x="22" y="73"/>
                  </a:moveTo>
                  <a:cubicBezTo>
                    <a:pt x="22" y="73"/>
                    <a:pt x="22" y="73"/>
                    <a:pt x="22" y="73"/>
                  </a:cubicBezTo>
                  <a:cubicBezTo>
                    <a:pt x="15" y="72"/>
                    <a:pt x="7" y="70"/>
                    <a:pt x="4" y="70"/>
                  </a:cubicBezTo>
                  <a:cubicBezTo>
                    <a:pt x="2" y="68"/>
                    <a:pt x="1" y="59"/>
                    <a:pt x="0" y="55"/>
                  </a:cubicBezTo>
                  <a:cubicBezTo>
                    <a:pt x="1" y="54"/>
                    <a:pt x="4" y="54"/>
                    <a:pt x="5" y="54"/>
                  </a:cubicBezTo>
                  <a:cubicBezTo>
                    <a:pt x="10" y="65"/>
                    <a:pt x="16" y="67"/>
                    <a:pt x="22" y="68"/>
                  </a:cubicBezTo>
                  <a:cubicBezTo>
                    <a:pt x="23" y="68"/>
                    <a:pt x="23" y="68"/>
                    <a:pt x="23" y="68"/>
                  </a:cubicBezTo>
                  <a:cubicBezTo>
                    <a:pt x="25" y="49"/>
                    <a:pt x="25" y="49"/>
                    <a:pt x="25" y="49"/>
                  </a:cubicBezTo>
                  <a:cubicBezTo>
                    <a:pt x="25" y="48"/>
                    <a:pt x="25" y="48"/>
                    <a:pt x="25" y="48"/>
                  </a:cubicBezTo>
                  <a:cubicBezTo>
                    <a:pt x="12" y="42"/>
                    <a:pt x="4" y="38"/>
                    <a:pt x="4" y="27"/>
                  </a:cubicBezTo>
                  <a:cubicBezTo>
                    <a:pt x="4" y="16"/>
                    <a:pt x="14" y="9"/>
                    <a:pt x="30" y="9"/>
                  </a:cubicBezTo>
                  <a:cubicBezTo>
                    <a:pt x="30" y="9"/>
                    <a:pt x="30" y="9"/>
                    <a:pt x="30" y="9"/>
                  </a:cubicBezTo>
                  <a:cubicBezTo>
                    <a:pt x="31" y="1"/>
                    <a:pt x="31" y="1"/>
                    <a:pt x="31" y="1"/>
                  </a:cubicBezTo>
                  <a:cubicBezTo>
                    <a:pt x="32" y="1"/>
                    <a:pt x="36" y="0"/>
                    <a:pt x="37" y="0"/>
                  </a:cubicBezTo>
                  <a:cubicBezTo>
                    <a:pt x="35" y="8"/>
                    <a:pt x="35" y="8"/>
                    <a:pt x="35" y="8"/>
                  </a:cubicBezTo>
                  <a:cubicBezTo>
                    <a:pt x="35" y="9"/>
                    <a:pt x="36" y="9"/>
                    <a:pt x="36" y="9"/>
                  </a:cubicBezTo>
                  <a:cubicBezTo>
                    <a:pt x="40" y="9"/>
                    <a:pt x="43" y="9"/>
                    <a:pt x="47" y="10"/>
                  </a:cubicBezTo>
                  <a:cubicBezTo>
                    <a:pt x="50" y="10"/>
                    <a:pt x="52" y="10"/>
                    <a:pt x="54" y="11"/>
                  </a:cubicBezTo>
                  <a:cubicBezTo>
                    <a:pt x="53" y="15"/>
                    <a:pt x="52" y="20"/>
                    <a:pt x="51" y="25"/>
                  </a:cubicBezTo>
                  <a:cubicBezTo>
                    <a:pt x="51" y="25"/>
                    <a:pt x="47" y="26"/>
                    <a:pt x="47" y="25"/>
                  </a:cubicBezTo>
                  <a:cubicBezTo>
                    <a:pt x="46" y="17"/>
                    <a:pt x="44" y="14"/>
                    <a:pt x="35" y="13"/>
                  </a:cubicBezTo>
                  <a:cubicBezTo>
                    <a:pt x="35" y="13"/>
                    <a:pt x="35" y="13"/>
                    <a:pt x="35" y="13"/>
                  </a:cubicBezTo>
                  <a:cubicBezTo>
                    <a:pt x="33" y="33"/>
                    <a:pt x="33" y="33"/>
                    <a:pt x="33" y="33"/>
                  </a:cubicBezTo>
                  <a:cubicBezTo>
                    <a:pt x="33" y="33"/>
                    <a:pt x="33" y="33"/>
                    <a:pt x="33" y="33"/>
                  </a:cubicBezTo>
                  <a:cubicBezTo>
                    <a:pt x="45" y="38"/>
                    <a:pt x="56" y="42"/>
                    <a:pt x="56" y="54"/>
                  </a:cubicBezTo>
                  <a:cubicBezTo>
                    <a:pt x="56" y="65"/>
                    <a:pt x="46" y="72"/>
                    <a:pt x="28" y="73"/>
                  </a:cubicBezTo>
                  <a:cubicBezTo>
                    <a:pt x="28" y="73"/>
                    <a:pt x="28" y="73"/>
                    <a:pt x="28" y="73"/>
                  </a:cubicBezTo>
                  <a:cubicBezTo>
                    <a:pt x="27" y="81"/>
                    <a:pt x="27" y="81"/>
                    <a:pt x="27" y="81"/>
                  </a:cubicBezTo>
                  <a:cubicBezTo>
                    <a:pt x="26" y="81"/>
                    <a:pt x="22" y="82"/>
                    <a:pt x="21" y="81"/>
                  </a:cubicBezTo>
                  <a:lnTo>
                    <a:pt x="22" y="73"/>
                  </a:lnTo>
                  <a:close/>
                  <a:moveTo>
                    <a:pt x="27" y="31"/>
                  </a:moveTo>
                  <a:cubicBezTo>
                    <a:pt x="27" y="31"/>
                    <a:pt x="27" y="31"/>
                    <a:pt x="28" y="31"/>
                  </a:cubicBezTo>
                  <a:cubicBezTo>
                    <a:pt x="30" y="13"/>
                    <a:pt x="30" y="13"/>
                    <a:pt x="30" y="13"/>
                  </a:cubicBezTo>
                  <a:cubicBezTo>
                    <a:pt x="29" y="13"/>
                    <a:pt x="29" y="13"/>
                    <a:pt x="29" y="13"/>
                  </a:cubicBezTo>
                  <a:cubicBezTo>
                    <a:pt x="22" y="14"/>
                    <a:pt x="18" y="17"/>
                    <a:pt x="18" y="22"/>
                  </a:cubicBezTo>
                  <a:cubicBezTo>
                    <a:pt x="18" y="26"/>
                    <a:pt x="21" y="29"/>
                    <a:pt x="27" y="31"/>
                  </a:cubicBezTo>
                  <a:close/>
                  <a:moveTo>
                    <a:pt x="28" y="68"/>
                  </a:moveTo>
                  <a:cubicBezTo>
                    <a:pt x="28" y="68"/>
                    <a:pt x="29" y="68"/>
                    <a:pt x="29" y="68"/>
                  </a:cubicBezTo>
                  <a:cubicBezTo>
                    <a:pt x="34" y="68"/>
                    <a:pt x="40" y="66"/>
                    <a:pt x="40" y="60"/>
                  </a:cubicBezTo>
                  <a:cubicBezTo>
                    <a:pt x="40" y="55"/>
                    <a:pt x="37" y="53"/>
                    <a:pt x="31" y="50"/>
                  </a:cubicBezTo>
                  <a:cubicBezTo>
                    <a:pt x="31" y="50"/>
                    <a:pt x="30" y="50"/>
                    <a:pt x="30" y="50"/>
                  </a:cubicBezTo>
                  <a:lnTo>
                    <a:pt x="28" y="6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6" name="组合 15"/>
          <p:cNvGrpSpPr/>
          <p:nvPr/>
        </p:nvGrpSpPr>
        <p:grpSpPr>
          <a:xfrm>
            <a:off x="4405748" y="5776484"/>
            <a:ext cx="450270" cy="401479"/>
            <a:chOff x="3673476" y="5927726"/>
            <a:chExt cx="512763" cy="457200"/>
          </a:xfrm>
        </p:grpSpPr>
        <p:sp>
          <p:nvSpPr>
            <p:cNvPr id="691" name="Freeform 56"/>
            <p:cNvSpPr/>
            <p:nvPr/>
          </p:nvSpPr>
          <p:spPr bwMode="auto">
            <a:xfrm>
              <a:off x="4117976" y="5992813"/>
              <a:ext cx="68263" cy="88900"/>
            </a:xfrm>
            <a:custGeom>
              <a:avLst/>
              <a:gdLst>
                <a:gd name="T0" fmla="*/ 0 w 25"/>
                <a:gd name="T1" fmla="*/ 24 h 33"/>
                <a:gd name="T2" fmla="*/ 9 w 25"/>
                <a:gd name="T3" fmla="*/ 0 h 33"/>
                <a:gd name="T4" fmla="*/ 6 w 25"/>
                <a:gd name="T5" fmla="*/ 33 h 33"/>
                <a:gd name="T6" fmla="*/ 0 w 25"/>
                <a:gd name="T7" fmla="*/ 24 h 33"/>
              </a:gdLst>
              <a:ahLst/>
              <a:cxnLst>
                <a:cxn ang="0">
                  <a:pos x="T0" y="T1"/>
                </a:cxn>
                <a:cxn ang="0">
                  <a:pos x="T2" y="T3"/>
                </a:cxn>
                <a:cxn ang="0">
                  <a:pos x="T4" y="T5"/>
                </a:cxn>
                <a:cxn ang="0">
                  <a:pos x="T6" y="T7"/>
                </a:cxn>
              </a:cxnLst>
              <a:rect l="0" t="0" r="r" b="b"/>
              <a:pathLst>
                <a:path w="25" h="33">
                  <a:moveTo>
                    <a:pt x="0" y="24"/>
                  </a:moveTo>
                  <a:cubicBezTo>
                    <a:pt x="0" y="24"/>
                    <a:pt x="10" y="21"/>
                    <a:pt x="9" y="0"/>
                  </a:cubicBezTo>
                  <a:cubicBezTo>
                    <a:pt x="9" y="0"/>
                    <a:pt x="25" y="13"/>
                    <a:pt x="6" y="33"/>
                  </a:cubicBezTo>
                  <a:lnTo>
                    <a:pt x="0" y="24"/>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2" name="Freeform 57"/>
            <p:cNvSpPr/>
            <p:nvPr/>
          </p:nvSpPr>
          <p:spPr bwMode="auto">
            <a:xfrm>
              <a:off x="3673476" y="6108701"/>
              <a:ext cx="90488" cy="106363"/>
            </a:xfrm>
            <a:custGeom>
              <a:avLst/>
              <a:gdLst>
                <a:gd name="T0" fmla="*/ 33 w 33"/>
                <a:gd name="T1" fmla="*/ 24 h 39"/>
                <a:gd name="T2" fmla="*/ 19 w 33"/>
                <a:gd name="T3" fmla="*/ 39 h 39"/>
                <a:gd name="T4" fmla="*/ 15 w 33"/>
                <a:gd name="T5" fmla="*/ 39 h 39"/>
                <a:gd name="T6" fmla="*/ 0 w 33"/>
                <a:gd name="T7" fmla="*/ 24 h 39"/>
                <a:gd name="T8" fmla="*/ 0 w 33"/>
                <a:gd name="T9" fmla="*/ 15 h 39"/>
                <a:gd name="T10" fmla="*/ 15 w 33"/>
                <a:gd name="T11" fmla="*/ 0 h 39"/>
                <a:gd name="T12" fmla="*/ 19 w 33"/>
                <a:gd name="T13" fmla="*/ 0 h 39"/>
                <a:gd name="T14" fmla="*/ 33 w 33"/>
                <a:gd name="T15" fmla="*/ 15 h 39"/>
                <a:gd name="T16" fmla="*/ 33 w 33"/>
                <a:gd name="T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9">
                  <a:moveTo>
                    <a:pt x="33" y="24"/>
                  </a:moveTo>
                  <a:cubicBezTo>
                    <a:pt x="33" y="33"/>
                    <a:pt x="27" y="39"/>
                    <a:pt x="19" y="39"/>
                  </a:cubicBezTo>
                  <a:cubicBezTo>
                    <a:pt x="15" y="39"/>
                    <a:pt x="15" y="39"/>
                    <a:pt x="15" y="39"/>
                  </a:cubicBezTo>
                  <a:cubicBezTo>
                    <a:pt x="7" y="39"/>
                    <a:pt x="0" y="33"/>
                    <a:pt x="0" y="24"/>
                  </a:cubicBezTo>
                  <a:cubicBezTo>
                    <a:pt x="0" y="15"/>
                    <a:pt x="0" y="15"/>
                    <a:pt x="0" y="15"/>
                  </a:cubicBezTo>
                  <a:cubicBezTo>
                    <a:pt x="0" y="6"/>
                    <a:pt x="7" y="0"/>
                    <a:pt x="15" y="0"/>
                  </a:cubicBezTo>
                  <a:cubicBezTo>
                    <a:pt x="19" y="0"/>
                    <a:pt x="19" y="0"/>
                    <a:pt x="19" y="0"/>
                  </a:cubicBezTo>
                  <a:cubicBezTo>
                    <a:pt x="27" y="0"/>
                    <a:pt x="33" y="6"/>
                    <a:pt x="33" y="15"/>
                  </a:cubicBezTo>
                  <a:lnTo>
                    <a:pt x="33" y="24"/>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3" name="Freeform 58"/>
            <p:cNvSpPr/>
            <p:nvPr/>
          </p:nvSpPr>
          <p:spPr bwMode="auto">
            <a:xfrm>
              <a:off x="3822701" y="6323013"/>
              <a:ext cx="80963" cy="61913"/>
            </a:xfrm>
            <a:custGeom>
              <a:avLst/>
              <a:gdLst>
                <a:gd name="T0" fmla="*/ 0 w 30"/>
                <a:gd name="T1" fmla="*/ 0 h 23"/>
                <a:gd name="T2" fmla="*/ 6 w 30"/>
                <a:gd name="T3" fmla="*/ 20 h 23"/>
                <a:gd name="T4" fmla="*/ 27 w 30"/>
                <a:gd name="T5" fmla="*/ 18 h 23"/>
                <a:gd name="T6" fmla="*/ 29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cubicBezTo>
                    <a:pt x="0" y="0"/>
                    <a:pt x="1" y="18"/>
                    <a:pt x="6" y="20"/>
                  </a:cubicBezTo>
                  <a:cubicBezTo>
                    <a:pt x="10" y="22"/>
                    <a:pt x="23" y="23"/>
                    <a:pt x="27" y="18"/>
                  </a:cubicBezTo>
                  <a:cubicBezTo>
                    <a:pt x="30" y="13"/>
                    <a:pt x="29" y="0"/>
                    <a:pt x="29" y="0"/>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4" name="Freeform 59"/>
            <p:cNvSpPr/>
            <p:nvPr/>
          </p:nvSpPr>
          <p:spPr bwMode="auto">
            <a:xfrm>
              <a:off x="4006851" y="6323013"/>
              <a:ext cx="80963" cy="61913"/>
            </a:xfrm>
            <a:custGeom>
              <a:avLst/>
              <a:gdLst>
                <a:gd name="T0" fmla="*/ 0 w 30"/>
                <a:gd name="T1" fmla="*/ 0 h 23"/>
                <a:gd name="T2" fmla="*/ 6 w 30"/>
                <a:gd name="T3" fmla="*/ 20 h 23"/>
                <a:gd name="T4" fmla="*/ 27 w 30"/>
                <a:gd name="T5" fmla="*/ 18 h 23"/>
                <a:gd name="T6" fmla="*/ 29 w 30"/>
                <a:gd name="T7" fmla="*/ 0 h 23"/>
                <a:gd name="T8" fmla="*/ 0 w 30"/>
                <a:gd name="T9" fmla="*/ 0 h 23"/>
              </a:gdLst>
              <a:ahLst/>
              <a:cxnLst>
                <a:cxn ang="0">
                  <a:pos x="T0" y="T1"/>
                </a:cxn>
                <a:cxn ang="0">
                  <a:pos x="T2" y="T3"/>
                </a:cxn>
                <a:cxn ang="0">
                  <a:pos x="T4" y="T5"/>
                </a:cxn>
                <a:cxn ang="0">
                  <a:pos x="T6" y="T7"/>
                </a:cxn>
                <a:cxn ang="0">
                  <a:pos x="T8" y="T9"/>
                </a:cxn>
              </a:cxnLst>
              <a:rect l="0" t="0" r="r" b="b"/>
              <a:pathLst>
                <a:path w="30" h="23">
                  <a:moveTo>
                    <a:pt x="0" y="0"/>
                  </a:moveTo>
                  <a:cubicBezTo>
                    <a:pt x="0" y="0"/>
                    <a:pt x="2" y="18"/>
                    <a:pt x="6" y="20"/>
                  </a:cubicBezTo>
                  <a:cubicBezTo>
                    <a:pt x="11" y="22"/>
                    <a:pt x="23" y="23"/>
                    <a:pt x="27" y="18"/>
                  </a:cubicBezTo>
                  <a:cubicBezTo>
                    <a:pt x="30" y="13"/>
                    <a:pt x="29" y="0"/>
                    <a:pt x="29" y="0"/>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5" name="Oval 60"/>
            <p:cNvSpPr>
              <a:spLocks noChangeArrowheads="1"/>
            </p:cNvSpPr>
            <p:nvPr/>
          </p:nvSpPr>
          <p:spPr bwMode="auto">
            <a:xfrm>
              <a:off x="3719513" y="5951538"/>
              <a:ext cx="463550" cy="409575"/>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6" name="Freeform 61"/>
            <p:cNvSpPr/>
            <p:nvPr/>
          </p:nvSpPr>
          <p:spPr bwMode="auto">
            <a:xfrm>
              <a:off x="3741738" y="6057901"/>
              <a:ext cx="104775" cy="104775"/>
            </a:xfrm>
            <a:custGeom>
              <a:avLst/>
              <a:gdLst>
                <a:gd name="T0" fmla="*/ 39 w 39"/>
                <a:gd name="T1" fmla="*/ 19 h 39"/>
                <a:gd name="T2" fmla="*/ 20 w 39"/>
                <a:gd name="T3" fmla="*/ 39 h 39"/>
                <a:gd name="T4" fmla="*/ 1 w 39"/>
                <a:gd name="T5" fmla="*/ 20 h 39"/>
                <a:gd name="T6" fmla="*/ 19 w 39"/>
                <a:gd name="T7" fmla="*/ 0 h 39"/>
                <a:gd name="T8" fmla="*/ 39 w 39"/>
                <a:gd name="T9" fmla="*/ 19 h 39"/>
              </a:gdLst>
              <a:ahLst/>
              <a:cxnLst>
                <a:cxn ang="0">
                  <a:pos x="T0" y="T1"/>
                </a:cxn>
                <a:cxn ang="0">
                  <a:pos x="T2" y="T3"/>
                </a:cxn>
                <a:cxn ang="0">
                  <a:pos x="T4" y="T5"/>
                </a:cxn>
                <a:cxn ang="0">
                  <a:pos x="T6" y="T7"/>
                </a:cxn>
                <a:cxn ang="0">
                  <a:pos x="T8" y="T9"/>
                </a:cxn>
              </a:cxnLst>
              <a:rect l="0" t="0" r="r" b="b"/>
              <a:pathLst>
                <a:path w="39" h="39">
                  <a:moveTo>
                    <a:pt x="39" y="19"/>
                  </a:moveTo>
                  <a:cubicBezTo>
                    <a:pt x="39" y="30"/>
                    <a:pt x="31" y="39"/>
                    <a:pt x="20" y="39"/>
                  </a:cubicBezTo>
                  <a:cubicBezTo>
                    <a:pt x="10" y="39"/>
                    <a:pt x="1" y="31"/>
                    <a:pt x="1" y="20"/>
                  </a:cubicBezTo>
                  <a:cubicBezTo>
                    <a:pt x="0" y="9"/>
                    <a:pt x="8" y="0"/>
                    <a:pt x="19" y="0"/>
                  </a:cubicBezTo>
                  <a:cubicBezTo>
                    <a:pt x="30" y="0"/>
                    <a:pt x="38" y="8"/>
                    <a:pt x="39" y="19"/>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7" name="Freeform 62"/>
            <p:cNvSpPr/>
            <p:nvPr/>
          </p:nvSpPr>
          <p:spPr bwMode="auto">
            <a:xfrm>
              <a:off x="3760788" y="6073776"/>
              <a:ext cx="69850" cy="73025"/>
            </a:xfrm>
            <a:custGeom>
              <a:avLst/>
              <a:gdLst>
                <a:gd name="T0" fmla="*/ 26 w 26"/>
                <a:gd name="T1" fmla="*/ 13 h 27"/>
                <a:gd name="T2" fmla="*/ 13 w 26"/>
                <a:gd name="T3" fmla="*/ 27 h 27"/>
                <a:gd name="T4" fmla="*/ 0 w 26"/>
                <a:gd name="T5" fmla="*/ 14 h 27"/>
                <a:gd name="T6" fmla="*/ 12 w 26"/>
                <a:gd name="T7" fmla="*/ 0 h 27"/>
                <a:gd name="T8" fmla="*/ 26 w 26"/>
                <a:gd name="T9" fmla="*/ 13 h 27"/>
              </a:gdLst>
              <a:ahLst/>
              <a:cxnLst>
                <a:cxn ang="0">
                  <a:pos x="T0" y="T1"/>
                </a:cxn>
                <a:cxn ang="0">
                  <a:pos x="T2" y="T3"/>
                </a:cxn>
                <a:cxn ang="0">
                  <a:pos x="T4" y="T5"/>
                </a:cxn>
                <a:cxn ang="0">
                  <a:pos x="T6" y="T7"/>
                </a:cxn>
                <a:cxn ang="0">
                  <a:pos x="T8" y="T9"/>
                </a:cxn>
              </a:cxnLst>
              <a:rect l="0" t="0" r="r" b="b"/>
              <a:pathLst>
                <a:path w="26" h="27">
                  <a:moveTo>
                    <a:pt x="26" y="13"/>
                  </a:moveTo>
                  <a:cubicBezTo>
                    <a:pt x="26" y="20"/>
                    <a:pt x="20" y="26"/>
                    <a:pt x="13" y="27"/>
                  </a:cubicBezTo>
                  <a:cubicBezTo>
                    <a:pt x="6" y="27"/>
                    <a:pt x="0" y="21"/>
                    <a:pt x="0" y="14"/>
                  </a:cubicBezTo>
                  <a:cubicBezTo>
                    <a:pt x="0" y="7"/>
                    <a:pt x="5" y="1"/>
                    <a:pt x="12" y="0"/>
                  </a:cubicBezTo>
                  <a:cubicBezTo>
                    <a:pt x="19" y="0"/>
                    <a:pt x="25" y="6"/>
                    <a:pt x="26" y="1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8" name="Freeform 63"/>
            <p:cNvSpPr/>
            <p:nvPr/>
          </p:nvSpPr>
          <p:spPr bwMode="auto">
            <a:xfrm>
              <a:off x="3798888" y="6084888"/>
              <a:ext cx="20638" cy="23813"/>
            </a:xfrm>
            <a:custGeom>
              <a:avLst/>
              <a:gdLst>
                <a:gd name="T0" fmla="*/ 8 w 8"/>
                <a:gd name="T1" fmla="*/ 5 h 9"/>
                <a:gd name="T2" fmla="*/ 4 w 8"/>
                <a:gd name="T3" fmla="*/ 9 h 9"/>
                <a:gd name="T4" fmla="*/ 0 w 8"/>
                <a:gd name="T5" fmla="*/ 5 h 9"/>
                <a:gd name="T6" fmla="*/ 4 w 8"/>
                <a:gd name="T7" fmla="*/ 0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7"/>
                    <a:pt x="6" y="9"/>
                    <a:pt x="4" y="9"/>
                  </a:cubicBezTo>
                  <a:cubicBezTo>
                    <a:pt x="2" y="9"/>
                    <a:pt x="0" y="7"/>
                    <a:pt x="0" y="5"/>
                  </a:cubicBezTo>
                  <a:cubicBezTo>
                    <a:pt x="0" y="2"/>
                    <a:pt x="1" y="1"/>
                    <a:pt x="4" y="0"/>
                  </a:cubicBezTo>
                  <a:cubicBezTo>
                    <a:pt x="6" y="0"/>
                    <a:pt x="8" y="2"/>
                    <a:pt x="8" y="5"/>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9" name="Freeform 64"/>
            <p:cNvSpPr/>
            <p:nvPr/>
          </p:nvSpPr>
          <p:spPr bwMode="auto">
            <a:xfrm>
              <a:off x="3803651" y="6111876"/>
              <a:ext cx="14288" cy="12700"/>
            </a:xfrm>
            <a:custGeom>
              <a:avLst/>
              <a:gdLst>
                <a:gd name="T0" fmla="*/ 5 w 5"/>
                <a:gd name="T1" fmla="*/ 2 h 5"/>
                <a:gd name="T2" fmla="*/ 2 w 5"/>
                <a:gd name="T3" fmla="*/ 5 h 5"/>
                <a:gd name="T4" fmla="*/ 0 w 5"/>
                <a:gd name="T5" fmla="*/ 2 h 5"/>
                <a:gd name="T6" fmla="*/ 2 w 5"/>
                <a:gd name="T7" fmla="*/ 0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3"/>
                    <a:pt x="4" y="4"/>
                    <a:pt x="2" y="5"/>
                  </a:cubicBezTo>
                  <a:cubicBezTo>
                    <a:pt x="1" y="5"/>
                    <a:pt x="0" y="4"/>
                    <a:pt x="0" y="2"/>
                  </a:cubicBezTo>
                  <a:cubicBezTo>
                    <a:pt x="0" y="1"/>
                    <a:pt x="1" y="0"/>
                    <a:pt x="2" y="0"/>
                  </a:cubicBezTo>
                  <a:cubicBezTo>
                    <a:pt x="4" y="0"/>
                    <a:pt x="5" y="1"/>
                    <a:pt x="5" y="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00" name="Freeform 65"/>
            <p:cNvSpPr/>
            <p:nvPr/>
          </p:nvSpPr>
          <p:spPr bwMode="auto">
            <a:xfrm>
              <a:off x="3790951" y="5927726"/>
              <a:ext cx="93663" cy="88900"/>
            </a:xfrm>
            <a:custGeom>
              <a:avLst/>
              <a:gdLst>
                <a:gd name="T0" fmla="*/ 2 w 35"/>
                <a:gd name="T1" fmla="*/ 32 h 33"/>
                <a:gd name="T2" fmla="*/ 16 w 35"/>
                <a:gd name="T3" fmla="*/ 0 h 33"/>
                <a:gd name="T4" fmla="*/ 35 w 35"/>
                <a:gd name="T5" fmla="*/ 17 h 33"/>
                <a:gd name="T6" fmla="*/ 2 w 35"/>
                <a:gd name="T7" fmla="*/ 32 h 33"/>
              </a:gdLst>
              <a:ahLst/>
              <a:cxnLst>
                <a:cxn ang="0">
                  <a:pos x="T0" y="T1"/>
                </a:cxn>
                <a:cxn ang="0">
                  <a:pos x="T2" y="T3"/>
                </a:cxn>
                <a:cxn ang="0">
                  <a:pos x="T4" y="T5"/>
                </a:cxn>
                <a:cxn ang="0">
                  <a:pos x="T6" y="T7"/>
                </a:cxn>
              </a:cxnLst>
              <a:rect l="0" t="0" r="r" b="b"/>
              <a:pathLst>
                <a:path w="35" h="33">
                  <a:moveTo>
                    <a:pt x="2" y="32"/>
                  </a:moveTo>
                  <a:cubicBezTo>
                    <a:pt x="2" y="32"/>
                    <a:pt x="0" y="0"/>
                    <a:pt x="16" y="0"/>
                  </a:cubicBezTo>
                  <a:cubicBezTo>
                    <a:pt x="32" y="0"/>
                    <a:pt x="35" y="17"/>
                    <a:pt x="35" y="17"/>
                  </a:cubicBezTo>
                  <a:cubicBezTo>
                    <a:pt x="35" y="17"/>
                    <a:pt x="28" y="33"/>
                    <a:pt x="2" y="3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701" name="Rectangle 66"/>
            <p:cNvSpPr>
              <a:spLocks noChangeArrowheads="1"/>
            </p:cNvSpPr>
            <p:nvPr/>
          </p:nvSpPr>
          <p:spPr bwMode="auto">
            <a:xfrm>
              <a:off x="3917951" y="5967413"/>
              <a:ext cx="80963" cy="952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7" name="组合 16"/>
          <p:cNvGrpSpPr/>
          <p:nvPr/>
        </p:nvGrpSpPr>
        <p:grpSpPr>
          <a:xfrm>
            <a:off x="3667961" y="5749997"/>
            <a:ext cx="450270" cy="450270"/>
            <a:chOff x="2994026" y="5897563"/>
            <a:chExt cx="512763" cy="512763"/>
          </a:xfrm>
        </p:grpSpPr>
        <p:sp>
          <p:nvSpPr>
            <p:cNvPr id="687" name="Freeform 67"/>
            <p:cNvSpPr/>
            <p:nvPr/>
          </p:nvSpPr>
          <p:spPr bwMode="auto">
            <a:xfrm>
              <a:off x="2994026" y="5897563"/>
              <a:ext cx="512763" cy="512763"/>
            </a:xfrm>
            <a:custGeom>
              <a:avLst/>
              <a:gdLst>
                <a:gd name="T0" fmla="*/ 186 w 189"/>
                <a:gd name="T1" fmla="*/ 51 h 189"/>
                <a:gd name="T2" fmla="*/ 186 w 189"/>
                <a:gd name="T3" fmla="*/ 62 h 189"/>
                <a:gd name="T4" fmla="*/ 62 w 189"/>
                <a:gd name="T5" fmla="*/ 186 h 189"/>
                <a:gd name="T6" fmla="*/ 51 w 189"/>
                <a:gd name="T7" fmla="*/ 186 h 189"/>
                <a:gd name="T8" fmla="*/ 4 w 189"/>
                <a:gd name="T9" fmla="*/ 139 h 189"/>
                <a:gd name="T10" fmla="*/ 4 w 189"/>
                <a:gd name="T11" fmla="*/ 128 h 189"/>
                <a:gd name="T12" fmla="*/ 128 w 189"/>
                <a:gd name="T13" fmla="*/ 4 h 189"/>
                <a:gd name="T14" fmla="*/ 139 w 189"/>
                <a:gd name="T15" fmla="*/ 4 h 189"/>
                <a:gd name="T16" fmla="*/ 186 w 189"/>
                <a:gd name="T17" fmla="*/ 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89">
                  <a:moveTo>
                    <a:pt x="186" y="51"/>
                  </a:moveTo>
                  <a:cubicBezTo>
                    <a:pt x="189" y="54"/>
                    <a:pt x="189" y="59"/>
                    <a:pt x="186" y="62"/>
                  </a:cubicBezTo>
                  <a:cubicBezTo>
                    <a:pt x="62" y="186"/>
                    <a:pt x="62" y="186"/>
                    <a:pt x="62" y="186"/>
                  </a:cubicBezTo>
                  <a:cubicBezTo>
                    <a:pt x="59" y="189"/>
                    <a:pt x="54" y="189"/>
                    <a:pt x="51" y="186"/>
                  </a:cubicBezTo>
                  <a:cubicBezTo>
                    <a:pt x="4" y="139"/>
                    <a:pt x="4" y="139"/>
                    <a:pt x="4" y="139"/>
                  </a:cubicBezTo>
                  <a:cubicBezTo>
                    <a:pt x="0" y="136"/>
                    <a:pt x="0" y="131"/>
                    <a:pt x="4" y="128"/>
                  </a:cubicBezTo>
                  <a:cubicBezTo>
                    <a:pt x="128" y="4"/>
                    <a:pt x="128" y="4"/>
                    <a:pt x="128" y="4"/>
                  </a:cubicBezTo>
                  <a:cubicBezTo>
                    <a:pt x="131" y="0"/>
                    <a:pt x="136" y="0"/>
                    <a:pt x="139" y="4"/>
                  </a:cubicBezTo>
                  <a:lnTo>
                    <a:pt x="186" y="5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8" name="Freeform 68"/>
            <p:cNvSpPr/>
            <p:nvPr/>
          </p:nvSpPr>
          <p:spPr bwMode="auto">
            <a:xfrm>
              <a:off x="3081338" y="6200776"/>
              <a:ext cx="141288" cy="144463"/>
            </a:xfrm>
            <a:custGeom>
              <a:avLst/>
              <a:gdLst>
                <a:gd name="T0" fmla="*/ 8 w 89"/>
                <a:gd name="T1" fmla="*/ 9 h 91"/>
                <a:gd name="T2" fmla="*/ 37 w 89"/>
                <a:gd name="T3" fmla="*/ 19 h 91"/>
                <a:gd name="T4" fmla="*/ 63 w 89"/>
                <a:gd name="T5" fmla="*/ 0 h 91"/>
                <a:gd name="T6" fmla="*/ 63 w 89"/>
                <a:gd name="T7" fmla="*/ 33 h 91"/>
                <a:gd name="T8" fmla="*/ 89 w 89"/>
                <a:gd name="T9" fmla="*/ 50 h 91"/>
                <a:gd name="T10" fmla="*/ 58 w 89"/>
                <a:gd name="T11" fmla="*/ 60 h 91"/>
                <a:gd name="T12" fmla="*/ 49 w 89"/>
                <a:gd name="T13" fmla="*/ 91 h 91"/>
                <a:gd name="T14" fmla="*/ 31 w 89"/>
                <a:gd name="T15" fmla="*/ 65 h 91"/>
                <a:gd name="T16" fmla="*/ 0 w 89"/>
                <a:gd name="T17" fmla="*/ 65 h 91"/>
                <a:gd name="T18" fmla="*/ 19 w 89"/>
                <a:gd name="T19" fmla="*/ 39 h 91"/>
                <a:gd name="T20" fmla="*/ 8 w 89"/>
                <a:gd name="T21" fmla="*/ 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91">
                  <a:moveTo>
                    <a:pt x="8" y="9"/>
                  </a:moveTo>
                  <a:lnTo>
                    <a:pt x="37" y="19"/>
                  </a:lnTo>
                  <a:lnTo>
                    <a:pt x="63" y="0"/>
                  </a:lnTo>
                  <a:lnTo>
                    <a:pt x="63" y="33"/>
                  </a:lnTo>
                  <a:lnTo>
                    <a:pt x="89" y="50"/>
                  </a:lnTo>
                  <a:lnTo>
                    <a:pt x="58" y="60"/>
                  </a:lnTo>
                  <a:lnTo>
                    <a:pt x="49" y="91"/>
                  </a:lnTo>
                  <a:lnTo>
                    <a:pt x="31" y="65"/>
                  </a:lnTo>
                  <a:lnTo>
                    <a:pt x="0" y="65"/>
                  </a:lnTo>
                  <a:lnTo>
                    <a:pt x="19" y="39"/>
                  </a:lnTo>
                  <a:lnTo>
                    <a:pt x="8" y="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9" name="Freeform 69"/>
            <p:cNvSpPr/>
            <p:nvPr/>
          </p:nvSpPr>
          <p:spPr bwMode="auto">
            <a:xfrm>
              <a:off x="3186113" y="6096001"/>
              <a:ext cx="144463" cy="139700"/>
            </a:xfrm>
            <a:custGeom>
              <a:avLst/>
              <a:gdLst>
                <a:gd name="T0" fmla="*/ 9 w 91"/>
                <a:gd name="T1" fmla="*/ 8 h 88"/>
                <a:gd name="T2" fmla="*/ 40 w 91"/>
                <a:gd name="T3" fmla="*/ 18 h 88"/>
                <a:gd name="T4" fmla="*/ 65 w 91"/>
                <a:gd name="T5" fmla="*/ 0 h 88"/>
                <a:gd name="T6" fmla="*/ 64 w 91"/>
                <a:gd name="T7" fmla="*/ 30 h 88"/>
                <a:gd name="T8" fmla="*/ 91 w 91"/>
                <a:gd name="T9" fmla="*/ 49 h 88"/>
                <a:gd name="T10" fmla="*/ 60 w 91"/>
                <a:gd name="T11" fmla="*/ 58 h 88"/>
                <a:gd name="T12" fmla="*/ 50 w 91"/>
                <a:gd name="T13" fmla="*/ 88 h 88"/>
                <a:gd name="T14" fmla="*/ 33 w 91"/>
                <a:gd name="T15" fmla="*/ 63 h 88"/>
                <a:gd name="T16" fmla="*/ 0 w 91"/>
                <a:gd name="T17" fmla="*/ 63 h 88"/>
                <a:gd name="T18" fmla="*/ 19 w 91"/>
                <a:gd name="T19" fmla="*/ 37 h 88"/>
                <a:gd name="T20" fmla="*/ 9 w 91"/>
                <a:gd name="T21"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88">
                  <a:moveTo>
                    <a:pt x="9" y="8"/>
                  </a:moveTo>
                  <a:lnTo>
                    <a:pt x="40" y="18"/>
                  </a:lnTo>
                  <a:lnTo>
                    <a:pt x="65" y="0"/>
                  </a:lnTo>
                  <a:lnTo>
                    <a:pt x="64" y="30"/>
                  </a:lnTo>
                  <a:lnTo>
                    <a:pt x="91" y="49"/>
                  </a:lnTo>
                  <a:lnTo>
                    <a:pt x="60" y="58"/>
                  </a:lnTo>
                  <a:lnTo>
                    <a:pt x="50" y="88"/>
                  </a:lnTo>
                  <a:lnTo>
                    <a:pt x="33" y="63"/>
                  </a:lnTo>
                  <a:lnTo>
                    <a:pt x="0" y="63"/>
                  </a:lnTo>
                  <a:lnTo>
                    <a:pt x="19" y="37"/>
                  </a:lnTo>
                  <a:lnTo>
                    <a:pt x="9" y="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90" name="Freeform 70"/>
            <p:cNvSpPr/>
            <p:nvPr/>
          </p:nvSpPr>
          <p:spPr bwMode="auto">
            <a:xfrm>
              <a:off x="3297238" y="5984876"/>
              <a:ext cx="141288" cy="142875"/>
            </a:xfrm>
            <a:custGeom>
              <a:avLst/>
              <a:gdLst>
                <a:gd name="T0" fmla="*/ 9 w 89"/>
                <a:gd name="T1" fmla="*/ 8 h 90"/>
                <a:gd name="T2" fmla="*/ 38 w 89"/>
                <a:gd name="T3" fmla="*/ 18 h 90"/>
                <a:gd name="T4" fmla="*/ 63 w 89"/>
                <a:gd name="T5" fmla="*/ 0 h 90"/>
                <a:gd name="T6" fmla="*/ 63 w 89"/>
                <a:gd name="T7" fmla="*/ 32 h 90"/>
                <a:gd name="T8" fmla="*/ 89 w 89"/>
                <a:gd name="T9" fmla="*/ 49 h 90"/>
                <a:gd name="T10" fmla="*/ 58 w 89"/>
                <a:gd name="T11" fmla="*/ 59 h 90"/>
                <a:gd name="T12" fmla="*/ 50 w 89"/>
                <a:gd name="T13" fmla="*/ 90 h 90"/>
                <a:gd name="T14" fmla="*/ 31 w 89"/>
                <a:gd name="T15" fmla="*/ 65 h 90"/>
                <a:gd name="T16" fmla="*/ 0 w 89"/>
                <a:gd name="T17" fmla="*/ 65 h 90"/>
                <a:gd name="T18" fmla="*/ 19 w 89"/>
                <a:gd name="T19" fmla="*/ 39 h 90"/>
                <a:gd name="T20" fmla="*/ 9 w 89"/>
                <a:gd name="T21"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90">
                  <a:moveTo>
                    <a:pt x="9" y="8"/>
                  </a:moveTo>
                  <a:lnTo>
                    <a:pt x="38" y="18"/>
                  </a:lnTo>
                  <a:lnTo>
                    <a:pt x="63" y="0"/>
                  </a:lnTo>
                  <a:lnTo>
                    <a:pt x="63" y="32"/>
                  </a:lnTo>
                  <a:lnTo>
                    <a:pt x="89" y="49"/>
                  </a:lnTo>
                  <a:lnTo>
                    <a:pt x="58" y="59"/>
                  </a:lnTo>
                  <a:lnTo>
                    <a:pt x="50" y="90"/>
                  </a:lnTo>
                  <a:lnTo>
                    <a:pt x="31" y="65"/>
                  </a:lnTo>
                  <a:lnTo>
                    <a:pt x="0" y="65"/>
                  </a:lnTo>
                  <a:lnTo>
                    <a:pt x="19" y="39"/>
                  </a:lnTo>
                  <a:lnTo>
                    <a:pt x="9" y="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8" name="组合 17"/>
          <p:cNvGrpSpPr/>
          <p:nvPr/>
        </p:nvGrpSpPr>
        <p:grpSpPr>
          <a:xfrm>
            <a:off x="3051454" y="5752785"/>
            <a:ext cx="328990" cy="447482"/>
            <a:chOff x="2389188" y="5900738"/>
            <a:chExt cx="374650" cy="509588"/>
          </a:xfrm>
        </p:grpSpPr>
        <p:sp>
          <p:nvSpPr>
            <p:cNvPr id="681" name="Rectangle 71"/>
            <p:cNvSpPr>
              <a:spLocks noChangeArrowheads="1"/>
            </p:cNvSpPr>
            <p:nvPr/>
          </p:nvSpPr>
          <p:spPr bwMode="auto">
            <a:xfrm>
              <a:off x="2536826" y="6211888"/>
              <a:ext cx="73025" cy="184150"/>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682" name="Picture 7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89188" y="5911851"/>
              <a:ext cx="37465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3" name="Freeform 73"/>
            <p:cNvSpPr/>
            <p:nvPr/>
          </p:nvSpPr>
          <p:spPr bwMode="auto">
            <a:xfrm>
              <a:off x="2398713" y="5921376"/>
              <a:ext cx="349250" cy="344488"/>
            </a:xfrm>
            <a:custGeom>
              <a:avLst/>
              <a:gdLst>
                <a:gd name="T0" fmla="*/ 100 w 129"/>
                <a:gd name="T1" fmla="*/ 69 h 127"/>
                <a:gd name="T2" fmla="*/ 100 w 129"/>
                <a:gd name="T3" fmla="*/ 9 h 127"/>
                <a:gd name="T4" fmla="*/ 94 w 129"/>
                <a:gd name="T5" fmla="*/ 0 h 127"/>
                <a:gd name="T6" fmla="*/ 36 w 129"/>
                <a:gd name="T7" fmla="*/ 0 h 127"/>
                <a:gd name="T8" fmla="*/ 30 w 129"/>
                <a:gd name="T9" fmla="*/ 9 h 127"/>
                <a:gd name="T10" fmla="*/ 30 w 129"/>
                <a:gd name="T11" fmla="*/ 69 h 127"/>
                <a:gd name="T12" fmla="*/ 0 w 129"/>
                <a:gd name="T13" fmla="*/ 101 h 127"/>
                <a:gd name="T14" fmla="*/ 63 w 129"/>
                <a:gd name="T15" fmla="*/ 125 h 127"/>
                <a:gd name="T16" fmla="*/ 129 w 129"/>
                <a:gd name="T17" fmla="*/ 101 h 127"/>
                <a:gd name="T18" fmla="*/ 100 w 129"/>
                <a:gd name="T19" fmla="*/ 6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7">
                  <a:moveTo>
                    <a:pt x="100" y="69"/>
                  </a:moveTo>
                  <a:cubicBezTo>
                    <a:pt x="100" y="9"/>
                    <a:pt x="100" y="9"/>
                    <a:pt x="100" y="9"/>
                  </a:cubicBezTo>
                  <a:cubicBezTo>
                    <a:pt x="100" y="4"/>
                    <a:pt x="97" y="0"/>
                    <a:pt x="94" y="0"/>
                  </a:cubicBezTo>
                  <a:cubicBezTo>
                    <a:pt x="36" y="0"/>
                    <a:pt x="36" y="0"/>
                    <a:pt x="36" y="0"/>
                  </a:cubicBezTo>
                  <a:cubicBezTo>
                    <a:pt x="33" y="0"/>
                    <a:pt x="30" y="4"/>
                    <a:pt x="30" y="9"/>
                  </a:cubicBezTo>
                  <a:cubicBezTo>
                    <a:pt x="30" y="69"/>
                    <a:pt x="30" y="69"/>
                    <a:pt x="30" y="69"/>
                  </a:cubicBezTo>
                  <a:cubicBezTo>
                    <a:pt x="12" y="77"/>
                    <a:pt x="0" y="90"/>
                    <a:pt x="0" y="101"/>
                  </a:cubicBezTo>
                  <a:cubicBezTo>
                    <a:pt x="0" y="127"/>
                    <a:pt x="27" y="125"/>
                    <a:pt x="63" y="125"/>
                  </a:cubicBezTo>
                  <a:cubicBezTo>
                    <a:pt x="99" y="125"/>
                    <a:pt x="129" y="127"/>
                    <a:pt x="129" y="101"/>
                  </a:cubicBezTo>
                  <a:cubicBezTo>
                    <a:pt x="129" y="92"/>
                    <a:pt x="118" y="78"/>
                    <a:pt x="100" y="6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4" name="Rectangle 74"/>
            <p:cNvSpPr>
              <a:spLocks noChangeArrowheads="1"/>
            </p:cNvSpPr>
            <p:nvPr/>
          </p:nvSpPr>
          <p:spPr bwMode="auto">
            <a:xfrm>
              <a:off x="2479676" y="5921376"/>
              <a:ext cx="190500" cy="18732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5" name="Freeform 75"/>
            <p:cNvSpPr/>
            <p:nvPr/>
          </p:nvSpPr>
          <p:spPr bwMode="auto">
            <a:xfrm>
              <a:off x="2433638" y="5900738"/>
              <a:ext cx="282575" cy="57150"/>
            </a:xfrm>
            <a:custGeom>
              <a:avLst/>
              <a:gdLst>
                <a:gd name="T0" fmla="*/ 104 w 104"/>
                <a:gd name="T1" fmla="*/ 15 h 21"/>
                <a:gd name="T2" fmla="*/ 97 w 104"/>
                <a:gd name="T3" fmla="*/ 21 h 21"/>
                <a:gd name="T4" fmla="*/ 7 w 104"/>
                <a:gd name="T5" fmla="*/ 21 h 21"/>
                <a:gd name="T6" fmla="*/ 0 w 104"/>
                <a:gd name="T7" fmla="*/ 15 h 21"/>
                <a:gd name="T8" fmla="*/ 0 w 104"/>
                <a:gd name="T9" fmla="*/ 7 h 21"/>
                <a:gd name="T10" fmla="*/ 7 w 104"/>
                <a:gd name="T11" fmla="*/ 0 h 21"/>
                <a:gd name="T12" fmla="*/ 97 w 104"/>
                <a:gd name="T13" fmla="*/ 0 h 21"/>
                <a:gd name="T14" fmla="*/ 104 w 104"/>
                <a:gd name="T15" fmla="*/ 7 h 21"/>
                <a:gd name="T16" fmla="*/ 104 w 104"/>
                <a:gd name="T1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1">
                  <a:moveTo>
                    <a:pt x="104" y="15"/>
                  </a:moveTo>
                  <a:cubicBezTo>
                    <a:pt x="104" y="18"/>
                    <a:pt x="101" y="21"/>
                    <a:pt x="97" y="21"/>
                  </a:cubicBezTo>
                  <a:cubicBezTo>
                    <a:pt x="7" y="21"/>
                    <a:pt x="7" y="21"/>
                    <a:pt x="7" y="21"/>
                  </a:cubicBezTo>
                  <a:cubicBezTo>
                    <a:pt x="3" y="21"/>
                    <a:pt x="0" y="18"/>
                    <a:pt x="0" y="15"/>
                  </a:cubicBezTo>
                  <a:cubicBezTo>
                    <a:pt x="0" y="7"/>
                    <a:pt x="0" y="7"/>
                    <a:pt x="0" y="7"/>
                  </a:cubicBezTo>
                  <a:cubicBezTo>
                    <a:pt x="0" y="3"/>
                    <a:pt x="3" y="0"/>
                    <a:pt x="7" y="0"/>
                  </a:cubicBezTo>
                  <a:cubicBezTo>
                    <a:pt x="97" y="0"/>
                    <a:pt x="97" y="0"/>
                    <a:pt x="97" y="0"/>
                  </a:cubicBezTo>
                  <a:cubicBezTo>
                    <a:pt x="101" y="0"/>
                    <a:pt x="104" y="3"/>
                    <a:pt x="104" y="7"/>
                  </a:cubicBezTo>
                  <a:lnTo>
                    <a:pt x="104" y="15"/>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6" name="Rectangle 76"/>
            <p:cNvSpPr>
              <a:spLocks noChangeArrowheads="1"/>
            </p:cNvSpPr>
            <p:nvPr/>
          </p:nvSpPr>
          <p:spPr bwMode="auto">
            <a:xfrm>
              <a:off x="2409826" y="6396038"/>
              <a:ext cx="330200" cy="1428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19" name="组合 18"/>
          <p:cNvGrpSpPr/>
          <p:nvPr/>
        </p:nvGrpSpPr>
        <p:grpSpPr>
          <a:xfrm>
            <a:off x="2315061" y="5780666"/>
            <a:ext cx="448876" cy="390327"/>
            <a:chOff x="1644651" y="5932488"/>
            <a:chExt cx="511175" cy="444500"/>
          </a:xfrm>
        </p:grpSpPr>
        <p:sp>
          <p:nvSpPr>
            <p:cNvPr id="672" name="Freeform 77"/>
            <p:cNvSpPr>
              <a:spLocks noEditPoints="1"/>
            </p:cNvSpPr>
            <p:nvPr/>
          </p:nvSpPr>
          <p:spPr bwMode="auto">
            <a:xfrm>
              <a:off x="1768476" y="5932488"/>
              <a:ext cx="96838" cy="103188"/>
            </a:xfrm>
            <a:custGeom>
              <a:avLst/>
              <a:gdLst>
                <a:gd name="T0" fmla="*/ 18 w 36"/>
                <a:gd name="T1" fmla="*/ 0 h 38"/>
                <a:gd name="T2" fmla="*/ 0 w 36"/>
                <a:gd name="T3" fmla="*/ 19 h 38"/>
                <a:gd name="T4" fmla="*/ 18 w 36"/>
                <a:gd name="T5" fmla="*/ 38 h 38"/>
                <a:gd name="T6" fmla="*/ 36 w 36"/>
                <a:gd name="T7" fmla="*/ 19 h 38"/>
                <a:gd name="T8" fmla="*/ 18 w 36"/>
                <a:gd name="T9" fmla="*/ 0 h 38"/>
                <a:gd name="T10" fmla="*/ 18 w 36"/>
                <a:gd name="T11" fmla="*/ 30 h 38"/>
                <a:gd name="T12" fmla="*/ 8 w 36"/>
                <a:gd name="T13" fmla="*/ 19 h 38"/>
                <a:gd name="T14" fmla="*/ 18 w 36"/>
                <a:gd name="T15" fmla="*/ 8 h 38"/>
                <a:gd name="T16" fmla="*/ 29 w 36"/>
                <a:gd name="T17" fmla="*/ 19 h 38"/>
                <a:gd name="T18" fmla="*/ 18 w 36"/>
                <a:gd name="T1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8">
                  <a:moveTo>
                    <a:pt x="18" y="0"/>
                  </a:moveTo>
                  <a:cubicBezTo>
                    <a:pt x="8" y="0"/>
                    <a:pt x="0" y="8"/>
                    <a:pt x="0" y="19"/>
                  </a:cubicBezTo>
                  <a:cubicBezTo>
                    <a:pt x="0" y="30"/>
                    <a:pt x="8" y="38"/>
                    <a:pt x="18" y="38"/>
                  </a:cubicBezTo>
                  <a:cubicBezTo>
                    <a:pt x="28" y="38"/>
                    <a:pt x="36" y="30"/>
                    <a:pt x="36" y="19"/>
                  </a:cubicBezTo>
                  <a:cubicBezTo>
                    <a:pt x="36" y="8"/>
                    <a:pt x="28" y="0"/>
                    <a:pt x="18" y="0"/>
                  </a:cubicBezTo>
                  <a:close/>
                  <a:moveTo>
                    <a:pt x="18" y="30"/>
                  </a:moveTo>
                  <a:cubicBezTo>
                    <a:pt x="12" y="30"/>
                    <a:pt x="8" y="25"/>
                    <a:pt x="8" y="19"/>
                  </a:cubicBezTo>
                  <a:cubicBezTo>
                    <a:pt x="8" y="13"/>
                    <a:pt x="12" y="8"/>
                    <a:pt x="18" y="8"/>
                  </a:cubicBezTo>
                  <a:cubicBezTo>
                    <a:pt x="24" y="8"/>
                    <a:pt x="29" y="13"/>
                    <a:pt x="29" y="19"/>
                  </a:cubicBezTo>
                  <a:cubicBezTo>
                    <a:pt x="29" y="25"/>
                    <a:pt x="24" y="30"/>
                    <a:pt x="18" y="3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3" name="Freeform 78"/>
            <p:cNvSpPr/>
            <p:nvPr/>
          </p:nvSpPr>
          <p:spPr bwMode="auto">
            <a:xfrm>
              <a:off x="1644651" y="5948363"/>
              <a:ext cx="511175" cy="328613"/>
            </a:xfrm>
            <a:custGeom>
              <a:avLst/>
              <a:gdLst>
                <a:gd name="T0" fmla="*/ 7 w 189"/>
                <a:gd name="T1" fmla="*/ 121 h 121"/>
                <a:gd name="T2" fmla="*/ 0 w 189"/>
                <a:gd name="T3" fmla="*/ 114 h 121"/>
                <a:gd name="T4" fmla="*/ 0 w 189"/>
                <a:gd name="T5" fmla="*/ 114 h 121"/>
                <a:gd name="T6" fmla="*/ 7 w 189"/>
                <a:gd name="T7" fmla="*/ 107 h 121"/>
                <a:gd name="T8" fmla="*/ 7 w 189"/>
                <a:gd name="T9" fmla="*/ 107 h 121"/>
                <a:gd name="T10" fmla="*/ 130 w 189"/>
                <a:gd name="T11" fmla="*/ 107 h 121"/>
                <a:gd name="T12" fmla="*/ 144 w 189"/>
                <a:gd name="T13" fmla="*/ 24 h 121"/>
                <a:gd name="T14" fmla="*/ 147 w 189"/>
                <a:gd name="T15" fmla="*/ 20 h 121"/>
                <a:gd name="T16" fmla="*/ 147 w 189"/>
                <a:gd name="T17" fmla="*/ 20 h 121"/>
                <a:gd name="T18" fmla="*/ 178 w 189"/>
                <a:gd name="T19" fmla="*/ 2 h 121"/>
                <a:gd name="T20" fmla="*/ 187 w 189"/>
                <a:gd name="T21" fmla="*/ 5 h 121"/>
                <a:gd name="T22" fmla="*/ 187 w 189"/>
                <a:gd name="T23" fmla="*/ 5 h 121"/>
                <a:gd name="T24" fmla="*/ 184 w 189"/>
                <a:gd name="T25" fmla="*/ 14 h 121"/>
                <a:gd name="T26" fmla="*/ 184 w 189"/>
                <a:gd name="T27" fmla="*/ 14 h 121"/>
                <a:gd name="T28" fmla="*/ 156 w 189"/>
                <a:gd name="T29" fmla="*/ 31 h 121"/>
                <a:gd name="T30" fmla="*/ 142 w 189"/>
                <a:gd name="T31" fmla="*/ 116 h 121"/>
                <a:gd name="T32" fmla="*/ 135 w 189"/>
                <a:gd name="T33" fmla="*/ 121 h 121"/>
                <a:gd name="T34" fmla="*/ 135 w 189"/>
                <a:gd name="T35" fmla="*/ 121 h 121"/>
                <a:gd name="T36" fmla="*/ 7 w 189"/>
                <a:gd name="T3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21">
                  <a:moveTo>
                    <a:pt x="7" y="121"/>
                  </a:moveTo>
                  <a:cubicBezTo>
                    <a:pt x="3" y="121"/>
                    <a:pt x="0" y="118"/>
                    <a:pt x="0" y="114"/>
                  </a:cubicBezTo>
                  <a:cubicBezTo>
                    <a:pt x="0" y="114"/>
                    <a:pt x="0" y="114"/>
                    <a:pt x="0" y="114"/>
                  </a:cubicBezTo>
                  <a:cubicBezTo>
                    <a:pt x="0" y="110"/>
                    <a:pt x="3" y="107"/>
                    <a:pt x="7" y="107"/>
                  </a:cubicBezTo>
                  <a:cubicBezTo>
                    <a:pt x="7" y="107"/>
                    <a:pt x="7" y="107"/>
                    <a:pt x="7" y="107"/>
                  </a:cubicBezTo>
                  <a:cubicBezTo>
                    <a:pt x="130" y="107"/>
                    <a:pt x="130" y="107"/>
                    <a:pt x="130" y="107"/>
                  </a:cubicBezTo>
                  <a:cubicBezTo>
                    <a:pt x="144" y="24"/>
                    <a:pt x="144" y="24"/>
                    <a:pt x="144" y="24"/>
                  </a:cubicBezTo>
                  <a:cubicBezTo>
                    <a:pt x="145" y="22"/>
                    <a:pt x="146" y="21"/>
                    <a:pt x="147" y="20"/>
                  </a:cubicBezTo>
                  <a:cubicBezTo>
                    <a:pt x="147" y="20"/>
                    <a:pt x="147" y="20"/>
                    <a:pt x="147" y="20"/>
                  </a:cubicBezTo>
                  <a:cubicBezTo>
                    <a:pt x="178" y="2"/>
                    <a:pt x="178" y="2"/>
                    <a:pt x="178" y="2"/>
                  </a:cubicBezTo>
                  <a:cubicBezTo>
                    <a:pt x="181" y="0"/>
                    <a:pt x="185" y="1"/>
                    <a:pt x="187" y="5"/>
                  </a:cubicBezTo>
                  <a:cubicBezTo>
                    <a:pt x="187" y="5"/>
                    <a:pt x="187" y="5"/>
                    <a:pt x="187" y="5"/>
                  </a:cubicBezTo>
                  <a:cubicBezTo>
                    <a:pt x="189" y="8"/>
                    <a:pt x="187" y="13"/>
                    <a:pt x="184" y="14"/>
                  </a:cubicBezTo>
                  <a:cubicBezTo>
                    <a:pt x="184" y="14"/>
                    <a:pt x="184" y="14"/>
                    <a:pt x="184" y="14"/>
                  </a:cubicBezTo>
                  <a:cubicBezTo>
                    <a:pt x="156" y="31"/>
                    <a:pt x="156" y="31"/>
                    <a:pt x="156" y="31"/>
                  </a:cubicBezTo>
                  <a:cubicBezTo>
                    <a:pt x="142" y="116"/>
                    <a:pt x="142" y="116"/>
                    <a:pt x="142" y="116"/>
                  </a:cubicBezTo>
                  <a:cubicBezTo>
                    <a:pt x="141" y="119"/>
                    <a:pt x="138" y="121"/>
                    <a:pt x="135" y="121"/>
                  </a:cubicBezTo>
                  <a:cubicBezTo>
                    <a:pt x="135" y="121"/>
                    <a:pt x="135" y="121"/>
                    <a:pt x="135" y="121"/>
                  </a:cubicBezTo>
                  <a:cubicBezTo>
                    <a:pt x="7" y="121"/>
                    <a:pt x="7" y="121"/>
                    <a:pt x="7" y="12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4" name="Freeform 79"/>
            <p:cNvSpPr>
              <a:spLocks noEditPoints="1"/>
            </p:cNvSpPr>
            <p:nvPr/>
          </p:nvSpPr>
          <p:spPr bwMode="auto">
            <a:xfrm>
              <a:off x="1662113" y="5978526"/>
              <a:ext cx="317500" cy="233363"/>
            </a:xfrm>
            <a:custGeom>
              <a:avLst/>
              <a:gdLst>
                <a:gd name="T0" fmla="*/ 99 w 117"/>
                <a:gd name="T1" fmla="*/ 0 h 86"/>
                <a:gd name="T2" fmla="*/ 91 w 117"/>
                <a:gd name="T3" fmla="*/ 0 h 86"/>
                <a:gd name="T4" fmla="*/ 91 w 117"/>
                <a:gd name="T5" fmla="*/ 86 h 86"/>
                <a:gd name="T6" fmla="*/ 99 w 117"/>
                <a:gd name="T7" fmla="*/ 86 h 86"/>
                <a:gd name="T8" fmla="*/ 117 w 117"/>
                <a:gd name="T9" fmla="*/ 66 h 86"/>
                <a:gd name="T10" fmla="*/ 117 w 117"/>
                <a:gd name="T11" fmla="*/ 19 h 86"/>
                <a:gd name="T12" fmla="*/ 99 w 117"/>
                <a:gd name="T13" fmla="*/ 0 h 86"/>
                <a:gd name="T14" fmla="*/ 37 w 117"/>
                <a:gd name="T15" fmla="*/ 86 h 86"/>
                <a:gd name="T16" fmla="*/ 79 w 117"/>
                <a:gd name="T17" fmla="*/ 86 h 86"/>
                <a:gd name="T18" fmla="*/ 79 w 117"/>
                <a:gd name="T19" fmla="*/ 0 h 86"/>
                <a:gd name="T20" fmla="*/ 37 w 117"/>
                <a:gd name="T21" fmla="*/ 0 h 86"/>
                <a:gd name="T22" fmla="*/ 37 w 117"/>
                <a:gd name="T23" fmla="*/ 86 h 86"/>
                <a:gd name="T24" fmla="*/ 0 w 117"/>
                <a:gd name="T25" fmla="*/ 19 h 86"/>
                <a:gd name="T26" fmla="*/ 0 w 117"/>
                <a:gd name="T27" fmla="*/ 66 h 86"/>
                <a:gd name="T28" fmla="*/ 18 w 117"/>
                <a:gd name="T29" fmla="*/ 86 h 86"/>
                <a:gd name="T30" fmla="*/ 26 w 117"/>
                <a:gd name="T31" fmla="*/ 86 h 86"/>
                <a:gd name="T32" fmla="*/ 26 w 117"/>
                <a:gd name="T33" fmla="*/ 0 h 86"/>
                <a:gd name="T34" fmla="*/ 18 w 117"/>
                <a:gd name="T35" fmla="*/ 0 h 86"/>
                <a:gd name="T36" fmla="*/ 0 w 117"/>
                <a:gd name="T37"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86">
                  <a:moveTo>
                    <a:pt x="99" y="0"/>
                  </a:moveTo>
                  <a:cubicBezTo>
                    <a:pt x="91" y="0"/>
                    <a:pt x="91" y="0"/>
                    <a:pt x="91" y="0"/>
                  </a:cubicBezTo>
                  <a:cubicBezTo>
                    <a:pt x="91" y="86"/>
                    <a:pt x="91" y="86"/>
                    <a:pt x="91" y="86"/>
                  </a:cubicBezTo>
                  <a:cubicBezTo>
                    <a:pt x="99" y="86"/>
                    <a:pt x="99" y="86"/>
                    <a:pt x="99" y="86"/>
                  </a:cubicBezTo>
                  <a:cubicBezTo>
                    <a:pt x="109" y="86"/>
                    <a:pt x="117" y="77"/>
                    <a:pt x="117" y="66"/>
                  </a:cubicBezTo>
                  <a:cubicBezTo>
                    <a:pt x="117" y="19"/>
                    <a:pt x="117" y="19"/>
                    <a:pt x="117" y="19"/>
                  </a:cubicBezTo>
                  <a:cubicBezTo>
                    <a:pt x="117" y="8"/>
                    <a:pt x="109" y="0"/>
                    <a:pt x="99" y="0"/>
                  </a:cubicBezTo>
                  <a:close/>
                  <a:moveTo>
                    <a:pt x="37" y="86"/>
                  </a:moveTo>
                  <a:cubicBezTo>
                    <a:pt x="79" y="86"/>
                    <a:pt x="79" y="86"/>
                    <a:pt x="79" y="86"/>
                  </a:cubicBezTo>
                  <a:cubicBezTo>
                    <a:pt x="79" y="0"/>
                    <a:pt x="79" y="0"/>
                    <a:pt x="79" y="0"/>
                  </a:cubicBezTo>
                  <a:cubicBezTo>
                    <a:pt x="37" y="0"/>
                    <a:pt x="37" y="0"/>
                    <a:pt x="37" y="0"/>
                  </a:cubicBezTo>
                  <a:lnTo>
                    <a:pt x="37" y="86"/>
                  </a:lnTo>
                  <a:close/>
                  <a:moveTo>
                    <a:pt x="0" y="19"/>
                  </a:moveTo>
                  <a:cubicBezTo>
                    <a:pt x="0" y="66"/>
                    <a:pt x="0" y="66"/>
                    <a:pt x="0" y="66"/>
                  </a:cubicBezTo>
                  <a:cubicBezTo>
                    <a:pt x="0" y="77"/>
                    <a:pt x="8" y="86"/>
                    <a:pt x="18" y="86"/>
                  </a:cubicBezTo>
                  <a:cubicBezTo>
                    <a:pt x="26" y="86"/>
                    <a:pt x="26" y="86"/>
                    <a:pt x="26" y="86"/>
                  </a:cubicBezTo>
                  <a:cubicBezTo>
                    <a:pt x="26" y="0"/>
                    <a:pt x="26" y="0"/>
                    <a:pt x="26" y="0"/>
                  </a:cubicBezTo>
                  <a:cubicBezTo>
                    <a:pt x="18" y="0"/>
                    <a:pt x="18" y="0"/>
                    <a:pt x="18" y="0"/>
                  </a:cubicBezTo>
                  <a:cubicBezTo>
                    <a:pt x="8" y="0"/>
                    <a:pt x="0" y="8"/>
                    <a:pt x="0" y="19"/>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5" name="Oval 80"/>
            <p:cNvSpPr>
              <a:spLocks noChangeArrowheads="1"/>
            </p:cNvSpPr>
            <p:nvPr/>
          </p:nvSpPr>
          <p:spPr bwMode="auto">
            <a:xfrm>
              <a:off x="1649413" y="6291263"/>
              <a:ext cx="80963" cy="857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6" name="Oval 81"/>
            <p:cNvSpPr>
              <a:spLocks noChangeArrowheads="1"/>
            </p:cNvSpPr>
            <p:nvPr/>
          </p:nvSpPr>
          <p:spPr bwMode="auto">
            <a:xfrm>
              <a:off x="1671638" y="6315076"/>
              <a:ext cx="36513" cy="381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7" name="Oval 82"/>
            <p:cNvSpPr>
              <a:spLocks noChangeArrowheads="1"/>
            </p:cNvSpPr>
            <p:nvPr/>
          </p:nvSpPr>
          <p:spPr bwMode="auto">
            <a:xfrm>
              <a:off x="1949451" y="6291263"/>
              <a:ext cx="80963" cy="857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8" name="Oval 83"/>
            <p:cNvSpPr>
              <a:spLocks noChangeArrowheads="1"/>
            </p:cNvSpPr>
            <p:nvPr/>
          </p:nvSpPr>
          <p:spPr bwMode="auto">
            <a:xfrm>
              <a:off x="1971676" y="6315076"/>
              <a:ext cx="38100" cy="381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9" name="Rectangle 84"/>
            <p:cNvSpPr>
              <a:spLocks noChangeArrowheads="1"/>
            </p:cNvSpPr>
            <p:nvPr/>
          </p:nvSpPr>
          <p:spPr bwMode="auto">
            <a:xfrm>
              <a:off x="1871663" y="5978526"/>
              <a:ext cx="42863" cy="23336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80" name="Rectangle 85"/>
            <p:cNvSpPr>
              <a:spLocks noChangeArrowheads="1"/>
            </p:cNvSpPr>
            <p:nvPr/>
          </p:nvSpPr>
          <p:spPr bwMode="auto">
            <a:xfrm>
              <a:off x="1722438" y="5978526"/>
              <a:ext cx="46038" cy="23336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0" name="组合 19"/>
          <p:cNvGrpSpPr/>
          <p:nvPr/>
        </p:nvGrpSpPr>
        <p:grpSpPr>
          <a:xfrm>
            <a:off x="1621882" y="5752785"/>
            <a:ext cx="405661" cy="447482"/>
            <a:chOff x="989013" y="5900738"/>
            <a:chExt cx="461963" cy="509588"/>
          </a:xfrm>
        </p:grpSpPr>
        <p:sp>
          <p:nvSpPr>
            <p:cNvPr id="661" name="Freeform 86"/>
            <p:cNvSpPr/>
            <p:nvPr/>
          </p:nvSpPr>
          <p:spPr bwMode="auto">
            <a:xfrm>
              <a:off x="1035051" y="6049963"/>
              <a:ext cx="373063" cy="176213"/>
            </a:xfrm>
            <a:custGeom>
              <a:avLst/>
              <a:gdLst>
                <a:gd name="T0" fmla="*/ 138 w 138"/>
                <a:gd name="T1" fmla="*/ 57 h 65"/>
                <a:gd name="T2" fmla="*/ 130 w 138"/>
                <a:gd name="T3" fmla="*/ 65 h 65"/>
                <a:gd name="T4" fmla="*/ 7 w 138"/>
                <a:gd name="T5" fmla="*/ 65 h 65"/>
                <a:gd name="T6" fmla="*/ 0 w 138"/>
                <a:gd name="T7" fmla="*/ 57 h 65"/>
                <a:gd name="T8" fmla="*/ 0 w 138"/>
                <a:gd name="T9" fmla="*/ 8 h 65"/>
                <a:gd name="T10" fmla="*/ 7 w 138"/>
                <a:gd name="T11" fmla="*/ 0 h 65"/>
                <a:gd name="T12" fmla="*/ 130 w 138"/>
                <a:gd name="T13" fmla="*/ 0 h 65"/>
                <a:gd name="T14" fmla="*/ 138 w 138"/>
                <a:gd name="T15" fmla="*/ 8 h 65"/>
                <a:gd name="T16" fmla="*/ 138 w 138"/>
                <a:gd name="T1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65">
                  <a:moveTo>
                    <a:pt x="138" y="57"/>
                  </a:moveTo>
                  <a:cubicBezTo>
                    <a:pt x="138" y="61"/>
                    <a:pt x="134" y="65"/>
                    <a:pt x="130" y="65"/>
                  </a:cubicBezTo>
                  <a:cubicBezTo>
                    <a:pt x="7" y="65"/>
                    <a:pt x="7" y="65"/>
                    <a:pt x="7" y="65"/>
                  </a:cubicBezTo>
                  <a:cubicBezTo>
                    <a:pt x="3" y="65"/>
                    <a:pt x="0" y="61"/>
                    <a:pt x="0" y="57"/>
                  </a:cubicBezTo>
                  <a:cubicBezTo>
                    <a:pt x="0" y="8"/>
                    <a:pt x="0" y="8"/>
                    <a:pt x="0" y="8"/>
                  </a:cubicBezTo>
                  <a:cubicBezTo>
                    <a:pt x="0" y="4"/>
                    <a:pt x="3" y="0"/>
                    <a:pt x="7" y="0"/>
                  </a:cubicBezTo>
                  <a:cubicBezTo>
                    <a:pt x="130" y="0"/>
                    <a:pt x="130" y="0"/>
                    <a:pt x="130" y="0"/>
                  </a:cubicBezTo>
                  <a:cubicBezTo>
                    <a:pt x="134" y="0"/>
                    <a:pt x="138" y="4"/>
                    <a:pt x="138" y="8"/>
                  </a:cubicBezTo>
                  <a:lnTo>
                    <a:pt x="138" y="5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2" name="Freeform 87"/>
            <p:cNvSpPr/>
            <p:nvPr/>
          </p:nvSpPr>
          <p:spPr bwMode="auto">
            <a:xfrm>
              <a:off x="1077913" y="5900738"/>
              <a:ext cx="284163" cy="360363"/>
            </a:xfrm>
            <a:custGeom>
              <a:avLst/>
              <a:gdLst>
                <a:gd name="T0" fmla="*/ 105 w 105"/>
                <a:gd name="T1" fmla="*/ 121 h 133"/>
                <a:gd name="T2" fmla="*/ 93 w 105"/>
                <a:gd name="T3" fmla="*/ 133 h 133"/>
                <a:gd name="T4" fmla="*/ 13 w 105"/>
                <a:gd name="T5" fmla="*/ 133 h 133"/>
                <a:gd name="T6" fmla="*/ 0 w 105"/>
                <a:gd name="T7" fmla="*/ 121 h 133"/>
                <a:gd name="T8" fmla="*/ 0 w 105"/>
                <a:gd name="T9" fmla="*/ 12 h 133"/>
                <a:gd name="T10" fmla="*/ 13 w 105"/>
                <a:gd name="T11" fmla="*/ 0 h 133"/>
                <a:gd name="T12" fmla="*/ 93 w 105"/>
                <a:gd name="T13" fmla="*/ 0 h 133"/>
                <a:gd name="T14" fmla="*/ 105 w 105"/>
                <a:gd name="T15" fmla="*/ 12 h 133"/>
                <a:gd name="T16" fmla="*/ 105 w 105"/>
                <a:gd name="T1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3">
                  <a:moveTo>
                    <a:pt x="105" y="121"/>
                  </a:moveTo>
                  <a:cubicBezTo>
                    <a:pt x="105" y="128"/>
                    <a:pt x="100" y="133"/>
                    <a:pt x="93" y="133"/>
                  </a:cubicBezTo>
                  <a:cubicBezTo>
                    <a:pt x="13" y="133"/>
                    <a:pt x="13" y="133"/>
                    <a:pt x="13" y="133"/>
                  </a:cubicBezTo>
                  <a:cubicBezTo>
                    <a:pt x="6" y="133"/>
                    <a:pt x="0" y="128"/>
                    <a:pt x="0" y="121"/>
                  </a:cubicBezTo>
                  <a:cubicBezTo>
                    <a:pt x="0" y="12"/>
                    <a:pt x="0" y="12"/>
                    <a:pt x="0" y="12"/>
                  </a:cubicBezTo>
                  <a:cubicBezTo>
                    <a:pt x="0" y="6"/>
                    <a:pt x="6" y="0"/>
                    <a:pt x="13" y="0"/>
                  </a:cubicBezTo>
                  <a:cubicBezTo>
                    <a:pt x="93" y="0"/>
                    <a:pt x="93" y="0"/>
                    <a:pt x="93" y="0"/>
                  </a:cubicBezTo>
                  <a:cubicBezTo>
                    <a:pt x="100" y="0"/>
                    <a:pt x="105" y="6"/>
                    <a:pt x="105" y="12"/>
                  </a:cubicBezTo>
                  <a:lnTo>
                    <a:pt x="105" y="121"/>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3" name="Rectangle 88"/>
            <p:cNvSpPr>
              <a:spLocks noChangeArrowheads="1"/>
            </p:cNvSpPr>
            <p:nvPr/>
          </p:nvSpPr>
          <p:spPr bwMode="auto">
            <a:xfrm>
              <a:off x="1116013" y="5951538"/>
              <a:ext cx="214313" cy="793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4" name="Rectangle 89"/>
            <p:cNvSpPr>
              <a:spLocks noChangeArrowheads="1"/>
            </p:cNvSpPr>
            <p:nvPr/>
          </p:nvSpPr>
          <p:spPr bwMode="auto">
            <a:xfrm>
              <a:off x="1116013" y="6011863"/>
              <a:ext cx="214313" cy="793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5" name="Rectangle 90"/>
            <p:cNvSpPr>
              <a:spLocks noChangeArrowheads="1"/>
            </p:cNvSpPr>
            <p:nvPr/>
          </p:nvSpPr>
          <p:spPr bwMode="auto">
            <a:xfrm>
              <a:off x="1116013" y="6070601"/>
              <a:ext cx="214313" cy="11113"/>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6" name="Rectangle 91"/>
            <p:cNvSpPr>
              <a:spLocks noChangeArrowheads="1"/>
            </p:cNvSpPr>
            <p:nvPr/>
          </p:nvSpPr>
          <p:spPr bwMode="auto">
            <a:xfrm>
              <a:off x="1116013" y="6134101"/>
              <a:ext cx="214313" cy="793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7" name="Rectangle 92"/>
            <p:cNvSpPr>
              <a:spLocks noChangeArrowheads="1"/>
            </p:cNvSpPr>
            <p:nvPr/>
          </p:nvSpPr>
          <p:spPr bwMode="auto">
            <a:xfrm>
              <a:off x="1116013" y="6192838"/>
              <a:ext cx="214313" cy="793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8" name="Rectangle 93"/>
            <p:cNvSpPr>
              <a:spLocks noChangeArrowheads="1"/>
            </p:cNvSpPr>
            <p:nvPr/>
          </p:nvSpPr>
          <p:spPr bwMode="auto">
            <a:xfrm>
              <a:off x="989013" y="6176963"/>
              <a:ext cx="461963" cy="1651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9" name="Oval 94"/>
            <p:cNvSpPr>
              <a:spLocks noChangeArrowheads="1"/>
            </p:cNvSpPr>
            <p:nvPr/>
          </p:nvSpPr>
          <p:spPr bwMode="auto">
            <a:xfrm>
              <a:off x="1027113" y="6216651"/>
              <a:ext cx="42863" cy="4127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0" name="Freeform 95"/>
            <p:cNvSpPr/>
            <p:nvPr/>
          </p:nvSpPr>
          <p:spPr bwMode="auto">
            <a:xfrm>
              <a:off x="1096963" y="6242051"/>
              <a:ext cx="246063" cy="85725"/>
            </a:xfrm>
            <a:custGeom>
              <a:avLst/>
              <a:gdLst>
                <a:gd name="T0" fmla="*/ 0 w 91"/>
                <a:gd name="T1" fmla="*/ 10 h 32"/>
                <a:gd name="T2" fmla="*/ 8 w 91"/>
                <a:gd name="T3" fmla="*/ 0 h 32"/>
                <a:gd name="T4" fmla="*/ 83 w 91"/>
                <a:gd name="T5" fmla="*/ 0 h 32"/>
                <a:gd name="T6" fmla="*/ 91 w 91"/>
                <a:gd name="T7" fmla="*/ 10 h 32"/>
                <a:gd name="T8" fmla="*/ 91 w 91"/>
                <a:gd name="T9" fmla="*/ 22 h 32"/>
                <a:gd name="T10" fmla="*/ 83 w 91"/>
                <a:gd name="T11" fmla="*/ 32 h 32"/>
                <a:gd name="T12" fmla="*/ 8 w 91"/>
                <a:gd name="T13" fmla="*/ 32 h 32"/>
                <a:gd name="T14" fmla="*/ 0 w 91"/>
                <a:gd name="T15" fmla="*/ 22 h 32"/>
                <a:gd name="T16" fmla="*/ 0 w 91"/>
                <a:gd name="T1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
                  <a:moveTo>
                    <a:pt x="0" y="10"/>
                  </a:moveTo>
                  <a:cubicBezTo>
                    <a:pt x="0" y="4"/>
                    <a:pt x="4" y="0"/>
                    <a:pt x="8" y="0"/>
                  </a:cubicBezTo>
                  <a:cubicBezTo>
                    <a:pt x="83" y="0"/>
                    <a:pt x="83" y="0"/>
                    <a:pt x="83" y="0"/>
                  </a:cubicBezTo>
                  <a:cubicBezTo>
                    <a:pt x="88" y="0"/>
                    <a:pt x="91" y="4"/>
                    <a:pt x="91" y="10"/>
                  </a:cubicBezTo>
                  <a:cubicBezTo>
                    <a:pt x="91" y="22"/>
                    <a:pt x="91" y="22"/>
                    <a:pt x="91" y="22"/>
                  </a:cubicBezTo>
                  <a:cubicBezTo>
                    <a:pt x="91" y="27"/>
                    <a:pt x="88" y="32"/>
                    <a:pt x="83" y="32"/>
                  </a:cubicBezTo>
                  <a:cubicBezTo>
                    <a:pt x="8" y="32"/>
                    <a:pt x="8" y="32"/>
                    <a:pt x="8" y="32"/>
                  </a:cubicBezTo>
                  <a:cubicBezTo>
                    <a:pt x="4" y="32"/>
                    <a:pt x="0" y="27"/>
                    <a:pt x="0" y="22"/>
                  </a:cubicBezTo>
                  <a:lnTo>
                    <a:pt x="0" y="1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71" name="Freeform 96"/>
            <p:cNvSpPr/>
            <p:nvPr/>
          </p:nvSpPr>
          <p:spPr bwMode="auto">
            <a:xfrm>
              <a:off x="1031876" y="6365876"/>
              <a:ext cx="379413" cy="44450"/>
            </a:xfrm>
            <a:custGeom>
              <a:avLst/>
              <a:gdLst>
                <a:gd name="T0" fmla="*/ 140 w 140"/>
                <a:gd name="T1" fmla="*/ 9 h 16"/>
                <a:gd name="T2" fmla="*/ 132 w 140"/>
                <a:gd name="T3" fmla="*/ 16 h 16"/>
                <a:gd name="T4" fmla="*/ 8 w 140"/>
                <a:gd name="T5" fmla="*/ 16 h 16"/>
                <a:gd name="T6" fmla="*/ 0 w 140"/>
                <a:gd name="T7" fmla="*/ 9 h 16"/>
                <a:gd name="T8" fmla="*/ 0 w 140"/>
                <a:gd name="T9" fmla="*/ 7 h 16"/>
                <a:gd name="T10" fmla="*/ 8 w 140"/>
                <a:gd name="T11" fmla="*/ 0 h 16"/>
                <a:gd name="T12" fmla="*/ 132 w 140"/>
                <a:gd name="T13" fmla="*/ 0 h 16"/>
                <a:gd name="T14" fmla="*/ 140 w 140"/>
                <a:gd name="T15" fmla="*/ 7 h 16"/>
                <a:gd name="T16" fmla="*/ 140 w 140"/>
                <a:gd name="T17"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
                  <a:moveTo>
                    <a:pt x="140" y="9"/>
                  </a:moveTo>
                  <a:cubicBezTo>
                    <a:pt x="140" y="13"/>
                    <a:pt x="136" y="16"/>
                    <a:pt x="132" y="16"/>
                  </a:cubicBezTo>
                  <a:cubicBezTo>
                    <a:pt x="8" y="16"/>
                    <a:pt x="8" y="16"/>
                    <a:pt x="8" y="16"/>
                  </a:cubicBezTo>
                  <a:cubicBezTo>
                    <a:pt x="3" y="16"/>
                    <a:pt x="0" y="13"/>
                    <a:pt x="0" y="9"/>
                  </a:cubicBezTo>
                  <a:cubicBezTo>
                    <a:pt x="0" y="7"/>
                    <a:pt x="0" y="7"/>
                    <a:pt x="0" y="7"/>
                  </a:cubicBezTo>
                  <a:cubicBezTo>
                    <a:pt x="0" y="3"/>
                    <a:pt x="3" y="0"/>
                    <a:pt x="8" y="0"/>
                  </a:cubicBezTo>
                  <a:cubicBezTo>
                    <a:pt x="132" y="0"/>
                    <a:pt x="132" y="0"/>
                    <a:pt x="132" y="0"/>
                  </a:cubicBezTo>
                  <a:cubicBezTo>
                    <a:pt x="136" y="0"/>
                    <a:pt x="140" y="3"/>
                    <a:pt x="140" y="7"/>
                  </a:cubicBezTo>
                  <a:lnTo>
                    <a:pt x="140" y="9"/>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1" name="组合 20"/>
          <p:cNvGrpSpPr/>
          <p:nvPr/>
        </p:nvGrpSpPr>
        <p:grpSpPr>
          <a:xfrm>
            <a:off x="10146335" y="5139416"/>
            <a:ext cx="444694" cy="447481"/>
            <a:chOff x="8410576" y="5222876"/>
            <a:chExt cx="506413" cy="509587"/>
          </a:xfrm>
        </p:grpSpPr>
        <p:sp>
          <p:nvSpPr>
            <p:cNvPr id="652" name="Freeform 97"/>
            <p:cNvSpPr/>
            <p:nvPr/>
          </p:nvSpPr>
          <p:spPr bwMode="auto">
            <a:xfrm>
              <a:off x="8628063" y="5319713"/>
              <a:ext cx="74613" cy="250825"/>
            </a:xfrm>
            <a:custGeom>
              <a:avLst/>
              <a:gdLst>
                <a:gd name="T0" fmla="*/ 28 w 28"/>
                <a:gd name="T1" fmla="*/ 85 h 92"/>
                <a:gd name="T2" fmla="*/ 17 w 28"/>
                <a:gd name="T3" fmla="*/ 92 h 92"/>
                <a:gd name="T4" fmla="*/ 10 w 28"/>
                <a:gd name="T5" fmla="*/ 92 h 92"/>
                <a:gd name="T6" fmla="*/ 0 w 28"/>
                <a:gd name="T7" fmla="*/ 85 h 92"/>
                <a:gd name="T8" fmla="*/ 0 w 28"/>
                <a:gd name="T9" fmla="*/ 9 h 92"/>
                <a:gd name="T10" fmla="*/ 10 w 28"/>
                <a:gd name="T11" fmla="*/ 0 h 92"/>
                <a:gd name="T12" fmla="*/ 17 w 28"/>
                <a:gd name="T13" fmla="*/ 0 h 92"/>
                <a:gd name="T14" fmla="*/ 28 w 28"/>
                <a:gd name="T15" fmla="*/ 9 h 92"/>
                <a:gd name="T16" fmla="*/ 28 w 28"/>
                <a:gd name="T17" fmla="*/ 8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92">
                  <a:moveTo>
                    <a:pt x="28" y="85"/>
                  </a:moveTo>
                  <a:cubicBezTo>
                    <a:pt x="28" y="89"/>
                    <a:pt x="23" y="92"/>
                    <a:pt x="17" y="92"/>
                  </a:cubicBezTo>
                  <a:cubicBezTo>
                    <a:pt x="10" y="92"/>
                    <a:pt x="10" y="92"/>
                    <a:pt x="10" y="92"/>
                  </a:cubicBezTo>
                  <a:cubicBezTo>
                    <a:pt x="5" y="92"/>
                    <a:pt x="0" y="89"/>
                    <a:pt x="0" y="85"/>
                  </a:cubicBezTo>
                  <a:cubicBezTo>
                    <a:pt x="0" y="9"/>
                    <a:pt x="0" y="9"/>
                    <a:pt x="0" y="9"/>
                  </a:cubicBezTo>
                  <a:cubicBezTo>
                    <a:pt x="0" y="5"/>
                    <a:pt x="5" y="0"/>
                    <a:pt x="10" y="0"/>
                  </a:cubicBezTo>
                  <a:cubicBezTo>
                    <a:pt x="17" y="0"/>
                    <a:pt x="17" y="0"/>
                    <a:pt x="17" y="0"/>
                  </a:cubicBezTo>
                  <a:cubicBezTo>
                    <a:pt x="23" y="0"/>
                    <a:pt x="28" y="5"/>
                    <a:pt x="28" y="9"/>
                  </a:cubicBezTo>
                  <a:lnTo>
                    <a:pt x="28" y="85"/>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3" name="Freeform 98"/>
            <p:cNvSpPr/>
            <p:nvPr/>
          </p:nvSpPr>
          <p:spPr bwMode="auto">
            <a:xfrm>
              <a:off x="8410576" y="5548313"/>
              <a:ext cx="506413" cy="184150"/>
            </a:xfrm>
            <a:custGeom>
              <a:avLst/>
              <a:gdLst>
                <a:gd name="T0" fmla="*/ 187 w 187"/>
                <a:gd name="T1" fmla="*/ 47 h 68"/>
                <a:gd name="T2" fmla="*/ 166 w 187"/>
                <a:gd name="T3" fmla="*/ 68 h 68"/>
                <a:gd name="T4" fmla="*/ 21 w 187"/>
                <a:gd name="T5" fmla="*/ 68 h 68"/>
                <a:gd name="T6" fmla="*/ 0 w 187"/>
                <a:gd name="T7" fmla="*/ 47 h 68"/>
                <a:gd name="T8" fmla="*/ 0 w 187"/>
                <a:gd name="T9" fmla="*/ 21 h 68"/>
                <a:gd name="T10" fmla="*/ 21 w 187"/>
                <a:gd name="T11" fmla="*/ 0 h 68"/>
                <a:gd name="T12" fmla="*/ 166 w 187"/>
                <a:gd name="T13" fmla="*/ 0 h 68"/>
                <a:gd name="T14" fmla="*/ 187 w 187"/>
                <a:gd name="T15" fmla="*/ 21 h 68"/>
                <a:gd name="T16" fmla="*/ 187 w 187"/>
                <a:gd name="T17" fmla="*/ 4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68">
                  <a:moveTo>
                    <a:pt x="187" y="47"/>
                  </a:moveTo>
                  <a:cubicBezTo>
                    <a:pt x="187" y="58"/>
                    <a:pt x="178" y="68"/>
                    <a:pt x="166" y="68"/>
                  </a:cubicBezTo>
                  <a:cubicBezTo>
                    <a:pt x="21" y="68"/>
                    <a:pt x="21" y="68"/>
                    <a:pt x="21" y="68"/>
                  </a:cubicBezTo>
                  <a:cubicBezTo>
                    <a:pt x="10" y="68"/>
                    <a:pt x="0" y="58"/>
                    <a:pt x="0" y="47"/>
                  </a:cubicBezTo>
                  <a:cubicBezTo>
                    <a:pt x="0" y="21"/>
                    <a:pt x="0" y="21"/>
                    <a:pt x="0" y="21"/>
                  </a:cubicBezTo>
                  <a:cubicBezTo>
                    <a:pt x="0" y="10"/>
                    <a:pt x="10" y="0"/>
                    <a:pt x="21" y="0"/>
                  </a:cubicBezTo>
                  <a:cubicBezTo>
                    <a:pt x="166" y="0"/>
                    <a:pt x="166" y="0"/>
                    <a:pt x="166" y="0"/>
                  </a:cubicBezTo>
                  <a:cubicBezTo>
                    <a:pt x="178" y="0"/>
                    <a:pt x="187" y="10"/>
                    <a:pt x="187" y="21"/>
                  </a:cubicBezTo>
                  <a:lnTo>
                    <a:pt x="187" y="47"/>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4" name="Oval 99"/>
            <p:cNvSpPr>
              <a:spLocks noChangeArrowheads="1"/>
            </p:cNvSpPr>
            <p:nvPr/>
          </p:nvSpPr>
          <p:spPr bwMode="auto">
            <a:xfrm>
              <a:off x="8448676" y="5602288"/>
              <a:ext cx="79375" cy="762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5" name="Freeform 100"/>
            <p:cNvSpPr/>
            <p:nvPr/>
          </p:nvSpPr>
          <p:spPr bwMode="auto">
            <a:xfrm>
              <a:off x="8743951" y="5583238"/>
              <a:ext cx="50800" cy="114300"/>
            </a:xfrm>
            <a:custGeom>
              <a:avLst/>
              <a:gdLst>
                <a:gd name="T0" fmla="*/ 19 w 19"/>
                <a:gd name="T1" fmla="*/ 38 h 42"/>
                <a:gd name="T2" fmla="*/ 15 w 19"/>
                <a:gd name="T3" fmla="*/ 42 h 42"/>
                <a:gd name="T4" fmla="*/ 4 w 19"/>
                <a:gd name="T5" fmla="*/ 42 h 42"/>
                <a:gd name="T6" fmla="*/ 0 w 19"/>
                <a:gd name="T7" fmla="*/ 38 h 42"/>
                <a:gd name="T8" fmla="*/ 0 w 19"/>
                <a:gd name="T9" fmla="*/ 4 h 42"/>
                <a:gd name="T10" fmla="*/ 4 w 19"/>
                <a:gd name="T11" fmla="*/ 0 h 42"/>
                <a:gd name="T12" fmla="*/ 15 w 19"/>
                <a:gd name="T13" fmla="*/ 0 h 42"/>
                <a:gd name="T14" fmla="*/ 19 w 19"/>
                <a:gd name="T15" fmla="*/ 4 h 42"/>
                <a:gd name="T16" fmla="*/ 19 w 19"/>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9" y="38"/>
                  </a:moveTo>
                  <a:cubicBezTo>
                    <a:pt x="19" y="40"/>
                    <a:pt x="17" y="42"/>
                    <a:pt x="15" y="42"/>
                  </a:cubicBezTo>
                  <a:cubicBezTo>
                    <a:pt x="4" y="42"/>
                    <a:pt x="4" y="42"/>
                    <a:pt x="4" y="42"/>
                  </a:cubicBezTo>
                  <a:cubicBezTo>
                    <a:pt x="2" y="42"/>
                    <a:pt x="0" y="40"/>
                    <a:pt x="0" y="38"/>
                  </a:cubicBezTo>
                  <a:cubicBezTo>
                    <a:pt x="0" y="4"/>
                    <a:pt x="0" y="4"/>
                    <a:pt x="0" y="4"/>
                  </a:cubicBezTo>
                  <a:cubicBezTo>
                    <a:pt x="0" y="2"/>
                    <a:pt x="2" y="0"/>
                    <a:pt x="4" y="0"/>
                  </a:cubicBezTo>
                  <a:cubicBezTo>
                    <a:pt x="15" y="0"/>
                    <a:pt x="15" y="0"/>
                    <a:pt x="15" y="0"/>
                  </a:cubicBezTo>
                  <a:cubicBezTo>
                    <a:pt x="17" y="0"/>
                    <a:pt x="19" y="2"/>
                    <a:pt x="19" y="4"/>
                  </a:cubicBezTo>
                  <a:lnTo>
                    <a:pt x="19" y="3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6" name="Freeform 101"/>
            <p:cNvSpPr/>
            <p:nvPr/>
          </p:nvSpPr>
          <p:spPr bwMode="auto">
            <a:xfrm>
              <a:off x="8816976" y="5583238"/>
              <a:ext cx="52388" cy="114300"/>
            </a:xfrm>
            <a:custGeom>
              <a:avLst/>
              <a:gdLst>
                <a:gd name="T0" fmla="*/ 19 w 19"/>
                <a:gd name="T1" fmla="*/ 38 h 42"/>
                <a:gd name="T2" fmla="*/ 15 w 19"/>
                <a:gd name="T3" fmla="*/ 42 h 42"/>
                <a:gd name="T4" fmla="*/ 4 w 19"/>
                <a:gd name="T5" fmla="*/ 42 h 42"/>
                <a:gd name="T6" fmla="*/ 0 w 19"/>
                <a:gd name="T7" fmla="*/ 38 h 42"/>
                <a:gd name="T8" fmla="*/ 0 w 19"/>
                <a:gd name="T9" fmla="*/ 4 h 42"/>
                <a:gd name="T10" fmla="*/ 4 w 19"/>
                <a:gd name="T11" fmla="*/ 0 h 42"/>
                <a:gd name="T12" fmla="*/ 15 w 19"/>
                <a:gd name="T13" fmla="*/ 0 h 42"/>
                <a:gd name="T14" fmla="*/ 19 w 19"/>
                <a:gd name="T15" fmla="*/ 4 h 42"/>
                <a:gd name="T16" fmla="*/ 19 w 19"/>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9" y="38"/>
                  </a:moveTo>
                  <a:cubicBezTo>
                    <a:pt x="19" y="40"/>
                    <a:pt x="17" y="42"/>
                    <a:pt x="15" y="42"/>
                  </a:cubicBezTo>
                  <a:cubicBezTo>
                    <a:pt x="4" y="42"/>
                    <a:pt x="4" y="42"/>
                    <a:pt x="4" y="42"/>
                  </a:cubicBezTo>
                  <a:cubicBezTo>
                    <a:pt x="2" y="42"/>
                    <a:pt x="0" y="40"/>
                    <a:pt x="0" y="38"/>
                  </a:cubicBezTo>
                  <a:cubicBezTo>
                    <a:pt x="0" y="4"/>
                    <a:pt x="0" y="4"/>
                    <a:pt x="0" y="4"/>
                  </a:cubicBezTo>
                  <a:cubicBezTo>
                    <a:pt x="0" y="2"/>
                    <a:pt x="2" y="0"/>
                    <a:pt x="4" y="0"/>
                  </a:cubicBezTo>
                  <a:cubicBezTo>
                    <a:pt x="15" y="0"/>
                    <a:pt x="15" y="0"/>
                    <a:pt x="15" y="0"/>
                  </a:cubicBezTo>
                  <a:cubicBezTo>
                    <a:pt x="17" y="0"/>
                    <a:pt x="19" y="2"/>
                    <a:pt x="19" y="4"/>
                  </a:cubicBezTo>
                  <a:lnTo>
                    <a:pt x="19" y="3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7" name="Freeform 102"/>
            <p:cNvSpPr/>
            <p:nvPr/>
          </p:nvSpPr>
          <p:spPr bwMode="auto">
            <a:xfrm>
              <a:off x="8801101" y="5222876"/>
              <a:ext cx="107950" cy="284163"/>
            </a:xfrm>
            <a:custGeom>
              <a:avLst/>
              <a:gdLst>
                <a:gd name="T0" fmla="*/ 40 w 40"/>
                <a:gd name="T1" fmla="*/ 52 h 105"/>
                <a:gd name="T2" fmla="*/ 11 w 40"/>
                <a:gd name="T3" fmla="*/ 0 h 105"/>
                <a:gd name="T4" fmla="*/ 0 w 40"/>
                <a:gd name="T5" fmla="*/ 11 h 105"/>
                <a:gd name="T6" fmla="*/ 24 w 40"/>
                <a:gd name="T7" fmla="*/ 52 h 105"/>
                <a:gd name="T8" fmla="*/ 0 w 40"/>
                <a:gd name="T9" fmla="*/ 94 h 105"/>
                <a:gd name="T10" fmla="*/ 11 w 40"/>
                <a:gd name="T11" fmla="*/ 105 h 105"/>
                <a:gd name="T12" fmla="*/ 40 w 40"/>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40" h="105">
                  <a:moveTo>
                    <a:pt x="40" y="52"/>
                  </a:moveTo>
                  <a:cubicBezTo>
                    <a:pt x="40" y="31"/>
                    <a:pt x="28" y="12"/>
                    <a:pt x="11" y="0"/>
                  </a:cubicBezTo>
                  <a:cubicBezTo>
                    <a:pt x="0" y="11"/>
                    <a:pt x="0" y="11"/>
                    <a:pt x="0" y="11"/>
                  </a:cubicBezTo>
                  <a:cubicBezTo>
                    <a:pt x="14" y="20"/>
                    <a:pt x="24" y="35"/>
                    <a:pt x="24" y="52"/>
                  </a:cubicBezTo>
                  <a:cubicBezTo>
                    <a:pt x="24" y="70"/>
                    <a:pt x="14" y="85"/>
                    <a:pt x="0" y="94"/>
                  </a:cubicBezTo>
                  <a:cubicBezTo>
                    <a:pt x="11" y="105"/>
                    <a:pt x="11" y="105"/>
                    <a:pt x="11" y="105"/>
                  </a:cubicBezTo>
                  <a:cubicBezTo>
                    <a:pt x="28" y="93"/>
                    <a:pt x="40" y="74"/>
                    <a:pt x="40" y="5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8" name="Freeform 103"/>
            <p:cNvSpPr/>
            <p:nvPr/>
          </p:nvSpPr>
          <p:spPr bwMode="auto">
            <a:xfrm>
              <a:off x="8736013" y="5283201"/>
              <a:ext cx="87313" cy="165100"/>
            </a:xfrm>
            <a:custGeom>
              <a:avLst/>
              <a:gdLst>
                <a:gd name="T0" fmla="*/ 32 w 32"/>
                <a:gd name="T1" fmla="*/ 30 h 61"/>
                <a:gd name="T2" fmla="*/ 12 w 32"/>
                <a:gd name="T3" fmla="*/ 0 h 61"/>
                <a:gd name="T4" fmla="*/ 0 w 32"/>
                <a:gd name="T5" fmla="*/ 12 h 61"/>
                <a:gd name="T6" fmla="*/ 17 w 32"/>
                <a:gd name="T7" fmla="*/ 30 h 61"/>
                <a:gd name="T8" fmla="*/ 0 w 32"/>
                <a:gd name="T9" fmla="*/ 49 h 61"/>
                <a:gd name="T10" fmla="*/ 12 w 32"/>
                <a:gd name="T11" fmla="*/ 61 h 61"/>
                <a:gd name="T12" fmla="*/ 32 w 32"/>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32" h="61">
                  <a:moveTo>
                    <a:pt x="32" y="30"/>
                  </a:moveTo>
                  <a:cubicBezTo>
                    <a:pt x="32" y="17"/>
                    <a:pt x="24" y="6"/>
                    <a:pt x="12" y="0"/>
                  </a:cubicBezTo>
                  <a:cubicBezTo>
                    <a:pt x="0" y="12"/>
                    <a:pt x="0" y="12"/>
                    <a:pt x="0" y="12"/>
                  </a:cubicBezTo>
                  <a:cubicBezTo>
                    <a:pt x="9" y="13"/>
                    <a:pt x="17" y="21"/>
                    <a:pt x="17" y="30"/>
                  </a:cubicBezTo>
                  <a:cubicBezTo>
                    <a:pt x="17" y="40"/>
                    <a:pt x="9" y="48"/>
                    <a:pt x="0" y="49"/>
                  </a:cubicBezTo>
                  <a:cubicBezTo>
                    <a:pt x="12" y="61"/>
                    <a:pt x="12" y="61"/>
                    <a:pt x="12" y="61"/>
                  </a:cubicBezTo>
                  <a:cubicBezTo>
                    <a:pt x="24" y="55"/>
                    <a:pt x="32" y="44"/>
                    <a:pt x="32" y="30"/>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9" name="Freeform 104"/>
            <p:cNvSpPr/>
            <p:nvPr/>
          </p:nvSpPr>
          <p:spPr bwMode="auto">
            <a:xfrm>
              <a:off x="8421688" y="5222876"/>
              <a:ext cx="107950" cy="284163"/>
            </a:xfrm>
            <a:custGeom>
              <a:avLst/>
              <a:gdLst>
                <a:gd name="T0" fmla="*/ 0 w 40"/>
                <a:gd name="T1" fmla="*/ 52 h 105"/>
                <a:gd name="T2" fmla="*/ 29 w 40"/>
                <a:gd name="T3" fmla="*/ 0 h 105"/>
                <a:gd name="T4" fmla="*/ 40 w 40"/>
                <a:gd name="T5" fmla="*/ 11 h 105"/>
                <a:gd name="T6" fmla="*/ 16 w 40"/>
                <a:gd name="T7" fmla="*/ 52 h 105"/>
                <a:gd name="T8" fmla="*/ 40 w 40"/>
                <a:gd name="T9" fmla="*/ 94 h 105"/>
                <a:gd name="T10" fmla="*/ 29 w 40"/>
                <a:gd name="T11" fmla="*/ 105 h 105"/>
                <a:gd name="T12" fmla="*/ 0 w 40"/>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40" h="105">
                  <a:moveTo>
                    <a:pt x="0" y="52"/>
                  </a:moveTo>
                  <a:cubicBezTo>
                    <a:pt x="0" y="31"/>
                    <a:pt x="11" y="12"/>
                    <a:pt x="29" y="0"/>
                  </a:cubicBezTo>
                  <a:cubicBezTo>
                    <a:pt x="40" y="11"/>
                    <a:pt x="40" y="11"/>
                    <a:pt x="40" y="11"/>
                  </a:cubicBezTo>
                  <a:cubicBezTo>
                    <a:pt x="25" y="20"/>
                    <a:pt x="16" y="35"/>
                    <a:pt x="16" y="52"/>
                  </a:cubicBezTo>
                  <a:cubicBezTo>
                    <a:pt x="16" y="70"/>
                    <a:pt x="25" y="85"/>
                    <a:pt x="40" y="94"/>
                  </a:cubicBezTo>
                  <a:cubicBezTo>
                    <a:pt x="29" y="105"/>
                    <a:pt x="29" y="105"/>
                    <a:pt x="29" y="105"/>
                  </a:cubicBezTo>
                  <a:cubicBezTo>
                    <a:pt x="11" y="93"/>
                    <a:pt x="0" y="74"/>
                    <a:pt x="0" y="5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60" name="Freeform 105"/>
            <p:cNvSpPr/>
            <p:nvPr/>
          </p:nvSpPr>
          <p:spPr bwMode="auto">
            <a:xfrm>
              <a:off x="8509001" y="5283201"/>
              <a:ext cx="85725" cy="165100"/>
            </a:xfrm>
            <a:custGeom>
              <a:avLst/>
              <a:gdLst>
                <a:gd name="T0" fmla="*/ 0 w 32"/>
                <a:gd name="T1" fmla="*/ 30 h 61"/>
                <a:gd name="T2" fmla="*/ 20 w 32"/>
                <a:gd name="T3" fmla="*/ 0 h 61"/>
                <a:gd name="T4" fmla="*/ 32 w 32"/>
                <a:gd name="T5" fmla="*/ 12 h 61"/>
                <a:gd name="T6" fmla="*/ 15 w 32"/>
                <a:gd name="T7" fmla="*/ 30 h 61"/>
                <a:gd name="T8" fmla="*/ 32 w 32"/>
                <a:gd name="T9" fmla="*/ 49 h 61"/>
                <a:gd name="T10" fmla="*/ 20 w 32"/>
                <a:gd name="T11" fmla="*/ 61 h 61"/>
                <a:gd name="T12" fmla="*/ 0 w 32"/>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32" h="61">
                  <a:moveTo>
                    <a:pt x="0" y="30"/>
                  </a:moveTo>
                  <a:cubicBezTo>
                    <a:pt x="0" y="17"/>
                    <a:pt x="8" y="6"/>
                    <a:pt x="20" y="0"/>
                  </a:cubicBezTo>
                  <a:cubicBezTo>
                    <a:pt x="32" y="12"/>
                    <a:pt x="32" y="12"/>
                    <a:pt x="32" y="12"/>
                  </a:cubicBezTo>
                  <a:cubicBezTo>
                    <a:pt x="22" y="13"/>
                    <a:pt x="15" y="21"/>
                    <a:pt x="15" y="30"/>
                  </a:cubicBezTo>
                  <a:cubicBezTo>
                    <a:pt x="15" y="40"/>
                    <a:pt x="22" y="48"/>
                    <a:pt x="32" y="49"/>
                  </a:cubicBezTo>
                  <a:cubicBezTo>
                    <a:pt x="20" y="61"/>
                    <a:pt x="20" y="61"/>
                    <a:pt x="20" y="61"/>
                  </a:cubicBezTo>
                  <a:cubicBezTo>
                    <a:pt x="8" y="55"/>
                    <a:pt x="0" y="44"/>
                    <a:pt x="0" y="30"/>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2" name="组合 21"/>
          <p:cNvGrpSpPr/>
          <p:nvPr/>
        </p:nvGrpSpPr>
        <p:grpSpPr>
          <a:xfrm>
            <a:off x="9329945" y="5210511"/>
            <a:ext cx="455845" cy="344324"/>
            <a:chOff x="7734301" y="5283201"/>
            <a:chExt cx="519112" cy="392113"/>
          </a:xfrm>
        </p:grpSpPr>
        <p:sp>
          <p:nvSpPr>
            <p:cNvPr id="641" name="Freeform 106"/>
            <p:cNvSpPr/>
            <p:nvPr/>
          </p:nvSpPr>
          <p:spPr bwMode="auto">
            <a:xfrm>
              <a:off x="7734301" y="5283201"/>
              <a:ext cx="395288" cy="349250"/>
            </a:xfrm>
            <a:custGeom>
              <a:avLst/>
              <a:gdLst>
                <a:gd name="T0" fmla="*/ 138 w 146"/>
                <a:gd name="T1" fmla="*/ 29 h 129"/>
                <a:gd name="T2" fmla="*/ 80 w 146"/>
                <a:gd name="T3" fmla="*/ 29 h 129"/>
                <a:gd name="T4" fmla="*/ 80 w 146"/>
                <a:gd name="T5" fmla="*/ 8 h 129"/>
                <a:gd name="T6" fmla="*/ 73 w 146"/>
                <a:gd name="T7" fmla="*/ 0 h 129"/>
                <a:gd name="T8" fmla="*/ 12 w 146"/>
                <a:gd name="T9" fmla="*/ 0 h 129"/>
                <a:gd name="T10" fmla="*/ 5 w 146"/>
                <a:gd name="T11" fmla="*/ 8 h 129"/>
                <a:gd name="T12" fmla="*/ 5 w 146"/>
                <a:gd name="T13" fmla="*/ 25 h 129"/>
                <a:gd name="T14" fmla="*/ 0 w 146"/>
                <a:gd name="T15" fmla="*/ 32 h 129"/>
                <a:gd name="T16" fmla="*/ 0 w 146"/>
                <a:gd name="T17" fmla="*/ 121 h 129"/>
                <a:gd name="T18" fmla="*/ 8 w 146"/>
                <a:gd name="T19" fmla="*/ 129 h 129"/>
                <a:gd name="T20" fmla="*/ 138 w 146"/>
                <a:gd name="T21" fmla="*/ 129 h 129"/>
                <a:gd name="T22" fmla="*/ 146 w 146"/>
                <a:gd name="T23" fmla="*/ 121 h 129"/>
                <a:gd name="T24" fmla="*/ 146 w 146"/>
                <a:gd name="T25" fmla="*/ 36 h 129"/>
                <a:gd name="T26" fmla="*/ 138 w 146"/>
                <a:gd name="T27" fmla="*/ 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 h="129">
                  <a:moveTo>
                    <a:pt x="138" y="29"/>
                  </a:moveTo>
                  <a:cubicBezTo>
                    <a:pt x="80" y="29"/>
                    <a:pt x="80" y="29"/>
                    <a:pt x="80" y="29"/>
                  </a:cubicBezTo>
                  <a:cubicBezTo>
                    <a:pt x="80" y="8"/>
                    <a:pt x="80" y="8"/>
                    <a:pt x="80" y="8"/>
                  </a:cubicBezTo>
                  <a:cubicBezTo>
                    <a:pt x="80" y="4"/>
                    <a:pt x="77" y="0"/>
                    <a:pt x="73" y="0"/>
                  </a:cubicBezTo>
                  <a:cubicBezTo>
                    <a:pt x="12" y="0"/>
                    <a:pt x="12" y="0"/>
                    <a:pt x="12" y="0"/>
                  </a:cubicBezTo>
                  <a:cubicBezTo>
                    <a:pt x="8" y="0"/>
                    <a:pt x="5" y="4"/>
                    <a:pt x="5" y="8"/>
                  </a:cubicBezTo>
                  <a:cubicBezTo>
                    <a:pt x="5" y="25"/>
                    <a:pt x="5" y="25"/>
                    <a:pt x="5" y="25"/>
                  </a:cubicBezTo>
                  <a:cubicBezTo>
                    <a:pt x="2" y="26"/>
                    <a:pt x="0" y="29"/>
                    <a:pt x="0" y="32"/>
                  </a:cubicBezTo>
                  <a:cubicBezTo>
                    <a:pt x="0" y="121"/>
                    <a:pt x="0" y="121"/>
                    <a:pt x="0" y="121"/>
                  </a:cubicBezTo>
                  <a:cubicBezTo>
                    <a:pt x="0" y="125"/>
                    <a:pt x="3" y="129"/>
                    <a:pt x="8" y="129"/>
                  </a:cubicBezTo>
                  <a:cubicBezTo>
                    <a:pt x="138" y="129"/>
                    <a:pt x="138" y="129"/>
                    <a:pt x="138" y="129"/>
                  </a:cubicBezTo>
                  <a:cubicBezTo>
                    <a:pt x="143" y="129"/>
                    <a:pt x="146" y="125"/>
                    <a:pt x="146" y="121"/>
                  </a:cubicBezTo>
                  <a:cubicBezTo>
                    <a:pt x="146" y="36"/>
                    <a:pt x="146" y="36"/>
                    <a:pt x="146" y="36"/>
                  </a:cubicBezTo>
                  <a:cubicBezTo>
                    <a:pt x="146" y="32"/>
                    <a:pt x="143" y="29"/>
                    <a:pt x="138" y="2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2" name="Freeform 107"/>
            <p:cNvSpPr/>
            <p:nvPr/>
          </p:nvSpPr>
          <p:spPr bwMode="auto">
            <a:xfrm>
              <a:off x="7745413" y="5353051"/>
              <a:ext cx="427038" cy="279400"/>
            </a:xfrm>
            <a:custGeom>
              <a:avLst/>
              <a:gdLst>
                <a:gd name="T0" fmla="*/ 143 w 158"/>
                <a:gd name="T1" fmla="*/ 95 h 103"/>
                <a:gd name="T2" fmla="*/ 134 w 158"/>
                <a:gd name="T3" fmla="*/ 103 h 103"/>
                <a:gd name="T4" fmla="*/ 6 w 158"/>
                <a:gd name="T5" fmla="*/ 103 h 103"/>
                <a:gd name="T6" fmla="*/ 1 w 158"/>
                <a:gd name="T7" fmla="*/ 95 h 103"/>
                <a:gd name="T8" fmla="*/ 15 w 158"/>
                <a:gd name="T9" fmla="*/ 8 h 103"/>
                <a:gd name="T10" fmla="*/ 23 w 158"/>
                <a:gd name="T11" fmla="*/ 0 h 103"/>
                <a:gd name="T12" fmla="*/ 151 w 158"/>
                <a:gd name="T13" fmla="*/ 0 h 103"/>
                <a:gd name="T14" fmla="*/ 157 w 158"/>
                <a:gd name="T15" fmla="*/ 8 h 103"/>
                <a:gd name="T16" fmla="*/ 143 w 158"/>
                <a:gd name="T17" fmla="*/ 9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03">
                  <a:moveTo>
                    <a:pt x="143" y="95"/>
                  </a:moveTo>
                  <a:cubicBezTo>
                    <a:pt x="142" y="99"/>
                    <a:pt x="138" y="103"/>
                    <a:pt x="134" y="103"/>
                  </a:cubicBezTo>
                  <a:cubicBezTo>
                    <a:pt x="6" y="103"/>
                    <a:pt x="6" y="103"/>
                    <a:pt x="6" y="103"/>
                  </a:cubicBezTo>
                  <a:cubicBezTo>
                    <a:pt x="2" y="103"/>
                    <a:pt x="0" y="99"/>
                    <a:pt x="1" y="95"/>
                  </a:cubicBezTo>
                  <a:cubicBezTo>
                    <a:pt x="15" y="8"/>
                    <a:pt x="15" y="8"/>
                    <a:pt x="15" y="8"/>
                  </a:cubicBezTo>
                  <a:cubicBezTo>
                    <a:pt x="16" y="3"/>
                    <a:pt x="19" y="0"/>
                    <a:pt x="23" y="0"/>
                  </a:cubicBezTo>
                  <a:cubicBezTo>
                    <a:pt x="151" y="0"/>
                    <a:pt x="151" y="0"/>
                    <a:pt x="151" y="0"/>
                  </a:cubicBezTo>
                  <a:cubicBezTo>
                    <a:pt x="155" y="0"/>
                    <a:pt x="158" y="3"/>
                    <a:pt x="157" y="8"/>
                  </a:cubicBezTo>
                  <a:lnTo>
                    <a:pt x="143" y="9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3" name="Freeform 108"/>
            <p:cNvSpPr/>
            <p:nvPr/>
          </p:nvSpPr>
          <p:spPr bwMode="auto">
            <a:xfrm>
              <a:off x="7988301" y="5445126"/>
              <a:ext cx="87313" cy="68263"/>
            </a:xfrm>
            <a:custGeom>
              <a:avLst/>
              <a:gdLst>
                <a:gd name="T0" fmla="*/ 23 w 32"/>
                <a:gd name="T1" fmla="*/ 0 h 25"/>
                <a:gd name="T2" fmla="*/ 31 w 32"/>
                <a:gd name="T3" fmla="*/ 8 h 25"/>
                <a:gd name="T4" fmla="*/ 32 w 32"/>
                <a:gd name="T5" fmla="*/ 16 h 25"/>
                <a:gd name="T6" fmla="*/ 15 w 32"/>
                <a:gd name="T7" fmla="*/ 22 h 25"/>
                <a:gd name="T8" fmla="*/ 4 w 32"/>
                <a:gd name="T9" fmla="*/ 11 h 25"/>
                <a:gd name="T10" fmla="*/ 6 w 32"/>
                <a:gd name="T11" fmla="*/ 8 h 25"/>
                <a:gd name="T12" fmla="*/ 15 w 32"/>
                <a:gd name="T13" fmla="*/ 0 h 25"/>
                <a:gd name="T14" fmla="*/ 19 w 32"/>
                <a:gd name="T15" fmla="*/ 6 h 25"/>
                <a:gd name="T16" fmla="*/ 23 w 32"/>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5">
                  <a:moveTo>
                    <a:pt x="23" y="0"/>
                  </a:moveTo>
                  <a:cubicBezTo>
                    <a:pt x="23" y="0"/>
                    <a:pt x="29" y="1"/>
                    <a:pt x="31" y="8"/>
                  </a:cubicBezTo>
                  <a:cubicBezTo>
                    <a:pt x="31" y="8"/>
                    <a:pt x="32" y="14"/>
                    <a:pt x="32" y="16"/>
                  </a:cubicBezTo>
                  <a:cubicBezTo>
                    <a:pt x="32" y="17"/>
                    <a:pt x="30" y="25"/>
                    <a:pt x="15" y="22"/>
                  </a:cubicBezTo>
                  <a:cubicBezTo>
                    <a:pt x="0" y="20"/>
                    <a:pt x="4" y="11"/>
                    <a:pt x="4" y="11"/>
                  </a:cubicBezTo>
                  <a:cubicBezTo>
                    <a:pt x="6" y="8"/>
                    <a:pt x="6" y="8"/>
                    <a:pt x="6" y="8"/>
                  </a:cubicBezTo>
                  <a:cubicBezTo>
                    <a:pt x="10" y="0"/>
                    <a:pt x="15" y="0"/>
                    <a:pt x="15" y="0"/>
                  </a:cubicBezTo>
                  <a:cubicBezTo>
                    <a:pt x="15" y="0"/>
                    <a:pt x="16" y="6"/>
                    <a:pt x="19" y="6"/>
                  </a:cubicBezTo>
                  <a:cubicBezTo>
                    <a:pt x="22" y="7"/>
                    <a:pt x="24" y="4"/>
                    <a:pt x="23"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4" name="Freeform 109"/>
            <p:cNvSpPr/>
            <p:nvPr/>
          </p:nvSpPr>
          <p:spPr bwMode="auto">
            <a:xfrm>
              <a:off x="7910513" y="5467351"/>
              <a:ext cx="249238" cy="207963"/>
            </a:xfrm>
            <a:custGeom>
              <a:avLst/>
              <a:gdLst>
                <a:gd name="T0" fmla="*/ 60 w 92"/>
                <a:gd name="T1" fmla="*/ 0 h 77"/>
                <a:gd name="T2" fmla="*/ 86 w 92"/>
                <a:gd name="T3" fmla="*/ 44 h 77"/>
                <a:gd name="T4" fmla="*/ 41 w 92"/>
                <a:gd name="T5" fmla="*/ 75 h 77"/>
                <a:gd name="T6" fmla="*/ 6 w 92"/>
                <a:gd name="T7" fmla="*/ 26 h 77"/>
                <a:gd name="T8" fmla="*/ 35 w 92"/>
                <a:gd name="T9" fmla="*/ 0 h 77"/>
                <a:gd name="T10" fmla="*/ 33 w 92"/>
                <a:gd name="T11" fmla="*/ 3 h 77"/>
                <a:gd name="T12" fmla="*/ 44 w 92"/>
                <a:gd name="T13" fmla="*/ 14 h 77"/>
                <a:gd name="T14" fmla="*/ 61 w 92"/>
                <a:gd name="T15" fmla="*/ 8 h 77"/>
                <a:gd name="T16" fmla="*/ 60 w 92"/>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77">
                  <a:moveTo>
                    <a:pt x="60" y="0"/>
                  </a:moveTo>
                  <a:cubicBezTo>
                    <a:pt x="75" y="4"/>
                    <a:pt x="92" y="22"/>
                    <a:pt x="86" y="44"/>
                  </a:cubicBezTo>
                  <a:cubicBezTo>
                    <a:pt x="80" y="65"/>
                    <a:pt x="61" y="77"/>
                    <a:pt x="41" y="75"/>
                  </a:cubicBezTo>
                  <a:cubicBezTo>
                    <a:pt x="21" y="73"/>
                    <a:pt x="0" y="48"/>
                    <a:pt x="6" y="26"/>
                  </a:cubicBezTo>
                  <a:cubicBezTo>
                    <a:pt x="13" y="3"/>
                    <a:pt x="35" y="0"/>
                    <a:pt x="35" y="0"/>
                  </a:cubicBezTo>
                  <a:cubicBezTo>
                    <a:pt x="33" y="3"/>
                    <a:pt x="33" y="3"/>
                    <a:pt x="33" y="3"/>
                  </a:cubicBezTo>
                  <a:cubicBezTo>
                    <a:pt x="33" y="3"/>
                    <a:pt x="29" y="12"/>
                    <a:pt x="44" y="14"/>
                  </a:cubicBezTo>
                  <a:cubicBezTo>
                    <a:pt x="59" y="17"/>
                    <a:pt x="61" y="9"/>
                    <a:pt x="61" y="8"/>
                  </a:cubicBezTo>
                  <a:cubicBezTo>
                    <a:pt x="61" y="6"/>
                    <a:pt x="60" y="0"/>
                    <a:pt x="60" y="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5" name="Freeform 110"/>
            <p:cNvSpPr/>
            <p:nvPr/>
          </p:nvSpPr>
          <p:spPr bwMode="auto">
            <a:xfrm>
              <a:off x="8007351" y="54594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E3A39"/>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6" name="Freeform 111"/>
            <p:cNvSpPr/>
            <p:nvPr/>
          </p:nvSpPr>
          <p:spPr bwMode="auto">
            <a:xfrm>
              <a:off x="8024813" y="5380038"/>
              <a:ext cx="150813" cy="84138"/>
            </a:xfrm>
            <a:custGeom>
              <a:avLst/>
              <a:gdLst>
                <a:gd name="T0" fmla="*/ 49 w 56"/>
                <a:gd name="T1" fmla="*/ 16 h 31"/>
                <a:gd name="T2" fmla="*/ 55 w 56"/>
                <a:gd name="T3" fmla="*/ 15 h 31"/>
                <a:gd name="T4" fmla="*/ 52 w 56"/>
                <a:gd name="T5" fmla="*/ 21 h 31"/>
                <a:gd name="T6" fmla="*/ 50 w 56"/>
                <a:gd name="T7" fmla="*/ 22 h 31"/>
                <a:gd name="T8" fmla="*/ 48 w 56"/>
                <a:gd name="T9" fmla="*/ 23 h 31"/>
                <a:gd name="T10" fmla="*/ 34 w 56"/>
                <a:gd name="T11" fmla="*/ 21 h 31"/>
                <a:gd name="T12" fmla="*/ 14 w 56"/>
                <a:gd name="T13" fmla="*/ 13 h 31"/>
                <a:gd name="T14" fmla="*/ 10 w 56"/>
                <a:gd name="T15" fmla="*/ 24 h 31"/>
                <a:gd name="T16" fmla="*/ 6 w 56"/>
                <a:gd name="T17" fmla="*/ 30 h 31"/>
                <a:gd name="T18" fmla="*/ 2 w 56"/>
                <a:gd name="T19" fmla="*/ 24 h 31"/>
                <a:gd name="T20" fmla="*/ 9 w 56"/>
                <a:gd name="T21" fmla="*/ 8 h 31"/>
                <a:gd name="T22" fmla="*/ 35 w 56"/>
                <a:gd name="T23" fmla="*/ 13 h 31"/>
                <a:gd name="T24" fmla="*/ 45 w 56"/>
                <a:gd name="T25" fmla="*/ 18 h 31"/>
                <a:gd name="T26" fmla="*/ 48 w 56"/>
                <a:gd name="T27" fmla="*/ 16 h 31"/>
                <a:gd name="T28" fmla="*/ 49 w 56"/>
                <a:gd name="T29"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31">
                  <a:moveTo>
                    <a:pt x="49" y="16"/>
                  </a:moveTo>
                  <a:cubicBezTo>
                    <a:pt x="52" y="14"/>
                    <a:pt x="53" y="13"/>
                    <a:pt x="55" y="15"/>
                  </a:cubicBezTo>
                  <a:cubicBezTo>
                    <a:pt x="56" y="17"/>
                    <a:pt x="55" y="19"/>
                    <a:pt x="52" y="21"/>
                  </a:cubicBezTo>
                  <a:cubicBezTo>
                    <a:pt x="52" y="21"/>
                    <a:pt x="51" y="22"/>
                    <a:pt x="50" y="22"/>
                  </a:cubicBezTo>
                  <a:cubicBezTo>
                    <a:pt x="49" y="23"/>
                    <a:pt x="49" y="23"/>
                    <a:pt x="48" y="23"/>
                  </a:cubicBezTo>
                  <a:cubicBezTo>
                    <a:pt x="43" y="25"/>
                    <a:pt x="38" y="26"/>
                    <a:pt x="34" y="21"/>
                  </a:cubicBezTo>
                  <a:cubicBezTo>
                    <a:pt x="29" y="14"/>
                    <a:pt x="23" y="6"/>
                    <a:pt x="14" y="13"/>
                  </a:cubicBezTo>
                  <a:cubicBezTo>
                    <a:pt x="7" y="18"/>
                    <a:pt x="10" y="24"/>
                    <a:pt x="10" y="24"/>
                  </a:cubicBezTo>
                  <a:cubicBezTo>
                    <a:pt x="11" y="28"/>
                    <a:pt x="9" y="31"/>
                    <a:pt x="6" y="30"/>
                  </a:cubicBezTo>
                  <a:cubicBezTo>
                    <a:pt x="3" y="30"/>
                    <a:pt x="2" y="24"/>
                    <a:pt x="2" y="24"/>
                  </a:cubicBezTo>
                  <a:cubicBezTo>
                    <a:pt x="2" y="24"/>
                    <a:pt x="0" y="14"/>
                    <a:pt x="9" y="8"/>
                  </a:cubicBezTo>
                  <a:cubicBezTo>
                    <a:pt x="20" y="0"/>
                    <a:pt x="28" y="6"/>
                    <a:pt x="35" y="13"/>
                  </a:cubicBezTo>
                  <a:cubicBezTo>
                    <a:pt x="40" y="18"/>
                    <a:pt x="42" y="18"/>
                    <a:pt x="45" y="18"/>
                  </a:cubicBezTo>
                  <a:cubicBezTo>
                    <a:pt x="46" y="17"/>
                    <a:pt x="47" y="17"/>
                    <a:pt x="48" y="16"/>
                  </a:cubicBezTo>
                  <a:cubicBezTo>
                    <a:pt x="48" y="16"/>
                    <a:pt x="49" y="16"/>
                    <a:pt x="49" y="16"/>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7" name="Freeform 112"/>
            <p:cNvSpPr/>
            <p:nvPr/>
          </p:nvSpPr>
          <p:spPr bwMode="auto">
            <a:xfrm>
              <a:off x="8113713" y="5345113"/>
              <a:ext cx="58738" cy="66675"/>
            </a:xfrm>
            <a:custGeom>
              <a:avLst/>
              <a:gdLst>
                <a:gd name="T0" fmla="*/ 22 w 22"/>
                <a:gd name="T1" fmla="*/ 25 h 25"/>
                <a:gd name="T2" fmla="*/ 10 w 22"/>
                <a:gd name="T3" fmla="*/ 5 h 25"/>
                <a:gd name="T4" fmla="*/ 22 w 22"/>
                <a:gd name="T5" fmla="*/ 25 h 25"/>
              </a:gdLst>
              <a:ahLst/>
              <a:cxnLst>
                <a:cxn ang="0">
                  <a:pos x="T0" y="T1"/>
                </a:cxn>
                <a:cxn ang="0">
                  <a:pos x="T2" y="T3"/>
                </a:cxn>
                <a:cxn ang="0">
                  <a:pos x="T4" y="T5"/>
                </a:cxn>
              </a:cxnLst>
              <a:rect l="0" t="0" r="r" b="b"/>
              <a:pathLst>
                <a:path w="22" h="25">
                  <a:moveTo>
                    <a:pt x="22" y="25"/>
                  </a:moveTo>
                  <a:cubicBezTo>
                    <a:pt x="22" y="25"/>
                    <a:pt x="0" y="10"/>
                    <a:pt x="10" y="5"/>
                  </a:cubicBezTo>
                  <a:cubicBezTo>
                    <a:pt x="21" y="0"/>
                    <a:pt x="22" y="25"/>
                    <a:pt x="22" y="25"/>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8" name="Freeform 113"/>
            <p:cNvSpPr/>
            <p:nvPr/>
          </p:nvSpPr>
          <p:spPr bwMode="auto">
            <a:xfrm>
              <a:off x="8159751" y="5437188"/>
              <a:ext cx="61913" cy="68263"/>
            </a:xfrm>
            <a:custGeom>
              <a:avLst/>
              <a:gdLst>
                <a:gd name="T0" fmla="*/ 8 w 23"/>
                <a:gd name="T1" fmla="*/ 0 h 25"/>
                <a:gd name="T2" fmla="*/ 11 w 23"/>
                <a:gd name="T3" fmla="*/ 22 h 25"/>
                <a:gd name="T4" fmla="*/ 8 w 23"/>
                <a:gd name="T5" fmla="*/ 0 h 25"/>
              </a:gdLst>
              <a:ahLst/>
              <a:cxnLst>
                <a:cxn ang="0">
                  <a:pos x="T0" y="T1"/>
                </a:cxn>
                <a:cxn ang="0">
                  <a:pos x="T2" y="T3"/>
                </a:cxn>
                <a:cxn ang="0">
                  <a:pos x="T4" y="T5"/>
                </a:cxn>
              </a:cxnLst>
              <a:rect l="0" t="0" r="r" b="b"/>
              <a:pathLst>
                <a:path w="23" h="25">
                  <a:moveTo>
                    <a:pt x="8" y="0"/>
                  </a:moveTo>
                  <a:cubicBezTo>
                    <a:pt x="8" y="0"/>
                    <a:pt x="0" y="25"/>
                    <a:pt x="11" y="22"/>
                  </a:cubicBezTo>
                  <a:cubicBezTo>
                    <a:pt x="23" y="20"/>
                    <a:pt x="8" y="0"/>
                    <a:pt x="8"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9" name="Freeform 114"/>
            <p:cNvSpPr/>
            <p:nvPr/>
          </p:nvSpPr>
          <p:spPr bwMode="auto">
            <a:xfrm>
              <a:off x="8172451" y="5345113"/>
              <a:ext cx="57150" cy="69850"/>
            </a:xfrm>
            <a:custGeom>
              <a:avLst/>
              <a:gdLst>
                <a:gd name="T0" fmla="*/ 2 w 21"/>
                <a:gd name="T1" fmla="*/ 26 h 26"/>
                <a:gd name="T2" fmla="*/ 10 w 21"/>
                <a:gd name="T3" fmla="*/ 5 h 26"/>
                <a:gd name="T4" fmla="*/ 2 w 21"/>
                <a:gd name="T5" fmla="*/ 26 h 26"/>
              </a:gdLst>
              <a:ahLst/>
              <a:cxnLst>
                <a:cxn ang="0">
                  <a:pos x="T0" y="T1"/>
                </a:cxn>
                <a:cxn ang="0">
                  <a:pos x="T2" y="T3"/>
                </a:cxn>
                <a:cxn ang="0">
                  <a:pos x="T4" y="T5"/>
                </a:cxn>
              </a:cxnLst>
              <a:rect l="0" t="0" r="r" b="b"/>
              <a:pathLst>
                <a:path w="21" h="26">
                  <a:moveTo>
                    <a:pt x="2" y="26"/>
                  </a:moveTo>
                  <a:cubicBezTo>
                    <a:pt x="2" y="26"/>
                    <a:pt x="0" y="0"/>
                    <a:pt x="10" y="5"/>
                  </a:cubicBezTo>
                  <a:cubicBezTo>
                    <a:pt x="21" y="10"/>
                    <a:pt x="2" y="26"/>
                    <a:pt x="2" y="26"/>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0" name="Freeform 115"/>
            <p:cNvSpPr/>
            <p:nvPr/>
          </p:nvSpPr>
          <p:spPr bwMode="auto">
            <a:xfrm>
              <a:off x="8186738" y="5430838"/>
              <a:ext cx="66675" cy="60325"/>
            </a:xfrm>
            <a:custGeom>
              <a:avLst/>
              <a:gdLst>
                <a:gd name="T0" fmla="*/ 0 w 25"/>
                <a:gd name="T1" fmla="*/ 0 h 22"/>
                <a:gd name="T2" fmla="*/ 19 w 25"/>
                <a:gd name="T3" fmla="*/ 12 h 22"/>
                <a:gd name="T4" fmla="*/ 0 w 25"/>
                <a:gd name="T5" fmla="*/ 0 h 22"/>
              </a:gdLst>
              <a:ahLst/>
              <a:cxnLst>
                <a:cxn ang="0">
                  <a:pos x="T0" y="T1"/>
                </a:cxn>
                <a:cxn ang="0">
                  <a:pos x="T2" y="T3"/>
                </a:cxn>
                <a:cxn ang="0">
                  <a:pos x="T4" y="T5"/>
                </a:cxn>
              </a:cxnLst>
              <a:rect l="0" t="0" r="r" b="b"/>
              <a:pathLst>
                <a:path w="25" h="22">
                  <a:moveTo>
                    <a:pt x="0" y="0"/>
                  </a:moveTo>
                  <a:cubicBezTo>
                    <a:pt x="0" y="0"/>
                    <a:pt x="14" y="22"/>
                    <a:pt x="19" y="12"/>
                  </a:cubicBezTo>
                  <a:cubicBezTo>
                    <a:pt x="25" y="1"/>
                    <a:pt x="0" y="0"/>
                    <a:pt x="0"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51" name="Freeform 116"/>
            <p:cNvSpPr/>
            <p:nvPr/>
          </p:nvSpPr>
          <p:spPr bwMode="auto">
            <a:xfrm>
              <a:off x="8183563" y="5376863"/>
              <a:ext cx="65088" cy="60325"/>
            </a:xfrm>
            <a:custGeom>
              <a:avLst/>
              <a:gdLst>
                <a:gd name="T0" fmla="*/ 0 w 24"/>
                <a:gd name="T1" fmla="*/ 17 h 22"/>
                <a:gd name="T2" fmla="*/ 21 w 24"/>
                <a:gd name="T3" fmla="*/ 11 h 22"/>
                <a:gd name="T4" fmla="*/ 0 w 24"/>
                <a:gd name="T5" fmla="*/ 17 h 22"/>
              </a:gdLst>
              <a:ahLst/>
              <a:cxnLst>
                <a:cxn ang="0">
                  <a:pos x="T0" y="T1"/>
                </a:cxn>
                <a:cxn ang="0">
                  <a:pos x="T2" y="T3"/>
                </a:cxn>
                <a:cxn ang="0">
                  <a:pos x="T4" y="T5"/>
                </a:cxn>
              </a:cxnLst>
              <a:rect l="0" t="0" r="r" b="b"/>
              <a:pathLst>
                <a:path w="24" h="22">
                  <a:moveTo>
                    <a:pt x="0" y="17"/>
                  </a:moveTo>
                  <a:cubicBezTo>
                    <a:pt x="0" y="17"/>
                    <a:pt x="19" y="0"/>
                    <a:pt x="21" y="11"/>
                  </a:cubicBezTo>
                  <a:cubicBezTo>
                    <a:pt x="24" y="22"/>
                    <a:pt x="0" y="17"/>
                    <a:pt x="0" y="17"/>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3" name="组合 22"/>
          <p:cNvGrpSpPr/>
          <p:nvPr/>
        </p:nvGrpSpPr>
        <p:grpSpPr>
          <a:xfrm>
            <a:off x="8523312" y="5202147"/>
            <a:ext cx="446088" cy="356870"/>
            <a:chOff x="7058026" y="5273676"/>
            <a:chExt cx="508000" cy="406400"/>
          </a:xfrm>
        </p:grpSpPr>
        <p:sp>
          <p:nvSpPr>
            <p:cNvPr id="635" name="Freeform 117"/>
            <p:cNvSpPr/>
            <p:nvPr/>
          </p:nvSpPr>
          <p:spPr bwMode="auto">
            <a:xfrm>
              <a:off x="7058026" y="5273676"/>
              <a:ext cx="460375" cy="406400"/>
            </a:xfrm>
            <a:custGeom>
              <a:avLst/>
              <a:gdLst>
                <a:gd name="T0" fmla="*/ 161 w 170"/>
                <a:gd name="T1" fmla="*/ 33 h 150"/>
                <a:gd name="T2" fmla="*/ 93 w 170"/>
                <a:gd name="T3" fmla="*/ 33 h 150"/>
                <a:gd name="T4" fmla="*/ 93 w 170"/>
                <a:gd name="T5" fmla="*/ 9 h 150"/>
                <a:gd name="T6" fmla="*/ 85 w 170"/>
                <a:gd name="T7" fmla="*/ 0 h 150"/>
                <a:gd name="T8" fmla="*/ 14 w 170"/>
                <a:gd name="T9" fmla="*/ 0 h 150"/>
                <a:gd name="T10" fmla="*/ 6 w 170"/>
                <a:gd name="T11" fmla="*/ 9 h 150"/>
                <a:gd name="T12" fmla="*/ 6 w 170"/>
                <a:gd name="T13" fmla="*/ 29 h 150"/>
                <a:gd name="T14" fmla="*/ 0 w 170"/>
                <a:gd name="T15" fmla="*/ 37 h 150"/>
                <a:gd name="T16" fmla="*/ 0 w 170"/>
                <a:gd name="T17" fmla="*/ 141 h 150"/>
                <a:gd name="T18" fmla="*/ 9 w 170"/>
                <a:gd name="T19" fmla="*/ 150 h 150"/>
                <a:gd name="T20" fmla="*/ 161 w 170"/>
                <a:gd name="T21" fmla="*/ 150 h 150"/>
                <a:gd name="T22" fmla="*/ 170 w 170"/>
                <a:gd name="T23" fmla="*/ 141 h 150"/>
                <a:gd name="T24" fmla="*/ 170 w 170"/>
                <a:gd name="T25" fmla="*/ 42 h 150"/>
                <a:gd name="T26" fmla="*/ 161 w 170"/>
                <a:gd name="T27" fmla="*/ 3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150">
                  <a:moveTo>
                    <a:pt x="161" y="33"/>
                  </a:moveTo>
                  <a:cubicBezTo>
                    <a:pt x="93" y="33"/>
                    <a:pt x="93" y="33"/>
                    <a:pt x="93" y="33"/>
                  </a:cubicBezTo>
                  <a:cubicBezTo>
                    <a:pt x="93" y="9"/>
                    <a:pt x="93" y="9"/>
                    <a:pt x="93" y="9"/>
                  </a:cubicBezTo>
                  <a:cubicBezTo>
                    <a:pt x="93" y="4"/>
                    <a:pt x="90" y="0"/>
                    <a:pt x="85" y="0"/>
                  </a:cubicBezTo>
                  <a:cubicBezTo>
                    <a:pt x="14" y="0"/>
                    <a:pt x="14" y="0"/>
                    <a:pt x="14" y="0"/>
                  </a:cubicBezTo>
                  <a:cubicBezTo>
                    <a:pt x="9" y="0"/>
                    <a:pt x="6" y="4"/>
                    <a:pt x="6" y="9"/>
                  </a:cubicBezTo>
                  <a:cubicBezTo>
                    <a:pt x="6" y="29"/>
                    <a:pt x="6" y="29"/>
                    <a:pt x="6" y="29"/>
                  </a:cubicBezTo>
                  <a:cubicBezTo>
                    <a:pt x="2" y="30"/>
                    <a:pt x="0" y="33"/>
                    <a:pt x="0" y="37"/>
                  </a:cubicBezTo>
                  <a:cubicBezTo>
                    <a:pt x="0" y="141"/>
                    <a:pt x="0" y="141"/>
                    <a:pt x="0" y="141"/>
                  </a:cubicBezTo>
                  <a:cubicBezTo>
                    <a:pt x="0" y="146"/>
                    <a:pt x="4" y="150"/>
                    <a:pt x="9" y="150"/>
                  </a:cubicBezTo>
                  <a:cubicBezTo>
                    <a:pt x="161" y="150"/>
                    <a:pt x="161" y="150"/>
                    <a:pt x="161" y="150"/>
                  </a:cubicBezTo>
                  <a:cubicBezTo>
                    <a:pt x="166" y="150"/>
                    <a:pt x="170" y="146"/>
                    <a:pt x="170" y="141"/>
                  </a:cubicBezTo>
                  <a:cubicBezTo>
                    <a:pt x="170" y="42"/>
                    <a:pt x="170" y="42"/>
                    <a:pt x="170" y="42"/>
                  </a:cubicBezTo>
                  <a:cubicBezTo>
                    <a:pt x="170" y="37"/>
                    <a:pt x="166" y="33"/>
                    <a:pt x="161" y="33"/>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6" name="Freeform 118"/>
            <p:cNvSpPr/>
            <p:nvPr/>
          </p:nvSpPr>
          <p:spPr bwMode="auto">
            <a:xfrm>
              <a:off x="7070726" y="5356226"/>
              <a:ext cx="495300" cy="323850"/>
            </a:xfrm>
            <a:custGeom>
              <a:avLst/>
              <a:gdLst>
                <a:gd name="T0" fmla="*/ 166 w 183"/>
                <a:gd name="T1" fmla="*/ 110 h 120"/>
                <a:gd name="T2" fmla="*/ 156 w 183"/>
                <a:gd name="T3" fmla="*/ 120 h 120"/>
                <a:gd name="T4" fmla="*/ 7 w 183"/>
                <a:gd name="T5" fmla="*/ 120 h 120"/>
                <a:gd name="T6" fmla="*/ 0 w 183"/>
                <a:gd name="T7" fmla="*/ 110 h 120"/>
                <a:gd name="T8" fmla="*/ 17 w 183"/>
                <a:gd name="T9" fmla="*/ 9 h 120"/>
                <a:gd name="T10" fmla="*/ 27 w 183"/>
                <a:gd name="T11" fmla="*/ 0 h 120"/>
                <a:gd name="T12" fmla="*/ 176 w 183"/>
                <a:gd name="T13" fmla="*/ 0 h 120"/>
                <a:gd name="T14" fmla="*/ 182 w 183"/>
                <a:gd name="T15" fmla="*/ 9 h 120"/>
                <a:gd name="T16" fmla="*/ 166 w 183"/>
                <a:gd name="T17"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20">
                  <a:moveTo>
                    <a:pt x="166" y="110"/>
                  </a:moveTo>
                  <a:cubicBezTo>
                    <a:pt x="165" y="115"/>
                    <a:pt x="161" y="120"/>
                    <a:pt x="156" y="120"/>
                  </a:cubicBezTo>
                  <a:cubicBezTo>
                    <a:pt x="7" y="120"/>
                    <a:pt x="7" y="120"/>
                    <a:pt x="7" y="120"/>
                  </a:cubicBezTo>
                  <a:cubicBezTo>
                    <a:pt x="3" y="120"/>
                    <a:pt x="0" y="115"/>
                    <a:pt x="0" y="110"/>
                  </a:cubicBezTo>
                  <a:cubicBezTo>
                    <a:pt x="17" y="9"/>
                    <a:pt x="17" y="9"/>
                    <a:pt x="17" y="9"/>
                  </a:cubicBezTo>
                  <a:cubicBezTo>
                    <a:pt x="18" y="4"/>
                    <a:pt x="22" y="0"/>
                    <a:pt x="27" y="0"/>
                  </a:cubicBezTo>
                  <a:cubicBezTo>
                    <a:pt x="176" y="0"/>
                    <a:pt x="176" y="0"/>
                    <a:pt x="176" y="0"/>
                  </a:cubicBezTo>
                  <a:cubicBezTo>
                    <a:pt x="180" y="0"/>
                    <a:pt x="183" y="4"/>
                    <a:pt x="182" y="9"/>
                  </a:cubicBezTo>
                  <a:lnTo>
                    <a:pt x="166" y="11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7" name="Freeform 119"/>
            <p:cNvSpPr/>
            <p:nvPr/>
          </p:nvSpPr>
          <p:spPr bwMode="auto">
            <a:xfrm>
              <a:off x="7262813" y="5403851"/>
              <a:ext cx="144463" cy="101600"/>
            </a:xfrm>
            <a:custGeom>
              <a:avLst/>
              <a:gdLst>
                <a:gd name="T0" fmla="*/ 0 w 53"/>
                <a:gd name="T1" fmla="*/ 37 h 37"/>
                <a:gd name="T2" fmla="*/ 3 w 53"/>
                <a:gd name="T3" fmla="*/ 24 h 37"/>
                <a:gd name="T4" fmla="*/ 31 w 53"/>
                <a:gd name="T5" fmla="*/ 0 h 37"/>
                <a:gd name="T6" fmla="*/ 31 w 53"/>
                <a:gd name="T7" fmla="*/ 0 h 37"/>
                <a:gd name="T8" fmla="*/ 50 w 53"/>
                <a:gd name="T9" fmla="*/ 24 h 37"/>
                <a:gd name="T10" fmla="*/ 50 w 53"/>
                <a:gd name="T11" fmla="*/ 24 h 37"/>
                <a:gd name="T12" fmla="*/ 48 w 53"/>
                <a:gd name="T13" fmla="*/ 37 h 37"/>
                <a:gd name="T14" fmla="*/ 34 w 53"/>
                <a:gd name="T15" fmla="*/ 37 h 37"/>
                <a:gd name="T16" fmla="*/ 36 w 53"/>
                <a:gd name="T17" fmla="*/ 24 h 37"/>
                <a:gd name="T18" fmla="*/ 28 w 53"/>
                <a:gd name="T19" fmla="*/ 14 h 37"/>
                <a:gd name="T20" fmla="*/ 28 w 53"/>
                <a:gd name="T21" fmla="*/ 14 h 37"/>
                <a:gd name="T22" fmla="*/ 17 w 53"/>
                <a:gd name="T23" fmla="*/ 24 h 37"/>
                <a:gd name="T24" fmla="*/ 17 w 53"/>
                <a:gd name="T25" fmla="*/ 24 h 37"/>
                <a:gd name="T26" fmla="*/ 14 w 53"/>
                <a:gd name="T27" fmla="*/ 37 h 37"/>
                <a:gd name="T28" fmla="*/ 0 w 53"/>
                <a:gd name="T2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37">
                  <a:moveTo>
                    <a:pt x="0" y="37"/>
                  </a:moveTo>
                  <a:cubicBezTo>
                    <a:pt x="3" y="24"/>
                    <a:pt x="3" y="24"/>
                    <a:pt x="3" y="24"/>
                  </a:cubicBezTo>
                  <a:cubicBezTo>
                    <a:pt x="5" y="11"/>
                    <a:pt x="18" y="0"/>
                    <a:pt x="31" y="0"/>
                  </a:cubicBezTo>
                  <a:cubicBezTo>
                    <a:pt x="31" y="0"/>
                    <a:pt x="31" y="0"/>
                    <a:pt x="31" y="0"/>
                  </a:cubicBezTo>
                  <a:cubicBezTo>
                    <a:pt x="44" y="0"/>
                    <a:pt x="53" y="10"/>
                    <a:pt x="50" y="24"/>
                  </a:cubicBezTo>
                  <a:cubicBezTo>
                    <a:pt x="50" y="24"/>
                    <a:pt x="50" y="24"/>
                    <a:pt x="50" y="24"/>
                  </a:cubicBezTo>
                  <a:cubicBezTo>
                    <a:pt x="48" y="37"/>
                    <a:pt x="48" y="37"/>
                    <a:pt x="48" y="37"/>
                  </a:cubicBezTo>
                  <a:cubicBezTo>
                    <a:pt x="34" y="37"/>
                    <a:pt x="34" y="37"/>
                    <a:pt x="34" y="37"/>
                  </a:cubicBezTo>
                  <a:cubicBezTo>
                    <a:pt x="36" y="24"/>
                    <a:pt x="36" y="24"/>
                    <a:pt x="36" y="24"/>
                  </a:cubicBezTo>
                  <a:cubicBezTo>
                    <a:pt x="37" y="18"/>
                    <a:pt x="34" y="14"/>
                    <a:pt x="28" y="14"/>
                  </a:cubicBezTo>
                  <a:cubicBezTo>
                    <a:pt x="28" y="14"/>
                    <a:pt x="28" y="14"/>
                    <a:pt x="28" y="14"/>
                  </a:cubicBezTo>
                  <a:cubicBezTo>
                    <a:pt x="23" y="14"/>
                    <a:pt x="18" y="18"/>
                    <a:pt x="17" y="24"/>
                  </a:cubicBezTo>
                  <a:cubicBezTo>
                    <a:pt x="17" y="24"/>
                    <a:pt x="17" y="24"/>
                    <a:pt x="17" y="24"/>
                  </a:cubicBezTo>
                  <a:cubicBezTo>
                    <a:pt x="14" y="37"/>
                    <a:pt x="14" y="37"/>
                    <a:pt x="14" y="37"/>
                  </a:cubicBezTo>
                  <a:cubicBezTo>
                    <a:pt x="0" y="37"/>
                    <a:pt x="0" y="37"/>
                    <a:pt x="0" y="3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8" name="Freeform 120"/>
            <p:cNvSpPr/>
            <p:nvPr/>
          </p:nvSpPr>
          <p:spPr bwMode="auto">
            <a:xfrm>
              <a:off x="7231063" y="5502276"/>
              <a:ext cx="169863" cy="123825"/>
            </a:xfrm>
            <a:custGeom>
              <a:avLst/>
              <a:gdLst>
                <a:gd name="T0" fmla="*/ 56 w 63"/>
                <a:gd name="T1" fmla="*/ 39 h 46"/>
                <a:gd name="T2" fmla="*/ 48 w 63"/>
                <a:gd name="T3" fmla="*/ 46 h 46"/>
                <a:gd name="T4" fmla="*/ 7 w 63"/>
                <a:gd name="T5" fmla="*/ 46 h 46"/>
                <a:gd name="T6" fmla="*/ 1 w 63"/>
                <a:gd name="T7" fmla="*/ 39 h 46"/>
                <a:gd name="T8" fmla="*/ 7 w 63"/>
                <a:gd name="T9" fmla="*/ 8 h 46"/>
                <a:gd name="T10" fmla="*/ 15 w 63"/>
                <a:gd name="T11" fmla="*/ 0 h 46"/>
                <a:gd name="T12" fmla="*/ 56 w 63"/>
                <a:gd name="T13" fmla="*/ 0 h 46"/>
                <a:gd name="T14" fmla="*/ 62 w 63"/>
                <a:gd name="T15" fmla="*/ 7 h 46"/>
                <a:gd name="T16" fmla="*/ 56 w 63"/>
                <a:gd name="T17"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6">
                  <a:moveTo>
                    <a:pt x="56" y="39"/>
                  </a:moveTo>
                  <a:cubicBezTo>
                    <a:pt x="55" y="43"/>
                    <a:pt x="52" y="46"/>
                    <a:pt x="48" y="46"/>
                  </a:cubicBezTo>
                  <a:cubicBezTo>
                    <a:pt x="7" y="46"/>
                    <a:pt x="7" y="46"/>
                    <a:pt x="7" y="46"/>
                  </a:cubicBezTo>
                  <a:cubicBezTo>
                    <a:pt x="3" y="46"/>
                    <a:pt x="0" y="43"/>
                    <a:pt x="1" y="39"/>
                  </a:cubicBezTo>
                  <a:cubicBezTo>
                    <a:pt x="7" y="8"/>
                    <a:pt x="7" y="8"/>
                    <a:pt x="7" y="8"/>
                  </a:cubicBezTo>
                  <a:cubicBezTo>
                    <a:pt x="8" y="4"/>
                    <a:pt x="12" y="1"/>
                    <a:pt x="15" y="0"/>
                  </a:cubicBezTo>
                  <a:cubicBezTo>
                    <a:pt x="56" y="0"/>
                    <a:pt x="56" y="0"/>
                    <a:pt x="56" y="0"/>
                  </a:cubicBezTo>
                  <a:cubicBezTo>
                    <a:pt x="60" y="0"/>
                    <a:pt x="63" y="3"/>
                    <a:pt x="62" y="7"/>
                  </a:cubicBezTo>
                  <a:lnTo>
                    <a:pt x="56" y="3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9" name="Freeform 121"/>
            <p:cNvSpPr/>
            <p:nvPr/>
          </p:nvSpPr>
          <p:spPr bwMode="auto">
            <a:xfrm>
              <a:off x="7299326" y="5534026"/>
              <a:ext cx="39688" cy="36513"/>
            </a:xfrm>
            <a:custGeom>
              <a:avLst/>
              <a:gdLst>
                <a:gd name="T0" fmla="*/ 14 w 15"/>
                <a:gd name="T1" fmla="*/ 6 h 13"/>
                <a:gd name="T2" fmla="*/ 6 w 15"/>
                <a:gd name="T3" fmla="*/ 13 h 13"/>
                <a:gd name="T4" fmla="*/ 1 w 15"/>
                <a:gd name="T5" fmla="*/ 6 h 13"/>
                <a:gd name="T6" fmla="*/ 9 w 15"/>
                <a:gd name="T7" fmla="*/ 0 h 13"/>
                <a:gd name="T8" fmla="*/ 14 w 15"/>
                <a:gd name="T9" fmla="*/ 6 h 13"/>
              </a:gdLst>
              <a:ahLst/>
              <a:cxnLst>
                <a:cxn ang="0">
                  <a:pos x="T0" y="T1"/>
                </a:cxn>
                <a:cxn ang="0">
                  <a:pos x="T2" y="T3"/>
                </a:cxn>
                <a:cxn ang="0">
                  <a:pos x="T4" y="T5"/>
                </a:cxn>
                <a:cxn ang="0">
                  <a:pos x="T6" y="T7"/>
                </a:cxn>
                <a:cxn ang="0">
                  <a:pos x="T8" y="T9"/>
                </a:cxn>
              </a:cxnLst>
              <a:rect l="0" t="0" r="r" b="b"/>
              <a:pathLst>
                <a:path w="15" h="13">
                  <a:moveTo>
                    <a:pt x="14" y="6"/>
                  </a:moveTo>
                  <a:cubicBezTo>
                    <a:pt x="13" y="10"/>
                    <a:pt x="10" y="13"/>
                    <a:pt x="6" y="13"/>
                  </a:cubicBezTo>
                  <a:cubicBezTo>
                    <a:pt x="2" y="13"/>
                    <a:pt x="0" y="10"/>
                    <a:pt x="1" y="6"/>
                  </a:cubicBezTo>
                  <a:cubicBezTo>
                    <a:pt x="1" y="3"/>
                    <a:pt x="5" y="0"/>
                    <a:pt x="9" y="0"/>
                  </a:cubicBezTo>
                  <a:cubicBezTo>
                    <a:pt x="12" y="0"/>
                    <a:pt x="15" y="3"/>
                    <a:pt x="14" y="6"/>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40" name="Freeform 122"/>
            <p:cNvSpPr/>
            <p:nvPr/>
          </p:nvSpPr>
          <p:spPr bwMode="auto">
            <a:xfrm>
              <a:off x="7304088" y="5556251"/>
              <a:ext cx="22225" cy="38100"/>
            </a:xfrm>
            <a:custGeom>
              <a:avLst/>
              <a:gdLst>
                <a:gd name="T0" fmla="*/ 6 w 8"/>
                <a:gd name="T1" fmla="*/ 11 h 14"/>
                <a:gd name="T2" fmla="*/ 2 w 8"/>
                <a:gd name="T3" fmla="*/ 14 h 14"/>
                <a:gd name="T4" fmla="*/ 2 w 8"/>
                <a:gd name="T5" fmla="*/ 14 h 14"/>
                <a:gd name="T6" fmla="*/ 0 w 8"/>
                <a:gd name="T7" fmla="*/ 11 h 14"/>
                <a:gd name="T8" fmla="*/ 2 w 8"/>
                <a:gd name="T9" fmla="*/ 2 h 14"/>
                <a:gd name="T10" fmla="*/ 5 w 8"/>
                <a:gd name="T11" fmla="*/ 0 h 14"/>
                <a:gd name="T12" fmla="*/ 5 w 8"/>
                <a:gd name="T13" fmla="*/ 0 h 14"/>
                <a:gd name="T14" fmla="*/ 8 w 8"/>
                <a:gd name="T15" fmla="*/ 2 h 14"/>
                <a:gd name="T16" fmla="*/ 6 w 8"/>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4">
                  <a:moveTo>
                    <a:pt x="6" y="11"/>
                  </a:moveTo>
                  <a:cubicBezTo>
                    <a:pt x="6" y="13"/>
                    <a:pt x="4" y="14"/>
                    <a:pt x="2" y="14"/>
                  </a:cubicBezTo>
                  <a:cubicBezTo>
                    <a:pt x="2" y="14"/>
                    <a:pt x="2" y="14"/>
                    <a:pt x="2" y="14"/>
                  </a:cubicBezTo>
                  <a:cubicBezTo>
                    <a:pt x="1" y="14"/>
                    <a:pt x="0" y="13"/>
                    <a:pt x="0" y="11"/>
                  </a:cubicBezTo>
                  <a:cubicBezTo>
                    <a:pt x="2" y="2"/>
                    <a:pt x="2" y="2"/>
                    <a:pt x="2" y="2"/>
                  </a:cubicBezTo>
                  <a:cubicBezTo>
                    <a:pt x="2" y="1"/>
                    <a:pt x="4" y="0"/>
                    <a:pt x="5" y="0"/>
                  </a:cubicBezTo>
                  <a:cubicBezTo>
                    <a:pt x="5" y="0"/>
                    <a:pt x="5" y="0"/>
                    <a:pt x="5" y="0"/>
                  </a:cubicBezTo>
                  <a:cubicBezTo>
                    <a:pt x="7" y="0"/>
                    <a:pt x="8" y="1"/>
                    <a:pt x="8" y="2"/>
                  </a:cubicBezTo>
                  <a:lnTo>
                    <a:pt x="6" y="11"/>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4" name="组合 23"/>
          <p:cNvGrpSpPr/>
          <p:nvPr/>
        </p:nvGrpSpPr>
        <p:grpSpPr>
          <a:xfrm>
            <a:off x="7715285" y="5200752"/>
            <a:ext cx="447482" cy="361053"/>
            <a:chOff x="6380163" y="5272088"/>
            <a:chExt cx="509588" cy="411163"/>
          </a:xfrm>
        </p:grpSpPr>
        <p:sp>
          <p:nvSpPr>
            <p:cNvPr id="622" name="Freeform 123"/>
            <p:cNvSpPr/>
            <p:nvPr/>
          </p:nvSpPr>
          <p:spPr bwMode="auto">
            <a:xfrm>
              <a:off x="6380163" y="5272088"/>
              <a:ext cx="436563" cy="384175"/>
            </a:xfrm>
            <a:custGeom>
              <a:avLst/>
              <a:gdLst>
                <a:gd name="T0" fmla="*/ 153 w 161"/>
                <a:gd name="T1" fmla="*/ 31 h 142"/>
                <a:gd name="T2" fmla="*/ 89 w 161"/>
                <a:gd name="T3" fmla="*/ 31 h 142"/>
                <a:gd name="T4" fmla="*/ 89 w 161"/>
                <a:gd name="T5" fmla="*/ 8 h 142"/>
                <a:gd name="T6" fmla="*/ 80 w 161"/>
                <a:gd name="T7" fmla="*/ 0 h 142"/>
                <a:gd name="T8" fmla="*/ 14 w 161"/>
                <a:gd name="T9" fmla="*/ 0 h 142"/>
                <a:gd name="T10" fmla="*/ 5 w 161"/>
                <a:gd name="T11" fmla="*/ 8 h 142"/>
                <a:gd name="T12" fmla="*/ 5 w 161"/>
                <a:gd name="T13" fmla="*/ 27 h 142"/>
                <a:gd name="T14" fmla="*/ 0 w 161"/>
                <a:gd name="T15" fmla="*/ 35 h 142"/>
                <a:gd name="T16" fmla="*/ 0 w 161"/>
                <a:gd name="T17" fmla="*/ 133 h 142"/>
                <a:gd name="T18" fmla="*/ 8 w 161"/>
                <a:gd name="T19" fmla="*/ 142 h 142"/>
                <a:gd name="T20" fmla="*/ 153 w 161"/>
                <a:gd name="T21" fmla="*/ 142 h 142"/>
                <a:gd name="T22" fmla="*/ 161 w 161"/>
                <a:gd name="T23" fmla="*/ 133 h 142"/>
                <a:gd name="T24" fmla="*/ 161 w 161"/>
                <a:gd name="T25" fmla="*/ 39 h 142"/>
                <a:gd name="T26" fmla="*/ 153 w 161"/>
                <a:gd name="T2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142">
                  <a:moveTo>
                    <a:pt x="153" y="31"/>
                  </a:moveTo>
                  <a:cubicBezTo>
                    <a:pt x="89" y="31"/>
                    <a:pt x="89" y="31"/>
                    <a:pt x="89" y="31"/>
                  </a:cubicBezTo>
                  <a:cubicBezTo>
                    <a:pt x="89" y="8"/>
                    <a:pt x="89" y="8"/>
                    <a:pt x="89" y="8"/>
                  </a:cubicBezTo>
                  <a:cubicBezTo>
                    <a:pt x="89" y="4"/>
                    <a:pt x="85" y="0"/>
                    <a:pt x="80" y="0"/>
                  </a:cubicBezTo>
                  <a:cubicBezTo>
                    <a:pt x="14" y="0"/>
                    <a:pt x="14" y="0"/>
                    <a:pt x="14" y="0"/>
                  </a:cubicBezTo>
                  <a:cubicBezTo>
                    <a:pt x="9" y="0"/>
                    <a:pt x="5" y="4"/>
                    <a:pt x="5" y="8"/>
                  </a:cubicBezTo>
                  <a:cubicBezTo>
                    <a:pt x="5" y="27"/>
                    <a:pt x="5" y="27"/>
                    <a:pt x="5" y="27"/>
                  </a:cubicBezTo>
                  <a:cubicBezTo>
                    <a:pt x="2" y="28"/>
                    <a:pt x="0" y="31"/>
                    <a:pt x="0" y="35"/>
                  </a:cubicBezTo>
                  <a:cubicBezTo>
                    <a:pt x="0" y="133"/>
                    <a:pt x="0" y="133"/>
                    <a:pt x="0" y="133"/>
                  </a:cubicBezTo>
                  <a:cubicBezTo>
                    <a:pt x="0" y="138"/>
                    <a:pt x="4" y="142"/>
                    <a:pt x="8" y="142"/>
                  </a:cubicBezTo>
                  <a:cubicBezTo>
                    <a:pt x="153" y="142"/>
                    <a:pt x="153" y="142"/>
                    <a:pt x="153" y="142"/>
                  </a:cubicBezTo>
                  <a:cubicBezTo>
                    <a:pt x="158" y="142"/>
                    <a:pt x="161" y="138"/>
                    <a:pt x="161" y="133"/>
                  </a:cubicBezTo>
                  <a:cubicBezTo>
                    <a:pt x="161" y="39"/>
                    <a:pt x="161" y="39"/>
                    <a:pt x="161" y="39"/>
                  </a:cubicBezTo>
                  <a:cubicBezTo>
                    <a:pt x="161" y="35"/>
                    <a:pt x="158" y="31"/>
                    <a:pt x="153" y="31"/>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3" name="Freeform 124"/>
            <p:cNvSpPr/>
            <p:nvPr/>
          </p:nvSpPr>
          <p:spPr bwMode="auto">
            <a:xfrm>
              <a:off x="6391276" y="5348288"/>
              <a:ext cx="474663" cy="307975"/>
            </a:xfrm>
            <a:custGeom>
              <a:avLst/>
              <a:gdLst>
                <a:gd name="T0" fmla="*/ 158 w 175"/>
                <a:gd name="T1" fmla="*/ 105 h 114"/>
                <a:gd name="T2" fmla="*/ 149 w 175"/>
                <a:gd name="T3" fmla="*/ 114 h 114"/>
                <a:gd name="T4" fmla="*/ 8 w 175"/>
                <a:gd name="T5" fmla="*/ 114 h 114"/>
                <a:gd name="T6" fmla="*/ 1 w 175"/>
                <a:gd name="T7" fmla="*/ 105 h 114"/>
                <a:gd name="T8" fmla="*/ 17 w 175"/>
                <a:gd name="T9" fmla="*/ 9 h 114"/>
                <a:gd name="T10" fmla="*/ 26 w 175"/>
                <a:gd name="T11" fmla="*/ 0 h 114"/>
                <a:gd name="T12" fmla="*/ 168 w 175"/>
                <a:gd name="T13" fmla="*/ 0 h 114"/>
                <a:gd name="T14" fmla="*/ 174 w 175"/>
                <a:gd name="T15" fmla="*/ 9 h 114"/>
                <a:gd name="T16" fmla="*/ 158 w 175"/>
                <a:gd name="T17"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4">
                  <a:moveTo>
                    <a:pt x="158" y="105"/>
                  </a:moveTo>
                  <a:cubicBezTo>
                    <a:pt x="157" y="110"/>
                    <a:pt x="153" y="114"/>
                    <a:pt x="149" y="114"/>
                  </a:cubicBezTo>
                  <a:cubicBezTo>
                    <a:pt x="8" y="114"/>
                    <a:pt x="8" y="114"/>
                    <a:pt x="8" y="114"/>
                  </a:cubicBezTo>
                  <a:cubicBezTo>
                    <a:pt x="3" y="114"/>
                    <a:pt x="0" y="110"/>
                    <a:pt x="1" y="105"/>
                  </a:cubicBezTo>
                  <a:cubicBezTo>
                    <a:pt x="17" y="9"/>
                    <a:pt x="17" y="9"/>
                    <a:pt x="17" y="9"/>
                  </a:cubicBezTo>
                  <a:cubicBezTo>
                    <a:pt x="18" y="4"/>
                    <a:pt x="22" y="0"/>
                    <a:pt x="26" y="0"/>
                  </a:cubicBezTo>
                  <a:cubicBezTo>
                    <a:pt x="168" y="0"/>
                    <a:pt x="168" y="0"/>
                    <a:pt x="168" y="0"/>
                  </a:cubicBezTo>
                  <a:cubicBezTo>
                    <a:pt x="172" y="0"/>
                    <a:pt x="175" y="4"/>
                    <a:pt x="174" y="9"/>
                  </a:cubicBezTo>
                  <a:lnTo>
                    <a:pt x="158" y="10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4" name="Freeform 125"/>
            <p:cNvSpPr/>
            <p:nvPr/>
          </p:nvSpPr>
          <p:spPr bwMode="auto">
            <a:xfrm>
              <a:off x="6621463" y="5448301"/>
              <a:ext cx="61913" cy="57150"/>
            </a:xfrm>
            <a:custGeom>
              <a:avLst/>
              <a:gdLst>
                <a:gd name="T0" fmla="*/ 22 w 23"/>
                <a:gd name="T1" fmla="*/ 20 h 21"/>
                <a:gd name="T2" fmla="*/ 19 w 23"/>
                <a:gd name="T3" fmla="*/ 20 h 21"/>
                <a:gd name="T4" fmla="*/ 1 w 23"/>
                <a:gd name="T5" fmla="*/ 5 h 21"/>
                <a:gd name="T6" fmla="*/ 1 w 23"/>
                <a:gd name="T7" fmla="*/ 2 h 21"/>
                <a:gd name="T8" fmla="*/ 5 w 23"/>
                <a:gd name="T9" fmla="*/ 1 h 21"/>
                <a:gd name="T10" fmla="*/ 22 w 23"/>
                <a:gd name="T11" fmla="*/ 16 h 21"/>
                <a:gd name="T12" fmla="*/ 22 w 23"/>
                <a:gd name="T13" fmla="*/ 20 h 21"/>
                <a:gd name="T14" fmla="*/ 22 w 23"/>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2" y="20"/>
                  </a:moveTo>
                  <a:cubicBezTo>
                    <a:pt x="21" y="21"/>
                    <a:pt x="20" y="21"/>
                    <a:pt x="19" y="20"/>
                  </a:cubicBezTo>
                  <a:cubicBezTo>
                    <a:pt x="1" y="5"/>
                    <a:pt x="1" y="5"/>
                    <a:pt x="1" y="5"/>
                  </a:cubicBezTo>
                  <a:cubicBezTo>
                    <a:pt x="0" y="4"/>
                    <a:pt x="0" y="3"/>
                    <a:pt x="1" y="2"/>
                  </a:cubicBezTo>
                  <a:cubicBezTo>
                    <a:pt x="2" y="1"/>
                    <a:pt x="4" y="0"/>
                    <a:pt x="5" y="1"/>
                  </a:cubicBezTo>
                  <a:cubicBezTo>
                    <a:pt x="22" y="16"/>
                    <a:pt x="22" y="16"/>
                    <a:pt x="22" y="16"/>
                  </a:cubicBezTo>
                  <a:cubicBezTo>
                    <a:pt x="23" y="17"/>
                    <a:pt x="23" y="19"/>
                    <a:pt x="22" y="20"/>
                  </a:cubicBezTo>
                  <a:cubicBezTo>
                    <a:pt x="22" y="20"/>
                    <a:pt x="22" y="20"/>
                    <a:pt x="22" y="2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5" name="Freeform 126"/>
            <p:cNvSpPr/>
            <p:nvPr/>
          </p:nvSpPr>
          <p:spPr bwMode="auto">
            <a:xfrm>
              <a:off x="6616701" y="5591176"/>
              <a:ext cx="73025" cy="68263"/>
            </a:xfrm>
            <a:custGeom>
              <a:avLst/>
              <a:gdLst>
                <a:gd name="T0" fmla="*/ 26 w 27"/>
                <a:gd name="T1" fmla="*/ 4 h 25"/>
                <a:gd name="T2" fmla="*/ 24 w 27"/>
                <a:gd name="T3" fmla="*/ 5 h 25"/>
                <a:gd name="T4" fmla="*/ 9 w 27"/>
                <a:gd name="T5" fmla="*/ 6 h 25"/>
                <a:gd name="T6" fmla="*/ 6 w 27"/>
                <a:gd name="T7" fmla="*/ 22 h 25"/>
                <a:gd name="T8" fmla="*/ 3 w 27"/>
                <a:gd name="T9" fmla="*/ 25 h 25"/>
                <a:gd name="T10" fmla="*/ 1 w 27"/>
                <a:gd name="T11" fmla="*/ 22 h 25"/>
                <a:gd name="T12" fmla="*/ 4 w 27"/>
                <a:gd name="T13" fmla="*/ 3 h 25"/>
                <a:gd name="T14" fmla="*/ 6 w 27"/>
                <a:gd name="T15" fmla="*/ 1 h 25"/>
                <a:gd name="T16" fmla="*/ 24 w 27"/>
                <a:gd name="T17" fmla="*/ 0 h 25"/>
                <a:gd name="T18" fmla="*/ 27 w 27"/>
                <a:gd name="T19" fmla="*/ 2 h 25"/>
                <a:gd name="T20" fmla="*/ 26 w 27"/>
                <a:gd name="T21"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5">
                  <a:moveTo>
                    <a:pt x="26" y="4"/>
                  </a:moveTo>
                  <a:cubicBezTo>
                    <a:pt x="25" y="5"/>
                    <a:pt x="25" y="5"/>
                    <a:pt x="24" y="5"/>
                  </a:cubicBezTo>
                  <a:cubicBezTo>
                    <a:pt x="9" y="6"/>
                    <a:pt x="9" y="6"/>
                    <a:pt x="9" y="6"/>
                  </a:cubicBezTo>
                  <a:cubicBezTo>
                    <a:pt x="6" y="22"/>
                    <a:pt x="6" y="22"/>
                    <a:pt x="6" y="22"/>
                  </a:cubicBezTo>
                  <a:cubicBezTo>
                    <a:pt x="6" y="24"/>
                    <a:pt x="4" y="25"/>
                    <a:pt x="3" y="25"/>
                  </a:cubicBezTo>
                  <a:cubicBezTo>
                    <a:pt x="1" y="24"/>
                    <a:pt x="0" y="23"/>
                    <a:pt x="1" y="22"/>
                  </a:cubicBezTo>
                  <a:cubicBezTo>
                    <a:pt x="4" y="3"/>
                    <a:pt x="4" y="3"/>
                    <a:pt x="4" y="3"/>
                  </a:cubicBezTo>
                  <a:cubicBezTo>
                    <a:pt x="4" y="2"/>
                    <a:pt x="5" y="1"/>
                    <a:pt x="6" y="1"/>
                  </a:cubicBezTo>
                  <a:cubicBezTo>
                    <a:pt x="24" y="0"/>
                    <a:pt x="24" y="0"/>
                    <a:pt x="24" y="0"/>
                  </a:cubicBezTo>
                  <a:cubicBezTo>
                    <a:pt x="25" y="0"/>
                    <a:pt x="26" y="1"/>
                    <a:pt x="27" y="2"/>
                  </a:cubicBezTo>
                  <a:cubicBezTo>
                    <a:pt x="27" y="3"/>
                    <a:pt x="26" y="4"/>
                    <a:pt x="26" y="4"/>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6" name="Oval 127"/>
            <p:cNvSpPr>
              <a:spLocks noChangeArrowheads="1"/>
            </p:cNvSpPr>
            <p:nvPr/>
          </p:nvSpPr>
          <p:spPr bwMode="auto">
            <a:xfrm>
              <a:off x="6665913" y="5403851"/>
              <a:ext cx="182563" cy="27940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7" name="Freeform 128"/>
            <p:cNvSpPr/>
            <p:nvPr/>
          </p:nvSpPr>
          <p:spPr bwMode="auto">
            <a:xfrm>
              <a:off x="6811963" y="5448301"/>
              <a:ext cx="61913" cy="57150"/>
            </a:xfrm>
            <a:custGeom>
              <a:avLst/>
              <a:gdLst>
                <a:gd name="T0" fmla="*/ 22 w 23"/>
                <a:gd name="T1" fmla="*/ 5 h 21"/>
                <a:gd name="T2" fmla="*/ 22 w 23"/>
                <a:gd name="T3" fmla="*/ 5 h 21"/>
                <a:gd name="T4" fmla="*/ 5 w 23"/>
                <a:gd name="T5" fmla="*/ 20 h 21"/>
                <a:gd name="T6" fmla="*/ 1 w 23"/>
                <a:gd name="T7" fmla="*/ 20 h 21"/>
                <a:gd name="T8" fmla="*/ 2 w 23"/>
                <a:gd name="T9" fmla="*/ 16 h 21"/>
                <a:gd name="T10" fmla="*/ 19 w 23"/>
                <a:gd name="T11" fmla="*/ 1 h 21"/>
                <a:gd name="T12" fmla="*/ 23 w 23"/>
                <a:gd name="T13" fmla="*/ 2 h 21"/>
                <a:gd name="T14" fmla="*/ 22 w 23"/>
                <a:gd name="T15" fmla="*/ 5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2" y="5"/>
                  </a:moveTo>
                  <a:cubicBezTo>
                    <a:pt x="22" y="5"/>
                    <a:pt x="22" y="5"/>
                    <a:pt x="22" y="5"/>
                  </a:cubicBezTo>
                  <a:cubicBezTo>
                    <a:pt x="5" y="20"/>
                    <a:pt x="5" y="20"/>
                    <a:pt x="5" y="20"/>
                  </a:cubicBezTo>
                  <a:cubicBezTo>
                    <a:pt x="4" y="21"/>
                    <a:pt x="2" y="21"/>
                    <a:pt x="1" y="20"/>
                  </a:cubicBezTo>
                  <a:cubicBezTo>
                    <a:pt x="0" y="19"/>
                    <a:pt x="0" y="17"/>
                    <a:pt x="2" y="16"/>
                  </a:cubicBezTo>
                  <a:cubicBezTo>
                    <a:pt x="19" y="1"/>
                    <a:pt x="19" y="1"/>
                    <a:pt x="19" y="1"/>
                  </a:cubicBezTo>
                  <a:cubicBezTo>
                    <a:pt x="20" y="0"/>
                    <a:pt x="22" y="1"/>
                    <a:pt x="23" y="2"/>
                  </a:cubicBezTo>
                  <a:cubicBezTo>
                    <a:pt x="23" y="3"/>
                    <a:pt x="23" y="4"/>
                    <a:pt x="22" y="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8" name="Freeform 129"/>
            <p:cNvSpPr/>
            <p:nvPr/>
          </p:nvSpPr>
          <p:spPr bwMode="auto">
            <a:xfrm>
              <a:off x="6808788" y="5591176"/>
              <a:ext cx="69850" cy="68263"/>
            </a:xfrm>
            <a:custGeom>
              <a:avLst/>
              <a:gdLst>
                <a:gd name="T0" fmla="*/ 25 w 26"/>
                <a:gd name="T1" fmla="*/ 24 h 25"/>
                <a:gd name="T2" fmla="*/ 24 w 26"/>
                <a:gd name="T3" fmla="*/ 25 h 25"/>
                <a:gd name="T4" fmla="*/ 21 w 26"/>
                <a:gd name="T5" fmla="*/ 22 h 25"/>
                <a:gd name="T6" fmla="*/ 18 w 26"/>
                <a:gd name="T7" fmla="*/ 6 h 25"/>
                <a:gd name="T8" fmla="*/ 3 w 26"/>
                <a:gd name="T9" fmla="*/ 5 h 25"/>
                <a:gd name="T10" fmla="*/ 0 w 26"/>
                <a:gd name="T11" fmla="*/ 2 h 25"/>
                <a:gd name="T12" fmla="*/ 3 w 26"/>
                <a:gd name="T13" fmla="*/ 0 h 25"/>
                <a:gd name="T14" fmla="*/ 20 w 26"/>
                <a:gd name="T15" fmla="*/ 1 h 25"/>
                <a:gd name="T16" fmla="*/ 23 w 26"/>
                <a:gd name="T17" fmla="*/ 3 h 25"/>
                <a:gd name="T18" fmla="*/ 26 w 26"/>
                <a:gd name="T19" fmla="*/ 22 h 25"/>
                <a:gd name="T20" fmla="*/ 25 w 26"/>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5">
                  <a:moveTo>
                    <a:pt x="25" y="24"/>
                  </a:moveTo>
                  <a:cubicBezTo>
                    <a:pt x="25" y="24"/>
                    <a:pt x="24" y="24"/>
                    <a:pt x="24" y="25"/>
                  </a:cubicBezTo>
                  <a:cubicBezTo>
                    <a:pt x="22" y="25"/>
                    <a:pt x="21" y="24"/>
                    <a:pt x="21" y="22"/>
                  </a:cubicBezTo>
                  <a:cubicBezTo>
                    <a:pt x="18" y="6"/>
                    <a:pt x="18" y="6"/>
                    <a:pt x="18" y="6"/>
                  </a:cubicBezTo>
                  <a:cubicBezTo>
                    <a:pt x="3" y="5"/>
                    <a:pt x="3" y="5"/>
                    <a:pt x="3" y="5"/>
                  </a:cubicBezTo>
                  <a:cubicBezTo>
                    <a:pt x="1" y="5"/>
                    <a:pt x="0" y="4"/>
                    <a:pt x="0" y="2"/>
                  </a:cubicBezTo>
                  <a:cubicBezTo>
                    <a:pt x="0" y="1"/>
                    <a:pt x="2" y="0"/>
                    <a:pt x="3" y="0"/>
                  </a:cubicBezTo>
                  <a:cubicBezTo>
                    <a:pt x="20" y="1"/>
                    <a:pt x="20" y="1"/>
                    <a:pt x="20" y="1"/>
                  </a:cubicBezTo>
                  <a:cubicBezTo>
                    <a:pt x="22" y="1"/>
                    <a:pt x="23" y="2"/>
                    <a:pt x="23" y="3"/>
                  </a:cubicBezTo>
                  <a:cubicBezTo>
                    <a:pt x="26" y="22"/>
                    <a:pt x="26" y="22"/>
                    <a:pt x="26" y="22"/>
                  </a:cubicBezTo>
                  <a:cubicBezTo>
                    <a:pt x="26" y="22"/>
                    <a:pt x="26" y="23"/>
                    <a:pt x="25" y="24"/>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9" name="Freeform 130"/>
            <p:cNvSpPr/>
            <p:nvPr/>
          </p:nvSpPr>
          <p:spPr bwMode="auto">
            <a:xfrm>
              <a:off x="6824663" y="5532438"/>
              <a:ext cx="65088" cy="19050"/>
            </a:xfrm>
            <a:custGeom>
              <a:avLst/>
              <a:gdLst>
                <a:gd name="T0" fmla="*/ 23 w 24"/>
                <a:gd name="T1" fmla="*/ 5 h 7"/>
                <a:gd name="T2" fmla="*/ 21 w 24"/>
                <a:gd name="T3" fmla="*/ 6 h 7"/>
                <a:gd name="T4" fmla="*/ 3 w 24"/>
                <a:gd name="T5" fmla="*/ 7 h 7"/>
                <a:gd name="T6" fmla="*/ 0 w 24"/>
                <a:gd name="T7" fmla="*/ 5 h 7"/>
                <a:gd name="T8" fmla="*/ 3 w 24"/>
                <a:gd name="T9" fmla="*/ 2 h 7"/>
                <a:gd name="T10" fmla="*/ 21 w 24"/>
                <a:gd name="T11" fmla="*/ 1 h 7"/>
                <a:gd name="T12" fmla="*/ 24 w 24"/>
                <a:gd name="T13" fmla="*/ 3 h 7"/>
                <a:gd name="T14" fmla="*/ 23 w 2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
                  <a:moveTo>
                    <a:pt x="23" y="5"/>
                  </a:moveTo>
                  <a:cubicBezTo>
                    <a:pt x="22" y="5"/>
                    <a:pt x="22" y="6"/>
                    <a:pt x="21" y="6"/>
                  </a:cubicBezTo>
                  <a:cubicBezTo>
                    <a:pt x="3" y="7"/>
                    <a:pt x="3" y="7"/>
                    <a:pt x="3" y="7"/>
                  </a:cubicBezTo>
                  <a:cubicBezTo>
                    <a:pt x="2" y="7"/>
                    <a:pt x="0" y="6"/>
                    <a:pt x="0" y="5"/>
                  </a:cubicBezTo>
                  <a:cubicBezTo>
                    <a:pt x="0" y="3"/>
                    <a:pt x="1" y="2"/>
                    <a:pt x="3" y="2"/>
                  </a:cubicBezTo>
                  <a:cubicBezTo>
                    <a:pt x="21" y="1"/>
                    <a:pt x="21" y="1"/>
                    <a:pt x="21" y="1"/>
                  </a:cubicBezTo>
                  <a:cubicBezTo>
                    <a:pt x="22" y="0"/>
                    <a:pt x="24" y="2"/>
                    <a:pt x="24" y="3"/>
                  </a:cubicBezTo>
                  <a:cubicBezTo>
                    <a:pt x="24" y="4"/>
                    <a:pt x="23" y="5"/>
                    <a:pt x="23" y="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0" name="Freeform 131"/>
            <p:cNvSpPr/>
            <p:nvPr/>
          </p:nvSpPr>
          <p:spPr bwMode="auto">
            <a:xfrm>
              <a:off x="6751638" y="5403851"/>
              <a:ext cx="96838" cy="279400"/>
            </a:xfrm>
            <a:custGeom>
              <a:avLst/>
              <a:gdLst>
                <a:gd name="T0" fmla="*/ 2 w 36"/>
                <a:gd name="T1" fmla="*/ 0 h 103"/>
                <a:gd name="T2" fmla="*/ 0 w 36"/>
                <a:gd name="T3" fmla="*/ 1 h 103"/>
                <a:gd name="T4" fmla="*/ 0 w 36"/>
                <a:gd name="T5" fmla="*/ 103 h 103"/>
                <a:gd name="T6" fmla="*/ 2 w 36"/>
                <a:gd name="T7" fmla="*/ 103 h 103"/>
                <a:gd name="T8" fmla="*/ 36 w 36"/>
                <a:gd name="T9" fmla="*/ 52 h 103"/>
                <a:gd name="T10" fmla="*/ 2 w 36"/>
                <a:gd name="T11" fmla="*/ 0 h 103"/>
              </a:gdLst>
              <a:ahLst/>
              <a:cxnLst>
                <a:cxn ang="0">
                  <a:pos x="T0" y="T1"/>
                </a:cxn>
                <a:cxn ang="0">
                  <a:pos x="T2" y="T3"/>
                </a:cxn>
                <a:cxn ang="0">
                  <a:pos x="T4" y="T5"/>
                </a:cxn>
                <a:cxn ang="0">
                  <a:pos x="T6" y="T7"/>
                </a:cxn>
                <a:cxn ang="0">
                  <a:pos x="T8" y="T9"/>
                </a:cxn>
                <a:cxn ang="0">
                  <a:pos x="T10" y="T11"/>
                </a:cxn>
              </a:cxnLst>
              <a:rect l="0" t="0" r="r" b="b"/>
              <a:pathLst>
                <a:path w="36" h="103">
                  <a:moveTo>
                    <a:pt x="2" y="0"/>
                  </a:moveTo>
                  <a:cubicBezTo>
                    <a:pt x="1" y="0"/>
                    <a:pt x="0" y="1"/>
                    <a:pt x="0" y="1"/>
                  </a:cubicBezTo>
                  <a:cubicBezTo>
                    <a:pt x="0" y="103"/>
                    <a:pt x="0" y="103"/>
                    <a:pt x="0" y="103"/>
                  </a:cubicBezTo>
                  <a:cubicBezTo>
                    <a:pt x="0" y="103"/>
                    <a:pt x="1" y="103"/>
                    <a:pt x="2" y="103"/>
                  </a:cubicBezTo>
                  <a:cubicBezTo>
                    <a:pt x="20" y="103"/>
                    <a:pt x="36" y="80"/>
                    <a:pt x="36" y="52"/>
                  </a:cubicBezTo>
                  <a:cubicBezTo>
                    <a:pt x="36" y="23"/>
                    <a:pt x="20" y="0"/>
                    <a:pt x="2"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1" name="Freeform 132"/>
            <p:cNvSpPr/>
            <p:nvPr/>
          </p:nvSpPr>
          <p:spPr bwMode="auto">
            <a:xfrm>
              <a:off x="6670676" y="5403851"/>
              <a:ext cx="169863" cy="98425"/>
            </a:xfrm>
            <a:custGeom>
              <a:avLst/>
              <a:gdLst>
                <a:gd name="T0" fmla="*/ 0 w 63"/>
                <a:gd name="T1" fmla="*/ 33 h 36"/>
                <a:gd name="T2" fmla="*/ 63 w 63"/>
                <a:gd name="T3" fmla="*/ 32 h 36"/>
                <a:gd name="T4" fmla="*/ 32 w 63"/>
                <a:gd name="T5" fmla="*/ 0 h 36"/>
                <a:gd name="T6" fmla="*/ 0 w 63"/>
                <a:gd name="T7" fmla="*/ 33 h 36"/>
              </a:gdLst>
              <a:ahLst/>
              <a:cxnLst>
                <a:cxn ang="0">
                  <a:pos x="T0" y="T1"/>
                </a:cxn>
                <a:cxn ang="0">
                  <a:pos x="T2" y="T3"/>
                </a:cxn>
                <a:cxn ang="0">
                  <a:pos x="T4" y="T5"/>
                </a:cxn>
                <a:cxn ang="0">
                  <a:pos x="T6" y="T7"/>
                </a:cxn>
              </a:cxnLst>
              <a:rect l="0" t="0" r="r" b="b"/>
              <a:pathLst>
                <a:path w="63" h="36">
                  <a:moveTo>
                    <a:pt x="0" y="33"/>
                  </a:moveTo>
                  <a:cubicBezTo>
                    <a:pt x="22" y="35"/>
                    <a:pt x="41" y="36"/>
                    <a:pt x="63" y="32"/>
                  </a:cubicBezTo>
                  <a:cubicBezTo>
                    <a:pt x="58" y="14"/>
                    <a:pt x="46" y="0"/>
                    <a:pt x="32" y="0"/>
                  </a:cubicBezTo>
                  <a:cubicBezTo>
                    <a:pt x="17" y="0"/>
                    <a:pt x="5" y="14"/>
                    <a:pt x="0" y="3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2" name="Freeform 133"/>
            <p:cNvSpPr/>
            <p:nvPr/>
          </p:nvSpPr>
          <p:spPr bwMode="auto">
            <a:xfrm>
              <a:off x="6608763" y="5532438"/>
              <a:ext cx="65088" cy="19050"/>
            </a:xfrm>
            <a:custGeom>
              <a:avLst/>
              <a:gdLst>
                <a:gd name="T0" fmla="*/ 23 w 24"/>
                <a:gd name="T1" fmla="*/ 7 h 7"/>
                <a:gd name="T2" fmla="*/ 21 w 24"/>
                <a:gd name="T3" fmla="*/ 7 h 7"/>
                <a:gd name="T4" fmla="*/ 2 w 24"/>
                <a:gd name="T5" fmla="*/ 6 h 7"/>
                <a:gd name="T6" fmla="*/ 0 w 24"/>
                <a:gd name="T7" fmla="*/ 3 h 7"/>
                <a:gd name="T8" fmla="*/ 3 w 24"/>
                <a:gd name="T9" fmla="*/ 1 h 7"/>
                <a:gd name="T10" fmla="*/ 21 w 24"/>
                <a:gd name="T11" fmla="*/ 2 h 7"/>
                <a:gd name="T12" fmla="*/ 23 w 24"/>
                <a:gd name="T13" fmla="*/ 5 h 7"/>
                <a:gd name="T14" fmla="*/ 23 w 24"/>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
                  <a:moveTo>
                    <a:pt x="23" y="7"/>
                  </a:moveTo>
                  <a:cubicBezTo>
                    <a:pt x="22" y="7"/>
                    <a:pt x="21" y="7"/>
                    <a:pt x="21" y="7"/>
                  </a:cubicBezTo>
                  <a:cubicBezTo>
                    <a:pt x="2" y="6"/>
                    <a:pt x="2" y="6"/>
                    <a:pt x="2" y="6"/>
                  </a:cubicBezTo>
                  <a:cubicBezTo>
                    <a:pt x="1" y="6"/>
                    <a:pt x="0" y="4"/>
                    <a:pt x="0" y="3"/>
                  </a:cubicBezTo>
                  <a:cubicBezTo>
                    <a:pt x="0" y="2"/>
                    <a:pt x="1" y="0"/>
                    <a:pt x="3" y="1"/>
                  </a:cubicBezTo>
                  <a:cubicBezTo>
                    <a:pt x="21" y="2"/>
                    <a:pt x="21" y="2"/>
                    <a:pt x="21" y="2"/>
                  </a:cubicBezTo>
                  <a:cubicBezTo>
                    <a:pt x="22" y="2"/>
                    <a:pt x="24" y="3"/>
                    <a:pt x="23" y="5"/>
                  </a:cubicBezTo>
                  <a:cubicBezTo>
                    <a:pt x="23" y="6"/>
                    <a:pt x="23" y="6"/>
                    <a:pt x="23" y="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3" name="Oval 134"/>
            <p:cNvSpPr>
              <a:spLocks noChangeArrowheads="1"/>
            </p:cNvSpPr>
            <p:nvPr/>
          </p:nvSpPr>
          <p:spPr bwMode="auto">
            <a:xfrm>
              <a:off x="6705601" y="5441951"/>
              <a:ext cx="26988" cy="26988"/>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34" name="Oval 135"/>
            <p:cNvSpPr>
              <a:spLocks noChangeArrowheads="1"/>
            </p:cNvSpPr>
            <p:nvPr/>
          </p:nvSpPr>
          <p:spPr bwMode="auto">
            <a:xfrm>
              <a:off x="6775451" y="5441951"/>
              <a:ext cx="26988" cy="26988"/>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5" name="组合 24"/>
          <p:cNvGrpSpPr/>
          <p:nvPr/>
        </p:nvGrpSpPr>
        <p:grpSpPr>
          <a:xfrm>
            <a:off x="6907258" y="5197964"/>
            <a:ext cx="447482" cy="369417"/>
            <a:chOff x="5703888" y="5268913"/>
            <a:chExt cx="509588" cy="420688"/>
          </a:xfrm>
        </p:grpSpPr>
        <p:sp>
          <p:nvSpPr>
            <p:cNvPr id="614" name="Freeform 136"/>
            <p:cNvSpPr/>
            <p:nvPr/>
          </p:nvSpPr>
          <p:spPr bwMode="auto">
            <a:xfrm>
              <a:off x="5703888" y="5268913"/>
              <a:ext cx="420688" cy="368300"/>
            </a:xfrm>
            <a:custGeom>
              <a:avLst/>
              <a:gdLst>
                <a:gd name="T0" fmla="*/ 147 w 155"/>
                <a:gd name="T1" fmla="*/ 30 h 136"/>
                <a:gd name="T2" fmla="*/ 85 w 155"/>
                <a:gd name="T3" fmla="*/ 30 h 136"/>
                <a:gd name="T4" fmla="*/ 85 w 155"/>
                <a:gd name="T5" fmla="*/ 8 h 136"/>
                <a:gd name="T6" fmla="*/ 77 w 155"/>
                <a:gd name="T7" fmla="*/ 0 h 136"/>
                <a:gd name="T8" fmla="*/ 13 w 155"/>
                <a:gd name="T9" fmla="*/ 0 h 136"/>
                <a:gd name="T10" fmla="*/ 5 w 155"/>
                <a:gd name="T11" fmla="*/ 8 h 136"/>
                <a:gd name="T12" fmla="*/ 5 w 155"/>
                <a:gd name="T13" fmla="*/ 26 h 136"/>
                <a:gd name="T14" fmla="*/ 0 w 155"/>
                <a:gd name="T15" fmla="*/ 33 h 136"/>
                <a:gd name="T16" fmla="*/ 0 w 155"/>
                <a:gd name="T17" fmla="*/ 128 h 136"/>
                <a:gd name="T18" fmla="*/ 8 w 155"/>
                <a:gd name="T19" fmla="*/ 136 h 136"/>
                <a:gd name="T20" fmla="*/ 147 w 155"/>
                <a:gd name="T21" fmla="*/ 136 h 136"/>
                <a:gd name="T22" fmla="*/ 155 w 155"/>
                <a:gd name="T23" fmla="*/ 128 h 136"/>
                <a:gd name="T24" fmla="*/ 155 w 155"/>
                <a:gd name="T25" fmla="*/ 38 h 136"/>
                <a:gd name="T26" fmla="*/ 147 w 155"/>
                <a:gd name="T27" fmla="*/ 3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6">
                  <a:moveTo>
                    <a:pt x="147" y="30"/>
                  </a:moveTo>
                  <a:cubicBezTo>
                    <a:pt x="85" y="30"/>
                    <a:pt x="85" y="30"/>
                    <a:pt x="85" y="30"/>
                  </a:cubicBezTo>
                  <a:cubicBezTo>
                    <a:pt x="85" y="8"/>
                    <a:pt x="85" y="8"/>
                    <a:pt x="85" y="8"/>
                  </a:cubicBezTo>
                  <a:cubicBezTo>
                    <a:pt x="85" y="3"/>
                    <a:pt x="82" y="0"/>
                    <a:pt x="77" y="0"/>
                  </a:cubicBezTo>
                  <a:cubicBezTo>
                    <a:pt x="13" y="0"/>
                    <a:pt x="13" y="0"/>
                    <a:pt x="13" y="0"/>
                  </a:cubicBezTo>
                  <a:cubicBezTo>
                    <a:pt x="9" y="0"/>
                    <a:pt x="5" y="3"/>
                    <a:pt x="5" y="8"/>
                  </a:cubicBezTo>
                  <a:cubicBezTo>
                    <a:pt x="5" y="26"/>
                    <a:pt x="5" y="26"/>
                    <a:pt x="5" y="26"/>
                  </a:cubicBezTo>
                  <a:cubicBezTo>
                    <a:pt x="2" y="27"/>
                    <a:pt x="0" y="30"/>
                    <a:pt x="0" y="33"/>
                  </a:cubicBezTo>
                  <a:cubicBezTo>
                    <a:pt x="0" y="128"/>
                    <a:pt x="0" y="128"/>
                    <a:pt x="0" y="128"/>
                  </a:cubicBezTo>
                  <a:cubicBezTo>
                    <a:pt x="0" y="133"/>
                    <a:pt x="4" y="136"/>
                    <a:pt x="8" y="136"/>
                  </a:cubicBezTo>
                  <a:cubicBezTo>
                    <a:pt x="147" y="136"/>
                    <a:pt x="147" y="136"/>
                    <a:pt x="147" y="136"/>
                  </a:cubicBezTo>
                  <a:cubicBezTo>
                    <a:pt x="151" y="136"/>
                    <a:pt x="155" y="133"/>
                    <a:pt x="155" y="128"/>
                  </a:cubicBezTo>
                  <a:cubicBezTo>
                    <a:pt x="155" y="38"/>
                    <a:pt x="155" y="38"/>
                    <a:pt x="155" y="38"/>
                  </a:cubicBezTo>
                  <a:cubicBezTo>
                    <a:pt x="155" y="33"/>
                    <a:pt x="151" y="30"/>
                    <a:pt x="147" y="3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5" name="Freeform 137"/>
            <p:cNvSpPr/>
            <p:nvPr/>
          </p:nvSpPr>
          <p:spPr bwMode="auto">
            <a:xfrm>
              <a:off x="5715001" y="5341938"/>
              <a:ext cx="454025" cy="295275"/>
            </a:xfrm>
            <a:custGeom>
              <a:avLst/>
              <a:gdLst>
                <a:gd name="T0" fmla="*/ 152 w 168"/>
                <a:gd name="T1" fmla="*/ 100 h 109"/>
                <a:gd name="T2" fmla="*/ 143 w 168"/>
                <a:gd name="T3" fmla="*/ 109 h 109"/>
                <a:gd name="T4" fmla="*/ 7 w 168"/>
                <a:gd name="T5" fmla="*/ 109 h 109"/>
                <a:gd name="T6" fmla="*/ 1 w 168"/>
                <a:gd name="T7" fmla="*/ 100 h 109"/>
                <a:gd name="T8" fmla="*/ 16 w 168"/>
                <a:gd name="T9" fmla="*/ 8 h 109"/>
                <a:gd name="T10" fmla="*/ 25 w 168"/>
                <a:gd name="T11" fmla="*/ 0 h 109"/>
                <a:gd name="T12" fmla="*/ 161 w 168"/>
                <a:gd name="T13" fmla="*/ 0 h 109"/>
                <a:gd name="T14" fmla="*/ 167 w 168"/>
                <a:gd name="T15" fmla="*/ 8 h 109"/>
                <a:gd name="T16" fmla="*/ 152 w 168"/>
                <a:gd name="T17"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09">
                  <a:moveTo>
                    <a:pt x="152" y="100"/>
                  </a:moveTo>
                  <a:cubicBezTo>
                    <a:pt x="151" y="105"/>
                    <a:pt x="147" y="109"/>
                    <a:pt x="143" y="109"/>
                  </a:cubicBezTo>
                  <a:cubicBezTo>
                    <a:pt x="7" y="109"/>
                    <a:pt x="7" y="109"/>
                    <a:pt x="7" y="109"/>
                  </a:cubicBezTo>
                  <a:cubicBezTo>
                    <a:pt x="3" y="109"/>
                    <a:pt x="0" y="105"/>
                    <a:pt x="1" y="100"/>
                  </a:cubicBezTo>
                  <a:cubicBezTo>
                    <a:pt x="16" y="8"/>
                    <a:pt x="16" y="8"/>
                    <a:pt x="16" y="8"/>
                  </a:cubicBezTo>
                  <a:cubicBezTo>
                    <a:pt x="17" y="4"/>
                    <a:pt x="21" y="0"/>
                    <a:pt x="25" y="0"/>
                  </a:cubicBezTo>
                  <a:cubicBezTo>
                    <a:pt x="161" y="0"/>
                    <a:pt x="161" y="0"/>
                    <a:pt x="161" y="0"/>
                  </a:cubicBezTo>
                  <a:cubicBezTo>
                    <a:pt x="165" y="0"/>
                    <a:pt x="168" y="4"/>
                    <a:pt x="167" y="8"/>
                  </a:cubicBezTo>
                  <a:lnTo>
                    <a:pt x="152" y="10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6" name="Freeform 138"/>
            <p:cNvSpPr/>
            <p:nvPr/>
          </p:nvSpPr>
          <p:spPr bwMode="auto">
            <a:xfrm>
              <a:off x="6013451" y="5486401"/>
              <a:ext cx="200025" cy="203200"/>
            </a:xfrm>
            <a:custGeom>
              <a:avLst/>
              <a:gdLst>
                <a:gd name="T0" fmla="*/ 72 w 74"/>
                <a:gd name="T1" fmla="*/ 58 h 75"/>
                <a:gd name="T2" fmla="*/ 72 w 74"/>
                <a:gd name="T3" fmla="*/ 66 h 75"/>
                <a:gd name="T4" fmla="*/ 66 w 74"/>
                <a:gd name="T5" fmla="*/ 72 h 75"/>
                <a:gd name="T6" fmla="*/ 57 w 74"/>
                <a:gd name="T7" fmla="*/ 72 h 75"/>
                <a:gd name="T8" fmla="*/ 2 w 74"/>
                <a:gd name="T9" fmla="*/ 17 h 75"/>
                <a:gd name="T10" fmla="*/ 2 w 74"/>
                <a:gd name="T11" fmla="*/ 9 h 75"/>
                <a:gd name="T12" fmla="*/ 8 w 74"/>
                <a:gd name="T13" fmla="*/ 2 h 75"/>
                <a:gd name="T14" fmla="*/ 17 w 74"/>
                <a:gd name="T15" fmla="*/ 2 h 75"/>
                <a:gd name="T16" fmla="*/ 72 w 74"/>
                <a:gd name="T1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5">
                  <a:moveTo>
                    <a:pt x="72" y="58"/>
                  </a:moveTo>
                  <a:cubicBezTo>
                    <a:pt x="74" y="60"/>
                    <a:pt x="74" y="64"/>
                    <a:pt x="72" y="66"/>
                  </a:cubicBezTo>
                  <a:cubicBezTo>
                    <a:pt x="66" y="72"/>
                    <a:pt x="66" y="72"/>
                    <a:pt x="66" y="72"/>
                  </a:cubicBezTo>
                  <a:cubicBezTo>
                    <a:pt x="63" y="75"/>
                    <a:pt x="60" y="75"/>
                    <a:pt x="57" y="72"/>
                  </a:cubicBezTo>
                  <a:cubicBezTo>
                    <a:pt x="2" y="17"/>
                    <a:pt x="2" y="17"/>
                    <a:pt x="2" y="17"/>
                  </a:cubicBezTo>
                  <a:cubicBezTo>
                    <a:pt x="0" y="15"/>
                    <a:pt x="0" y="11"/>
                    <a:pt x="2" y="9"/>
                  </a:cubicBezTo>
                  <a:cubicBezTo>
                    <a:pt x="8" y="2"/>
                    <a:pt x="8" y="2"/>
                    <a:pt x="8" y="2"/>
                  </a:cubicBezTo>
                  <a:cubicBezTo>
                    <a:pt x="11" y="0"/>
                    <a:pt x="14" y="0"/>
                    <a:pt x="17" y="2"/>
                  </a:cubicBezTo>
                  <a:lnTo>
                    <a:pt x="72" y="5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7" name="Freeform 139"/>
            <p:cNvSpPr/>
            <p:nvPr/>
          </p:nvSpPr>
          <p:spPr bwMode="auto">
            <a:xfrm>
              <a:off x="6132513" y="5607051"/>
              <a:ext cx="80963" cy="82550"/>
            </a:xfrm>
            <a:custGeom>
              <a:avLst/>
              <a:gdLst>
                <a:gd name="T0" fmla="*/ 0 w 30"/>
                <a:gd name="T1" fmla="*/ 14 h 30"/>
                <a:gd name="T2" fmla="*/ 13 w 30"/>
                <a:gd name="T3" fmla="*/ 27 h 30"/>
                <a:gd name="T4" fmla="*/ 22 w 30"/>
                <a:gd name="T5" fmla="*/ 27 h 30"/>
                <a:gd name="T6" fmla="*/ 28 w 30"/>
                <a:gd name="T7" fmla="*/ 21 h 30"/>
                <a:gd name="T8" fmla="*/ 28 w 30"/>
                <a:gd name="T9" fmla="*/ 13 h 30"/>
                <a:gd name="T10" fmla="*/ 15 w 30"/>
                <a:gd name="T11" fmla="*/ 0 h 30"/>
                <a:gd name="T12" fmla="*/ 0 w 30"/>
                <a:gd name="T13" fmla="*/ 14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0" y="14"/>
                  </a:moveTo>
                  <a:cubicBezTo>
                    <a:pt x="13" y="27"/>
                    <a:pt x="13" y="27"/>
                    <a:pt x="13" y="27"/>
                  </a:cubicBezTo>
                  <a:cubicBezTo>
                    <a:pt x="16" y="30"/>
                    <a:pt x="19" y="30"/>
                    <a:pt x="22" y="27"/>
                  </a:cubicBezTo>
                  <a:cubicBezTo>
                    <a:pt x="28" y="21"/>
                    <a:pt x="28" y="21"/>
                    <a:pt x="28" y="21"/>
                  </a:cubicBezTo>
                  <a:cubicBezTo>
                    <a:pt x="30" y="19"/>
                    <a:pt x="30" y="15"/>
                    <a:pt x="28" y="13"/>
                  </a:cubicBezTo>
                  <a:cubicBezTo>
                    <a:pt x="15" y="0"/>
                    <a:pt x="15" y="0"/>
                    <a:pt x="15" y="0"/>
                  </a:cubicBezTo>
                  <a:lnTo>
                    <a:pt x="0" y="14"/>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8" name="Freeform 140"/>
            <p:cNvSpPr/>
            <p:nvPr/>
          </p:nvSpPr>
          <p:spPr bwMode="auto">
            <a:xfrm>
              <a:off x="5888038" y="5360988"/>
              <a:ext cx="249238" cy="249238"/>
            </a:xfrm>
            <a:custGeom>
              <a:avLst/>
              <a:gdLst>
                <a:gd name="T0" fmla="*/ 76 w 92"/>
                <a:gd name="T1" fmla="*/ 16 h 92"/>
                <a:gd name="T2" fmla="*/ 76 w 92"/>
                <a:gd name="T3" fmla="*/ 76 h 92"/>
                <a:gd name="T4" fmla="*/ 16 w 92"/>
                <a:gd name="T5" fmla="*/ 76 h 92"/>
                <a:gd name="T6" fmla="*/ 16 w 92"/>
                <a:gd name="T7" fmla="*/ 16 h 92"/>
                <a:gd name="T8" fmla="*/ 76 w 92"/>
                <a:gd name="T9" fmla="*/ 16 h 92"/>
              </a:gdLst>
              <a:ahLst/>
              <a:cxnLst>
                <a:cxn ang="0">
                  <a:pos x="T0" y="T1"/>
                </a:cxn>
                <a:cxn ang="0">
                  <a:pos x="T2" y="T3"/>
                </a:cxn>
                <a:cxn ang="0">
                  <a:pos x="T4" y="T5"/>
                </a:cxn>
                <a:cxn ang="0">
                  <a:pos x="T6" y="T7"/>
                </a:cxn>
                <a:cxn ang="0">
                  <a:pos x="T8" y="T9"/>
                </a:cxn>
              </a:cxnLst>
              <a:rect l="0" t="0" r="r" b="b"/>
              <a:pathLst>
                <a:path w="92" h="92">
                  <a:moveTo>
                    <a:pt x="76" y="16"/>
                  </a:moveTo>
                  <a:cubicBezTo>
                    <a:pt x="92" y="33"/>
                    <a:pt x="92" y="60"/>
                    <a:pt x="76" y="76"/>
                  </a:cubicBezTo>
                  <a:cubicBezTo>
                    <a:pt x="59" y="92"/>
                    <a:pt x="33" y="92"/>
                    <a:pt x="16" y="76"/>
                  </a:cubicBezTo>
                  <a:cubicBezTo>
                    <a:pt x="0" y="60"/>
                    <a:pt x="0" y="33"/>
                    <a:pt x="16" y="16"/>
                  </a:cubicBezTo>
                  <a:cubicBezTo>
                    <a:pt x="33" y="0"/>
                    <a:pt x="59" y="0"/>
                    <a:pt x="76" y="1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9" name="Freeform 141"/>
            <p:cNvSpPr/>
            <p:nvPr/>
          </p:nvSpPr>
          <p:spPr bwMode="auto">
            <a:xfrm>
              <a:off x="5922963" y="5395913"/>
              <a:ext cx="179388" cy="179388"/>
            </a:xfrm>
            <a:custGeom>
              <a:avLst/>
              <a:gdLst>
                <a:gd name="T0" fmla="*/ 54 w 66"/>
                <a:gd name="T1" fmla="*/ 12 h 66"/>
                <a:gd name="T2" fmla="*/ 54 w 66"/>
                <a:gd name="T3" fmla="*/ 55 h 66"/>
                <a:gd name="T4" fmla="*/ 11 w 66"/>
                <a:gd name="T5" fmla="*/ 55 h 66"/>
                <a:gd name="T6" fmla="*/ 11 w 66"/>
                <a:gd name="T7" fmla="*/ 12 h 66"/>
                <a:gd name="T8" fmla="*/ 54 w 66"/>
                <a:gd name="T9" fmla="*/ 12 h 66"/>
              </a:gdLst>
              <a:ahLst/>
              <a:cxnLst>
                <a:cxn ang="0">
                  <a:pos x="T0" y="T1"/>
                </a:cxn>
                <a:cxn ang="0">
                  <a:pos x="T2" y="T3"/>
                </a:cxn>
                <a:cxn ang="0">
                  <a:pos x="T4" y="T5"/>
                </a:cxn>
                <a:cxn ang="0">
                  <a:pos x="T6" y="T7"/>
                </a:cxn>
                <a:cxn ang="0">
                  <a:pos x="T8" y="T9"/>
                </a:cxn>
              </a:cxnLst>
              <a:rect l="0" t="0" r="r" b="b"/>
              <a:pathLst>
                <a:path w="66" h="66">
                  <a:moveTo>
                    <a:pt x="54" y="12"/>
                  </a:moveTo>
                  <a:cubicBezTo>
                    <a:pt x="66" y="24"/>
                    <a:pt x="66" y="43"/>
                    <a:pt x="54" y="55"/>
                  </a:cubicBezTo>
                  <a:cubicBezTo>
                    <a:pt x="42" y="66"/>
                    <a:pt x="23" y="66"/>
                    <a:pt x="11" y="55"/>
                  </a:cubicBezTo>
                  <a:cubicBezTo>
                    <a:pt x="0" y="43"/>
                    <a:pt x="0" y="24"/>
                    <a:pt x="11" y="12"/>
                  </a:cubicBezTo>
                  <a:cubicBezTo>
                    <a:pt x="23" y="0"/>
                    <a:pt x="42" y="0"/>
                    <a:pt x="54" y="12"/>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0" name="Freeform 142"/>
            <p:cNvSpPr/>
            <p:nvPr/>
          </p:nvSpPr>
          <p:spPr bwMode="auto">
            <a:xfrm>
              <a:off x="5934076" y="5410201"/>
              <a:ext cx="125413" cy="122238"/>
            </a:xfrm>
            <a:custGeom>
              <a:avLst/>
              <a:gdLst>
                <a:gd name="T0" fmla="*/ 4 w 46"/>
                <a:gd name="T1" fmla="*/ 45 h 45"/>
                <a:gd name="T2" fmla="*/ 46 w 46"/>
                <a:gd name="T3" fmla="*/ 3 h 45"/>
                <a:gd name="T4" fmla="*/ 39 w 46"/>
                <a:gd name="T5" fmla="*/ 0 h 45"/>
                <a:gd name="T6" fmla="*/ 0 w 46"/>
                <a:gd name="T7" fmla="*/ 38 h 45"/>
                <a:gd name="T8" fmla="*/ 4 w 46"/>
                <a:gd name="T9" fmla="*/ 45 h 45"/>
              </a:gdLst>
              <a:ahLst/>
              <a:cxnLst>
                <a:cxn ang="0">
                  <a:pos x="T0" y="T1"/>
                </a:cxn>
                <a:cxn ang="0">
                  <a:pos x="T2" y="T3"/>
                </a:cxn>
                <a:cxn ang="0">
                  <a:pos x="T4" y="T5"/>
                </a:cxn>
                <a:cxn ang="0">
                  <a:pos x="T6" y="T7"/>
                </a:cxn>
                <a:cxn ang="0">
                  <a:pos x="T8" y="T9"/>
                </a:cxn>
              </a:cxnLst>
              <a:rect l="0" t="0" r="r" b="b"/>
              <a:pathLst>
                <a:path w="46" h="45">
                  <a:moveTo>
                    <a:pt x="4" y="45"/>
                  </a:moveTo>
                  <a:cubicBezTo>
                    <a:pt x="46" y="3"/>
                    <a:pt x="46" y="3"/>
                    <a:pt x="46" y="3"/>
                  </a:cubicBezTo>
                  <a:cubicBezTo>
                    <a:pt x="43" y="2"/>
                    <a:pt x="41" y="1"/>
                    <a:pt x="39" y="0"/>
                  </a:cubicBezTo>
                  <a:cubicBezTo>
                    <a:pt x="0" y="38"/>
                    <a:pt x="0" y="38"/>
                    <a:pt x="0" y="38"/>
                  </a:cubicBezTo>
                  <a:cubicBezTo>
                    <a:pt x="1" y="41"/>
                    <a:pt x="2" y="43"/>
                    <a:pt x="4" y="45"/>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21" name="Freeform 143"/>
            <p:cNvSpPr/>
            <p:nvPr/>
          </p:nvSpPr>
          <p:spPr bwMode="auto">
            <a:xfrm>
              <a:off x="5967413" y="5441951"/>
              <a:ext cx="120650" cy="122238"/>
            </a:xfrm>
            <a:custGeom>
              <a:avLst/>
              <a:gdLst>
                <a:gd name="T0" fmla="*/ 7 w 45"/>
                <a:gd name="T1" fmla="*/ 45 h 45"/>
                <a:gd name="T2" fmla="*/ 45 w 45"/>
                <a:gd name="T3" fmla="*/ 6 h 45"/>
                <a:gd name="T4" fmla="*/ 42 w 45"/>
                <a:gd name="T5" fmla="*/ 0 h 45"/>
                <a:gd name="T6" fmla="*/ 0 w 45"/>
                <a:gd name="T7" fmla="*/ 41 h 45"/>
                <a:gd name="T8" fmla="*/ 7 w 45"/>
                <a:gd name="T9" fmla="*/ 45 h 45"/>
              </a:gdLst>
              <a:ahLst/>
              <a:cxnLst>
                <a:cxn ang="0">
                  <a:pos x="T0" y="T1"/>
                </a:cxn>
                <a:cxn ang="0">
                  <a:pos x="T2" y="T3"/>
                </a:cxn>
                <a:cxn ang="0">
                  <a:pos x="T4" y="T5"/>
                </a:cxn>
                <a:cxn ang="0">
                  <a:pos x="T6" y="T7"/>
                </a:cxn>
                <a:cxn ang="0">
                  <a:pos x="T8" y="T9"/>
                </a:cxn>
              </a:cxnLst>
              <a:rect l="0" t="0" r="r" b="b"/>
              <a:pathLst>
                <a:path w="45" h="45">
                  <a:moveTo>
                    <a:pt x="7" y="45"/>
                  </a:moveTo>
                  <a:cubicBezTo>
                    <a:pt x="45" y="6"/>
                    <a:pt x="45" y="6"/>
                    <a:pt x="45" y="6"/>
                  </a:cubicBezTo>
                  <a:cubicBezTo>
                    <a:pt x="45" y="4"/>
                    <a:pt x="43" y="2"/>
                    <a:pt x="42" y="0"/>
                  </a:cubicBezTo>
                  <a:cubicBezTo>
                    <a:pt x="0" y="41"/>
                    <a:pt x="0" y="41"/>
                    <a:pt x="0" y="41"/>
                  </a:cubicBezTo>
                  <a:cubicBezTo>
                    <a:pt x="2" y="43"/>
                    <a:pt x="4" y="44"/>
                    <a:pt x="7" y="45"/>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6" name="组合 25"/>
          <p:cNvGrpSpPr/>
          <p:nvPr/>
        </p:nvGrpSpPr>
        <p:grpSpPr>
          <a:xfrm>
            <a:off x="6260938" y="5157538"/>
            <a:ext cx="285775" cy="447481"/>
            <a:chOff x="5124451" y="5222876"/>
            <a:chExt cx="325438" cy="509587"/>
          </a:xfrm>
        </p:grpSpPr>
        <p:sp>
          <p:nvSpPr>
            <p:cNvPr id="609" name="Freeform 144"/>
            <p:cNvSpPr/>
            <p:nvPr/>
          </p:nvSpPr>
          <p:spPr bwMode="auto">
            <a:xfrm>
              <a:off x="5124451" y="5302251"/>
              <a:ext cx="263525" cy="284163"/>
            </a:xfrm>
            <a:custGeom>
              <a:avLst/>
              <a:gdLst>
                <a:gd name="T0" fmla="*/ 97 w 97"/>
                <a:gd name="T1" fmla="*/ 18 h 105"/>
                <a:gd name="T2" fmla="*/ 38 w 97"/>
                <a:gd name="T3" fmla="*/ 99 h 105"/>
                <a:gd name="T4" fmla="*/ 3 w 97"/>
                <a:gd name="T5" fmla="*/ 102 h 105"/>
                <a:gd name="T6" fmla="*/ 3 w 97"/>
                <a:gd name="T7" fmla="*/ 68 h 105"/>
                <a:gd name="T8" fmla="*/ 77 w 97"/>
                <a:gd name="T9" fmla="*/ 0 h 105"/>
                <a:gd name="T10" fmla="*/ 97 w 97"/>
                <a:gd name="T11" fmla="*/ 18 h 105"/>
              </a:gdLst>
              <a:ahLst/>
              <a:cxnLst>
                <a:cxn ang="0">
                  <a:pos x="T0" y="T1"/>
                </a:cxn>
                <a:cxn ang="0">
                  <a:pos x="T2" y="T3"/>
                </a:cxn>
                <a:cxn ang="0">
                  <a:pos x="T4" y="T5"/>
                </a:cxn>
                <a:cxn ang="0">
                  <a:pos x="T6" y="T7"/>
                </a:cxn>
                <a:cxn ang="0">
                  <a:pos x="T8" y="T9"/>
                </a:cxn>
                <a:cxn ang="0">
                  <a:pos x="T10" y="T11"/>
                </a:cxn>
              </a:cxnLst>
              <a:rect l="0" t="0" r="r" b="b"/>
              <a:pathLst>
                <a:path w="97" h="105">
                  <a:moveTo>
                    <a:pt x="97" y="18"/>
                  </a:moveTo>
                  <a:cubicBezTo>
                    <a:pt x="97" y="18"/>
                    <a:pt x="49" y="92"/>
                    <a:pt x="38" y="99"/>
                  </a:cubicBezTo>
                  <a:cubicBezTo>
                    <a:pt x="32" y="103"/>
                    <a:pt x="7" y="105"/>
                    <a:pt x="3" y="102"/>
                  </a:cubicBezTo>
                  <a:cubicBezTo>
                    <a:pt x="0" y="99"/>
                    <a:pt x="0" y="74"/>
                    <a:pt x="3" y="68"/>
                  </a:cubicBezTo>
                  <a:cubicBezTo>
                    <a:pt x="9" y="55"/>
                    <a:pt x="77" y="0"/>
                    <a:pt x="77" y="0"/>
                  </a:cubicBezTo>
                  <a:lnTo>
                    <a:pt x="97" y="18"/>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0" name="Freeform 145"/>
            <p:cNvSpPr/>
            <p:nvPr/>
          </p:nvSpPr>
          <p:spPr bwMode="auto">
            <a:xfrm>
              <a:off x="5241926" y="5319713"/>
              <a:ext cx="207963" cy="412750"/>
            </a:xfrm>
            <a:custGeom>
              <a:avLst/>
              <a:gdLst>
                <a:gd name="T0" fmla="*/ 57 w 77"/>
                <a:gd name="T1" fmla="*/ 0 h 152"/>
                <a:gd name="T2" fmla="*/ 71 w 77"/>
                <a:gd name="T3" fmla="*/ 121 h 152"/>
                <a:gd name="T4" fmla="*/ 38 w 77"/>
                <a:gd name="T5" fmla="*/ 152 h 152"/>
                <a:gd name="T6" fmla="*/ 5 w 77"/>
                <a:gd name="T7" fmla="*/ 121 h 152"/>
                <a:gd name="T8" fmla="*/ 19 w 77"/>
                <a:gd name="T9" fmla="*/ 0 h 152"/>
                <a:gd name="T10" fmla="*/ 57 w 77"/>
                <a:gd name="T11" fmla="*/ 0 h 152"/>
              </a:gdLst>
              <a:ahLst/>
              <a:cxnLst>
                <a:cxn ang="0">
                  <a:pos x="T0" y="T1"/>
                </a:cxn>
                <a:cxn ang="0">
                  <a:pos x="T2" y="T3"/>
                </a:cxn>
                <a:cxn ang="0">
                  <a:pos x="T4" y="T5"/>
                </a:cxn>
                <a:cxn ang="0">
                  <a:pos x="T6" y="T7"/>
                </a:cxn>
                <a:cxn ang="0">
                  <a:pos x="T8" y="T9"/>
                </a:cxn>
                <a:cxn ang="0">
                  <a:pos x="T10" y="T11"/>
                </a:cxn>
              </a:cxnLst>
              <a:rect l="0" t="0" r="r" b="b"/>
              <a:pathLst>
                <a:path w="77" h="152">
                  <a:moveTo>
                    <a:pt x="57" y="0"/>
                  </a:moveTo>
                  <a:cubicBezTo>
                    <a:pt x="57" y="0"/>
                    <a:pt x="77" y="105"/>
                    <a:pt x="71" y="121"/>
                  </a:cubicBezTo>
                  <a:cubicBezTo>
                    <a:pt x="68" y="129"/>
                    <a:pt x="44" y="152"/>
                    <a:pt x="38" y="152"/>
                  </a:cubicBezTo>
                  <a:cubicBezTo>
                    <a:pt x="32" y="152"/>
                    <a:pt x="8" y="129"/>
                    <a:pt x="5" y="121"/>
                  </a:cubicBezTo>
                  <a:cubicBezTo>
                    <a:pt x="0" y="105"/>
                    <a:pt x="19" y="0"/>
                    <a:pt x="19" y="0"/>
                  </a:cubicBezTo>
                  <a:lnTo>
                    <a:pt x="57"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1" name="Freeform 146"/>
            <p:cNvSpPr/>
            <p:nvPr/>
          </p:nvSpPr>
          <p:spPr bwMode="auto">
            <a:xfrm>
              <a:off x="5270501" y="5222876"/>
              <a:ext cx="146050" cy="119063"/>
            </a:xfrm>
            <a:custGeom>
              <a:avLst/>
              <a:gdLst>
                <a:gd name="T0" fmla="*/ 54 w 54"/>
                <a:gd name="T1" fmla="*/ 31 h 44"/>
                <a:gd name="T2" fmla="*/ 41 w 54"/>
                <a:gd name="T3" fmla="*/ 44 h 44"/>
                <a:gd name="T4" fmla="*/ 13 w 54"/>
                <a:gd name="T5" fmla="*/ 44 h 44"/>
                <a:gd name="T6" fmla="*/ 0 w 54"/>
                <a:gd name="T7" fmla="*/ 31 h 44"/>
                <a:gd name="T8" fmla="*/ 0 w 54"/>
                <a:gd name="T9" fmla="*/ 13 h 44"/>
                <a:gd name="T10" fmla="*/ 13 w 54"/>
                <a:gd name="T11" fmla="*/ 0 h 44"/>
                <a:gd name="T12" fmla="*/ 41 w 54"/>
                <a:gd name="T13" fmla="*/ 0 h 44"/>
                <a:gd name="T14" fmla="*/ 54 w 54"/>
                <a:gd name="T15" fmla="*/ 13 h 44"/>
                <a:gd name="T16" fmla="*/ 54 w 54"/>
                <a:gd name="T1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4">
                  <a:moveTo>
                    <a:pt x="54" y="31"/>
                  </a:moveTo>
                  <a:cubicBezTo>
                    <a:pt x="54" y="39"/>
                    <a:pt x="48" y="44"/>
                    <a:pt x="41" y="44"/>
                  </a:cubicBezTo>
                  <a:cubicBezTo>
                    <a:pt x="13" y="44"/>
                    <a:pt x="13" y="44"/>
                    <a:pt x="13" y="44"/>
                  </a:cubicBezTo>
                  <a:cubicBezTo>
                    <a:pt x="6" y="44"/>
                    <a:pt x="0" y="39"/>
                    <a:pt x="0" y="31"/>
                  </a:cubicBezTo>
                  <a:cubicBezTo>
                    <a:pt x="0" y="13"/>
                    <a:pt x="0" y="13"/>
                    <a:pt x="0" y="13"/>
                  </a:cubicBezTo>
                  <a:cubicBezTo>
                    <a:pt x="0" y="6"/>
                    <a:pt x="6" y="0"/>
                    <a:pt x="13" y="0"/>
                  </a:cubicBezTo>
                  <a:cubicBezTo>
                    <a:pt x="41" y="0"/>
                    <a:pt x="41" y="0"/>
                    <a:pt x="41" y="0"/>
                  </a:cubicBezTo>
                  <a:cubicBezTo>
                    <a:pt x="48" y="0"/>
                    <a:pt x="54" y="6"/>
                    <a:pt x="54" y="13"/>
                  </a:cubicBezTo>
                  <a:lnTo>
                    <a:pt x="54" y="3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2" name="Freeform 147"/>
            <p:cNvSpPr/>
            <p:nvPr/>
          </p:nvSpPr>
          <p:spPr bwMode="auto">
            <a:xfrm>
              <a:off x="5251451" y="5518151"/>
              <a:ext cx="184150" cy="184150"/>
            </a:xfrm>
            <a:custGeom>
              <a:avLst/>
              <a:gdLst>
                <a:gd name="T0" fmla="*/ 65 w 68"/>
                <a:gd name="T1" fmla="*/ 0 h 68"/>
                <a:gd name="T2" fmla="*/ 0 w 68"/>
                <a:gd name="T3" fmla="*/ 34 h 68"/>
                <a:gd name="T4" fmla="*/ 1 w 68"/>
                <a:gd name="T5" fmla="*/ 48 h 68"/>
                <a:gd name="T6" fmla="*/ 18 w 68"/>
                <a:gd name="T7" fmla="*/ 68 h 68"/>
                <a:gd name="T8" fmla="*/ 68 w 68"/>
                <a:gd name="T9" fmla="*/ 39 h 68"/>
                <a:gd name="T10" fmla="*/ 65 w 68"/>
                <a:gd name="T11" fmla="*/ 0 h 68"/>
              </a:gdLst>
              <a:ahLst/>
              <a:cxnLst>
                <a:cxn ang="0">
                  <a:pos x="T0" y="T1"/>
                </a:cxn>
                <a:cxn ang="0">
                  <a:pos x="T2" y="T3"/>
                </a:cxn>
                <a:cxn ang="0">
                  <a:pos x="T4" y="T5"/>
                </a:cxn>
                <a:cxn ang="0">
                  <a:pos x="T6" y="T7"/>
                </a:cxn>
                <a:cxn ang="0">
                  <a:pos x="T8" y="T9"/>
                </a:cxn>
                <a:cxn ang="0">
                  <a:pos x="T10" y="T11"/>
                </a:cxn>
              </a:cxnLst>
              <a:rect l="0" t="0" r="r" b="b"/>
              <a:pathLst>
                <a:path w="68" h="68">
                  <a:moveTo>
                    <a:pt x="65" y="0"/>
                  </a:moveTo>
                  <a:cubicBezTo>
                    <a:pt x="37" y="13"/>
                    <a:pt x="12" y="28"/>
                    <a:pt x="0" y="34"/>
                  </a:cubicBezTo>
                  <a:cubicBezTo>
                    <a:pt x="0" y="41"/>
                    <a:pt x="0" y="46"/>
                    <a:pt x="1" y="48"/>
                  </a:cubicBezTo>
                  <a:cubicBezTo>
                    <a:pt x="3" y="53"/>
                    <a:pt x="10" y="61"/>
                    <a:pt x="18" y="68"/>
                  </a:cubicBezTo>
                  <a:cubicBezTo>
                    <a:pt x="40" y="57"/>
                    <a:pt x="56" y="47"/>
                    <a:pt x="68" y="39"/>
                  </a:cubicBezTo>
                  <a:cubicBezTo>
                    <a:pt x="68" y="30"/>
                    <a:pt x="67" y="15"/>
                    <a:pt x="65"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13" name="Freeform 148"/>
            <p:cNvSpPr/>
            <p:nvPr/>
          </p:nvSpPr>
          <p:spPr bwMode="auto">
            <a:xfrm>
              <a:off x="5260976" y="5353051"/>
              <a:ext cx="155575" cy="180975"/>
            </a:xfrm>
            <a:custGeom>
              <a:avLst/>
              <a:gdLst>
                <a:gd name="T0" fmla="*/ 52 w 58"/>
                <a:gd name="T1" fmla="*/ 0 h 67"/>
                <a:gd name="T2" fmla="*/ 6 w 58"/>
                <a:gd name="T3" fmla="*/ 23 h 67"/>
                <a:gd name="T4" fmla="*/ 0 w 58"/>
                <a:gd name="T5" fmla="*/ 67 h 67"/>
                <a:gd name="T6" fmla="*/ 58 w 58"/>
                <a:gd name="T7" fmla="*/ 36 h 67"/>
                <a:gd name="T8" fmla="*/ 52 w 58"/>
                <a:gd name="T9" fmla="*/ 0 h 67"/>
              </a:gdLst>
              <a:ahLst/>
              <a:cxnLst>
                <a:cxn ang="0">
                  <a:pos x="T0" y="T1"/>
                </a:cxn>
                <a:cxn ang="0">
                  <a:pos x="T2" y="T3"/>
                </a:cxn>
                <a:cxn ang="0">
                  <a:pos x="T4" y="T5"/>
                </a:cxn>
                <a:cxn ang="0">
                  <a:pos x="T6" y="T7"/>
                </a:cxn>
                <a:cxn ang="0">
                  <a:pos x="T8" y="T9"/>
                </a:cxn>
              </a:cxnLst>
              <a:rect l="0" t="0" r="r" b="b"/>
              <a:pathLst>
                <a:path w="58" h="67">
                  <a:moveTo>
                    <a:pt x="52" y="0"/>
                  </a:moveTo>
                  <a:cubicBezTo>
                    <a:pt x="34" y="9"/>
                    <a:pt x="16" y="18"/>
                    <a:pt x="6" y="23"/>
                  </a:cubicBezTo>
                  <a:cubicBezTo>
                    <a:pt x="4" y="37"/>
                    <a:pt x="2" y="53"/>
                    <a:pt x="0" y="67"/>
                  </a:cubicBezTo>
                  <a:cubicBezTo>
                    <a:pt x="26" y="56"/>
                    <a:pt x="45" y="45"/>
                    <a:pt x="58" y="36"/>
                  </a:cubicBezTo>
                  <a:cubicBezTo>
                    <a:pt x="56" y="22"/>
                    <a:pt x="54" y="8"/>
                    <a:pt x="52"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7" name="组合 26"/>
          <p:cNvGrpSpPr/>
          <p:nvPr/>
        </p:nvGrpSpPr>
        <p:grpSpPr>
          <a:xfrm>
            <a:off x="5582556" y="5157538"/>
            <a:ext cx="317837" cy="447482"/>
            <a:chOff x="4424363" y="5222876"/>
            <a:chExt cx="361950" cy="509588"/>
          </a:xfrm>
        </p:grpSpPr>
        <p:sp>
          <p:nvSpPr>
            <p:cNvPr id="594" name="Freeform 149"/>
            <p:cNvSpPr/>
            <p:nvPr/>
          </p:nvSpPr>
          <p:spPr bwMode="auto">
            <a:xfrm>
              <a:off x="4489451" y="5222876"/>
              <a:ext cx="231775" cy="509588"/>
            </a:xfrm>
            <a:custGeom>
              <a:avLst/>
              <a:gdLst>
                <a:gd name="T0" fmla="*/ 69 w 86"/>
                <a:gd name="T1" fmla="*/ 111 h 188"/>
                <a:gd name="T2" fmla="*/ 69 w 86"/>
                <a:gd name="T3" fmla="*/ 27 h 188"/>
                <a:gd name="T4" fmla="*/ 43 w 86"/>
                <a:gd name="T5" fmla="*/ 0 h 188"/>
                <a:gd name="T6" fmla="*/ 16 w 86"/>
                <a:gd name="T7" fmla="*/ 27 h 188"/>
                <a:gd name="T8" fmla="*/ 16 w 86"/>
                <a:gd name="T9" fmla="*/ 111 h 188"/>
                <a:gd name="T10" fmla="*/ 0 w 86"/>
                <a:gd name="T11" fmla="*/ 145 h 188"/>
                <a:gd name="T12" fmla="*/ 43 w 86"/>
                <a:gd name="T13" fmla="*/ 188 h 188"/>
                <a:gd name="T14" fmla="*/ 86 w 86"/>
                <a:gd name="T15" fmla="*/ 145 h 188"/>
                <a:gd name="T16" fmla="*/ 69 w 86"/>
                <a:gd name="T17" fmla="*/ 1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88">
                  <a:moveTo>
                    <a:pt x="69" y="111"/>
                  </a:moveTo>
                  <a:cubicBezTo>
                    <a:pt x="69" y="27"/>
                    <a:pt x="69" y="27"/>
                    <a:pt x="69" y="27"/>
                  </a:cubicBezTo>
                  <a:cubicBezTo>
                    <a:pt x="69" y="12"/>
                    <a:pt x="57" y="0"/>
                    <a:pt x="43" y="0"/>
                  </a:cubicBezTo>
                  <a:cubicBezTo>
                    <a:pt x="28" y="0"/>
                    <a:pt x="16" y="12"/>
                    <a:pt x="16" y="27"/>
                  </a:cubicBezTo>
                  <a:cubicBezTo>
                    <a:pt x="16" y="111"/>
                    <a:pt x="16" y="111"/>
                    <a:pt x="16" y="111"/>
                  </a:cubicBezTo>
                  <a:cubicBezTo>
                    <a:pt x="6" y="119"/>
                    <a:pt x="0" y="131"/>
                    <a:pt x="0" y="145"/>
                  </a:cubicBezTo>
                  <a:cubicBezTo>
                    <a:pt x="0" y="168"/>
                    <a:pt x="19" y="188"/>
                    <a:pt x="43" y="188"/>
                  </a:cubicBezTo>
                  <a:cubicBezTo>
                    <a:pt x="67" y="188"/>
                    <a:pt x="86" y="168"/>
                    <a:pt x="86" y="145"/>
                  </a:cubicBezTo>
                  <a:cubicBezTo>
                    <a:pt x="86" y="131"/>
                    <a:pt x="79" y="119"/>
                    <a:pt x="69" y="111"/>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5" name="Oval 150"/>
            <p:cNvSpPr>
              <a:spLocks noChangeArrowheads="1"/>
            </p:cNvSpPr>
            <p:nvPr/>
          </p:nvSpPr>
          <p:spPr bwMode="auto">
            <a:xfrm>
              <a:off x="4540251" y="5551488"/>
              <a:ext cx="130175" cy="1270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6" name="Freeform 151"/>
            <p:cNvSpPr/>
            <p:nvPr/>
          </p:nvSpPr>
          <p:spPr bwMode="auto">
            <a:xfrm>
              <a:off x="4581526" y="5273676"/>
              <a:ext cx="47625" cy="325438"/>
            </a:xfrm>
            <a:custGeom>
              <a:avLst/>
              <a:gdLst>
                <a:gd name="T0" fmla="*/ 18 w 18"/>
                <a:gd name="T1" fmla="*/ 8 h 120"/>
                <a:gd name="T2" fmla="*/ 9 w 18"/>
                <a:gd name="T3" fmla="*/ 0 h 120"/>
                <a:gd name="T4" fmla="*/ 9 w 18"/>
                <a:gd name="T5" fmla="*/ 0 h 120"/>
                <a:gd name="T6" fmla="*/ 0 w 18"/>
                <a:gd name="T7" fmla="*/ 8 h 120"/>
                <a:gd name="T8" fmla="*/ 0 w 18"/>
                <a:gd name="T9" fmla="*/ 113 h 120"/>
                <a:gd name="T10" fmla="*/ 9 w 18"/>
                <a:gd name="T11" fmla="*/ 120 h 120"/>
                <a:gd name="T12" fmla="*/ 9 w 18"/>
                <a:gd name="T13" fmla="*/ 120 h 120"/>
                <a:gd name="T14" fmla="*/ 18 w 18"/>
                <a:gd name="T15" fmla="*/ 113 h 120"/>
                <a:gd name="T16" fmla="*/ 18 w 18"/>
                <a:gd name="T17"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0">
                  <a:moveTo>
                    <a:pt x="18" y="8"/>
                  </a:moveTo>
                  <a:cubicBezTo>
                    <a:pt x="18" y="4"/>
                    <a:pt x="14" y="0"/>
                    <a:pt x="9" y="0"/>
                  </a:cubicBezTo>
                  <a:cubicBezTo>
                    <a:pt x="9" y="0"/>
                    <a:pt x="9" y="0"/>
                    <a:pt x="9" y="0"/>
                  </a:cubicBezTo>
                  <a:cubicBezTo>
                    <a:pt x="4" y="0"/>
                    <a:pt x="0" y="4"/>
                    <a:pt x="0" y="8"/>
                  </a:cubicBezTo>
                  <a:cubicBezTo>
                    <a:pt x="0" y="113"/>
                    <a:pt x="0" y="113"/>
                    <a:pt x="0" y="113"/>
                  </a:cubicBezTo>
                  <a:cubicBezTo>
                    <a:pt x="0" y="117"/>
                    <a:pt x="4" y="120"/>
                    <a:pt x="9" y="120"/>
                  </a:cubicBezTo>
                  <a:cubicBezTo>
                    <a:pt x="9" y="120"/>
                    <a:pt x="9" y="120"/>
                    <a:pt x="9" y="120"/>
                  </a:cubicBezTo>
                  <a:cubicBezTo>
                    <a:pt x="14" y="120"/>
                    <a:pt x="18" y="117"/>
                    <a:pt x="18" y="113"/>
                  </a:cubicBezTo>
                  <a:lnTo>
                    <a:pt x="18" y="8"/>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7" name="Freeform 152"/>
            <p:cNvSpPr/>
            <p:nvPr/>
          </p:nvSpPr>
          <p:spPr bwMode="auto">
            <a:xfrm>
              <a:off x="4424363" y="5287963"/>
              <a:ext cx="85725" cy="61913"/>
            </a:xfrm>
            <a:custGeom>
              <a:avLst/>
              <a:gdLst>
                <a:gd name="T0" fmla="*/ 54 w 54"/>
                <a:gd name="T1" fmla="*/ 39 h 39"/>
                <a:gd name="T2" fmla="*/ 27 w 54"/>
                <a:gd name="T3" fmla="*/ 0 h 39"/>
                <a:gd name="T4" fmla="*/ 0 w 54"/>
                <a:gd name="T5" fmla="*/ 39 h 39"/>
                <a:gd name="T6" fmla="*/ 54 w 54"/>
                <a:gd name="T7" fmla="*/ 39 h 39"/>
              </a:gdLst>
              <a:ahLst/>
              <a:cxnLst>
                <a:cxn ang="0">
                  <a:pos x="T0" y="T1"/>
                </a:cxn>
                <a:cxn ang="0">
                  <a:pos x="T2" y="T3"/>
                </a:cxn>
                <a:cxn ang="0">
                  <a:pos x="T4" y="T5"/>
                </a:cxn>
                <a:cxn ang="0">
                  <a:pos x="T6" y="T7"/>
                </a:cxn>
              </a:cxnLst>
              <a:rect l="0" t="0" r="r" b="b"/>
              <a:pathLst>
                <a:path w="54" h="39">
                  <a:moveTo>
                    <a:pt x="54" y="39"/>
                  </a:moveTo>
                  <a:lnTo>
                    <a:pt x="27" y="0"/>
                  </a:lnTo>
                  <a:lnTo>
                    <a:pt x="0" y="39"/>
                  </a:lnTo>
                  <a:lnTo>
                    <a:pt x="54" y="3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8" name="Rectangle 153"/>
            <p:cNvSpPr>
              <a:spLocks noChangeArrowheads="1"/>
            </p:cNvSpPr>
            <p:nvPr/>
          </p:nvSpPr>
          <p:spPr bwMode="auto">
            <a:xfrm>
              <a:off x="4459288" y="5341938"/>
              <a:ext cx="12700" cy="18097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9" name="Freeform 154"/>
            <p:cNvSpPr/>
            <p:nvPr/>
          </p:nvSpPr>
          <p:spPr bwMode="auto">
            <a:xfrm>
              <a:off x="4700588" y="5287963"/>
              <a:ext cx="85725" cy="61913"/>
            </a:xfrm>
            <a:custGeom>
              <a:avLst/>
              <a:gdLst>
                <a:gd name="T0" fmla="*/ 0 w 54"/>
                <a:gd name="T1" fmla="*/ 39 h 39"/>
                <a:gd name="T2" fmla="*/ 27 w 54"/>
                <a:gd name="T3" fmla="*/ 0 h 39"/>
                <a:gd name="T4" fmla="*/ 54 w 54"/>
                <a:gd name="T5" fmla="*/ 39 h 39"/>
                <a:gd name="T6" fmla="*/ 0 w 54"/>
                <a:gd name="T7" fmla="*/ 39 h 39"/>
              </a:gdLst>
              <a:ahLst/>
              <a:cxnLst>
                <a:cxn ang="0">
                  <a:pos x="T0" y="T1"/>
                </a:cxn>
                <a:cxn ang="0">
                  <a:pos x="T2" y="T3"/>
                </a:cxn>
                <a:cxn ang="0">
                  <a:pos x="T4" y="T5"/>
                </a:cxn>
                <a:cxn ang="0">
                  <a:pos x="T6" y="T7"/>
                </a:cxn>
              </a:cxnLst>
              <a:rect l="0" t="0" r="r" b="b"/>
              <a:pathLst>
                <a:path w="54" h="39">
                  <a:moveTo>
                    <a:pt x="0" y="39"/>
                  </a:moveTo>
                  <a:lnTo>
                    <a:pt x="27" y="0"/>
                  </a:lnTo>
                  <a:lnTo>
                    <a:pt x="54" y="39"/>
                  </a:lnTo>
                  <a:lnTo>
                    <a:pt x="0" y="39"/>
                  </a:lnTo>
                  <a:close/>
                </a:path>
              </a:pathLst>
            </a:custGeom>
            <a:solidFill>
              <a:srgbClr val="A1C9D8"/>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0" name="Rectangle 155"/>
            <p:cNvSpPr>
              <a:spLocks noChangeArrowheads="1"/>
            </p:cNvSpPr>
            <p:nvPr/>
          </p:nvSpPr>
          <p:spPr bwMode="auto">
            <a:xfrm>
              <a:off x="4735513" y="5341938"/>
              <a:ext cx="15875" cy="180975"/>
            </a:xfrm>
            <a:prstGeom prst="rect">
              <a:avLst/>
            </a:prstGeom>
            <a:solidFill>
              <a:srgbClr val="A1C9D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1" name="Freeform 156"/>
            <p:cNvSpPr/>
            <p:nvPr/>
          </p:nvSpPr>
          <p:spPr bwMode="auto">
            <a:xfrm>
              <a:off x="4613276" y="5303838"/>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2" name="Freeform 157"/>
            <p:cNvSpPr/>
            <p:nvPr/>
          </p:nvSpPr>
          <p:spPr bwMode="auto">
            <a:xfrm>
              <a:off x="4613276" y="5330826"/>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3" name="Freeform 158"/>
            <p:cNvSpPr/>
            <p:nvPr/>
          </p:nvSpPr>
          <p:spPr bwMode="auto">
            <a:xfrm>
              <a:off x="4613276" y="5357813"/>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4" name="Freeform 159"/>
            <p:cNvSpPr/>
            <p:nvPr/>
          </p:nvSpPr>
          <p:spPr bwMode="auto">
            <a:xfrm>
              <a:off x="4613276" y="5384801"/>
              <a:ext cx="38100" cy="9525"/>
            </a:xfrm>
            <a:custGeom>
              <a:avLst/>
              <a:gdLst>
                <a:gd name="T0" fmla="*/ 14 w 14"/>
                <a:gd name="T1" fmla="*/ 2 h 3"/>
                <a:gd name="T2" fmla="*/ 12 w 14"/>
                <a:gd name="T3" fmla="*/ 3 h 3"/>
                <a:gd name="T4" fmla="*/ 2 w 14"/>
                <a:gd name="T5" fmla="*/ 3 h 3"/>
                <a:gd name="T6" fmla="*/ 0 w 14"/>
                <a:gd name="T7" fmla="*/ 2 h 3"/>
                <a:gd name="T8" fmla="*/ 0 w 14"/>
                <a:gd name="T9" fmla="*/ 2 h 3"/>
                <a:gd name="T10" fmla="*/ 2 w 14"/>
                <a:gd name="T11" fmla="*/ 0 h 3"/>
                <a:gd name="T12" fmla="*/ 12 w 14"/>
                <a:gd name="T13" fmla="*/ 0 h 3"/>
                <a:gd name="T14" fmla="*/ 14 w 1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
                  <a:moveTo>
                    <a:pt x="14" y="2"/>
                  </a:moveTo>
                  <a:cubicBezTo>
                    <a:pt x="14" y="3"/>
                    <a:pt x="13" y="3"/>
                    <a:pt x="12" y="3"/>
                  </a:cubicBezTo>
                  <a:cubicBezTo>
                    <a:pt x="2" y="3"/>
                    <a:pt x="2" y="3"/>
                    <a:pt x="2" y="3"/>
                  </a:cubicBezTo>
                  <a:cubicBezTo>
                    <a:pt x="1" y="3"/>
                    <a:pt x="0" y="3"/>
                    <a:pt x="0" y="2"/>
                  </a:cubicBezTo>
                  <a:cubicBezTo>
                    <a:pt x="0" y="2"/>
                    <a:pt x="0" y="2"/>
                    <a:pt x="0" y="2"/>
                  </a:cubicBezTo>
                  <a:cubicBezTo>
                    <a:pt x="0" y="0"/>
                    <a:pt x="1" y="0"/>
                    <a:pt x="2" y="0"/>
                  </a:cubicBezTo>
                  <a:cubicBezTo>
                    <a:pt x="12" y="0"/>
                    <a:pt x="12" y="0"/>
                    <a:pt x="12" y="0"/>
                  </a:cubicBezTo>
                  <a:cubicBezTo>
                    <a:pt x="13" y="0"/>
                    <a:pt x="14" y="0"/>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5" name="Freeform 160"/>
            <p:cNvSpPr/>
            <p:nvPr/>
          </p:nvSpPr>
          <p:spPr bwMode="auto">
            <a:xfrm>
              <a:off x="4613276" y="5410201"/>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6" name="Freeform 161"/>
            <p:cNvSpPr/>
            <p:nvPr/>
          </p:nvSpPr>
          <p:spPr bwMode="auto">
            <a:xfrm>
              <a:off x="4613276" y="5437188"/>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7" name="Freeform 162"/>
            <p:cNvSpPr/>
            <p:nvPr/>
          </p:nvSpPr>
          <p:spPr bwMode="auto">
            <a:xfrm>
              <a:off x="4613276" y="5464176"/>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608" name="Freeform 163"/>
            <p:cNvSpPr/>
            <p:nvPr/>
          </p:nvSpPr>
          <p:spPr bwMode="auto">
            <a:xfrm>
              <a:off x="4613276" y="5491163"/>
              <a:ext cx="38100" cy="11113"/>
            </a:xfrm>
            <a:custGeom>
              <a:avLst/>
              <a:gdLst>
                <a:gd name="T0" fmla="*/ 14 w 14"/>
                <a:gd name="T1" fmla="*/ 2 h 4"/>
                <a:gd name="T2" fmla="*/ 12 w 14"/>
                <a:gd name="T3" fmla="*/ 4 h 4"/>
                <a:gd name="T4" fmla="*/ 2 w 14"/>
                <a:gd name="T5" fmla="*/ 4 h 4"/>
                <a:gd name="T6" fmla="*/ 0 w 14"/>
                <a:gd name="T7" fmla="*/ 2 h 4"/>
                <a:gd name="T8" fmla="*/ 0 w 14"/>
                <a:gd name="T9" fmla="*/ 2 h 4"/>
                <a:gd name="T10" fmla="*/ 2 w 14"/>
                <a:gd name="T11" fmla="*/ 0 h 4"/>
                <a:gd name="T12" fmla="*/ 12 w 14"/>
                <a:gd name="T13" fmla="*/ 0 h 4"/>
                <a:gd name="T14" fmla="*/ 14 w 1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2"/>
                  </a:moveTo>
                  <a:cubicBezTo>
                    <a:pt x="14" y="3"/>
                    <a:pt x="13" y="4"/>
                    <a:pt x="12" y="4"/>
                  </a:cubicBezTo>
                  <a:cubicBezTo>
                    <a:pt x="2" y="4"/>
                    <a:pt x="2" y="4"/>
                    <a:pt x="2" y="4"/>
                  </a:cubicBezTo>
                  <a:cubicBezTo>
                    <a:pt x="1" y="4"/>
                    <a:pt x="0" y="3"/>
                    <a:pt x="0" y="2"/>
                  </a:cubicBezTo>
                  <a:cubicBezTo>
                    <a:pt x="0" y="2"/>
                    <a:pt x="0" y="2"/>
                    <a:pt x="0" y="2"/>
                  </a:cubicBezTo>
                  <a:cubicBezTo>
                    <a:pt x="0" y="1"/>
                    <a:pt x="1" y="0"/>
                    <a:pt x="2" y="0"/>
                  </a:cubicBezTo>
                  <a:cubicBezTo>
                    <a:pt x="12" y="0"/>
                    <a:pt x="12" y="0"/>
                    <a:pt x="12" y="0"/>
                  </a:cubicBezTo>
                  <a:cubicBezTo>
                    <a:pt x="13" y="0"/>
                    <a:pt x="14" y="1"/>
                    <a:pt x="14"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8" name="组合 27"/>
          <p:cNvGrpSpPr/>
          <p:nvPr/>
        </p:nvGrpSpPr>
        <p:grpSpPr>
          <a:xfrm>
            <a:off x="4774529" y="5170084"/>
            <a:ext cx="447482" cy="422390"/>
            <a:chOff x="3673476" y="5237163"/>
            <a:chExt cx="509588" cy="481013"/>
          </a:xfrm>
        </p:grpSpPr>
        <p:sp>
          <p:nvSpPr>
            <p:cNvPr id="587" name="Freeform 164"/>
            <p:cNvSpPr/>
            <p:nvPr/>
          </p:nvSpPr>
          <p:spPr bwMode="auto">
            <a:xfrm>
              <a:off x="3911601" y="5578476"/>
              <a:ext cx="176213" cy="138113"/>
            </a:xfrm>
            <a:custGeom>
              <a:avLst/>
              <a:gdLst>
                <a:gd name="T0" fmla="*/ 81 w 111"/>
                <a:gd name="T1" fmla="*/ 87 h 87"/>
                <a:gd name="T2" fmla="*/ 111 w 111"/>
                <a:gd name="T3" fmla="*/ 87 h 87"/>
                <a:gd name="T4" fmla="*/ 17 w 111"/>
                <a:gd name="T5" fmla="*/ 0 h 87"/>
                <a:gd name="T6" fmla="*/ 0 w 111"/>
                <a:gd name="T7" fmla="*/ 13 h 87"/>
                <a:gd name="T8" fmla="*/ 81 w 111"/>
                <a:gd name="T9" fmla="*/ 87 h 87"/>
              </a:gdLst>
              <a:ahLst/>
              <a:cxnLst>
                <a:cxn ang="0">
                  <a:pos x="T0" y="T1"/>
                </a:cxn>
                <a:cxn ang="0">
                  <a:pos x="T2" y="T3"/>
                </a:cxn>
                <a:cxn ang="0">
                  <a:pos x="T4" y="T5"/>
                </a:cxn>
                <a:cxn ang="0">
                  <a:pos x="T6" y="T7"/>
                </a:cxn>
                <a:cxn ang="0">
                  <a:pos x="T8" y="T9"/>
                </a:cxn>
              </a:cxnLst>
              <a:rect l="0" t="0" r="r" b="b"/>
              <a:pathLst>
                <a:path w="111" h="87">
                  <a:moveTo>
                    <a:pt x="81" y="87"/>
                  </a:moveTo>
                  <a:lnTo>
                    <a:pt x="111" y="87"/>
                  </a:lnTo>
                  <a:lnTo>
                    <a:pt x="17" y="0"/>
                  </a:lnTo>
                  <a:lnTo>
                    <a:pt x="0" y="13"/>
                  </a:lnTo>
                  <a:lnTo>
                    <a:pt x="81" y="8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8" name="Freeform 165"/>
            <p:cNvSpPr/>
            <p:nvPr/>
          </p:nvSpPr>
          <p:spPr bwMode="auto">
            <a:xfrm>
              <a:off x="3765551" y="5578476"/>
              <a:ext cx="176213" cy="138113"/>
            </a:xfrm>
            <a:custGeom>
              <a:avLst/>
              <a:gdLst>
                <a:gd name="T0" fmla="*/ 31 w 111"/>
                <a:gd name="T1" fmla="*/ 87 h 87"/>
                <a:gd name="T2" fmla="*/ 0 w 111"/>
                <a:gd name="T3" fmla="*/ 87 h 87"/>
                <a:gd name="T4" fmla="*/ 96 w 111"/>
                <a:gd name="T5" fmla="*/ 0 h 87"/>
                <a:gd name="T6" fmla="*/ 111 w 111"/>
                <a:gd name="T7" fmla="*/ 13 h 87"/>
                <a:gd name="T8" fmla="*/ 31 w 111"/>
                <a:gd name="T9" fmla="*/ 87 h 87"/>
              </a:gdLst>
              <a:ahLst/>
              <a:cxnLst>
                <a:cxn ang="0">
                  <a:pos x="T0" y="T1"/>
                </a:cxn>
                <a:cxn ang="0">
                  <a:pos x="T2" y="T3"/>
                </a:cxn>
                <a:cxn ang="0">
                  <a:pos x="T4" y="T5"/>
                </a:cxn>
                <a:cxn ang="0">
                  <a:pos x="T6" y="T7"/>
                </a:cxn>
                <a:cxn ang="0">
                  <a:pos x="T8" y="T9"/>
                </a:cxn>
              </a:cxnLst>
              <a:rect l="0" t="0" r="r" b="b"/>
              <a:pathLst>
                <a:path w="111" h="87">
                  <a:moveTo>
                    <a:pt x="31" y="87"/>
                  </a:moveTo>
                  <a:lnTo>
                    <a:pt x="0" y="87"/>
                  </a:lnTo>
                  <a:lnTo>
                    <a:pt x="96" y="0"/>
                  </a:lnTo>
                  <a:lnTo>
                    <a:pt x="111" y="13"/>
                  </a:lnTo>
                  <a:lnTo>
                    <a:pt x="31" y="8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9" name="Rectangle 166"/>
            <p:cNvSpPr>
              <a:spLocks noChangeArrowheads="1"/>
            </p:cNvSpPr>
            <p:nvPr/>
          </p:nvSpPr>
          <p:spPr bwMode="auto">
            <a:xfrm>
              <a:off x="3911601" y="5395913"/>
              <a:ext cx="33338" cy="322263"/>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0" name="Freeform 167"/>
            <p:cNvSpPr/>
            <p:nvPr/>
          </p:nvSpPr>
          <p:spPr bwMode="auto">
            <a:xfrm>
              <a:off x="3673476" y="5237163"/>
              <a:ext cx="509588" cy="42863"/>
            </a:xfrm>
            <a:custGeom>
              <a:avLst/>
              <a:gdLst>
                <a:gd name="T0" fmla="*/ 188 w 188"/>
                <a:gd name="T1" fmla="*/ 10 h 16"/>
                <a:gd name="T2" fmla="*/ 177 w 188"/>
                <a:gd name="T3" fmla="*/ 0 h 16"/>
                <a:gd name="T4" fmla="*/ 10 w 188"/>
                <a:gd name="T5" fmla="*/ 0 h 16"/>
                <a:gd name="T6" fmla="*/ 0 w 188"/>
                <a:gd name="T7" fmla="*/ 10 h 16"/>
                <a:gd name="T8" fmla="*/ 0 w 188"/>
                <a:gd name="T9" fmla="*/ 16 h 16"/>
                <a:gd name="T10" fmla="*/ 188 w 188"/>
                <a:gd name="T11" fmla="*/ 16 h 16"/>
                <a:gd name="T12" fmla="*/ 188 w 188"/>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88" h="16">
                  <a:moveTo>
                    <a:pt x="188" y="10"/>
                  </a:moveTo>
                  <a:cubicBezTo>
                    <a:pt x="188" y="4"/>
                    <a:pt x="183" y="0"/>
                    <a:pt x="177" y="0"/>
                  </a:cubicBezTo>
                  <a:cubicBezTo>
                    <a:pt x="10" y="0"/>
                    <a:pt x="10" y="0"/>
                    <a:pt x="10" y="0"/>
                  </a:cubicBezTo>
                  <a:cubicBezTo>
                    <a:pt x="5" y="0"/>
                    <a:pt x="0" y="4"/>
                    <a:pt x="0" y="10"/>
                  </a:cubicBezTo>
                  <a:cubicBezTo>
                    <a:pt x="0" y="16"/>
                    <a:pt x="0" y="16"/>
                    <a:pt x="0" y="16"/>
                  </a:cubicBezTo>
                  <a:cubicBezTo>
                    <a:pt x="188" y="16"/>
                    <a:pt x="188" y="16"/>
                    <a:pt x="188" y="16"/>
                  </a:cubicBezTo>
                  <a:lnTo>
                    <a:pt x="188" y="1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1" name="Freeform 168"/>
            <p:cNvSpPr/>
            <p:nvPr/>
          </p:nvSpPr>
          <p:spPr bwMode="auto">
            <a:xfrm>
              <a:off x="3676651" y="5280026"/>
              <a:ext cx="503238" cy="311150"/>
            </a:xfrm>
            <a:custGeom>
              <a:avLst/>
              <a:gdLst>
                <a:gd name="T0" fmla="*/ 0 w 186"/>
                <a:gd name="T1" fmla="*/ 0 h 115"/>
                <a:gd name="T2" fmla="*/ 0 w 186"/>
                <a:gd name="T3" fmla="*/ 105 h 115"/>
                <a:gd name="T4" fmla="*/ 10 w 186"/>
                <a:gd name="T5" fmla="*/ 115 h 115"/>
                <a:gd name="T6" fmla="*/ 176 w 186"/>
                <a:gd name="T7" fmla="*/ 115 h 115"/>
                <a:gd name="T8" fmla="*/ 186 w 186"/>
                <a:gd name="T9" fmla="*/ 105 h 115"/>
                <a:gd name="T10" fmla="*/ 186 w 186"/>
                <a:gd name="T11" fmla="*/ 0 h 115"/>
                <a:gd name="T12" fmla="*/ 0 w 186"/>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186" h="115">
                  <a:moveTo>
                    <a:pt x="0" y="0"/>
                  </a:moveTo>
                  <a:cubicBezTo>
                    <a:pt x="0" y="105"/>
                    <a:pt x="0" y="105"/>
                    <a:pt x="0" y="105"/>
                  </a:cubicBezTo>
                  <a:cubicBezTo>
                    <a:pt x="0" y="111"/>
                    <a:pt x="4" y="115"/>
                    <a:pt x="10" y="115"/>
                  </a:cubicBezTo>
                  <a:cubicBezTo>
                    <a:pt x="176" y="115"/>
                    <a:pt x="176" y="115"/>
                    <a:pt x="176" y="115"/>
                  </a:cubicBezTo>
                  <a:cubicBezTo>
                    <a:pt x="181" y="115"/>
                    <a:pt x="186" y="111"/>
                    <a:pt x="186" y="105"/>
                  </a:cubicBezTo>
                  <a:cubicBezTo>
                    <a:pt x="186" y="0"/>
                    <a:pt x="186" y="0"/>
                    <a:pt x="186" y="0"/>
                  </a:cubicBezTo>
                  <a:lnTo>
                    <a:pt x="0"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2" name="Freeform 169"/>
            <p:cNvSpPr>
              <a:spLocks noEditPoints="1"/>
            </p:cNvSpPr>
            <p:nvPr/>
          </p:nvSpPr>
          <p:spPr bwMode="auto">
            <a:xfrm>
              <a:off x="3752851" y="5364163"/>
              <a:ext cx="357188" cy="115888"/>
            </a:xfrm>
            <a:custGeom>
              <a:avLst/>
              <a:gdLst>
                <a:gd name="T0" fmla="*/ 46 w 132"/>
                <a:gd name="T1" fmla="*/ 22 h 43"/>
                <a:gd name="T2" fmla="*/ 44 w 132"/>
                <a:gd name="T3" fmla="*/ 10 h 43"/>
                <a:gd name="T4" fmla="*/ 41 w 132"/>
                <a:gd name="T5" fmla="*/ 22 h 43"/>
                <a:gd name="T6" fmla="*/ 28 w 132"/>
                <a:gd name="T7" fmla="*/ 25 h 43"/>
                <a:gd name="T8" fmla="*/ 30 w 132"/>
                <a:gd name="T9" fmla="*/ 27 h 43"/>
                <a:gd name="T10" fmla="*/ 40 w 132"/>
                <a:gd name="T11" fmla="*/ 37 h 43"/>
                <a:gd name="T12" fmla="*/ 42 w 132"/>
                <a:gd name="T13" fmla="*/ 39 h 43"/>
                <a:gd name="T14" fmla="*/ 45 w 132"/>
                <a:gd name="T15" fmla="*/ 37 h 43"/>
                <a:gd name="T16" fmla="*/ 54 w 132"/>
                <a:gd name="T17" fmla="*/ 27 h 43"/>
                <a:gd name="T18" fmla="*/ 54 w 132"/>
                <a:gd name="T19" fmla="*/ 22 h 43"/>
                <a:gd name="T20" fmla="*/ 73 w 132"/>
                <a:gd name="T21" fmla="*/ 34 h 43"/>
                <a:gd name="T22" fmla="*/ 76 w 132"/>
                <a:gd name="T23" fmla="*/ 1 h 43"/>
                <a:gd name="T24" fmla="*/ 73 w 132"/>
                <a:gd name="T25" fmla="*/ 2 h 43"/>
                <a:gd name="T26" fmla="*/ 63 w 132"/>
                <a:gd name="T27" fmla="*/ 12 h 43"/>
                <a:gd name="T28" fmla="*/ 65 w 132"/>
                <a:gd name="T29" fmla="*/ 15 h 43"/>
                <a:gd name="T30" fmla="*/ 72 w 132"/>
                <a:gd name="T31" fmla="*/ 9 h 43"/>
                <a:gd name="T32" fmla="*/ 61 w 132"/>
                <a:gd name="T33" fmla="*/ 34 h 43"/>
                <a:gd name="T34" fmla="*/ 59 w 132"/>
                <a:gd name="T35" fmla="*/ 37 h 43"/>
                <a:gd name="T36" fmla="*/ 61 w 132"/>
                <a:gd name="T37" fmla="*/ 39 h 43"/>
                <a:gd name="T38" fmla="*/ 79 w 132"/>
                <a:gd name="T39" fmla="*/ 39 h 43"/>
                <a:gd name="T40" fmla="*/ 79 w 132"/>
                <a:gd name="T41" fmla="*/ 34 h 43"/>
                <a:gd name="T42" fmla="*/ 15 w 132"/>
                <a:gd name="T43" fmla="*/ 38 h 43"/>
                <a:gd name="T44" fmla="*/ 17 w 132"/>
                <a:gd name="T45" fmla="*/ 5 h 43"/>
                <a:gd name="T46" fmla="*/ 15 w 132"/>
                <a:gd name="T47" fmla="*/ 6 h 43"/>
                <a:gd name="T48" fmla="*/ 5 w 132"/>
                <a:gd name="T49" fmla="*/ 18 h 43"/>
                <a:gd name="T50" fmla="*/ 8 w 132"/>
                <a:gd name="T51" fmla="*/ 18 h 43"/>
                <a:gd name="T52" fmla="*/ 10 w 132"/>
                <a:gd name="T53" fmla="*/ 38 h 43"/>
                <a:gd name="T54" fmla="*/ 0 w 132"/>
                <a:gd name="T55" fmla="*/ 41 h 43"/>
                <a:gd name="T56" fmla="*/ 3 w 132"/>
                <a:gd name="T57" fmla="*/ 43 h 43"/>
                <a:gd name="T58" fmla="*/ 20 w 132"/>
                <a:gd name="T59" fmla="*/ 42 h 43"/>
                <a:gd name="T60" fmla="*/ 22 w 132"/>
                <a:gd name="T61" fmla="*/ 40 h 43"/>
                <a:gd name="T62" fmla="*/ 130 w 132"/>
                <a:gd name="T63" fmla="*/ 21 h 43"/>
                <a:gd name="T64" fmla="*/ 124 w 132"/>
                <a:gd name="T65" fmla="*/ 2 h 43"/>
                <a:gd name="T66" fmla="*/ 112 w 132"/>
                <a:gd name="T67" fmla="*/ 1 h 43"/>
                <a:gd name="T68" fmla="*/ 106 w 132"/>
                <a:gd name="T69" fmla="*/ 9 h 43"/>
                <a:gd name="T70" fmla="*/ 107 w 132"/>
                <a:gd name="T71" fmla="*/ 12 h 43"/>
                <a:gd name="T72" fmla="*/ 108 w 132"/>
                <a:gd name="T73" fmla="*/ 12 h 43"/>
                <a:gd name="T74" fmla="*/ 111 w 132"/>
                <a:gd name="T75" fmla="*/ 9 h 43"/>
                <a:gd name="T76" fmla="*/ 117 w 132"/>
                <a:gd name="T77" fmla="*/ 4 h 43"/>
                <a:gd name="T78" fmla="*/ 127 w 132"/>
                <a:gd name="T79" fmla="*/ 11 h 43"/>
                <a:gd name="T80" fmla="*/ 107 w 132"/>
                <a:gd name="T81" fmla="*/ 32 h 43"/>
                <a:gd name="T82" fmla="*/ 106 w 132"/>
                <a:gd name="T83" fmla="*/ 36 h 43"/>
                <a:gd name="T84" fmla="*/ 107 w 132"/>
                <a:gd name="T85" fmla="*/ 36 h 43"/>
                <a:gd name="T86" fmla="*/ 125 w 132"/>
                <a:gd name="T87" fmla="*/ 40 h 43"/>
                <a:gd name="T88" fmla="*/ 128 w 132"/>
                <a:gd name="T89" fmla="*/ 39 h 43"/>
                <a:gd name="T90" fmla="*/ 126 w 132"/>
                <a:gd name="T91" fmla="*/ 36 h 43"/>
                <a:gd name="T92" fmla="*/ 130 w 132"/>
                <a:gd name="T93" fmla="*/ 21 h 43"/>
                <a:gd name="T94" fmla="*/ 101 w 132"/>
                <a:gd name="T95" fmla="*/ 24 h 43"/>
                <a:gd name="T96" fmla="*/ 85 w 132"/>
                <a:gd name="T97" fmla="*/ 27 h 43"/>
                <a:gd name="T98" fmla="*/ 85 w 132"/>
                <a:gd name="T99" fmla="*/ 31 h 43"/>
                <a:gd name="T100" fmla="*/ 86 w 132"/>
                <a:gd name="T101" fmla="*/ 31 h 43"/>
                <a:gd name="T102" fmla="*/ 102 w 132"/>
                <a:gd name="T103" fmla="*/ 29 h 43"/>
                <a:gd name="T104" fmla="*/ 104 w 132"/>
                <a:gd name="T105" fmla="*/ 26 h 43"/>
                <a:gd name="T106" fmla="*/ 102 w 132"/>
                <a:gd name="T107" fmla="*/ 9 h 43"/>
                <a:gd name="T108" fmla="*/ 84 w 132"/>
                <a:gd name="T109" fmla="*/ 11 h 43"/>
                <a:gd name="T110" fmla="*/ 86 w 132"/>
                <a:gd name="T111" fmla="*/ 13 h 43"/>
                <a:gd name="T112" fmla="*/ 102 w 132"/>
                <a:gd name="T113" fmla="*/ 14 h 43"/>
                <a:gd name="T114" fmla="*/ 104 w 132"/>
                <a:gd name="T115"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43">
                  <a:moveTo>
                    <a:pt x="54" y="22"/>
                  </a:moveTo>
                  <a:cubicBezTo>
                    <a:pt x="46" y="22"/>
                    <a:pt x="46" y="22"/>
                    <a:pt x="46" y="22"/>
                  </a:cubicBezTo>
                  <a:cubicBezTo>
                    <a:pt x="46" y="12"/>
                    <a:pt x="46" y="12"/>
                    <a:pt x="46" y="12"/>
                  </a:cubicBezTo>
                  <a:cubicBezTo>
                    <a:pt x="46" y="11"/>
                    <a:pt x="46" y="10"/>
                    <a:pt x="44" y="10"/>
                  </a:cubicBezTo>
                  <a:cubicBezTo>
                    <a:pt x="43" y="10"/>
                    <a:pt x="42" y="11"/>
                    <a:pt x="42" y="12"/>
                  </a:cubicBezTo>
                  <a:cubicBezTo>
                    <a:pt x="41" y="22"/>
                    <a:pt x="41" y="22"/>
                    <a:pt x="41" y="22"/>
                  </a:cubicBezTo>
                  <a:cubicBezTo>
                    <a:pt x="30" y="22"/>
                    <a:pt x="30" y="22"/>
                    <a:pt x="30" y="22"/>
                  </a:cubicBezTo>
                  <a:cubicBezTo>
                    <a:pt x="29" y="22"/>
                    <a:pt x="28" y="23"/>
                    <a:pt x="28" y="25"/>
                  </a:cubicBezTo>
                  <a:cubicBezTo>
                    <a:pt x="28" y="26"/>
                    <a:pt x="29" y="26"/>
                    <a:pt x="29" y="27"/>
                  </a:cubicBezTo>
                  <a:cubicBezTo>
                    <a:pt x="30" y="27"/>
                    <a:pt x="30" y="27"/>
                    <a:pt x="30" y="27"/>
                  </a:cubicBezTo>
                  <a:cubicBezTo>
                    <a:pt x="41" y="27"/>
                    <a:pt x="41" y="27"/>
                    <a:pt x="41" y="27"/>
                  </a:cubicBezTo>
                  <a:cubicBezTo>
                    <a:pt x="40" y="37"/>
                    <a:pt x="40" y="37"/>
                    <a:pt x="40" y="37"/>
                  </a:cubicBezTo>
                  <a:cubicBezTo>
                    <a:pt x="40" y="38"/>
                    <a:pt x="41" y="39"/>
                    <a:pt x="41" y="39"/>
                  </a:cubicBezTo>
                  <a:cubicBezTo>
                    <a:pt x="42" y="39"/>
                    <a:pt x="42" y="39"/>
                    <a:pt x="42" y="39"/>
                  </a:cubicBezTo>
                  <a:cubicBezTo>
                    <a:pt x="42" y="39"/>
                    <a:pt x="42" y="39"/>
                    <a:pt x="42" y="39"/>
                  </a:cubicBezTo>
                  <a:cubicBezTo>
                    <a:pt x="44" y="39"/>
                    <a:pt x="45" y="39"/>
                    <a:pt x="45" y="37"/>
                  </a:cubicBezTo>
                  <a:cubicBezTo>
                    <a:pt x="45" y="27"/>
                    <a:pt x="45" y="27"/>
                    <a:pt x="45" y="27"/>
                  </a:cubicBezTo>
                  <a:cubicBezTo>
                    <a:pt x="54" y="27"/>
                    <a:pt x="54" y="27"/>
                    <a:pt x="54" y="27"/>
                  </a:cubicBezTo>
                  <a:cubicBezTo>
                    <a:pt x="56" y="27"/>
                    <a:pt x="57" y="26"/>
                    <a:pt x="57" y="25"/>
                  </a:cubicBezTo>
                  <a:cubicBezTo>
                    <a:pt x="57" y="23"/>
                    <a:pt x="56" y="22"/>
                    <a:pt x="54" y="22"/>
                  </a:cubicBezTo>
                  <a:close/>
                  <a:moveTo>
                    <a:pt x="79" y="34"/>
                  </a:moveTo>
                  <a:cubicBezTo>
                    <a:pt x="73" y="34"/>
                    <a:pt x="73" y="34"/>
                    <a:pt x="73" y="34"/>
                  </a:cubicBezTo>
                  <a:cubicBezTo>
                    <a:pt x="77" y="4"/>
                    <a:pt x="77" y="4"/>
                    <a:pt x="77" y="4"/>
                  </a:cubicBezTo>
                  <a:cubicBezTo>
                    <a:pt x="77" y="3"/>
                    <a:pt x="77" y="2"/>
                    <a:pt x="76" y="1"/>
                  </a:cubicBezTo>
                  <a:cubicBezTo>
                    <a:pt x="76" y="1"/>
                    <a:pt x="75" y="1"/>
                    <a:pt x="75" y="1"/>
                  </a:cubicBezTo>
                  <a:cubicBezTo>
                    <a:pt x="74" y="1"/>
                    <a:pt x="74" y="1"/>
                    <a:pt x="73" y="2"/>
                  </a:cubicBezTo>
                  <a:cubicBezTo>
                    <a:pt x="64" y="11"/>
                    <a:pt x="64" y="11"/>
                    <a:pt x="64" y="11"/>
                  </a:cubicBezTo>
                  <a:cubicBezTo>
                    <a:pt x="63" y="11"/>
                    <a:pt x="63" y="12"/>
                    <a:pt x="63" y="12"/>
                  </a:cubicBezTo>
                  <a:cubicBezTo>
                    <a:pt x="63" y="13"/>
                    <a:pt x="63" y="14"/>
                    <a:pt x="64" y="14"/>
                  </a:cubicBezTo>
                  <a:cubicBezTo>
                    <a:pt x="64" y="15"/>
                    <a:pt x="65" y="15"/>
                    <a:pt x="65" y="15"/>
                  </a:cubicBezTo>
                  <a:cubicBezTo>
                    <a:pt x="66" y="15"/>
                    <a:pt x="66" y="15"/>
                    <a:pt x="67" y="14"/>
                  </a:cubicBezTo>
                  <a:cubicBezTo>
                    <a:pt x="72" y="9"/>
                    <a:pt x="72" y="9"/>
                    <a:pt x="72" y="9"/>
                  </a:cubicBezTo>
                  <a:cubicBezTo>
                    <a:pt x="69" y="34"/>
                    <a:pt x="69" y="34"/>
                    <a:pt x="69" y="34"/>
                  </a:cubicBezTo>
                  <a:cubicBezTo>
                    <a:pt x="61" y="34"/>
                    <a:pt x="61" y="34"/>
                    <a:pt x="61" y="34"/>
                  </a:cubicBezTo>
                  <a:cubicBezTo>
                    <a:pt x="60" y="34"/>
                    <a:pt x="60" y="35"/>
                    <a:pt x="59" y="35"/>
                  </a:cubicBezTo>
                  <a:cubicBezTo>
                    <a:pt x="59" y="36"/>
                    <a:pt x="59" y="36"/>
                    <a:pt x="59" y="37"/>
                  </a:cubicBezTo>
                  <a:cubicBezTo>
                    <a:pt x="59" y="38"/>
                    <a:pt x="59" y="38"/>
                    <a:pt x="60" y="39"/>
                  </a:cubicBezTo>
                  <a:cubicBezTo>
                    <a:pt x="60" y="39"/>
                    <a:pt x="61" y="39"/>
                    <a:pt x="61" y="39"/>
                  </a:cubicBezTo>
                  <a:cubicBezTo>
                    <a:pt x="61" y="39"/>
                    <a:pt x="61" y="39"/>
                    <a:pt x="61" y="39"/>
                  </a:cubicBezTo>
                  <a:cubicBezTo>
                    <a:pt x="79" y="39"/>
                    <a:pt x="79" y="39"/>
                    <a:pt x="79" y="39"/>
                  </a:cubicBezTo>
                  <a:cubicBezTo>
                    <a:pt x="80" y="38"/>
                    <a:pt x="81" y="37"/>
                    <a:pt x="81" y="36"/>
                  </a:cubicBezTo>
                  <a:cubicBezTo>
                    <a:pt x="81" y="35"/>
                    <a:pt x="80" y="34"/>
                    <a:pt x="79" y="34"/>
                  </a:cubicBezTo>
                  <a:close/>
                  <a:moveTo>
                    <a:pt x="20" y="38"/>
                  </a:moveTo>
                  <a:cubicBezTo>
                    <a:pt x="15" y="38"/>
                    <a:pt x="15" y="38"/>
                    <a:pt x="15" y="38"/>
                  </a:cubicBezTo>
                  <a:cubicBezTo>
                    <a:pt x="19" y="8"/>
                    <a:pt x="19" y="8"/>
                    <a:pt x="19" y="8"/>
                  </a:cubicBezTo>
                  <a:cubicBezTo>
                    <a:pt x="19" y="7"/>
                    <a:pt x="18" y="6"/>
                    <a:pt x="17" y="5"/>
                  </a:cubicBezTo>
                  <a:cubicBezTo>
                    <a:pt x="17" y="5"/>
                    <a:pt x="17" y="5"/>
                    <a:pt x="16" y="5"/>
                  </a:cubicBezTo>
                  <a:cubicBezTo>
                    <a:pt x="16" y="5"/>
                    <a:pt x="15" y="5"/>
                    <a:pt x="15" y="6"/>
                  </a:cubicBezTo>
                  <a:cubicBezTo>
                    <a:pt x="5" y="15"/>
                    <a:pt x="5" y="15"/>
                    <a:pt x="5" y="15"/>
                  </a:cubicBezTo>
                  <a:cubicBezTo>
                    <a:pt x="4" y="16"/>
                    <a:pt x="4" y="17"/>
                    <a:pt x="5" y="18"/>
                  </a:cubicBezTo>
                  <a:cubicBezTo>
                    <a:pt x="5" y="18"/>
                    <a:pt x="6" y="19"/>
                    <a:pt x="7" y="19"/>
                  </a:cubicBezTo>
                  <a:cubicBezTo>
                    <a:pt x="7" y="19"/>
                    <a:pt x="8" y="19"/>
                    <a:pt x="8" y="18"/>
                  </a:cubicBezTo>
                  <a:cubicBezTo>
                    <a:pt x="13" y="13"/>
                    <a:pt x="13" y="13"/>
                    <a:pt x="13" y="13"/>
                  </a:cubicBezTo>
                  <a:cubicBezTo>
                    <a:pt x="10" y="38"/>
                    <a:pt x="10" y="38"/>
                    <a:pt x="10" y="38"/>
                  </a:cubicBezTo>
                  <a:cubicBezTo>
                    <a:pt x="3" y="38"/>
                    <a:pt x="3" y="38"/>
                    <a:pt x="3" y="38"/>
                  </a:cubicBezTo>
                  <a:cubicBezTo>
                    <a:pt x="1" y="38"/>
                    <a:pt x="0" y="39"/>
                    <a:pt x="0" y="41"/>
                  </a:cubicBezTo>
                  <a:cubicBezTo>
                    <a:pt x="0" y="42"/>
                    <a:pt x="1" y="42"/>
                    <a:pt x="2" y="43"/>
                  </a:cubicBezTo>
                  <a:cubicBezTo>
                    <a:pt x="2" y="43"/>
                    <a:pt x="2" y="43"/>
                    <a:pt x="3" y="43"/>
                  </a:cubicBezTo>
                  <a:cubicBezTo>
                    <a:pt x="3" y="43"/>
                    <a:pt x="3" y="43"/>
                    <a:pt x="3" y="43"/>
                  </a:cubicBezTo>
                  <a:cubicBezTo>
                    <a:pt x="20" y="42"/>
                    <a:pt x="20" y="42"/>
                    <a:pt x="20" y="42"/>
                  </a:cubicBezTo>
                  <a:cubicBezTo>
                    <a:pt x="21" y="42"/>
                    <a:pt x="21" y="42"/>
                    <a:pt x="22" y="42"/>
                  </a:cubicBezTo>
                  <a:cubicBezTo>
                    <a:pt x="22" y="41"/>
                    <a:pt x="22" y="41"/>
                    <a:pt x="22" y="40"/>
                  </a:cubicBezTo>
                  <a:cubicBezTo>
                    <a:pt x="22" y="39"/>
                    <a:pt x="21" y="38"/>
                    <a:pt x="20" y="38"/>
                  </a:cubicBezTo>
                  <a:close/>
                  <a:moveTo>
                    <a:pt x="130" y="21"/>
                  </a:moveTo>
                  <a:cubicBezTo>
                    <a:pt x="132" y="17"/>
                    <a:pt x="132" y="13"/>
                    <a:pt x="131" y="10"/>
                  </a:cubicBezTo>
                  <a:cubicBezTo>
                    <a:pt x="130" y="6"/>
                    <a:pt x="128" y="4"/>
                    <a:pt x="124" y="2"/>
                  </a:cubicBezTo>
                  <a:cubicBezTo>
                    <a:pt x="122" y="0"/>
                    <a:pt x="119" y="0"/>
                    <a:pt x="117" y="0"/>
                  </a:cubicBezTo>
                  <a:cubicBezTo>
                    <a:pt x="115" y="0"/>
                    <a:pt x="113" y="0"/>
                    <a:pt x="112" y="1"/>
                  </a:cubicBezTo>
                  <a:cubicBezTo>
                    <a:pt x="109" y="2"/>
                    <a:pt x="107" y="5"/>
                    <a:pt x="107" y="7"/>
                  </a:cubicBezTo>
                  <a:cubicBezTo>
                    <a:pt x="106" y="8"/>
                    <a:pt x="106" y="9"/>
                    <a:pt x="106" y="9"/>
                  </a:cubicBezTo>
                  <a:cubicBezTo>
                    <a:pt x="106" y="9"/>
                    <a:pt x="106" y="10"/>
                    <a:pt x="106" y="11"/>
                  </a:cubicBezTo>
                  <a:cubicBezTo>
                    <a:pt x="106" y="11"/>
                    <a:pt x="107" y="11"/>
                    <a:pt x="107" y="12"/>
                  </a:cubicBezTo>
                  <a:cubicBezTo>
                    <a:pt x="108" y="12"/>
                    <a:pt x="108" y="12"/>
                    <a:pt x="108" y="12"/>
                  </a:cubicBezTo>
                  <a:cubicBezTo>
                    <a:pt x="108" y="12"/>
                    <a:pt x="108" y="12"/>
                    <a:pt x="108" y="12"/>
                  </a:cubicBezTo>
                  <a:cubicBezTo>
                    <a:pt x="109" y="12"/>
                    <a:pt x="110" y="11"/>
                    <a:pt x="110" y="10"/>
                  </a:cubicBezTo>
                  <a:cubicBezTo>
                    <a:pt x="110" y="9"/>
                    <a:pt x="111" y="9"/>
                    <a:pt x="111" y="9"/>
                  </a:cubicBezTo>
                  <a:cubicBezTo>
                    <a:pt x="111" y="8"/>
                    <a:pt x="112" y="6"/>
                    <a:pt x="114" y="5"/>
                  </a:cubicBezTo>
                  <a:cubicBezTo>
                    <a:pt x="115" y="5"/>
                    <a:pt x="116" y="4"/>
                    <a:pt x="117" y="4"/>
                  </a:cubicBezTo>
                  <a:cubicBezTo>
                    <a:pt x="118" y="4"/>
                    <a:pt x="120" y="5"/>
                    <a:pt x="122" y="6"/>
                  </a:cubicBezTo>
                  <a:cubicBezTo>
                    <a:pt x="125" y="7"/>
                    <a:pt x="126" y="9"/>
                    <a:pt x="127" y="11"/>
                  </a:cubicBezTo>
                  <a:cubicBezTo>
                    <a:pt x="128" y="13"/>
                    <a:pt x="127" y="16"/>
                    <a:pt x="126" y="19"/>
                  </a:cubicBezTo>
                  <a:cubicBezTo>
                    <a:pt x="123" y="25"/>
                    <a:pt x="116" y="30"/>
                    <a:pt x="107" y="32"/>
                  </a:cubicBezTo>
                  <a:cubicBezTo>
                    <a:pt x="106" y="32"/>
                    <a:pt x="105" y="33"/>
                    <a:pt x="105" y="34"/>
                  </a:cubicBezTo>
                  <a:cubicBezTo>
                    <a:pt x="105" y="35"/>
                    <a:pt x="105" y="36"/>
                    <a:pt x="106" y="36"/>
                  </a:cubicBezTo>
                  <a:cubicBezTo>
                    <a:pt x="107" y="36"/>
                    <a:pt x="107" y="36"/>
                    <a:pt x="107" y="36"/>
                  </a:cubicBezTo>
                  <a:cubicBezTo>
                    <a:pt x="107" y="36"/>
                    <a:pt x="107" y="36"/>
                    <a:pt x="107" y="36"/>
                  </a:cubicBezTo>
                  <a:cubicBezTo>
                    <a:pt x="125" y="40"/>
                    <a:pt x="125" y="40"/>
                    <a:pt x="125" y="40"/>
                  </a:cubicBezTo>
                  <a:cubicBezTo>
                    <a:pt x="125" y="40"/>
                    <a:pt x="125" y="40"/>
                    <a:pt x="125" y="40"/>
                  </a:cubicBezTo>
                  <a:cubicBezTo>
                    <a:pt x="125" y="40"/>
                    <a:pt x="125" y="40"/>
                    <a:pt x="125" y="40"/>
                  </a:cubicBezTo>
                  <a:cubicBezTo>
                    <a:pt x="127" y="40"/>
                    <a:pt x="127" y="40"/>
                    <a:pt x="128" y="39"/>
                  </a:cubicBezTo>
                  <a:cubicBezTo>
                    <a:pt x="128" y="38"/>
                    <a:pt x="128" y="38"/>
                    <a:pt x="127" y="37"/>
                  </a:cubicBezTo>
                  <a:cubicBezTo>
                    <a:pt x="127" y="36"/>
                    <a:pt x="127" y="36"/>
                    <a:pt x="126" y="36"/>
                  </a:cubicBezTo>
                  <a:cubicBezTo>
                    <a:pt x="116" y="34"/>
                    <a:pt x="116" y="34"/>
                    <a:pt x="116" y="34"/>
                  </a:cubicBezTo>
                  <a:cubicBezTo>
                    <a:pt x="123" y="31"/>
                    <a:pt x="128" y="26"/>
                    <a:pt x="130" y="21"/>
                  </a:cubicBezTo>
                  <a:close/>
                  <a:moveTo>
                    <a:pt x="102" y="24"/>
                  </a:moveTo>
                  <a:cubicBezTo>
                    <a:pt x="101" y="24"/>
                    <a:pt x="101" y="24"/>
                    <a:pt x="101" y="24"/>
                  </a:cubicBezTo>
                  <a:cubicBezTo>
                    <a:pt x="101" y="24"/>
                    <a:pt x="101" y="24"/>
                    <a:pt x="101" y="24"/>
                  </a:cubicBezTo>
                  <a:cubicBezTo>
                    <a:pt x="85" y="27"/>
                    <a:pt x="85" y="27"/>
                    <a:pt x="85" y="27"/>
                  </a:cubicBezTo>
                  <a:cubicBezTo>
                    <a:pt x="84" y="27"/>
                    <a:pt x="83" y="28"/>
                    <a:pt x="84" y="29"/>
                  </a:cubicBezTo>
                  <a:cubicBezTo>
                    <a:pt x="84" y="30"/>
                    <a:pt x="84" y="31"/>
                    <a:pt x="85" y="31"/>
                  </a:cubicBezTo>
                  <a:cubicBezTo>
                    <a:pt x="85" y="31"/>
                    <a:pt x="85" y="31"/>
                    <a:pt x="86" y="31"/>
                  </a:cubicBezTo>
                  <a:cubicBezTo>
                    <a:pt x="86" y="31"/>
                    <a:pt x="86" y="31"/>
                    <a:pt x="86" y="31"/>
                  </a:cubicBezTo>
                  <a:cubicBezTo>
                    <a:pt x="86" y="31"/>
                    <a:pt x="86" y="31"/>
                    <a:pt x="86" y="31"/>
                  </a:cubicBezTo>
                  <a:cubicBezTo>
                    <a:pt x="102" y="29"/>
                    <a:pt x="102" y="29"/>
                    <a:pt x="102" y="29"/>
                  </a:cubicBezTo>
                  <a:cubicBezTo>
                    <a:pt x="103" y="28"/>
                    <a:pt x="103" y="28"/>
                    <a:pt x="103" y="28"/>
                  </a:cubicBezTo>
                  <a:cubicBezTo>
                    <a:pt x="104" y="27"/>
                    <a:pt x="104" y="26"/>
                    <a:pt x="104" y="26"/>
                  </a:cubicBezTo>
                  <a:cubicBezTo>
                    <a:pt x="104" y="25"/>
                    <a:pt x="103" y="24"/>
                    <a:pt x="102" y="24"/>
                  </a:cubicBezTo>
                  <a:close/>
                  <a:moveTo>
                    <a:pt x="102" y="9"/>
                  </a:moveTo>
                  <a:cubicBezTo>
                    <a:pt x="86" y="9"/>
                    <a:pt x="86" y="9"/>
                    <a:pt x="86" y="9"/>
                  </a:cubicBezTo>
                  <a:cubicBezTo>
                    <a:pt x="85" y="9"/>
                    <a:pt x="84" y="9"/>
                    <a:pt x="84" y="11"/>
                  </a:cubicBezTo>
                  <a:cubicBezTo>
                    <a:pt x="84" y="12"/>
                    <a:pt x="85" y="12"/>
                    <a:pt x="85" y="13"/>
                  </a:cubicBezTo>
                  <a:cubicBezTo>
                    <a:pt x="86" y="13"/>
                    <a:pt x="86" y="13"/>
                    <a:pt x="86" y="13"/>
                  </a:cubicBezTo>
                  <a:cubicBezTo>
                    <a:pt x="102" y="14"/>
                    <a:pt x="102" y="14"/>
                    <a:pt x="102" y="14"/>
                  </a:cubicBezTo>
                  <a:cubicBezTo>
                    <a:pt x="102" y="14"/>
                    <a:pt x="102" y="14"/>
                    <a:pt x="102" y="14"/>
                  </a:cubicBezTo>
                  <a:cubicBezTo>
                    <a:pt x="103" y="14"/>
                    <a:pt x="104" y="13"/>
                    <a:pt x="104" y="12"/>
                  </a:cubicBezTo>
                  <a:cubicBezTo>
                    <a:pt x="104" y="11"/>
                    <a:pt x="104" y="10"/>
                    <a:pt x="104" y="10"/>
                  </a:cubicBezTo>
                  <a:cubicBezTo>
                    <a:pt x="103" y="10"/>
                    <a:pt x="103" y="9"/>
                    <a:pt x="102" y="9"/>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93" name="Freeform 170"/>
            <p:cNvSpPr/>
            <p:nvPr/>
          </p:nvSpPr>
          <p:spPr bwMode="auto">
            <a:xfrm>
              <a:off x="3673476" y="5551488"/>
              <a:ext cx="509588" cy="46038"/>
            </a:xfrm>
            <a:custGeom>
              <a:avLst/>
              <a:gdLst>
                <a:gd name="T0" fmla="*/ 0 w 188"/>
                <a:gd name="T1" fmla="*/ 7 h 17"/>
                <a:gd name="T2" fmla="*/ 10 w 188"/>
                <a:gd name="T3" fmla="*/ 17 h 17"/>
                <a:gd name="T4" fmla="*/ 177 w 188"/>
                <a:gd name="T5" fmla="*/ 17 h 17"/>
                <a:gd name="T6" fmla="*/ 188 w 188"/>
                <a:gd name="T7" fmla="*/ 7 h 17"/>
                <a:gd name="T8" fmla="*/ 188 w 188"/>
                <a:gd name="T9" fmla="*/ 0 h 17"/>
                <a:gd name="T10" fmla="*/ 0 w 188"/>
                <a:gd name="T11" fmla="*/ 0 h 17"/>
                <a:gd name="T12" fmla="*/ 0 w 188"/>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188" h="17">
                  <a:moveTo>
                    <a:pt x="0" y="7"/>
                  </a:moveTo>
                  <a:cubicBezTo>
                    <a:pt x="0" y="12"/>
                    <a:pt x="5" y="17"/>
                    <a:pt x="10" y="17"/>
                  </a:cubicBezTo>
                  <a:cubicBezTo>
                    <a:pt x="177" y="17"/>
                    <a:pt x="177" y="17"/>
                    <a:pt x="177" y="17"/>
                  </a:cubicBezTo>
                  <a:cubicBezTo>
                    <a:pt x="183" y="17"/>
                    <a:pt x="188" y="12"/>
                    <a:pt x="188" y="7"/>
                  </a:cubicBezTo>
                  <a:cubicBezTo>
                    <a:pt x="188" y="0"/>
                    <a:pt x="188" y="0"/>
                    <a:pt x="188" y="0"/>
                  </a:cubicBezTo>
                  <a:cubicBezTo>
                    <a:pt x="0" y="0"/>
                    <a:pt x="0" y="0"/>
                    <a:pt x="0" y="0"/>
                  </a:cubicBezTo>
                  <a:lnTo>
                    <a:pt x="0" y="7"/>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29" name="组合 28"/>
          <p:cNvGrpSpPr/>
          <p:nvPr/>
        </p:nvGrpSpPr>
        <p:grpSpPr>
          <a:xfrm>
            <a:off x="3976261" y="5153355"/>
            <a:ext cx="437723" cy="454452"/>
            <a:chOff x="3001963" y="5218113"/>
            <a:chExt cx="498475" cy="517525"/>
          </a:xfrm>
        </p:grpSpPr>
        <p:sp>
          <p:nvSpPr>
            <p:cNvPr id="581" name="Freeform 171"/>
            <p:cNvSpPr>
              <a:spLocks noEditPoints="1"/>
            </p:cNvSpPr>
            <p:nvPr/>
          </p:nvSpPr>
          <p:spPr bwMode="auto">
            <a:xfrm>
              <a:off x="3001963" y="5218113"/>
              <a:ext cx="498475" cy="517525"/>
            </a:xfrm>
            <a:custGeom>
              <a:avLst/>
              <a:gdLst>
                <a:gd name="T0" fmla="*/ 174 w 184"/>
                <a:gd name="T1" fmla="*/ 58 h 191"/>
                <a:gd name="T2" fmla="*/ 150 w 184"/>
                <a:gd name="T3" fmla="*/ 26 h 191"/>
                <a:gd name="T4" fmla="*/ 73 w 184"/>
                <a:gd name="T5" fmla="*/ 3 h 191"/>
                <a:gd name="T6" fmla="*/ 24 w 184"/>
                <a:gd name="T7" fmla="*/ 20 h 191"/>
                <a:gd name="T8" fmla="*/ 8 w 184"/>
                <a:gd name="T9" fmla="*/ 76 h 191"/>
                <a:gd name="T10" fmla="*/ 70 w 184"/>
                <a:gd name="T11" fmla="*/ 122 h 191"/>
                <a:gd name="T12" fmla="*/ 58 w 184"/>
                <a:gd name="T13" fmla="*/ 173 h 191"/>
                <a:gd name="T14" fmla="*/ 104 w 184"/>
                <a:gd name="T15" fmla="*/ 189 h 191"/>
                <a:gd name="T16" fmla="*/ 160 w 184"/>
                <a:gd name="T17" fmla="*/ 160 h 191"/>
                <a:gd name="T18" fmla="*/ 174 w 184"/>
                <a:gd name="T19" fmla="*/ 58 h 191"/>
                <a:gd name="T20" fmla="*/ 100 w 184"/>
                <a:gd name="T21" fmla="*/ 176 h 191"/>
                <a:gd name="T22" fmla="*/ 76 w 184"/>
                <a:gd name="T23" fmla="*/ 155 h 191"/>
                <a:gd name="T24" fmla="*/ 102 w 184"/>
                <a:gd name="T25" fmla="*/ 136 h 191"/>
                <a:gd name="T26" fmla="*/ 126 w 184"/>
                <a:gd name="T27" fmla="*/ 157 h 191"/>
                <a:gd name="T28" fmla="*/ 100 w 184"/>
                <a:gd name="T29" fmla="*/ 17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191">
                  <a:moveTo>
                    <a:pt x="174" y="58"/>
                  </a:moveTo>
                  <a:cubicBezTo>
                    <a:pt x="170" y="45"/>
                    <a:pt x="161" y="34"/>
                    <a:pt x="150" y="26"/>
                  </a:cubicBezTo>
                  <a:cubicBezTo>
                    <a:pt x="130" y="9"/>
                    <a:pt x="100" y="0"/>
                    <a:pt x="73" y="3"/>
                  </a:cubicBezTo>
                  <a:cubicBezTo>
                    <a:pt x="65" y="3"/>
                    <a:pt x="39" y="7"/>
                    <a:pt x="24" y="20"/>
                  </a:cubicBezTo>
                  <a:cubicBezTo>
                    <a:pt x="6" y="35"/>
                    <a:pt x="0" y="61"/>
                    <a:pt x="8" y="76"/>
                  </a:cubicBezTo>
                  <a:cubicBezTo>
                    <a:pt x="23" y="104"/>
                    <a:pt x="66" y="102"/>
                    <a:pt x="70" y="122"/>
                  </a:cubicBezTo>
                  <a:cubicBezTo>
                    <a:pt x="74" y="145"/>
                    <a:pt x="47" y="148"/>
                    <a:pt x="58" y="173"/>
                  </a:cubicBezTo>
                  <a:cubicBezTo>
                    <a:pt x="65" y="189"/>
                    <a:pt x="90" y="191"/>
                    <a:pt x="104" y="189"/>
                  </a:cubicBezTo>
                  <a:cubicBezTo>
                    <a:pt x="126" y="187"/>
                    <a:pt x="146" y="178"/>
                    <a:pt x="160" y="160"/>
                  </a:cubicBezTo>
                  <a:cubicBezTo>
                    <a:pt x="180" y="134"/>
                    <a:pt x="184" y="89"/>
                    <a:pt x="174" y="58"/>
                  </a:cubicBezTo>
                  <a:close/>
                  <a:moveTo>
                    <a:pt x="100" y="176"/>
                  </a:moveTo>
                  <a:cubicBezTo>
                    <a:pt x="86" y="175"/>
                    <a:pt x="75" y="166"/>
                    <a:pt x="76" y="155"/>
                  </a:cubicBezTo>
                  <a:cubicBezTo>
                    <a:pt x="76" y="144"/>
                    <a:pt x="88" y="136"/>
                    <a:pt x="102" y="136"/>
                  </a:cubicBezTo>
                  <a:cubicBezTo>
                    <a:pt x="116" y="137"/>
                    <a:pt x="127" y="146"/>
                    <a:pt x="126" y="157"/>
                  </a:cubicBezTo>
                  <a:cubicBezTo>
                    <a:pt x="126" y="168"/>
                    <a:pt x="114" y="176"/>
                    <a:pt x="100" y="17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2" name="Oval 172"/>
            <p:cNvSpPr>
              <a:spLocks noChangeArrowheads="1"/>
            </p:cNvSpPr>
            <p:nvPr/>
          </p:nvSpPr>
          <p:spPr bwMode="auto">
            <a:xfrm>
              <a:off x="3051176" y="5334001"/>
              <a:ext cx="88900" cy="889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3" name="Oval 173"/>
            <p:cNvSpPr>
              <a:spLocks noChangeArrowheads="1"/>
            </p:cNvSpPr>
            <p:nvPr/>
          </p:nvSpPr>
          <p:spPr bwMode="auto">
            <a:xfrm>
              <a:off x="3149601" y="5257801"/>
              <a:ext cx="88900" cy="92075"/>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4" name="Oval 174"/>
            <p:cNvSpPr>
              <a:spLocks noChangeArrowheads="1"/>
            </p:cNvSpPr>
            <p:nvPr/>
          </p:nvSpPr>
          <p:spPr bwMode="auto">
            <a:xfrm>
              <a:off x="3276601" y="5283201"/>
              <a:ext cx="88900" cy="88900"/>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5" name="Oval 175"/>
            <p:cNvSpPr>
              <a:spLocks noChangeArrowheads="1"/>
            </p:cNvSpPr>
            <p:nvPr/>
          </p:nvSpPr>
          <p:spPr bwMode="auto">
            <a:xfrm>
              <a:off x="3360738" y="5372101"/>
              <a:ext cx="92075" cy="92075"/>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6" name="Oval 176"/>
            <p:cNvSpPr>
              <a:spLocks noChangeArrowheads="1"/>
            </p:cNvSpPr>
            <p:nvPr/>
          </p:nvSpPr>
          <p:spPr bwMode="auto">
            <a:xfrm>
              <a:off x="3360738" y="5491163"/>
              <a:ext cx="92075" cy="889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0" name="组合 29"/>
          <p:cNvGrpSpPr/>
          <p:nvPr/>
        </p:nvGrpSpPr>
        <p:grpSpPr>
          <a:xfrm>
            <a:off x="3169628" y="5167295"/>
            <a:ext cx="446088" cy="427966"/>
            <a:chOff x="2320926" y="5233988"/>
            <a:chExt cx="508000" cy="487363"/>
          </a:xfrm>
        </p:grpSpPr>
        <p:sp>
          <p:nvSpPr>
            <p:cNvPr id="576" name="Freeform 177"/>
            <p:cNvSpPr/>
            <p:nvPr/>
          </p:nvSpPr>
          <p:spPr bwMode="auto">
            <a:xfrm>
              <a:off x="2320926" y="5233988"/>
              <a:ext cx="508000" cy="487363"/>
            </a:xfrm>
            <a:custGeom>
              <a:avLst/>
              <a:gdLst>
                <a:gd name="T0" fmla="*/ 89 w 188"/>
                <a:gd name="T1" fmla="*/ 3 h 180"/>
                <a:gd name="T2" fmla="*/ 94 w 188"/>
                <a:gd name="T3" fmla="*/ 0 h 180"/>
                <a:gd name="T4" fmla="*/ 99 w 188"/>
                <a:gd name="T5" fmla="*/ 3 h 180"/>
                <a:gd name="T6" fmla="*/ 125 w 188"/>
                <a:gd name="T7" fmla="*/ 56 h 180"/>
                <a:gd name="T8" fmla="*/ 183 w 188"/>
                <a:gd name="T9" fmla="*/ 65 h 180"/>
                <a:gd name="T10" fmla="*/ 187 w 188"/>
                <a:gd name="T11" fmla="*/ 68 h 180"/>
                <a:gd name="T12" fmla="*/ 186 w 188"/>
                <a:gd name="T13" fmla="*/ 74 h 180"/>
                <a:gd name="T14" fmla="*/ 144 w 188"/>
                <a:gd name="T15" fmla="*/ 115 h 180"/>
                <a:gd name="T16" fmla="*/ 154 w 188"/>
                <a:gd name="T17" fmla="*/ 173 h 180"/>
                <a:gd name="T18" fmla="*/ 152 w 188"/>
                <a:gd name="T19" fmla="*/ 178 h 180"/>
                <a:gd name="T20" fmla="*/ 146 w 188"/>
                <a:gd name="T21" fmla="*/ 179 h 180"/>
                <a:gd name="T22" fmla="*/ 94 w 188"/>
                <a:gd name="T23" fmla="*/ 151 h 180"/>
                <a:gd name="T24" fmla="*/ 42 w 188"/>
                <a:gd name="T25" fmla="*/ 179 h 180"/>
                <a:gd name="T26" fmla="*/ 36 w 188"/>
                <a:gd name="T27" fmla="*/ 178 h 180"/>
                <a:gd name="T28" fmla="*/ 34 w 188"/>
                <a:gd name="T29" fmla="*/ 173 h 180"/>
                <a:gd name="T30" fmla="*/ 44 w 188"/>
                <a:gd name="T31" fmla="*/ 115 h 180"/>
                <a:gd name="T32" fmla="*/ 2 w 188"/>
                <a:gd name="T33" fmla="*/ 74 h 180"/>
                <a:gd name="T34" fmla="*/ 0 w 188"/>
                <a:gd name="T35" fmla="*/ 68 h 180"/>
                <a:gd name="T36" fmla="*/ 5 w 188"/>
                <a:gd name="T37" fmla="*/ 65 h 180"/>
                <a:gd name="T38" fmla="*/ 63 w 188"/>
                <a:gd name="T39" fmla="*/ 56 h 180"/>
                <a:gd name="T40" fmla="*/ 89 w 188"/>
                <a:gd name="T41"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0">
                  <a:moveTo>
                    <a:pt x="89" y="3"/>
                  </a:moveTo>
                  <a:cubicBezTo>
                    <a:pt x="90" y="2"/>
                    <a:pt x="92" y="0"/>
                    <a:pt x="94" y="0"/>
                  </a:cubicBezTo>
                  <a:cubicBezTo>
                    <a:pt x="96" y="0"/>
                    <a:pt x="98" y="2"/>
                    <a:pt x="99" y="3"/>
                  </a:cubicBezTo>
                  <a:cubicBezTo>
                    <a:pt x="125" y="56"/>
                    <a:pt x="125" y="56"/>
                    <a:pt x="125" y="56"/>
                  </a:cubicBezTo>
                  <a:cubicBezTo>
                    <a:pt x="183" y="65"/>
                    <a:pt x="183" y="65"/>
                    <a:pt x="183" y="65"/>
                  </a:cubicBezTo>
                  <a:cubicBezTo>
                    <a:pt x="185" y="65"/>
                    <a:pt x="187" y="66"/>
                    <a:pt x="187" y="68"/>
                  </a:cubicBezTo>
                  <a:cubicBezTo>
                    <a:pt x="188" y="70"/>
                    <a:pt x="187" y="72"/>
                    <a:pt x="186" y="74"/>
                  </a:cubicBezTo>
                  <a:cubicBezTo>
                    <a:pt x="144" y="115"/>
                    <a:pt x="144" y="115"/>
                    <a:pt x="144" y="115"/>
                  </a:cubicBezTo>
                  <a:cubicBezTo>
                    <a:pt x="154" y="173"/>
                    <a:pt x="154" y="173"/>
                    <a:pt x="154" y="173"/>
                  </a:cubicBezTo>
                  <a:cubicBezTo>
                    <a:pt x="154" y="175"/>
                    <a:pt x="153" y="177"/>
                    <a:pt x="152" y="178"/>
                  </a:cubicBezTo>
                  <a:cubicBezTo>
                    <a:pt x="150" y="179"/>
                    <a:pt x="148" y="180"/>
                    <a:pt x="146" y="179"/>
                  </a:cubicBezTo>
                  <a:cubicBezTo>
                    <a:pt x="94" y="151"/>
                    <a:pt x="94" y="151"/>
                    <a:pt x="94" y="151"/>
                  </a:cubicBezTo>
                  <a:cubicBezTo>
                    <a:pt x="42" y="179"/>
                    <a:pt x="42" y="179"/>
                    <a:pt x="42" y="179"/>
                  </a:cubicBezTo>
                  <a:cubicBezTo>
                    <a:pt x="40" y="180"/>
                    <a:pt x="38" y="180"/>
                    <a:pt x="36" y="178"/>
                  </a:cubicBezTo>
                  <a:cubicBezTo>
                    <a:pt x="34" y="177"/>
                    <a:pt x="34" y="175"/>
                    <a:pt x="34" y="173"/>
                  </a:cubicBezTo>
                  <a:cubicBezTo>
                    <a:pt x="44" y="115"/>
                    <a:pt x="44" y="115"/>
                    <a:pt x="44" y="115"/>
                  </a:cubicBezTo>
                  <a:cubicBezTo>
                    <a:pt x="2" y="74"/>
                    <a:pt x="2" y="74"/>
                    <a:pt x="2" y="74"/>
                  </a:cubicBezTo>
                  <a:cubicBezTo>
                    <a:pt x="0" y="72"/>
                    <a:pt x="0" y="70"/>
                    <a:pt x="0" y="68"/>
                  </a:cubicBezTo>
                  <a:cubicBezTo>
                    <a:pt x="1" y="66"/>
                    <a:pt x="3" y="65"/>
                    <a:pt x="5" y="65"/>
                  </a:cubicBezTo>
                  <a:cubicBezTo>
                    <a:pt x="63" y="56"/>
                    <a:pt x="63" y="56"/>
                    <a:pt x="63" y="56"/>
                  </a:cubicBezTo>
                  <a:lnTo>
                    <a:pt x="89" y="3"/>
                  </a:lnTo>
                  <a:close/>
                </a:path>
              </a:pathLst>
            </a:custGeom>
            <a:solidFill>
              <a:srgbClr val="EECC4B"/>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7" name="Oval 178"/>
            <p:cNvSpPr>
              <a:spLocks noChangeArrowheads="1"/>
            </p:cNvSpPr>
            <p:nvPr/>
          </p:nvSpPr>
          <p:spPr bwMode="auto">
            <a:xfrm>
              <a:off x="2470151" y="5422901"/>
              <a:ext cx="55563" cy="571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8" name="Oval 179"/>
            <p:cNvSpPr>
              <a:spLocks noChangeArrowheads="1"/>
            </p:cNvSpPr>
            <p:nvPr/>
          </p:nvSpPr>
          <p:spPr bwMode="auto">
            <a:xfrm>
              <a:off x="2620963" y="5422901"/>
              <a:ext cx="57150" cy="571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9" name="Freeform 180"/>
            <p:cNvSpPr/>
            <p:nvPr/>
          </p:nvSpPr>
          <p:spPr bwMode="auto">
            <a:xfrm>
              <a:off x="2525713" y="5475288"/>
              <a:ext cx="98425" cy="47625"/>
            </a:xfrm>
            <a:custGeom>
              <a:avLst/>
              <a:gdLst>
                <a:gd name="T0" fmla="*/ 36 w 36"/>
                <a:gd name="T1" fmla="*/ 18 h 18"/>
                <a:gd name="T2" fmla="*/ 32 w 36"/>
                <a:gd name="T3" fmla="*/ 18 h 18"/>
                <a:gd name="T4" fmla="*/ 18 w 36"/>
                <a:gd name="T5" fmla="*/ 4 h 18"/>
                <a:gd name="T6" fmla="*/ 4 w 36"/>
                <a:gd name="T7" fmla="*/ 18 h 18"/>
                <a:gd name="T8" fmla="*/ 0 w 36"/>
                <a:gd name="T9" fmla="*/ 18 h 18"/>
                <a:gd name="T10" fmla="*/ 18 w 36"/>
                <a:gd name="T11" fmla="*/ 0 h 18"/>
                <a:gd name="T12" fmla="*/ 36 w 36"/>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36" y="18"/>
                  </a:moveTo>
                  <a:cubicBezTo>
                    <a:pt x="32" y="18"/>
                    <a:pt x="32" y="18"/>
                    <a:pt x="32" y="18"/>
                  </a:cubicBezTo>
                  <a:cubicBezTo>
                    <a:pt x="32" y="10"/>
                    <a:pt x="26" y="4"/>
                    <a:pt x="18" y="4"/>
                  </a:cubicBezTo>
                  <a:cubicBezTo>
                    <a:pt x="10" y="4"/>
                    <a:pt x="4" y="10"/>
                    <a:pt x="4" y="18"/>
                  </a:cubicBezTo>
                  <a:cubicBezTo>
                    <a:pt x="0" y="18"/>
                    <a:pt x="0" y="18"/>
                    <a:pt x="0" y="18"/>
                  </a:cubicBezTo>
                  <a:cubicBezTo>
                    <a:pt x="0" y="8"/>
                    <a:pt x="8" y="0"/>
                    <a:pt x="18" y="0"/>
                  </a:cubicBezTo>
                  <a:cubicBezTo>
                    <a:pt x="28" y="0"/>
                    <a:pt x="36" y="8"/>
                    <a:pt x="36" y="18"/>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80" name="Freeform 181"/>
            <p:cNvSpPr/>
            <p:nvPr/>
          </p:nvSpPr>
          <p:spPr bwMode="auto">
            <a:xfrm>
              <a:off x="2490788" y="5522913"/>
              <a:ext cx="168275" cy="71438"/>
            </a:xfrm>
            <a:custGeom>
              <a:avLst/>
              <a:gdLst>
                <a:gd name="T0" fmla="*/ 31 w 62"/>
                <a:gd name="T1" fmla="*/ 26 h 26"/>
                <a:gd name="T2" fmla="*/ 0 w 62"/>
                <a:gd name="T3" fmla="*/ 0 h 26"/>
                <a:gd name="T4" fmla="*/ 4 w 62"/>
                <a:gd name="T5" fmla="*/ 0 h 26"/>
                <a:gd name="T6" fmla="*/ 31 w 62"/>
                <a:gd name="T7" fmla="*/ 22 h 26"/>
                <a:gd name="T8" fmla="*/ 58 w 62"/>
                <a:gd name="T9" fmla="*/ 0 h 26"/>
                <a:gd name="T10" fmla="*/ 62 w 62"/>
                <a:gd name="T11" fmla="*/ 0 h 26"/>
                <a:gd name="T12" fmla="*/ 31 w 6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2" h="26">
                  <a:moveTo>
                    <a:pt x="31" y="26"/>
                  </a:moveTo>
                  <a:cubicBezTo>
                    <a:pt x="14" y="26"/>
                    <a:pt x="0" y="14"/>
                    <a:pt x="0" y="0"/>
                  </a:cubicBezTo>
                  <a:cubicBezTo>
                    <a:pt x="4" y="0"/>
                    <a:pt x="4" y="0"/>
                    <a:pt x="4" y="0"/>
                  </a:cubicBezTo>
                  <a:cubicBezTo>
                    <a:pt x="4" y="12"/>
                    <a:pt x="16" y="22"/>
                    <a:pt x="31" y="22"/>
                  </a:cubicBezTo>
                  <a:cubicBezTo>
                    <a:pt x="46" y="22"/>
                    <a:pt x="58" y="12"/>
                    <a:pt x="58" y="0"/>
                  </a:cubicBezTo>
                  <a:cubicBezTo>
                    <a:pt x="62" y="0"/>
                    <a:pt x="62" y="0"/>
                    <a:pt x="62" y="0"/>
                  </a:cubicBezTo>
                  <a:cubicBezTo>
                    <a:pt x="62" y="14"/>
                    <a:pt x="48" y="26"/>
                    <a:pt x="31" y="26"/>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1" name="组合 30"/>
          <p:cNvGrpSpPr/>
          <p:nvPr/>
        </p:nvGrpSpPr>
        <p:grpSpPr>
          <a:xfrm>
            <a:off x="2410393" y="5157538"/>
            <a:ext cx="398691" cy="450270"/>
            <a:chOff x="1671638" y="5222876"/>
            <a:chExt cx="454025" cy="512763"/>
          </a:xfrm>
        </p:grpSpPr>
        <p:sp>
          <p:nvSpPr>
            <p:cNvPr id="552" name="Freeform 182"/>
            <p:cNvSpPr/>
            <p:nvPr/>
          </p:nvSpPr>
          <p:spPr bwMode="auto">
            <a:xfrm>
              <a:off x="1727201" y="5284788"/>
              <a:ext cx="60325" cy="68263"/>
            </a:xfrm>
            <a:custGeom>
              <a:avLst/>
              <a:gdLst>
                <a:gd name="T0" fmla="*/ 38 w 38"/>
                <a:gd name="T1" fmla="*/ 33 h 43"/>
                <a:gd name="T2" fmla="*/ 26 w 38"/>
                <a:gd name="T3" fmla="*/ 43 h 43"/>
                <a:gd name="T4" fmla="*/ 0 w 38"/>
                <a:gd name="T5" fmla="*/ 11 h 43"/>
                <a:gd name="T6" fmla="*/ 14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26" y="43"/>
                  </a:lnTo>
                  <a:lnTo>
                    <a:pt x="0" y="11"/>
                  </a:lnTo>
                  <a:lnTo>
                    <a:pt x="14" y="0"/>
                  </a:lnTo>
                  <a:lnTo>
                    <a:pt x="38" y="33"/>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3" name="Freeform 183"/>
            <p:cNvSpPr/>
            <p:nvPr/>
          </p:nvSpPr>
          <p:spPr bwMode="auto">
            <a:xfrm>
              <a:off x="2009776" y="5284788"/>
              <a:ext cx="61913" cy="68263"/>
            </a:xfrm>
            <a:custGeom>
              <a:avLst/>
              <a:gdLst>
                <a:gd name="T0" fmla="*/ 0 w 39"/>
                <a:gd name="T1" fmla="*/ 33 h 43"/>
                <a:gd name="T2" fmla="*/ 13 w 39"/>
                <a:gd name="T3" fmla="*/ 43 h 43"/>
                <a:gd name="T4" fmla="*/ 39 w 39"/>
                <a:gd name="T5" fmla="*/ 11 h 43"/>
                <a:gd name="T6" fmla="*/ 25 w 39"/>
                <a:gd name="T7" fmla="*/ 0 h 43"/>
                <a:gd name="T8" fmla="*/ 0 w 39"/>
                <a:gd name="T9" fmla="*/ 33 h 43"/>
              </a:gdLst>
              <a:ahLst/>
              <a:cxnLst>
                <a:cxn ang="0">
                  <a:pos x="T0" y="T1"/>
                </a:cxn>
                <a:cxn ang="0">
                  <a:pos x="T2" y="T3"/>
                </a:cxn>
                <a:cxn ang="0">
                  <a:pos x="T4" y="T5"/>
                </a:cxn>
                <a:cxn ang="0">
                  <a:pos x="T6" y="T7"/>
                </a:cxn>
                <a:cxn ang="0">
                  <a:pos x="T8" y="T9"/>
                </a:cxn>
              </a:cxnLst>
              <a:rect l="0" t="0" r="r" b="b"/>
              <a:pathLst>
                <a:path w="39" h="43">
                  <a:moveTo>
                    <a:pt x="0" y="33"/>
                  </a:moveTo>
                  <a:lnTo>
                    <a:pt x="13" y="43"/>
                  </a:lnTo>
                  <a:lnTo>
                    <a:pt x="39" y="11"/>
                  </a:lnTo>
                  <a:lnTo>
                    <a:pt x="25" y="0"/>
                  </a:lnTo>
                  <a:lnTo>
                    <a:pt x="0" y="33"/>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4" name="Freeform 184"/>
            <p:cNvSpPr/>
            <p:nvPr/>
          </p:nvSpPr>
          <p:spPr bwMode="auto">
            <a:xfrm>
              <a:off x="1671638" y="5222876"/>
              <a:ext cx="128588" cy="130175"/>
            </a:xfrm>
            <a:custGeom>
              <a:avLst/>
              <a:gdLst>
                <a:gd name="T0" fmla="*/ 26 w 48"/>
                <a:gd name="T1" fmla="*/ 0 h 48"/>
                <a:gd name="T2" fmla="*/ 0 w 48"/>
                <a:gd name="T3" fmla="*/ 27 h 48"/>
                <a:gd name="T4" fmla="*/ 9 w 48"/>
                <a:gd name="T5" fmla="*/ 48 h 48"/>
                <a:gd name="T6" fmla="*/ 48 w 48"/>
                <a:gd name="T7" fmla="*/ 14 h 48"/>
                <a:gd name="T8" fmla="*/ 26 w 48"/>
                <a:gd name="T9" fmla="*/ 0 h 48"/>
              </a:gdLst>
              <a:ahLst/>
              <a:cxnLst>
                <a:cxn ang="0">
                  <a:pos x="T0" y="T1"/>
                </a:cxn>
                <a:cxn ang="0">
                  <a:pos x="T2" y="T3"/>
                </a:cxn>
                <a:cxn ang="0">
                  <a:pos x="T4" y="T5"/>
                </a:cxn>
                <a:cxn ang="0">
                  <a:pos x="T6" y="T7"/>
                </a:cxn>
                <a:cxn ang="0">
                  <a:pos x="T8" y="T9"/>
                </a:cxn>
              </a:cxnLst>
              <a:rect l="0" t="0" r="r" b="b"/>
              <a:pathLst>
                <a:path w="48" h="48">
                  <a:moveTo>
                    <a:pt x="26" y="0"/>
                  </a:moveTo>
                  <a:cubicBezTo>
                    <a:pt x="11" y="0"/>
                    <a:pt x="0" y="12"/>
                    <a:pt x="0" y="27"/>
                  </a:cubicBezTo>
                  <a:cubicBezTo>
                    <a:pt x="0" y="35"/>
                    <a:pt x="3" y="43"/>
                    <a:pt x="9" y="48"/>
                  </a:cubicBezTo>
                  <a:cubicBezTo>
                    <a:pt x="19" y="38"/>
                    <a:pt x="37" y="22"/>
                    <a:pt x="48" y="14"/>
                  </a:cubicBezTo>
                  <a:cubicBezTo>
                    <a:pt x="44" y="6"/>
                    <a:pt x="35" y="0"/>
                    <a:pt x="26"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5" name="Freeform 185"/>
            <p:cNvSpPr/>
            <p:nvPr/>
          </p:nvSpPr>
          <p:spPr bwMode="auto">
            <a:xfrm>
              <a:off x="1992313" y="5222876"/>
              <a:ext cx="133350" cy="127000"/>
            </a:xfrm>
            <a:custGeom>
              <a:avLst/>
              <a:gdLst>
                <a:gd name="T0" fmla="*/ 23 w 49"/>
                <a:gd name="T1" fmla="*/ 0 h 47"/>
                <a:gd name="T2" fmla="*/ 49 w 49"/>
                <a:gd name="T3" fmla="*/ 27 h 47"/>
                <a:gd name="T4" fmla="*/ 40 w 49"/>
                <a:gd name="T5" fmla="*/ 47 h 47"/>
                <a:gd name="T6" fmla="*/ 0 w 49"/>
                <a:gd name="T7" fmla="*/ 14 h 47"/>
                <a:gd name="T8" fmla="*/ 23 w 49"/>
                <a:gd name="T9" fmla="*/ 0 h 47"/>
              </a:gdLst>
              <a:ahLst/>
              <a:cxnLst>
                <a:cxn ang="0">
                  <a:pos x="T0" y="T1"/>
                </a:cxn>
                <a:cxn ang="0">
                  <a:pos x="T2" y="T3"/>
                </a:cxn>
                <a:cxn ang="0">
                  <a:pos x="T4" y="T5"/>
                </a:cxn>
                <a:cxn ang="0">
                  <a:pos x="T6" y="T7"/>
                </a:cxn>
                <a:cxn ang="0">
                  <a:pos x="T8" y="T9"/>
                </a:cxn>
              </a:cxnLst>
              <a:rect l="0" t="0" r="r" b="b"/>
              <a:pathLst>
                <a:path w="49" h="47">
                  <a:moveTo>
                    <a:pt x="23" y="0"/>
                  </a:moveTo>
                  <a:cubicBezTo>
                    <a:pt x="37" y="0"/>
                    <a:pt x="49" y="12"/>
                    <a:pt x="49" y="27"/>
                  </a:cubicBezTo>
                  <a:cubicBezTo>
                    <a:pt x="49" y="35"/>
                    <a:pt x="46" y="42"/>
                    <a:pt x="40" y="47"/>
                  </a:cubicBezTo>
                  <a:cubicBezTo>
                    <a:pt x="29" y="38"/>
                    <a:pt x="12" y="22"/>
                    <a:pt x="0" y="14"/>
                  </a:cubicBezTo>
                  <a:cubicBezTo>
                    <a:pt x="5" y="6"/>
                    <a:pt x="13" y="0"/>
                    <a:pt x="23"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6" name="Rectangle 186"/>
            <p:cNvSpPr>
              <a:spLocks noChangeArrowheads="1"/>
            </p:cNvSpPr>
            <p:nvPr/>
          </p:nvSpPr>
          <p:spPr bwMode="auto">
            <a:xfrm>
              <a:off x="1884363" y="5233988"/>
              <a:ext cx="25400" cy="46038"/>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7" name="Freeform 187"/>
            <p:cNvSpPr/>
            <p:nvPr/>
          </p:nvSpPr>
          <p:spPr bwMode="auto">
            <a:xfrm>
              <a:off x="1836738" y="5222876"/>
              <a:ext cx="123825" cy="19050"/>
            </a:xfrm>
            <a:custGeom>
              <a:avLst/>
              <a:gdLst>
                <a:gd name="T0" fmla="*/ 46 w 46"/>
                <a:gd name="T1" fmla="*/ 4 h 7"/>
                <a:gd name="T2" fmla="*/ 42 w 46"/>
                <a:gd name="T3" fmla="*/ 7 h 7"/>
                <a:gd name="T4" fmla="*/ 4 w 46"/>
                <a:gd name="T5" fmla="*/ 7 h 7"/>
                <a:gd name="T6" fmla="*/ 0 w 46"/>
                <a:gd name="T7" fmla="*/ 4 h 7"/>
                <a:gd name="T8" fmla="*/ 0 w 46"/>
                <a:gd name="T9" fmla="*/ 4 h 7"/>
                <a:gd name="T10" fmla="*/ 4 w 46"/>
                <a:gd name="T11" fmla="*/ 0 h 7"/>
                <a:gd name="T12" fmla="*/ 42 w 46"/>
                <a:gd name="T13" fmla="*/ 0 h 7"/>
                <a:gd name="T14" fmla="*/ 46 w 46"/>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
                  <a:moveTo>
                    <a:pt x="46" y="4"/>
                  </a:moveTo>
                  <a:cubicBezTo>
                    <a:pt x="46" y="6"/>
                    <a:pt x="44" y="7"/>
                    <a:pt x="42" y="7"/>
                  </a:cubicBezTo>
                  <a:cubicBezTo>
                    <a:pt x="4" y="7"/>
                    <a:pt x="4" y="7"/>
                    <a:pt x="4" y="7"/>
                  </a:cubicBezTo>
                  <a:cubicBezTo>
                    <a:pt x="2" y="7"/>
                    <a:pt x="0" y="6"/>
                    <a:pt x="0" y="4"/>
                  </a:cubicBezTo>
                  <a:cubicBezTo>
                    <a:pt x="0" y="4"/>
                    <a:pt x="0" y="4"/>
                    <a:pt x="0" y="4"/>
                  </a:cubicBezTo>
                  <a:cubicBezTo>
                    <a:pt x="0" y="2"/>
                    <a:pt x="2" y="0"/>
                    <a:pt x="4" y="0"/>
                  </a:cubicBezTo>
                  <a:cubicBezTo>
                    <a:pt x="42" y="0"/>
                    <a:pt x="42" y="0"/>
                    <a:pt x="42" y="0"/>
                  </a:cubicBezTo>
                  <a:cubicBezTo>
                    <a:pt x="44" y="0"/>
                    <a:pt x="46" y="2"/>
                    <a:pt x="4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8" name="Freeform 188"/>
            <p:cNvSpPr/>
            <p:nvPr/>
          </p:nvSpPr>
          <p:spPr bwMode="auto">
            <a:xfrm>
              <a:off x="1738313" y="5572126"/>
              <a:ext cx="111125" cy="163513"/>
            </a:xfrm>
            <a:custGeom>
              <a:avLst/>
              <a:gdLst>
                <a:gd name="T0" fmla="*/ 12 w 41"/>
                <a:gd name="T1" fmla="*/ 56 h 60"/>
                <a:gd name="T2" fmla="*/ 4 w 41"/>
                <a:gd name="T3" fmla="*/ 58 h 60"/>
                <a:gd name="T4" fmla="*/ 4 w 41"/>
                <a:gd name="T5" fmla="*/ 58 h 60"/>
                <a:gd name="T6" fmla="*/ 2 w 41"/>
                <a:gd name="T7" fmla="*/ 49 h 60"/>
                <a:gd name="T8" fmla="*/ 29 w 41"/>
                <a:gd name="T9" fmla="*/ 4 h 60"/>
                <a:gd name="T10" fmla="*/ 37 w 41"/>
                <a:gd name="T11" fmla="*/ 1 h 60"/>
                <a:gd name="T12" fmla="*/ 37 w 41"/>
                <a:gd name="T13" fmla="*/ 1 h 60"/>
                <a:gd name="T14" fmla="*/ 39 w 41"/>
                <a:gd name="T15" fmla="*/ 10 h 60"/>
                <a:gd name="T16" fmla="*/ 12 w 41"/>
                <a:gd name="T1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60">
                  <a:moveTo>
                    <a:pt x="12" y="56"/>
                  </a:moveTo>
                  <a:cubicBezTo>
                    <a:pt x="10" y="59"/>
                    <a:pt x="7" y="60"/>
                    <a:pt x="4" y="58"/>
                  </a:cubicBezTo>
                  <a:cubicBezTo>
                    <a:pt x="4" y="58"/>
                    <a:pt x="4" y="58"/>
                    <a:pt x="4" y="58"/>
                  </a:cubicBezTo>
                  <a:cubicBezTo>
                    <a:pt x="1" y="56"/>
                    <a:pt x="0" y="52"/>
                    <a:pt x="2" y="49"/>
                  </a:cubicBezTo>
                  <a:cubicBezTo>
                    <a:pt x="29" y="4"/>
                    <a:pt x="29" y="4"/>
                    <a:pt x="29" y="4"/>
                  </a:cubicBezTo>
                  <a:cubicBezTo>
                    <a:pt x="31" y="1"/>
                    <a:pt x="34" y="0"/>
                    <a:pt x="37" y="1"/>
                  </a:cubicBezTo>
                  <a:cubicBezTo>
                    <a:pt x="37" y="1"/>
                    <a:pt x="37" y="1"/>
                    <a:pt x="37" y="1"/>
                  </a:cubicBezTo>
                  <a:cubicBezTo>
                    <a:pt x="40" y="3"/>
                    <a:pt x="41" y="7"/>
                    <a:pt x="39" y="10"/>
                  </a:cubicBezTo>
                  <a:lnTo>
                    <a:pt x="12" y="5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9" name="Freeform 189"/>
            <p:cNvSpPr/>
            <p:nvPr/>
          </p:nvSpPr>
          <p:spPr bwMode="auto">
            <a:xfrm>
              <a:off x="1946276" y="5572126"/>
              <a:ext cx="111125" cy="163513"/>
            </a:xfrm>
            <a:custGeom>
              <a:avLst/>
              <a:gdLst>
                <a:gd name="T0" fmla="*/ 29 w 41"/>
                <a:gd name="T1" fmla="*/ 56 h 60"/>
                <a:gd name="T2" fmla="*/ 37 w 41"/>
                <a:gd name="T3" fmla="*/ 58 h 60"/>
                <a:gd name="T4" fmla="*/ 37 w 41"/>
                <a:gd name="T5" fmla="*/ 58 h 60"/>
                <a:gd name="T6" fmla="*/ 39 w 41"/>
                <a:gd name="T7" fmla="*/ 49 h 60"/>
                <a:gd name="T8" fmla="*/ 12 w 41"/>
                <a:gd name="T9" fmla="*/ 4 h 60"/>
                <a:gd name="T10" fmla="*/ 3 w 41"/>
                <a:gd name="T11" fmla="*/ 1 h 60"/>
                <a:gd name="T12" fmla="*/ 3 w 41"/>
                <a:gd name="T13" fmla="*/ 1 h 60"/>
                <a:gd name="T14" fmla="*/ 1 w 41"/>
                <a:gd name="T15" fmla="*/ 10 h 60"/>
                <a:gd name="T16" fmla="*/ 29 w 41"/>
                <a:gd name="T1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60">
                  <a:moveTo>
                    <a:pt x="29" y="56"/>
                  </a:moveTo>
                  <a:cubicBezTo>
                    <a:pt x="30" y="59"/>
                    <a:pt x="34" y="60"/>
                    <a:pt x="37" y="58"/>
                  </a:cubicBezTo>
                  <a:cubicBezTo>
                    <a:pt x="37" y="58"/>
                    <a:pt x="37" y="58"/>
                    <a:pt x="37" y="58"/>
                  </a:cubicBezTo>
                  <a:cubicBezTo>
                    <a:pt x="40" y="56"/>
                    <a:pt x="41" y="52"/>
                    <a:pt x="39" y="49"/>
                  </a:cubicBezTo>
                  <a:cubicBezTo>
                    <a:pt x="12" y="4"/>
                    <a:pt x="12" y="4"/>
                    <a:pt x="12" y="4"/>
                  </a:cubicBezTo>
                  <a:cubicBezTo>
                    <a:pt x="10" y="1"/>
                    <a:pt x="6" y="0"/>
                    <a:pt x="3" y="1"/>
                  </a:cubicBezTo>
                  <a:cubicBezTo>
                    <a:pt x="3" y="1"/>
                    <a:pt x="3" y="1"/>
                    <a:pt x="3" y="1"/>
                  </a:cubicBezTo>
                  <a:cubicBezTo>
                    <a:pt x="1" y="3"/>
                    <a:pt x="0" y="7"/>
                    <a:pt x="1" y="10"/>
                  </a:cubicBezTo>
                  <a:lnTo>
                    <a:pt x="29" y="5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0" name="Oval 190"/>
            <p:cNvSpPr>
              <a:spLocks noChangeArrowheads="1"/>
            </p:cNvSpPr>
            <p:nvPr/>
          </p:nvSpPr>
          <p:spPr bwMode="auto">
            <a:xfrm>
              <a:off x="1687513" y="5273676"/>
              <a:ext cx="422275" cy="423863"/>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1" name="Oval 191"/>
            <p:cNvSpPr>
              <a:spLocks noChangeArrowheads="1"/>
            </p:cNvSpPr>
            <p:nvPr/>
          </p:nvSpPr>
          <p:spPr bwMode="auto">
            <a:xfrm>
              <a:off x="1708151" y="5295901"/>
              <a:ext cx="376238" cy="376238"/>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2" name="Freeform 192"/>
            <p:cNvSpPr/>
            <p:nvPr/>
          </p:nvSpPr>
          <p:spPr bwMode="auto">
            <a:xfrm>
              <a:off x="1735138" y="5491163"/>
              <a:ext cx="41275" cy="7938"/>
            </a:xfrm>
            <a:custGeom>
              <a:avLst/>
              <a:gdLst>
                <a:gd name="T0" fmla="*/ 1 w 15"/>
                <a:gd name="T1" fmla="*/ 3 h 3"/>
                <a:gd name="T2" fmla="*/ 0 w 15"/>
                <a:gd name="T3" fmla="*/ 1 h 3"/>
                <a:gd name="T4" fmla="*/ 0 w 15"/>
                <a:gd name="T5" fmla="*/ 1 h 3"/>
                <a:gd name="T6" fmla="*/ 1 w 15"/>
                <a:gd name="T7" fmla="*/ 0 h 3"/>
                <a:gd name="T8" fmla="*/ 1 w 15"/>
                <a:gd name="T9" fmla="*/ 0 h 3"/>
                <a:gd name="T10" fmla="*/ 13 w 15"/>
                <a:gd name="T11" fmla="*/ 0 h 3"/>
                <a:gd name="T12" fmla="*/ 15 w 15"/>
                <a:gd name="T13" fmla="*/ 1 h 3"/>
                <a:gd name="T14" fmla="*/ 15 w 15"/>
                <a:gd name="T15" fmla="*/ 1 h 3"/>
                <a:gd name="T16" fmla="*/ 13 w 15"/>
                <a:gd name="T17" fmla="*/ 3 h 3"/>
                <a:gd name="T18" fmla="*/ 13 w 15"/>
                <a:gd name="T19" fmla="*/ 3 h 3"/>
                <a:gd name="T20" fmla="*/ 1 w 1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
                  <a:moveTo>
                    <a:pt x="1" y="3"/>
                  </a:moveTo>
                  <a:cubicBezTo>
                    <a:pt x="0" y="3"/>
                    <a:pt x="0" y="2"/>
                    <a:pt x="0" y="1"/>
                  </a:cubicBezTo>
                  <a:cubicBezTo>
                    <a:pt x="0" y="1"/>
                    <a:pt x="0" y="1"/>
                    <a:pt x="0" y="1"/>
                  </a:cubicBezTo>
                  <a:cubicBezTo>
                    <a:pt x="0" y="0"/>
                    <a:pt x="0" y="0"/>
                    <a:pt x="1" y="0"/>
                  </a:cubicBezTo>
                  <a:cubicBezTo>
                    <a:pt x="1" y="0"/>
                    <a:pt x="1" y="0"/>
                    <a:pt x="1" y="0"/>
                  </a:cubicBezTo>
                  <a:cubicBezTo>
                    <a:pt x="13" y="0"/>
                    <a:pt x="13" y="0"/>
                    <a:pt x="13" y="0"/>
                  </a:cubicBezTo>
                  <a:cubicBezTo>
                    <a:pt x="14" y="0"/>
                    <a:pt x="15" y="0"/>
                    <a:pt x="15" y="1"/>
                  </a:cubicBezTo>
                  <a:cubicBezTo>
                    <a:pt x="15" y="1"/>
                    <a:pt x="15" y="1"/>
                    <a:pt x="15" y="1"/>
                  </a:cubicBezTo>
                  <a:cubicBezTo>
                    <a:pt x="15" y="2"/>
                    <a:pt x="14" y="3"/>
                    <a:pt x="13" y="3"/>
                  </a:cubicBezTo>
                  <a:cubicBezTo>
                    <a:pt x="13" y="3"/>
                    <a:pt x="13" y="3"/>
                    <a:pt x="13" y="3"/>
                  </a:cubicBezTo>
                  <a:cubicBezTo>
                    <a:pt x="1" y="3"/>
                    <a:pt x="1" y="3"/>
                    <a:pt x="1"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3" name="Freeform 193"/>
            <p:cNvSpPr/>
            <p:nvPr/>
          </p:nvSpPr>
          <p:spPr bwMode="auto">
            <a:xfrm>
              <a:off x="2025651" y="5491163"/>
              <a:ext cx="34925" cy="7938"/>
            </a:xfrm>
            <a:custGeom>
              <a:avLst/>
              <a:gdLst>
                <a:gd name="T0" fmla="*/ 1 w 13"/>
                <a:gd name="T1" fmla="*/ 3 h 3"/>
                <a:gd name="T2" fmla="*/ 0 w 13"/>
                <a:gd name="T3" fmla="*/ 1 h 3"/>
                <a:gd name="T4" fmla="*/ 0 w 13"/>
                <a:gd name="T5" fmla="*/ 1 h 3"/>
                <a:gd name="T6" fmla="*/ 1 w 13"/>
                <a:gd name="T7" fmla="*/ 0 h 3"/>
                <a:gd name="T8" fmla="*/ 1 w 13"/>
                <a:gd name="T9" fmla="*/ 0 h 3"/>
                <a:gd name="T10" fmla="*/ 12 w 13"/>
                <a:gd name="T11" fmla="*/ 0 h 3"/>
                <a:gd name="T12" fmla="*/ 13 w 13"/>
                <a:gd name="T13" fmla="*/ 1 h 3"/>
                <a:gd name="T14" fmla="*/ 13 w 13"/>
                <a:gd name="T15" fmla="*/ 1 h 3"/>
                <a:gd name="T16" fmla="*/ 12 w 13"/>
                <a:gd name="T17" fmla="*/ 3 h 3"/>
                <a:gd name="T18" fmla="*/ 12 w 13"/>
                <a:gd name="T19" fmla="*/ 3 h 3"/>
                <a:gd name="T20" fmla="*/ 1 w 13"/>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3">
                  <a:moveTo>
                    <a:pt x="1" y="3"/>
                  </a:moveTo>
                  <a:cubicBezTo>
                    <a:pt x="0" y="3"/>
                    <a:pt x="0" y="2"/>
                    <a:pt x="0" y="1"/>
                  </a:cubicBezTo>
                  <a:cubicBezTo>
                    <a:pt x="0" y="1"/>
                    <a:pt x="0" y="1"/>
                    <a:pt x="0" y="1"/>
                  </a:cubicBezTo>
                  <a:cubicBezTo>
                    <a:pt x="0" y="0"/>
                    <a:pt x="0" y="0"/>
                    <a:pt x="1" y="0"/>
                  </a:cubicBezTo>
                  <a:cubicBezTo>
                    <a:pt x="1" y="0"/>
                    <a:pt x="1" y="0"/>
                    <a:pt x="1" y="0"/>
                  </a:cubicBezTo>
                  <a:cubicBezTo>
                    <a:pt x="12" y="0"/>
                    <a:pt x="12" y="0"/>
                    <a:pt x="12" y="0"/>
                  </a:cubicBezTo>
                  <a:cubicBezTo>
                    <a:pt x="12" y="0"/>
                    <a:pt x="13" y="0"/>
                    <a:pt x="13" y="1"/>
                  </a:cubicBezTo>
                  <a:cubicBezTo>
                    <a:pt x="13" y="1"/>
                    <a:pt x="13" y="1"/>
                    <a:pt x="13" y="1"/>
                  </a:cubicBezTo>
                  <a:cubicBezTo>
                    <a:pt x="13" y="2"/>
                    <a:pt x="12" y="3"/>
                    <a:pt x="12" y="3"/>
                  </a:cubicBezTo>
                  <a:cubicBezTo>
                    <a:pt x="12" y="3"/>
                    <a:pt x="12" y="3"/>
                    <a:pt x="12" y="3"/>
                  </a:cubicBezTo>
                  <a:cubicBezTo>
                    <a:pt x="1" y="3"/>
                    <a:pt x="1" y="3"/>
                    <a:pt x="1"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4" name="Freeform 194"/>
            <p:cNvSpPr/>
            <p:nvPr/>
          </p:nvSpPr>
          <p:spPr bwMode="auto">
            <a:xfrm>
              <a:off x="1892301" y="5314951"/>
              <a:ext cx="9525" cy="41275"/>
            </a:xfrm>
            <a:custGeom>
              <a:avLst/>
              <a:gdLst>
                <a:gd name="T0" fmla="*/ 0 w 3"/>
                <a:gd name="T1" fmla="*/ 14 h 15"/>
                <a:gd name="T2" fmla="*/ 0 w 3"/>
                <a:gd name="T3" fmla="*/ 1 h 15"/>
                <a:gd name="T4" fmla="*/ 1 w 3"/>
                <a:gd name="T5" fmla="*/ 0 h 15"/>
                <a:gd name="T6" fmla="*/ 1 w 3"/>
                <a:gd name="T7" fmla="*/ 0 h 15"/>
                <a:gd name="T8" fmla="*/ 3 w 3"/>
                <a:gd name="T9" fmla="*/ 1 h 15"/>
                <a:gd name="T10" fmla="*/ 3 w 3"/>
                <a:gd name="T11" fmla="*/ 1 h 15"/>
                <a:gd name="T12" fmla="*/ 3 w 3"/>
                <a:gd name="T13" fmla="*/ 14 h 15"/>
                <a:gd name="T14" fmla="*/ 1 w 3"/>
                <a:gd name="T15" fmla="*/ 15 h 15"/>
                <a:gd name="T16" fmla="*/ 1 w 3"/>
                <a:gd name="T17" fmla="*/ 15 h 15"/>
                <a:gd name="T18" fmla="*/ 0 w 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5">
                  <a:moveTo>
                    <a:pt x="0" y="14"/>
                  </a:moveTo>
                  <a:cubicBezTo>
                    <a:pt x="0" y="1"/>
                    <a:pt x="0" y="1"/>
                    <a:pt x="0" y="1"/>
                  </a:cubicBezTo>
                  <a:cubicBezTo>
                    <a:pt x="0" y="1"/>
                    <a:pt x="0" y="0"/>
                    <a:pt x="1" y="0"/>
                  </a:cubicBezTo>
                  <a:cubicBezTo>
                    <a:pt x="1" y="0"/>
                    <a:pt x="1" y="0"/>
                    <a:pt x="1" y="0"/>
                  </a:cubicBezTo>
                  <a:cubicBezTo>
                    <a:pt x="2" y="0"/>
                    <a:pt x="3" y="1"/>
                    <a:pt x="3" y="1"/>
                  </a:cubicBezTo>
                  <a:cubicBezTo>
                    <a:pt x="3" y="1"/>
                    <a:pt x="3" y="1"/>
                    <a:pt x="3" y="1"/>
                  </a:cubicBezTo>
                  <a:cubicBezTo>
                    <a:pt x="3" y="14"/>
                    <a:pt x="3" y="14"/>
                    <a:pt x="3" y="14"/>
                  </a:cubicBezTo>
                  <a:cubicBezTo>
                    <a:pt x="3" y="15"/>
                    <a:pt x="2" y="15"/>
                    <a:pt x="1" y="15"/>
                  </a:cubicBezTo>
                  <a:cubicBezTo>
                    <a:pt x="1" y="15"/>
                    <a:pt x="1" y="15"/>
                    <a:pt x="1" y="15"/>
                  </a:cubicBezTo>
                  <a:cubicBezTo>
                    <a:pt x="0" y="15"/>
                    <a:pt x="0" y="15"/>
                    <a:pt x="0" y="14"/>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5" name="Freeform 195"/>
            <p:cNvSpPr/>
            <p:nvPr/>
          </p:nvSpPr>
          <p:spPr bwMode="auto">
            <a:xfrm>
              <a:off x="1887538" y="5618163"/>
              <a:ext cx="7938" cy="34925"/>
            </a:xfrm>
            <a:custGeom>
              <a:avLst/>
              <a:gdLst>
                <a:gd name="T0" fmla="*/ 0 w 3"/>
                <a:gd name="T1" fmla="*/ 12 h 13"/>
                <a:gd name="T2" fmla="*/ 0 w 3"/>
                <a:gd name="T3" fmla="*/ 2 h 13"/>
                <a:gd name="T4" fmla="*/ 1 w 3"/>
                <a:gd name="T5" fmla="*/ 0 h 13"/>
                <a:gd name="T6" fmla="*/ 1 w 3"/>
                <a:gd name="T7" fmla="*/ 0 h 13"/>
                <a:gd name="T8" fmla="*/ 3 w 3"/>
                <a:gd name="T9" fmla="*/ 2 h 13"/>
                <a:gd name="T10" fmla="*/ 3 w 3"/>
                <a:gd name="T11" fmla="*/ 2 h 13"/>
                <a:gd name="T12" fmla="*/ 3 w 3"/>
                <a:gd name="T13" fmla="*/ 12 h 13"/>
                <a:gd name="T14" fmla="*/ 1 w 3"/>
                <a:gd name="T15" fmla="*/ 13 h 13"/>
                <a:gd name="T16" fmla="*/ 1 w 3"/>
                <a:gd name="T17" fmla="*/ 13 h 13"/>
                <a:gd name="T18" fmla="*/ 0 w 3"/>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3">
                  <a:moveTo>
                    <a:pt x="0" y="12"/>
                  </a:moveTo>
                  <a:cubicBezTo>
                    <a:pt x="0" y="2"/>
                    <a:pt x="0" y="2"/>
                    <a:pt x="0" y="2"/>
                  </a:cubicBezTo>
                  <a:cubicBezTo>
                    <a:pt x="0" y="1"/>
                    <a:pt x="0" y="0"/>
                    <a:pt x="1" y="0"/>
                  </a:cubicBezTo>
                  <a:cubicBezTo>
                    <a:pt x="1" y="0"/>
                    <a:pt x="1" y="0"/>
                    <a:pt x="1" y="0"/>
                  </a:cubicBezTo>
                  <a:cubicBezTo>
                    <a:pt x="2" y="0"/>
                    <a:pt x="3" y="1"/>
                    <a:pt x="3" y="2"/>
                  </a:cubicBezTo>
                  <a:cubicBezTo>
                    <a:pt x="3" y="2"/>
                    <a:pt x="3" y="2"/>
                    <a:pt x="3" y="2"/>
                  </a:cubicBezTo>
                  <a:cubicBezTo>
                    <a:pt x="3" y="12"/>
                    <a:pt x="3" y="12"/>
                    <a:pt x="3" y="12"/>
                  </a:cubicBezTo>
                  <a:cubicBezTo>
                    <a:pt x="3" y="13"/>
                    <a:pt x="2" y="13"/>
                    <a:pt x="1" y="13"/>
                  </a:cubicBezTo>
                  <a:cubicBezTo>
                    <a:pt x="1" y="13"/>
                    <a:pt x="1" y="13"/>
                    <a:pt x="1" y="13"/>
                  </a:cubicBezTo>
                  <a:cubicBezTo>
                    <a:pt x="0" y="13"/>
                    <a:pt x="0" y="13"/>
                    <a:pt x="0" y="1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6" name="Freeform 196"/>
            <p:cNvSpPr/>
            <p:nvPr/>
          </p:nvSpPr>
          <p:spPr bwMode="auto">
            <a:xfrm>
              <a:off x="1800226" y="5588001"/>
              <a:ext cx="25400" cy="28575"/>
            </a:xfrm>
            <a:custGeom>
              <a:avLst/>
              <a:gdLst>
                <a:gd name="T0" fmla="*/ 1 w 9"/>
                <a:gd name="T1" fmla="*/ 10 h 10"/>
                <a:gd name="T2" fmla="*/ 0 w 9"/>
                <a:gd name="T3" fmla="*/ 8 h 10"/>
                <a:gd name="T4" fmla="*/ 0 w 9"/>
                <a:gd name="T5" fmla="*/ 8 h 10"/>
                <a:gd name="T6" fmla="*/ 6 w 9"/>
                <a:gd name="T7" fmla="*/ 0 h 10"/>
                <a:gd name="T8" fmla="*/ 8 w 9"/>
                <a:gd name="T9" fmla="*/ 0 h 10"/>
                <a:gd name="T10" fmla="*/ 8 w 9"/>
                <a:gd name="T11" fmla="*/ 0 h 10"/>
                <a:gd name="T12" fmla="*/ 8 w 9"/>
                <a:gd name="T13" fmla="*/ 2 h 10"/>
                <a:gd name="T14" fmla="*/ 8 w 9"/>
                <a:gd name="T15" fmla="*/ 2 h 10"/>
                <a:gd name="T16" fmla="*/ 3 w 9"/>
                <a:gd name="T17" fmla="*/ 10 h 10"/>
                <a:gd name="T18" fmla="*/ 2 w 9"/>
                <a:gd name="T19" fmla="*/ 10 h 10"/>
                <a:gd name="T20" fmla="*/ 2 w 9"/>
                <a:gd name="T21" fmla="*/ 10 h 10"/>
                <a:gd name="T22" fmla="*/ 1 w 9"/>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0">
                  <a:moveTo>
                    <a:pt x="1" y="10"/>
                  </a:moveTo>
                  <a:cubicBezTo>
                    <a:pt x="0" y="9"/>
                    <a:pt x="0" y="8"/>
                    <a:pt x="0" y="8"/>
                  </a:cubicBezTo>
                  <a:cubicBezTo>
                    <a:pt x="0" y="8"/>
                    <a:pt x="0" y="8"/>
                    <a:pt x="0" y="8"/>
                  </a:cubicBezTo>
                  <a:cubicBezTo>
                    <a:pt x="6" y="0"/>
                    <a:pt x="6" y="0"/>
                    <a:pt x="6" y="0"/>
                  </a:cubicBezTo>
                  <a:cubicBezTo>
                    <a:pt x="6" y="0"/>
                    <a:pt x="7" y="0"/>
                    <a:pt x="8" y="0"/>
                  </a:cubicBezTo>
                  <a:cubicBezTo>
                    <a:pt x="8" y="0"/>
                    <a:pt x="8" y="0"/>
                    <a:pt x="8" y="0"/>
                  </a:cubicBezTo>
                  <a:cubicBezTo>
                    <a:pt x="9" y="1"/>
                    <a:pt x="9" y="2"/>
                    <a:pt x="8" y="2"/>
                  </a:cubicBezTo>
                  <a:cubicBezTo>
                    <a:pt x="8" y="2"/>
                    <a:pt x="8" y="2"/>
                    <a:pt x="8" y="2"/>
                  </a:cubicBezTo>
                  <a:cubicBezTo>
                    <a:pt x="3" y="10"/>
                    <a:pt x="3" y="10"/>
                    <a:pt x="3" y="10"/>
                  </a:cubicBezTo>
                  <a:cubicBezTo>
                    <a:pt x="2" y="10"/>
                    <a:pt x="2" y="10"/>
                    <a:pt x="2" y="10"/>
                  </a:cubicBezTo>
                  <a:cubicBezTo>
                    <a:pt x="2" y="10"/>
                    <a:pt x="2" y="10"/>
                    <a:pt x="2" y="10"/>
                  </a:cubicBezTo>
                  <a:cubicBezTo>
                    <a:pt x="1" y="10"/>
                    <a:pt x="1" y="10"/>
                    <a:pt x="1" y="10"/>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7" name="Freeform 197"/>
            <p:cNvSpPr/>
            <p:nvPr/>
          </p:nvSpPr>
          <p:spPr bwMode="auto">
            <a:xfrm>
              <a:off x="1957388" y="5338763"/>
              <a:ext cx="25400" cy="30163"/>
            </a:xfrm>
            <a:custGeom>
              <a:avLst/>
              <a:gdLst>
                <a:gd name="T0" fmla="*/ 1 w 9"/>
                <a:gd name="T1" fmla="*/ 11 h 11"/>
                <a:gd name="T2" fmla="*/ 1 w 9"/>
                <a:gd name="T3" fmla="*/ 8 h 11"/>
                <a:gd name="T4" fmla="*/ 1 w 9"/>
                <a:gd name="T5" fmla="*/ 8 h 11"/>
                <a:gd name="T6" fmla="*/ 6 w 9"/>
                <a:gd name="T7" fmla="*/ 1 h 11"/>
                <a:gd name="T8" fmla="*/ 8 w 9"/>
                <a:gd name="T9" fmla="*/ 0 h 11"/>
                <a:gd name="T10" fmla="*/ 8 w 9"/>
                <a:gd name="T11" fmla="*/ 0 h 11"/>
                <a:gd name="T12" fmla="*/ 8 w 9"/>
                <a:gd name="T13" fmla="*/ 2 h 11"/>
                <a:gd name="T14" fmla="*/ 8 w 9"/>
                <a:gd name="T15" fmla="*/ 2 h 11"/>
                <a:gd name="T16" fmla="*/ 3 w 9"/>
                <a:gd name="T17" fmla="*/ 10 h 11"/>
                <a:gd name="T18" fmla="*/ 2 w 9"/>
                <a:gd name="T19" fmla="*/ 11 h 11"/>
                <a:gd name="T20" fmla="*/ 2 w 9"/>
                <a:gd name="T21" fmla="*/ 11 h 11"/>
                <a:gd name="T22" fmla="*/ 1 w 9"/>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1" y="11"/>
                  </a:moveTo>
                  <a:cubicBezTo>
                    <a:pt x="0" y="10"/>
                    <a:pt x="0" y="9"/>
                    <a:pt x="1" y="8"/>
                  </a:cubicBezTo>
                  <a:cubicBezTo>
                    <a:pt x="1" y="8"/>
                    <a:pt x="1" y="8"/>
                    <a:pt x="1" y="8"/>
                  </a:cubicBezTo>
                  <a:cubicBezTo>
                    <a:pt x="6" y="1"/>
                    <a:pt x="6" y="1"/>
                    <a:pt x="6" y="1"/>
                  </a:cubicBezTo>
                  <a:cubicBezTo>
                    <a:pt x="6" y="0"/>
                    <a:pt x="7" y="0"/>
                    <a:pt x="8" y="0"/>
                  </a:cubicBezTo>
                  <a:cubicBezTo>
                    <a:pt x="8" y="0"/>
                    <a:pt x="8" y="0"/>
                    <a:pt x="8" y="0"/>
                  </a:cubicBezTo>
                  <a:cubicBezTo>
                    <a:pt x="9" y="1"/>
                    <a:pt x="9" y="2"/>
                    <a:pt x="8" y="2"/>
                  </a:cubicBezTo>
                  <a:cubicBezTo>
                    <a:pt x="8" y="2"/>
                    <a:pt x="8" y="2"/>
                    <a:pt x="8" y="2"/>
                  </a:cubicBezTo>
                  <a:cubicBezTo>
                    <a:pt x="3" y="10"/>
                    <a:pt x="3" y="10"/>
                    <a:pt x="3" y="10"/>
                  </a:cubicBezTo>
                  <a:cubicBezTo>
                    <a:pt x="3" y="11"/>
                    <a:pt x="2" y="11"/>
                    <a:pt x="2" y="11"/>
                  </a:cubicBezTo>
                  <a:cubicBezTo>
                    <a:pt x="2" y="11"/>
                    <a:pt x="2" y="11"/>
                    <a:pt x="2" y="11"/>
                  </a:cubicBezTo>
                  <a:cubicBezTo>
                    <a:pt x="2" y="11"/>
                    <a:pt x="1" y="11"/>
                    <a:pt x="1" y="11"/>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8" name="Freeform 198"/>
            <p:cNvSpPr/>
            <p:nvPr/>
          </p:nvSpPr>
          <p:spPr bwMode="auto">
            <a:xfrm>
              <a:off x="1757363" y="5551488"/>
              <a:ext cx="30163" cy="19050"/>
            </a:xfrm>
            <a:custGeom>
              <a:avLst/>
              <a:gdLst>
                <a:gd name="T0" fmla="*/ 0 w 11"/>
                <a:gd name="T1" fmla="*/ 6 h 7"/>
                <a:gd name="T2" fmla="*/ 1 w 11"/>
                <a:gd name="T3" fmla="*/ 4 h 7"/>
                <a:gd name="T4" fmla="*/ 1 w 11"/>
                <a:gd name="T5" fmla="*/ 4 h 7"/>
                <a:gd name="T6" fmla="*/ 9 w 11"/>
                <a:gd name="T7" fmla="*/ 1 h 7"/>
                <a:gd name="T8" fmla="*/ 11 w 11"/>
                <a:gd name="T9" fmla="*/ 1 h 7"/>
                <a:gd name="T10" fmla="*/ 11 w 11"/>
                <a:gd name="T11" fmla="*/ 1 h 7"/>
                <a:gd name="T12" fmla="*/ 10 w 11"/>
                <a:gd name="T13" fmla="*/ 3 h 7"/>
                <a:gd name="T14" fmla="*/ 10 w 11"/>
                <a:gd name="T15" fmla="*/ 3 h 7"/>
                <a:gd name="T16" fmla="*/ 2 w 11"/>
                <a:gd name="T17" fmla="*/ 7 h 7"/>
                <a:gd name="T18" fmla="*/ 1 w 11"/>
                <a:gd name="T19" fmla="*/ 7 h 7"/>
                <a:gd name="T20" fmla="*/ 1 w 11"/>
                <a:gd name="T21" fmla="*/ 7 h 7"/>
                <a:gd name="T22" fmla="*/ 0 w 11"/>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7">
                  <a:moveTo>
                    <a:pt x="0" y="6"/>
                  </a:moveTo>
                  <a:cubicBezTo>
                    <a:pt x="0" y="5"/>
                    <a:pt x="0" y="4"/>
                    <a:pt x="1" y="4"/>
                  </a:cubicBezTo>
                  <a:cubicBezTo>
                    <a:pt x="1" y="4"/>
                    <a:pt x="1" y="4"/>
                    <a:pt x="1" y="4"/>
                  </a:cubicBezTo>
                  <a:cubicBezTo>
                    <a:pt x="9" y="1"/>
                    <a:pt x="9" y="1"/>
                    <a:pt x="9" y="1"/>
                  </a:cubicBezTo>
                  <a:cubicBezTo>
                    <a:pt x="9" y="0"/>
                    <a:pt x="10" y="1"/>
                    <a:pt x="11" y="1"/>
                  </a:cubicBezTo>
                  <a:cubicBezTo>
                    <a:pt x="11" y="1"/>
                    <a:pt x="11" y="1"/>
                    <a:pt x="11" y="1"/>
                  </a:cubicBezTo>
                  <a:cubicBezTo>
                    <a:pt x="11" y="2"/>
                    <a:pt x="11" y="3"/>
                    <a:pt x="10" y="3"/>
                  </a:cubicBezTo>
                  <a:cubicBezTo>
                    <a:pt x="10" y="3"/>
                    <a:pt x="10" y="3"/>
                    <a:pt x="10" y="3"/>
                  </a:cubicBezTo>
                  <a:cubicBezTo>
                    <a:pt x="2" y="7"/>
                    <a:pt x="2" y="7"/>
                    <a:pt x="2" y="7"/>
                  </a:cubicBezTo>
                  <a:cubicBezTo>
                    <a:pt x="2" y="7"/>
                    <a:pt x="2" y="7"/>
                    <a:pt x="1" y="7"/>
                  </a:cubicBezTo>
                  <a:cubicBezTo>
                    <a:pt x="1" y="7"/>
                    <a:pt x="1" y="7"/>
                    <a:pt x="1" y="7"/>
                  </a:cubicBezTo>
                  <a:cubicBezTo>
                    <a:pt x="1" y="7"/>
                    <a:pt x="0" y="7"/>
                    <a:pt x="0" y="6"/>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69" name="Freeform 199"/>
            <p:cNvSpPr/>
            <p:nvPr/>
          </p:nvSpPr>
          <p:spPr bwMode="auto">
            <a:xfrm>
              <a:off x="2009776" y="5395913"/>
              <a:ext cx="28575" cy="25400"/>
            </a:xfrm>
            <a:custGeom>
              <a:avLst/>
              <a:gdLst>
                <a:gd name="T0" fmla="*/ 0 w 11"/>
                <a:gd name="T1" fmla="*/ 9 h 9"/>
                <a:gd name="T2" fmla="*/ 1 w 11"/>
                <a:gd name="T3" fmla="*/ 7 h 9"/>
                <a:gd name="T4" fmla="*/ 1 w 11"/>
                <a:gd name="T5" fmla="*/ 7 h 9"/>
                <a:gd name="T6" fmla="*/ 8 w 11"/>
                <a:gd name="T7" fmla="*/ 1 h 9"/>
                <a:gd name="T8" fmla="*/ 10 w 11"/>
                <a:gd name="T9" fmla="*/ 1 h 9"/>
                <a:gd name="T10" fmla="*/ 10 w 11"/>
                <a:gd name="T11" fmla="*/ 1 h 9"/>
                <a:gd name="T12" fmla="*/ 10 w 11"/>
                <a:gd name="T13" fmla="*/ 3 h 9"/>
                <a:gd name="T14" fmla="*/ 10 w 11"/>
                <a:gd name="T15" fmla="*/ 3 h 9"/>
                <a:gd name="T16" fmla="*/ 3 w 11"/>
                <a:gd name="T17" fmla="*/ 9 h 9"/>
                <a:gd name="T18" fmla="*/ 2 w 11"/>
                <a:gd name="T19" fmla="*/ 9 h 9"/>
                <a:gd name="T20" fmla="*/ 2 w 11"/>
                <a:gd name="T21" fmla="*/ 9 h 9"/>
                <a:gd name="T22" fmla="*/ 0 w 11"/>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0" y="9"/>
                  </a:moveTo>
                  <a:cubicBezTo>
                    <a:pt x="0" y="8"/>
                    <a:pt x="0" y="7"/>
                    <a:pt x="1" y="7"/>
                  </a:cubicBezTo>
                  <a:cubicBezTo>
                    <a:pt x="1" y="7"/>
                    <a:pt x="1" y="7"/>
                    <a:pt x="1" y="7"/>
                  </a:cubicBezTo>
                  <a:cubicBezTo>
                    <a:pt x="8" y="1"/>
                    <a:pt x="8" y="1"/>
                    <a:pt x="8" y="1"/>
                  </a:cubicBezTo>
                  <a:cubicBezTo>
                    <a:pt x="9" y="0"/>
                    <a:pt x="10" y="1"/>
                    <a:pt x="10" y="1"/>
                  </a:cubicBezTo>
                  <a:cubicBezTo>
                    <a:pt x="10" y="1"/>
                    <a:pt x="10" y="1"/>
                    <a:pt x="10" y="1"/>
                  </a:cubicBezTo>
                  <a:cubicBezTo>
                    <a:pt x="11" y="2"/>
                    <a:pt x="11" y="3"/>
                    <a:pt x="10" y="3"/>
                  </a:cubicBezTo>
                  <a:cubicBezTo>
                    <a:pt x="10" y="3"/>
                    <a:pt x="10" y="3"/>
                    <a:pt x="10" y="3"/>
                  </a:cubicBezTo>
                  <a:cubicBezTo>
                    <a:pt x="3" y="9"/>
                    <a:pt x="3" y="9"/>
                    <a:pt x="3" y="9"/>
                  </a:cubicBezTo>
                  <a:cubicBezTo>
                    <a:pt x="2" y="9"/>
                    <a:pt x="2" y="9"/>
                    <a:pt x="2" y="9"/>
                  </a:cubicBezTo>
                  <a:cubicBezTo>
                    <a:pt x="2" y="9"/>
                    <a:pt x="2" y="9"/>
                    <a:pt x="2" y="9"/>
                  </a:cubicBezTo>
                  <a:cubicBezTo>
                    <a:pt x="1" y="9"/>
                    <a:pt x="1" y="9"/>
                    <a:pt x="0" y="9"/>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0" name="Freeform 200"/>
            <p:cNvSpPr/>
            <p:nvPr/>
          </p:nvSpPr>
          <p:spPr bwMode="auto">
            <a:xfrm>
              <a:off x="1814513" y="5353051"/>
              <a:ext cx="26988" cy="26988"/>
            </a:xfrm>
            <a:custGeom>
              <a:avLst/>
              <a:gdLst>
                <a:gd name="T0" fmla="*/ 7 w 10"/>
                <a:gd name="T1" fmla="*/ 10 h 10"/>
                <a:gd name="T2" fmla="*/ 1 w 10"/>
                <a:gd name="T3" fmla="*/ 3 h 10"/>
                <a:gd name="T4" fmla="*/ 1 w 10"/>
                <a:gd name="T5" fmla="*/ 1 h 10"/>
                <a:gd name="T6" fmla="*/ 1 w 10"/>
                <a:gd name="T7" fmla="*/ 1 h 10"/>
                <a:gd name="T8" fmla="*/ 3 w 10"/>
                <a:gd name="T9" fmla="*/ 1 h 10"/>
                <a:gd name="T10" fmla="*/ 3 w 10"/>
                <a:gd name="T11" fmla="*/ 1 h 10"/>
                <a:gd name="T12" fmla="*/ 9 w 10"/>
                <a:gd name="T13" fmla="*/ 8 h 10"/>
                <a:gd name="T14" fmla="*/ 9 w 10"/>
                <a:gd name="T15" fmla="*/ 10 h 10"/>
                <a:gd name="T16" fmla="*/ 9 w 10"/>
                <a:gd name="T17" fmla="*/ 10 h 10"/>
                <a:gd name="T18" fmla="*/ 8 w 10"/>
                <a:gd name="T19" fmla="*/ 10 h 10"/>
                <a:gd name="T20" fmla="*/ 8 w 10"/>
                <a:gd name="T21" fmla="*/ 10 h 10"/>
                <a:gd name="T22" fmla="*/ 7 w 10"/>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0">
                  <a:moveTo>
                    <a:pt x="7" y="10"/>
                  </a:moveTo>
                  <a:cubicBezTo>
                    <a:pt x="1" y="3"/>
                    <a:pt x="1" y="3"/>
                    <a:pt x="1" y="3"/>
                  </a:cubicBezTo>
                  <a:cubicBezTo>
                    <a:pt x="0" y="2"/>
                    <a:pt x="0" y="1"/>
                    <a:pt x="1" y="1"/>
                  </a:cubicBezTo>
                  <a:cubicBezTo>
                    <a:pt x="1" y="1"/>
                    <a:pt x="1" y="1"/>
                    <a:pt x="1" y="1"/>
                  </a:cubicBezTo>
                  <a:cubicBezTo>
                    <a:pt x="2" y="0"/>
                    <a:pt x="3" y="0"/>
                    <a:pt x="3" y="1"/>
                  </a:cubicBezTo>
                  <a:cubicBezTo>
                    <a:pt x="3" y="1"/>
                    <a:pt x="3" y="1"/>
                    <a:pt x="3" y="1"/>
                  </a:cubicBezTo>
                  <a:cubicBezTo>
                    <a:pt x="9" y="8"/>
                    <a:pt x="9" y="8"/>
                    <a:pt x="9" y="8"/>
                  </a:cubicBezTo>
                  <a:cubicBezTo>
                    <a:pt x="10" y="8"/>
                    <a:pt x="10" y="9"/>
                    <a:pt x="9" y="10"/>
                  </a:cubicBezTo>
                  <a:cubicBezTo>
                    <a:pt x="9" y="10"/>
                    <a:pt x="9" y="10"/>
                    <a:pt x="9" y="10"/>
                  </a:cubicBezTo>
                  <a:cubicBezTo>
                    <a:pt x="9" y="10"/>
                    <a:pt x="8" y="10"/>
                    <a:pt x="8" y="10"/>
                  </a:cubicBezTo>
                  <a:cubicBezTo>
                    <a:pt x="8" y="10"/>
                    <a:pt x="8" y="10"/>
                    <a:pt x="8" y="10"/>
                  </a:cubicBezTo>
                  <a:cubicBezTo>
                    <a:pt x="8" y="10"/>
                    <a:pt x="7" y="10"/>
                    <a:pt x="7" y="10"/>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1" name="Freeform 201"/>
            <p:cNvSpPr/>
            <p:nvPr/>
          </p:nvSpPr>
          <p:spPr bwMode="auto">
            <a:xfrm>
              <a:off x="1965326" y="5597526"/>
              <a:ext cx="25400" cy="28575"/>
            </a:xfrm>
            <a:custGeom>
              <a:avLst/>
              <a:gdLst>
                <a:gd name="T0" fmla="*/ 6 w 9"/>
                <a:gd name="T1" fmla="*/ 10 h 11"/>
                <a:gd name="T2" fmla="*/ 0 w 9"/>
                <a:gd name="T3" fmla="*/ 3 h 11"/>
                <a:gd name="T4" fmla="*/ 1 w 9"/>
                <a:gd name="T5" fmla="*/ 1 h 11"/>
                <a:gd name="T6" fmla="*/ 1 w 9"/>
                <a:gd name="T7" fmla="*/ 1 h 11"/>
                <a:gd name="T8" fmla="*/ 3 w 9"/>
                <a:gd name="T9" fmla="*/ 1 h 11"/>
                <a:gd name="T10" fmla="*/ 3 w 9"/>
                <a:gd name="T11" fmla="*/ 1 h 11"/>
                <a:gd name="T12" fmla="*/ 8 w 9"/>
                <a:gd name="T13" fmla="*/ 9 h 11"/>
                <a:gd name="T14" fmla="*/ 8 w 9"/>
                <a:gd name="T15" fmla="*/ 11 h 11"/>
                <a:gd name="T16" fmla="*/ 8 w 9"/>
                <a:gd name="T17" fmla="*/ 11 h 11"/>
                <a:gd name="T18" fmla="*/ 7 w 9"/>
                <a:gd name="T19" fmla="*/ 11 h 11"/>
                <a:gd name="T20" fmla="*/ 7 w 9"/>
                <a:gd name="T21" fmla="*/ 11 h 11"/>
                <a:gd name="T22" fmla="*/ 6 w 9"/>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6" y="10"/>
                  </a:moveTo>
                  <a:cubicBezTo>
                    <a:pt x="0" y="3"/>
                    <a:pt x="0" y="3"/>
                    <a:pt x="0" y="3"/>
                  </a:cubicBezTo>
                  <a:cubicBezTo>
                    <a:pt x="0" y="2"/>
                    <a:pt x="0" y="1"/>
                    <a:pt x="1" y="1"/>
                  </a:cubicBezTo>
                  <a:cubicBezTo>
                    <a:pt x="1" y="1"/>
                    <a:pt x="1" y="1"/>
                    <a:pt x="1" y="1"/>
                  </a:cubicBezTo>
                  <a:cubicBezTo>
                    <a:pt x="1" y="0"/>
                    <a:pt x="2" y="0"/>
                    <a:pt x="3" y="1"/>
                  </a:cubicBezTo>
                  <a:cubicBezTo>
                    <a:pt x="3" y="1"/>
                    <a:pt x="3" y="1"/>
                    <a:pt x="3" y="1"/>
                  </a:cubicBezTo>
                  <a:cubicBezTo>
                    <a:pt x="8" y="9"/>
                    <a:pt x="8" y="9"/>
                    <a:pt x="8" y="9"/>
                  </a:cubicBezTo>
                  <a:cubicBezTo>
                    <a:pt x="9" y="9"/>
                    <a:pt x="9" y="10"/>
                    <a:pt x="8" y="11"/>
                  </a:cubicBezTo>
                  <a:cubicBezTo>
                    <a:pt x="8" y="11"/>
                    <a:pt x="8" y="11"/>
                    <a:pt x="8" y="11"/>
                  </a:cubicBezTo>
                  <a:cubicBezTo>
                    <a:pt x="8" y="11"/>
                    <a:pt x="7" y="11"/>
                    <a:pt x="7" y="11"/>
                  </a:cubicBezTo>
                  <a:cubicBezTo>
                    <a:pt x="7" y="11"/>
                    <a:pt x="7" y="11"/>
                    <a:pt x="7" y="11"/>
                  </a:cubicBezTo>
                  <a:cubicBezTo>
                    <a:pt x="7" y="11"/>
                    <a:pt x="6" y="11"/>
                    <a:pt x="6" y="10"/>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2" name="Freeform 202"/>
            <p:cNvSpPr/>
            <p:nvPr/>
          </p:nvSpPr>
          <p:spPr bwMode="auto">
            <a:xfrm>
              <a:off x="1765301" y="5411788"/>
              <a:ext cx="30163" cy="22225"/>
            </a:xfrm>
            <a:custGeom>
              <a:avLst/>
              <a:gdLst>
                <a:gd name="T0" fmla="*/ 9 w 11"/>
                <a:gd name="T1" fmla="*/ 7 h 8"/>
                <a:gd name="T2" fmla="*/ 1 w 11"/>
                <a:gd name="T3" fmla="*/ 3 h 8"/>
                <a:gd name="T4" fmla="*/ 1 w 11"/>
                <a:gd name="T5" fmla="*/ 1 h 8"/>
                <a:gd name="T6" fmla="*/ 1 w 11"/>
                <a:gd name="T7" fmla="*/ 1 h 8"/>
                <a:gd name="T8" fmla="*/ 3 w 11"/>
                <a:gd name="T9" fmla="*/ 1 h 8"/>
                <a:gd name="T10" fmla="*/ 3 w 11"/>
                <a:gd name="T11" fmla="*/ 1 h 8"/>
                <a:gd name="T12" fmla="*/ 10 w 11"/>
                <a:gd name="T13" fmla="*/ 5 h 8"/>
                <a:gd name="T14" fmla="*/ 11 w 11"/>
                <a:gd name="T15" fmla="*/ 7 h 8"/>
                <a:gd name="T16" fmla="*/ 11 w 11"/>
                <a:gd name="T17" fmla="*/ 7 h 8"/>
                <a:gd name="T18" fmla="*/ 9 w 11"/>
                <a:gd name="T19" fmla="*/ 8 h 8"/>
                <a:gd name="T20" fmla="*/ 9 w 11"/>
                <a:gd name="T21" fmla="*/ 8 h 8"/>
                <a:gd name="T22" fmla="*/ 9 w 11"/>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9" y="7"/>
                  </a:moveTo>
                  <a:cubicBezTo>
                    <a:pt x="1" y="3"/>
                    <a:pt x="1" y="3"/>
                    <a:pt x="1" y="3"/>
                  </a:cubicBezTo>
                  <a:cubicBezTo>
                    <a:pt x="0" y="3"/>
                    <a:pt x="0" y="2"/>
                    <a:pt x="1" y="1"/>
                  </a:cubicBezTo>
                  <a:cubicBezTo>
                    <a:pt x="1" y="1"/>
                    <a:pt x="1" y="1"/>
                    <a:pt x="1" y="1"/>
                  </a:cubicBezTo>
                  <a:cubicBezTo>
                    <a:pt x="1" y="0"/>
                    <a:pt x="2" y="0"/>
                    <a:pt x="3" y="1"/>
                  </a:cubicBezTo>
                  <a:cubicBezTo>
                    <a:pt x="3" y="1"/>
                    <a:pt x="3" y="1"/>
                    <a:pt x="3" y="1"/>
                  </a:cubicBezTo>
                  <a:cubicBezTo>
                    <a:pt x="10" y="5"/>
                    <a:pt x="10" y="5"/>
                    <a:pt x="10" y="5"/>
                  </a:cubicBezTo>
                  <a:cubicBezTo>
                    <a:pt x="11" y="5"/>
                    <a:pt x="11" y="6"/>
                    <a:pt x="11" y="7"/>
                  </a:cubicBezTo>
                  <a:cubicBezTo>
                    <a:pt x="11" y="7"/>
                    <a:pt x="11" y="7"/>
                    <a:pt x="11" y="7"/>
                  </a:cubicBezTo>
                  <a:cubicBezTo>
                    <a:pt x="10" y="7"/>
                    <a:pt x="10" y="8"/>
                    <a:pt x="9" y="8"/>
                  </a:cubicBezTo>
                  <a:cubicBezTo>
                    <a:pt x="9" y="8"/>
                    <a:pt x="9" y="8"/>
                    <a:pt x="9" y="8"/>
                  </a:cubicBezTo>
                  <a:cubicBezTo>
                    <a:pt x="9" y="8"/>
                    <a:pt x="9" y="8"/>
                    <a:pt x="9" y="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3" name="Freeform 203"/>
            <p:cNvSpPr/>
            <p:nvPr/>
          </p:nvSpPr>
          <p:spPr bwMode="auto">
            <a:xfrm>
              <a:off x="2009776" y="5540376"/>
              <a:ext cx="28575" cy="20638"/>
            </a:xfrm>
            <a:custGeom>
              <a:avLst/>
              <a:gdLst>
                <a:gd name="T0" fmla="*/ 8 w 11"/>
                <a:gd name="T1" fmla="*/ 7 h 8"/>
                <a:gd name="T2" fmla="*/ 1 w 11"/>
                <a:gd name="T3" fmla="*/ 3 h 8"/>
                <a:gd name="T4" fmla="*/ 0 w 11"/>
                <a:gd name="T5" fmla="*/ 1 h 8"/>
                <a:gd name="T6" fmla="*/ 0 w 11"/>
                <a:gd name="T7" fmla="*/ 1 h 8"/>
                <a:gd name="T8" fmla="*/ 2 w 11"/>
                <a:gd name="T9" fmla="*/ 1 h 8"/>
                <a:gd name="T10" fmla="*/ 2 w 11"/>
                <a:gd name="T11" fmla="*/ 1 h 8"/>
                <a:gd name="T12" fmla="*/ 10 w 11"/>
                <a:gd name="T13" fmla="*/ 5 h 8"/>
                <a:gd name="T14" fmla="*/ 10 w 11"/>
                <a:gd name="T15" fmla="*/ 7 h 8"/>
                <a:gd name="T16" fmla="*/ 10 w 11"/>
                <a:gd name="T17" fmla="*/ 7 h 8"/>
                <a:gd name="T18" fmla="*/ 9 w 11"/>
                <a:gd name="T19" fmla="*/ 8 h 8"/>
                <a:gd name="T20" fmla="*/ 9 w 11"/>
                <a:gd name="T21" fmla="*/ 8 h 8"/>
                <a:gd name="T22" fmla="*/ 8 w 11"/>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8" y="7"/>
                  </a:moveTo>
                  <a:cubicBezTo>
                    <a:pt x="1" y="3"/>
                    <a:pt x="1" y="3"/>
                    <a:pt x="1" y="3"/>
                  </a:cubicBezTo>
                  <a:cubicBezTo>
                    <a:pt x="0" y="3"/>
                    <a:pt x="0" y="2"/>
                    <a:pt x="0" y="1"/>
                  </a:cubicBezTo>
                  <a:cubicBezTo>
                    <a:pt x="0" y="1"/>
                    <a:pt x="0" y="1"/>
                    <a:pt x="0" y="1"/>
                  </a:cubicBezTo>
                  <a:cubicBezTo>
                    <a:pt x="1" y="1"/>
                    <a:pt x="2" y="0"/>
                    <a:pt x="2" y="1"/>
                  </a:cubicBezTo>
                  <a:cubicBezTo>
                    <a:pt x="2" y="1"/>
                    <a:pt x="2" y="1"/>
                    <a:pt x="2" y="1"/>
                  </a:cubicBezTo>
                  <a:cubicBezTo>
                    <a:pt x="10" y="5"/>
                    <a:pt x="10" y="5"/>
                    <a:pt x="10" y="5"/>
                  </a:cubicBezTo>
                  <a:cubicBezTo>
                    <a:pt x="11" y="5"/>
                    <a:pt x="11" y="6"/>
                    <a:pt x="10" y="7"/>
                  </a:cubicBezTo>
                  <a:cubicBezTo>
                    <a:pt x="10" y="7"/>
                    <a:pt x="10" y="7"/>
                    <a:pt x="10" y="7"/>
                  </a:cubicBezTo>
                  <a:cubicBezTo>
                    <a:pt x="10" y="7"/>
                    <a:pt x="10" y="8"/>
                    <a:pt x="9" y="8"/>
                  </a:cubicBezTo>
                  <a:cubicBezTo>
                    <a:pt x="9" y="8"/>
                    <a:pt x="9" y="8"/>
                    <a:pt x="9" y="8"/>
                  </a:cubicBezTo>
                  <a:cubicBezTo>
                    <a:pt x="9" y="8"/>
                    <a:pt x="9" y="7"/>
                    <a:pt x="8" y="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4" name="Freeform 204"/>
            <p:cNvSpPr/>
            <p:nvPr/>
          </p:nvSpPr>
          <p:spPr bwMode="auto">
            <a:xfrm>
              <a:off x="1887538" y="5434013"/>
              <a:ext cx="84138" cy="61913"/>
            </a:xfrm>
            <a:custGeom>
              <a:avLst/>
              <a:gdLst>
                <a:gd name="T0" fmla="*/ 31 w 31"/>
                <a:gd name="T1" fmla="*/ 0 h 23"/>
                <a:gd name="T2" fmla="*/ 6 w 31"/>
                <a:gd name="T3" fmla="*/ 12 h 23"/>
                <a:gd name="T4" fmla="*/ 3 w 31"/>
                <a:gd name="T5" fmla="*/ 19 h 23"/>
                <a:gd name="T6" fmla="*/ 11 w 31"/>
                <a:gd name="T7" fmla="*/ 19 h 23"/>
                <a:gd name="T8" fmla="*/ 31 w 31"/>
                <a:gd name="T9" fmla="*/ 0 h 23"/>
              </a:gdLst>
              <a:ahLst/>
              <a:cxnLst>
                <a:cxn ang="0">
                  <a:pos x="T0" y="T1"/>
                </a:cxn>
                <a:cxn ang="0">
                  <a:pos x="T2" y="T3"/>
                </a:cxn>
                <a:cxn ang="0">
                  <a:pos x="T4" y="T5"/>
                </a:cxn>
                <a:cxn ang="0">
                  <a:pos x="T6" y="T7"/>
                </a:cxn>
                <a:cxn ang="0">
                  <a:pos x="T8" y="T9"/>
                </a:cxn>
              </a:cxnLst>
              <a:rect l="0" t="0" r="r" b="b"/>
              <a:pathLst>
                <a:path w="31" h="23">
                  <a:moveTo>
                    <a:pt x="31" y="0"/>
                  </a:moveTo>
                  <a:cubicBezTo>
                    <a:pt x="6" y="12"/>
                    <a:pt x="6" y="12"/>
                    <a:pt x="6" y="12"/>
                  </a:cubicBezTo>
                  <a:cubicBezTo>
                    <a:pt x="6" y="12"/>
                    <a:pt x="0" y="15"/>
                    <a:pt x="3" y="19"/>
                  </a:cubicBezTo>
                  <a:cubicBezTo>
                    <a:pt x="6" y="23"/>
                    <a:pt x="11" y="19"/>
                    <a:pt x="11" y="19"/>
                  </a:cubicBezTo>
                  <a:lnTo>
                    <a:pt x="31"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75" name="Freeform 206"/>
            <p:cNvSpPr/>
            <p:nvPr/>
          </p:nvSpPr>
          <p:spPr bwMode="auto">
            <a:xfrm>
              <a:off x="1879601" y="5376863"/>
              <a:ext cx="38100" cy="119062"/>
            </a:xfrm>
            <a:custGeom>
              <a:avLst/>
              <a:gdLst>
                <a:gd name="T0" fmla="*/ 7 w 14"/>
                <a:gd name="T1" fmla="*/ 0 h 44"/>
                <a:gd name="T2" fmla="*/ 2 w 14"/>
                <a:gd name="T3" fmla="*/ 36 h 44"/>
                <a:gd name="T4" fmla="*/ 7 w 14"/>
                <a:gd name="T5" fmla="*/ 44 h 44"/>
                <a:gd name="T6" fmla="*/ 13 w 14"/>
                <a:gd name="T7" fmla="*/ 36 h 44"/>
                <a:gd name="T8" fmla="*/ 7 w 14"/>
                <a:gd name="T9" fmla="*/ 0 h 44"/>
              </a:gdLst>
              <a:ahLst/>
              <a:cxnLst>
                <a:cxn ang="0">
                  <a:pos x="T0" y="T1"/>
                </a:cxn>
                <a:cxn ang="0">
                  <a:pos x="T2" y="T3"/>
                </a:cxn>
                <a:cxn ang="0">
                  <a:pos x="T4" y="T5"/>
                </a:cxn>
                <a:cxn ang="0">
                  <a:pos x="T6" y="T7"/>
                </a:cxn>
                <a:cxn ang="0">
                  <a:pos x="T8" y="T9"/>
                </a:cxn>
              </a:cxnLst>
              <a:rect l="0" t="0" r="r" b="b"/>
              <a:pathLst>
                <a:path w="14" h="44">
                  <a:moveTo>
                    <a:pt x="7" y="0"/>
                  </a:moveTo>
                  <a:cubicBezTo>
                    <a:pt x="2" y="36"/>
                    <a:pt x="2" y="36"/>
                    <a:pt x="2" y="36"/>
                  </a:cubicBezTo>
                  <a:cubicBezTo>
                    <a:pt x="2" y="36"/>
                    <a:pt x="0" y="44"/>
                    <a:pt x="7" y="44"/>
                  </a:cubicBezTo>
                  <a:cubicBezTo>
                    <a:pt x="14" y="44"/>
                    <a:pt x="13" y="36"/>
                    <a:pt x="13" y="36"/>
                  </a:cubicBezTo>
                  <a:lnTo>
                    <a:pt x="7"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2" name="组合 31"/>
          <p:cNvGrpSpPr/>
          <p:nvPr/>
        </p:nvGrpSpPr>
        <p:grpSpPr>
          <a:xfrm>
            <a:off x="1602366" y="5197964"/>
            <a:ext cx="447482" cy="363840"/>
            <a:chOff x="966788" y="5268913"/>
            <a:chExt cx="509588" cy="414337"/>
          </a:xfrm>
        </p:grpSpPr>
        <p:sp>
          <p:nvSpPr>
            <p:cNvPr id="536" name="Freeform 207"/>
            <p:cNvSpPr/>
            <p:nvPr/>
          </p:nvSpPr>
          <p:spPr bwMode="auto">
            <a:xfrm>
              <a:off x="966788" y="5291138"/>
              <a:ext cx="509588" cy="392112"/>
            </a:xfrm>
            <a:custGeom>
              <a:avLst/>
              <a:gdLst>
                <a:gd name="T0" fmla="*/ 188 w 188"/>
                <a:gd name="T1" fmla="*/ 47 h 145"/>
                <a:gd name="T2" fmla="*/ 100 w 188"/>
                <a:gd name="T3" fmla="*/ 1 h 145"/>
                <a:gd name="T4" fmla="*/ 88 w 188"/>
                <a:gd name="T5" fmla="*/ 1 h 145"/>
                <a:gd name="T6" fmla="*/ 0 w 188"/>
                <a:gd name="T7" fmla="*/ 47 h 145"/>
                <a:gd name="T8" fmla="*/ 0 w 188"/>
                <a:gd name="T9" fmla="*/ 51 h 145"/>
                <a:gd name="T10" fmla="*/ 0 w 188"/>
                <a:gd name="T11" fmla="*/ 52 h 145"/>
                <a:gd name="T12" fmla="*/ 0 w 188"/>
                <a:gd name="T13" fmla="*/ 133 h 145"/>
                <a:gd name="T14" fmla="*/ 13 w 188"/>
                <a:gd name="T15" fmla="*/ 145 h 145"/>
                <a:gd name="T16" fmla="*/ 175 w 188"/>
                <a:gd name="T17" fmla="*/ 145 h 145"/>
                <a:gd name="T18" fmla="*/ 188 w 188"/>
                <a:gd name="T19" fmla="*/ 133 h 145"/>
                <a:gd name="T20" fmla="*/ 188 w 188"/>
                <a:gd name="T21" fmla="*/ 58 h 145"/>
                <a:gd name="T22" fmla="*/ 188 w 188"/>
                <a:gd name="T23" fmla="*/ 58 h 145"/>
                <a:gd name="T24" fmla="*/ 188 w 188"/>
                <a:gd name="T25" fmla="*/ 4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45">
                  <a:moveTo>
                    <a:pt x="188" y="47"/>
                  </a:moveTo>
                  <a:cubicBezTo>
                    <a:pt x="100" y="1"/>
                    <a:pt x="100" y="1"/>
                    <a:pt x="100" y="1"/>
                  </a:cubicBezTo>
                  <a:cubicBezTo>
                    <a:pt x="96" y="0"/>
                    <a:pt x="92" y="0"/>
                    <a:pt x="88" y="1"/>
                  </a:cubicBezTo>
                  <a:cubicBezTo>
                    <a:pt x="0" y="47"/>
                    <a:pt x="0" y="47"/>
                    <a:pt x="0" y="47"/>
                  </a:cubicBezTo>
                  <a:cubicBezTo>
                    <a:pt x="0" y="51"/>
                    <a:pt x="0" y="51"/>
                    <a:pt x="0" y="51"/>
                  </a:cubicBezTo>
                  <a:cubicBezTo>
                    <a:pt x="0" y="52"/>
                    <a:pt x="0" y="52"/>
                    <a:pt x="0" y="52"/>
                  </a:cubicBezTo>
                  <a:cubicBezTo>
                    <a:pt x="0" y="133"/>
                    <a:pt x="0" y="133"/>
                    <a:pt x="0" y="133"/>
                  </a:cubicBezTo>
                  <a:cubicBezTo>
                    <a:pt x="0" y="140"/>
                    <a:pt x="6" y="145"/>
                    <a:pt x="13" y="145"/>
                  </a:cubicBezTo>
                  <a:cubicBezTo>
                    <a:pt x="175" y="145"/>
                    <a:pt x="175" y="145"/>
                    <a:pt x="175" y="145"/>
                  </a:cubicBezTo>
                  <a:cubicBezTo>
                    <a:pt x="182" y="145"/>
                    <a:pt x="188" y="140"/>
                    <a:pt x="188" y="133"/>
                  </a:cubicBezTo>
                  <a:cubicBezTo>
                    <a:pt x="188" y="58"/>
                    <a:pt x="188" y="58"/>
                    <a:pt x="188" y="58"/>
                  </a:cubicBezTo>
                  <a:cubicBezTo>
                    <a:pt x="188" y="58"/>
                    <a:pt x="188" y="58"/>
                    <a:pt x="188" y="58"/>
                  </a:cubicBezTo>
                  <a:lnTo>
                    <a:pt x="188" y="47"/>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7" name="Freeform 208"/>
            <p:cNvSpPr/>
            <p:nvPr/>
          </p:nvSpPr>
          <p:spPr bwMode="auto">
            <a:xfrm>
              <a:off x="966788" y="5430838"/>
              <a:ext cx="244475" cy="252412"/>
            </a:xfrm>
            <a:custGeom>
              <a:avLst/>
              <a:gdLst>
                <a:gd name="T0" fmla="*/ 0 w 90"/>
                <a:gd name="T1" fmla="*/ 81 h 93"/>
                <a:gd name="T2" fmla="*/ 13 w 90"/>
                <a:gd name="T3" fmla="*/ 93 h 93"/>
                <a:gd name="T4" fmla="*/ 90 w 90"/>
                <a:gd name="T5" fmla="*/ 93 h 93"/>
                <a:gd name="T6" fmla="*/ 79 w 90"/>
                <a:gd name="T7" fmla="*/ 57 h 93"/>
                <a:gd name="T8" fmla="*/ 0 w 90"/>
                <a:gd name="T9" fmla="*/ 0 h 93"/>
                <a:gd name="T10" fmla="*/ 0 w 90"/>
                <a:gd name="T11" fmla="*/ 81 h 93"/>
              </a:gdLst>
              <a:ahLst/>
              <a:cxnLst>
                <a:cxn ang="0">
                  <a:pos x="T0" y="T1"/>
                </a:cxn>
                <a:cxn ang="0">
                  <a:pos x="T2" y="T3"/>
                </a:cxn>
                <a:cxn ang="0">
                  <a:pos x="T4" y="T5"/>
                </a:cxn>
                <a:cxn ang="0">
                  <a:pos x="T6" y="T7"/>
                </a:cxn>
                <a:cxn ang="0">
                  <a:pos x="T8" y="T9"/>
                </a:cxn>
                <a:cxn ang="0">
                  <a:pos x="T10" y="T11"/>
                </a:cxn>
              </a:cxnLst>
              <a:rect l="0" t="0" r="r" b="b"/>
              <a:pathLst>
                <a:path w="90" h="93">
                  <a:moveTo>
                    <a:pt x="0" y="81"/>
                  </a:moveTo>
                  <a:cubicBezTo>
                    <a:pt x="0" y="88"/>
                    <a:pt x="6" y="93"/>
                    <a:pt x="13" y="93"/>
                  </a:cubicBezTo>
                  <a:cubicBezTo>
                    <a:pt x="90" y="93"/>
                    <a:pt x="90" y="93"/>
                    <a:pt x="90" y="93"/>
                  </a:cubicBezTo>
                  <a:cubicBezTo>
                    <a:pt x="79" y="57"/>
                    <a:pt x="79" y="57"/>
                    <a:pt x="79" y="57"/>
                  </a:cubicBezTo>
                  <a:cubicBezTo>
                    <a:pt x="0" y="0"/>
                    <a:pt x="0" y="0"/>
                    <a:pt x="0" y="0"/>
                  </a:cubicBezTo>
                  <a:lnTo>
                    <a:pt x="0" y="8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8" name="Freeform 209"/>
            <p:cNvSpPr/>
            <p:nvPr/>
          </p:nvSpPr>
          <p:spPr bwMode="auto">
            <a:xfrm>
              <a:off x="1231901" y="5430838"/>
              <a:ext cx="244475" cy="252412"/>
            </a:xfrm>
            <a:custGeom>
              <a:avLst/>
              <a:gdLst>
                <a:gd name="T0" fmla="*/ 90 w 90"/>
                <a:gd name="T1" fmla="*/ 81 h 93"/>
                <a:gd name="T2" fmla="*/ 77 w 90"/>
                <a:gd name="T3" fmla="*/ 93 h 93"/>
                <a:gd name="T4" fmla="*/ 0 w 90"/>
                <a:gd name="T5" fmla="*/ 93 h 93"/>
                <a:gd name="T6" fmla="*/ 11 w 90"/>
                <a:gd name="T7" fmla="*/ 57 h 93"/>
                <a:gd name="T8" fmla="*/ 90 w 90"/>
                <a:gd name="T9" fmla="*/ 0 h 93"/>
                <a:gd name="T10" fmla="*/ 90 w 90"/>
                <a:gd name="T11" fmla="*/ 81 h 93"/>
              </a:gdLst>
              <a:ahLst/>
              <a:cxnLst>
                <a:cxn ang="0">
                  <a:pos x="T0" y="T1"/>
                </a:cxn>
                <a:cxn ang="0">
                  <a:pos x="T2" y="T3"/>
                </a:cxn>
                <a:cxn ang="0">
                  <a:pos x="T4" y="T5"/>
                </a:cxn>
                <a:cxn ang="0">
                  <a:pos x="T6" y="T7"/>
                </a:cxn>
                <a:cxn ang="0">
                  <a:pos x="T8" y="T9"/>
                </a:cxn>
                <a:cxn ang="0">
                  <a:pos x="T10" y="T11"/>
                </a:cxn>
              </a:cxnLst>
              <a:rect l="0" t="0" r="r" b="b"/>
              <a:pathLst>
                <a:path w="90" h="93">
                  <a:moveTo>
                    <a:pt x="90" y="81"/>
                  </a:moveTo>
                  <a:cubicBezTo>
                    <a:pt x="90" y="88"/>
                    <a:pt x="84" y="93"/>
                    <a:pt x="77" y="93"/>
                  </a:cubicBezTo>
                  <a:cubicBezTo>
                    <a:pt x="0" y="93"/>
                    <a:pt x="0" y="93"/>
                    <a:pt x="0" y="93"/>
                  </a:cubicBezTo>
                  <a:cubicBezTo>
                    <a:pt x="11" y="57"/>
                    <a:pt x="11" y="57"/>
                    <a:pt x="11" y="57"/>
                  </a:cubicBezTo>
                  <a:cubicBezTo>
                    <a:pt x="90" y="0"/>
                    <a:pt x="90" y="0"/>
                    <a:pt x="90" y="0"/>
                  </a:cubicBezTo>
                  <a:lnTo>
                    <a:pt x="90" y="8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9" name="Freeform 210"/>
            <p:cNvSpPr/>
            <p:nvPr/>
          </p:nvSpPr>
          <p:spPr bwMode="auto">
            <a:xfrm>
              <a:off x="966788" y="5514975"/>
              <a:ext cx="509588" cy="168275"/>
            </a:xfrm>
            <a:custGeom>
              <a:avLst/>
              <a:gdLst>
                <a:gd name="T0" fmla="*/ 88 w 188"/>
                <a:gd name="T1" fmla="*/ 2 h 62"/>
                <a:gd name="T2" fmla="*/ 0 w 188"/>
                <a:gd name="T3" fmla="*/ 33 h 62"/>
                <a:gd name="T4" fmla="*/ 0 w 188"/>
                <a:gd name="T5" fmla="*/ 50 h 62"/>
                <a:gd name="T6" fmla="*/ 13 w 188"/>
                <a:gd name="T7" fmla="*/ 62 h 62"/>
                <a:gd name="T8" fmla="*/ 175 w 188"/>
                <a:gd name="T9" fmla="*/ 62 h 62"/>
                <a:gd name="T10" fmla="*/ 188 w 188"/>
                <a:gd name="T11" fmla="*/ 50 h 62"/>
                <a:gd name="T12" fmla="*/ 188 w 188"/>
                <a:gd name="T13" fmla="*/ 33 h 62"/>
                <a:gd name="T14" fmla="*/ 100 w 188"/>
                <a:gd name="T15" fmla="*/ 2 h 62"/>
                <a:gd name="T16" fmla="*/ 88 w 188"/>
                <a:gd name="T17"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62">
                  <a:moveTo>
                    <a:pt x="88" y="2"/>
                  </a:moveTo>
                  <a:cubicBezTo>
                    <a:pt x="0" y="33"/>
                    <a:pt x="0" y="33"/>
                    <a:pt x="0" y="33"/>
                  </a:cubicBezTo>
                  <a:cubicBezTo>
                    <a:pt x="0" y="50"/>
                    <a:pt x="0" y="50"/>
                    <a:pt x="0" y="50"/>
                  </a:cubicBezTo>
                  <a:cubicBezTo>
                    <a:pt x="0" y="57"/>
                    <a:pt x="6" y="62"/>
                    <a:pt x="13" y="62"/>
                  </a:cubicBezTo>
                  <a:cubicBezTo>
                    <a:pt x="175" y="62"/>
                    <a:pt x="175" y="62"/>
                    <a:pt x="175" y="62"/>
                  </a:cubicBezTo>
                  <a:cubicBezTo>
                    <a:pt x="182" y="62"/>
                    <a:pt x="188" y="57"/>
                    <a:pt x="188" y="50"/>
                  </a:cubicBezTo>
                  <a:cubicBezTo>
                    <a:pt x="188" y="33"/>
                    <a:pt x="188" y="33"/>
                    <a:pt x="188" y="33"/>
                  </a:cubicBezTo>
                  <a:cubicBezTo>
                    <a:pt x="100" y="2"/>
                    <a:pt x="100" y="2"/>
                    <a:pt x="100" y="2"/>
                  </a:cubicBezTo>
                  <a:cubicBezTo>
                    <a:pt x="96" y="0"/>
                    <a:pt x="92" y="0"/>
                    <a:pt x="88"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0" name="Rectangle 211"/>
            <p:cNvSpPr>
              <a:spLocks noChangeArrowheads="1"/>
            </p:cNvSpPr>
            <p:nvPr/>
          </p:nvSpPr>
          <p:spPr bwMode="auto">
            <a:xfrm>
              <a:off x="1222376" y="5483225"/>
              <a:ext cx="4763" cy="428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1" name="Freeform 212"/>
            <p:cNvSpPr/>
            <p:nvPr/>
          </p:nvSpPr>
          <p:spPr bwMode="auto">
            <a:xfrm>
              <a:off x="1111251" y="5372100"/>
              <a:ext cx="47625" cy="12700"/>
            </a:xfrm>
            <a:custGeom>
              <a:avLst/>
              <a:gdLst>
                <a:gd name="T0" fmla="*/ 18 w 18"/>
                <a:gd name="T1" fmla="*/ 5 h 5"/>
                <a:gd name="T2" fmla="*/ 16 w 18"/>
                <a:gd name="T3" fmla="*/ 5 h 5"/>
                <a:gd name="T4" fmla="*/ 2 w 18"/>
                <a:gd name="T5" fmla="*/ 4 h 5"/>
                <a:gd name="T6" fmla="*/ 0 w 18"/>
                <a:gd name="T7" fmla="*/ 2 h 5"/>
                <a:gd name="T8" fmla="*/ 2 w 18"/>
                <a:gd name="T9" fmla="*/ 0 h 5"/>
                <a:gd name="T10" fmla="*/ 16 w 18"/>
                <a:gd name="T11" fmla="*/ 1 h 5"/>
                <a:gd name="T12" fmla="*/ 18 w 18"/>
                <a:gd name="T13" fmla="*/ 3 h 5"/>
                <a:gd name="T14" fmla="*/ 18 w 18"/>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18" y="5"/>
                  </a:moveTo>
                  <a:cubicBezTo>
                    <a:pt x="17" y="5"/>
                    <a:pt x="17" y="5"/>
                    <a:pt x="16" y="5"/>
                  </a:cubicBezTo>
                  <a:cubicBezTo>
                    <a:pt x="2" y="4"/>
                    <a:pt x="2" y="4"/>
                    <a:pt x="2" y="4"/>
                  </a:cubicBezTo>
                  <a:cubicBezTo>
                    <a:pt x="1" y="4"/>
                    <a:pt x="0" y="3"/>
                    <a:pt x="0" y="2"/>
                  </a:cubicBezTo>
                  <a:cubicBezTo>
                    <a:pt x="0" y="1"/>
                    <a:pt x="1" y="0"/>
                    <a:pt x="2" y="0"/>
                  </a:cubicBezTo>
                  <a:cubicBezTo>
                    <a:pt x="16" y="1"/>
                    <a:pt x="16" y="1"/>
                    <a:pt x="16" y="1"/>
                  </a:cubicBezTo>
                  <a:cubicBezTo>
                    <a:pt x="18" y="1"/>
                    <a:pt x="18" y="2"/>
                    <a:pt x="18" y="3"/>
                  </a:cubicBezTo>
                  <a:cubicBezTo>
                    <a:pt x="18" y="4"/>
                    <a:pt x="18" y="4"/>
                    <a:pt x="18" y="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2" name="Freeform 213"/>
            <p:cNvSpPr/>
            <p:nvPr/>
          </p:nvSpPr>
          <p:spPr bwMode="auto">
            <a:xfrm>
              <a:off x="1120776" y="5303838"/>
              <a:ext cx="49213" cy="44450"/>
            </a:xfrm>
            <a:custGeom>
              <a:avLst/>
              <a:gdLst>
                <a:gd name="T0" fmla="*/ 17 w 18"/>
                <a:gd name="T1" fmla="*/ 16 h 16"/>
                <a:gd name="T2" fmla="*/ 15 w 18"/>
                <a:gd name="T3" fmla="*/ 16 h 16"/>
                <a:gd name="T4" fmla="*/ 1 w 18"/>
                <a:gd name="T5" fmla="*/ 4 h 16"/>
                <a:gd name="T6" fmla="*/ 1 w 18"/>
                <a:gd name="T7" fmla="*/ 1 h 16"/>
                <a:gd name="T8" fmla="*/ 4 w 18"/>
                <a:gd name="T9" fmla="*/ 1 h 16"/>
                <a:gd name="T10" fmla="*/ 17 w 18"/>
                <a:gd name="T11" fmla="*/ 12 h 16"/>
                <a:gd name="T12" fmla="*/ 18 w 18"/>
                <a:gd name="T13" fmla="*/ 15 h 16"/>
                <a:gd name="T14" fmla="*/ 17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17" y="16"/>
                  </a:moveTo>
                  <a:cubicBezTo>
                    <a:pt x="17" y="16"/>
                    <a:pt x="15" y="16"/>
                    <a:pt x="15" y="16"/>
                  </a:cubicBezTo>
                  <a:cubicBezTo>
                    <a:pt x="1" y="4"/>
                    <a:pt x="1" y="4"/>
                    <a:pt x="1" y="4"/>
                  </a:cubicBezTo>
                  <a:cubicBezTo>
                    <a:pt x="0" y="3"/>
                    <a:pt x="0" y="2"/>
                    <a:pt x="1" y="1"/>
                  </a:cubicBezTo>
                  <a:cubicBezTo>
                    <a:pt x="1" y="0"/>
                    <a:pt x="3" y="0"/>
                    <a:pt x="4" y="1"/>
                  </a:cubicBezTo>
                  <a:cubicBezTo>
                    <a:pt x="17" y="12"/>
                    <a:pt x="17" y="12"/>
                    <a:pt x="17" y="12"/>
                  </a:cubicBezTo>
                  <a:cubicBezTo>
                    <a:pt x="18" y="13"/>
                    <a:pt x="18" y="15"/>
                    <a:pt x="18" y="15"/>
                  </a:cubicBezTo>
                  <a:cubicBezTo>
                    <a:pt x="17" y="15"/>
                    <a:pt x="17" y="15"/>
                    <a:pt x="17" y="1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3" name="Freeform 214"/>
            <p:cNvSpPr/>
            <p:nvPr/>
          </p:nvSpPr>
          <p:spPr bwMode="auto">
            <a:xfrm>
              <a:off x="1119188" y="5418138"/>
              <a:ext cx="53975" cy="50800"/>
            </a:xfrm>
            <a:custGeom>
              <a:avLst/>
              <a:gdLst>
                <a:gd name="T0" fmla="*/ 20 w 20"/>
                <a:gd name="T1" fmla="*/ 3 h 19"/>
                <a:gd name="T2" fmla="*/ 18 w 20"/>
                <a:gd name="T3" fmla="*/ 4 h 19"/>
                <a:gd name="T4" fmla="*/ 6 w 20"/>
                <a:gd name="T5" fmla="*/ 5 h 19"/>
                <a:gd name="T6" fmla="*/ 4 w 20"/>
                <a:gd name="T7" fmla="*/ 18 h 19"/>
                <a:gd name="T8" fmla="*/ 1 w 20"/>
                <a:gd name="T9" fmla="*/ 19 h 19"/>
                <a:gd name="T10" fmla="*/ 0 w 20"/>
                <a:gd name="T11" fmla="*/ 17 h 19"/>
                <a:gd name="T12" fmla="*/ 2 w 20"/>
                <a:gd name="T13" fmla="*/ 2 h 19"/>
                <a:gd name="T14" fmla="*/ 4 w 20"/>
                <a:gd name="T15" fmla="*/ 0 h 19"/>
                <a:gd name="T16" fmla="*/ 18 w 20"/>
                <a:gd name="T17" fmla="*/ 0 h 19"/>
                <a:gd name="T18" fmla="*/ 20 w 20"/>
                <a:gd name="T19" fmla="*/ 2 h 19"/>
                <a:gd name="T20" fmla="*/ 20 w 20"/>
                <a:gd name="T2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9">
                  <a:moveTo>
                    <a:pt x="20" y="3"/>
                  </a:moveTo>
                  <a:cubicBezTo>
                    <a:pt x="19" y="4"/>
                    <a:pt x="19" y="4"/>
                    <a:pt x="18" y="4"/>
                  </a:cubicBezTo>
                  <a:cubicBezTo>
                    <a:pt x="6" y="5"/>
                    <a:pt x="6" y="5"/>
                    <a:pt x="6" y="5"/>
                  </a:cubicBezTo>
                  <a:cubicBezTo>
                    <a:pt x="4" y="18"/>
                    <a:pt x="4" y="18"/>
                    <a:pt x="4" y="18"/>
                  </a:cubicBezTo>
                  <a:cubicBezTo>
                    <a:pt x="4" y="19"/>
                    <a:pt x="3" y="19"/>
                    <a:pt x="1" y="19"/>
                  </a:cubicBezTo>
                  <a:cubicBezTo>
                    <a:pt x="0" y="19"/>
                    <a:pt x="0" y="18"/>
                    <a:pt x="0" y="17"/>
                  </a:cubicBezTo>
                  <a:cubicBezTo>
                    <a:pt x="2" y="2"/>
                    <a:pt x="2" y="2"/>
                    <a:pt x="2" y="2"/>
                  </a:cubicBezTo>
                  <a:cubicBezTo>
                    <a:pt x="2" y="1"/>
                    <a:pt x="3" y="0"/>
                    <a:pt x="4" y="0"/>
                  </a:cubicBezTo>
                  <a:cubicBezTo>
                    <a:pt x="18" y="0"/>
                    <a:pt x="18" y="0"/>
                    <a:pt x="18" y="0"/>
                  </a:cubicBezTo>
                  <a:cubicBezTo>
                    <a:pt x="19" y="0"/>
                    <a:pt x="20" y="1"/>
                    <a:pt x="20" y="2"/>
                  </a:cubicBezTo>
                  <a:cubicBezTo>
                    <a:pt x="20" y="2"/>
                    <a:pt x="20" y="3"/>
                    <a:pt x="20" y="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4" name="Oval 215"/>
            <p:cNvSpPr>
              <a:spLocks noChangeArrowheads="1"/>
            </p:cNvSpPr>
            <p:nvPr/>
          </p:nvSpPr>
          <p:spPr bwMode="auto">
            <a:xfrm>
              <a:off x="1154113" y="5268913"/>
              <a:ext cx="146050" cy="2222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5" name="Freeform 216"/>
            <p:cNvSpPr/>
            <p:nvPr/>
          </p:nvSpPr>
          <p:spPr bwMode="auto">
            <a:xfrm>
              <a:off x="1273176" y="5303838"/>
              <a:ext cx="49213" cy="44450"/>
            </a:xfrm>
            <a:custGeom>
              <a:avLst/>
              <a:gdLst>
                <a:gd name="T0" fmla="*/ 17 w 18"/>
                <a:gd name="T1" fmla="*/ 4 h 16"/>
                <a:gd name="T2" fmla="*/ 17 w 18"/>
                <a:gd name="T3" fmla="*/ 4 h 16"/>
                <a:gd name="T4" fmla="*/ 3 w 18"/>
                <a:gd name="T5" fmla="*/ 16 h 16"/>
                <a:gd name="T6" fmla="*/ 0 w 18"/>
                <a:gd name="T7" fmla="*/ 15 h 16"/>
                <a:gd name="T8" fmla="*/ 1 w 18"/>
                <a:gd name="T9" fmla="*/ 12 h 16"/>
                <a:gd name="T10" fmla="*/ 14 w 18"/>
                <a:gd name="T11" fmla="*/ 1 h 16"/>
                <a:gd name="T12" fmla="*/ 17 w 18"/>
                <a:gd name="T13" fmla="*/ 1 h 16"/>
                <a:gd name="T14" fmla="*/ 17 w 18"/>
                <a:gd name="T15" fmla="*/ 4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17" y="4"/>
                  </a:moveTo>
                  <a:cubicBezTo>
                    <a:pt x="17" y="4"/>
                    <a:pt x="17" y="4"/>
                    <a:pt x="17" y="4"/>
                  </a:cubicBezTo>
                  <a:cubicBezTo>
                    <a:pt x="3" y="16"/>
                    <a:pt x="3" y="16"/>
                    <a:pt x="3" y="16"/>
                  </a:cubicBezTo>
                  <a:cubicBezTo>
                    <a:pt x="2" y="16"/>
                    <a:pt x="1" y="16"/>
                    <a:pt x="0" y="15"/>
                  </a:cubicBezTo>
                  <a:cubicBezTo>
                    <a:pt x="0" y="15"/>
                    <a:pt x="0" y="13"/>
                    <a:pt x="1" y="12"/>
                  </a:cubicBezTo>
                  <a:cubicBezTo>
                    <a:pt x="14" y="1"/>
                    <a:pt x="14" y="1"/>
                    <a:pt x="14" y="1"/>
                  </a:cubicBezTo>
                  <a:cubicBezTo>
                    <a:pt x="15" y="0"/>
                    <a:pt x="16" y="0"/>
                    <a:pt x="17" y="1"/>
                  </a:cubicBezTo>
                  <a:cubicBezTo>
                    <a:pt x="18" y="2"/>
                    <a:pt x="18" y="3"/>
                    <a:pt x="17" y="4"/>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6" name="Freeform 217"/>
            <p:cNvSpPr/>
            <p:nvPr/>
          </p:nvSpPr>
          <p:spPr bwMode="auto">
            <a:xfrm>
              <a:off x="1270001" y="5418138"/>
              <a:ext cx="53975" cy="50800"/>
            </a:xfrm>
            <a:custGeom>
              <a:avLst/>
              <a:gdLst>
                <a:gd name="T0" fmla="*/ 19 w 20"/>
                <a:gd name="T1" fmla="*/ 19 h 19"/>
                <a:gd name="T2" fmla="*/ 18 w 20"/>
                <a:gd name="T3" fmla="*/ 19 h 19"/>
                <a:gd name="T4" fmla="*/ 16 w 20"/>
                <a:gd name="T5" fmla="*/ 18 h 19"/>
                <a:gd name="T6" fmla="*/ 14 w 20"/>
                <a:gd name="T7" fmla="*/ 5 h 19"/>
                <a:gd name="T8" fmla="*/ 2 w 20"/>
                <a:gd name="T9" fmla="*/ 4 h 19"/>
                <a:gd name="T10" fmla="*/ 0 w 20"/>
                <a:gd name="T11" fmla="*/ 2 h 19"/>
                <a:gd name="T12" fmla="*/ 2 w 20"/>
                <a:gd name="T13" fmla="*/ 0 h 19"/>
                <a:gd name="T14" fmla="*/ 16 w 20"/>
                <a:gd name="T15" fmla="*/ 0 h 19"/>
                <a:gd name="T16" fmla="*/ 18 w 20"/>
                <a:gd name="T17" fmla="*/ 2 h 19"/>
                <a:gd name="T18" fmla="*/ 20 w 20"/>
                <a:gd name="T19" fmla="*/ 17 h 19"/>
                <a:gd name="T20" fmla="*/ 19 w 20"/>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9">
                  <a:moveTo>
                    <a:pt x="19" y="19"/>
                  </a:moveTo>
                  <a:cubicBezTo>
                    <a:pt x="19" y="19"/>
                    <a:pt x="19" y="19"/>
                    <a:pt x="18" y="19"/>
                  </a:cubicBezTo>
                  <a:cubicBezTo>
                    <a:pt x="17" y="19"/>
                    <a:pt x="16" y="19"/>
                    <a:pt x="16" y="18"/>
                  </a:cubicBezTo>
                  <a:cubicBezTo>
                    <a:pt x="14" y="5"/>
                    <a:pt x="14" y="5"/>
                    <a:pt x="14" y="5"/>
                  </a:cubicBezTo>
                  <a:cubicBezTo>
                    <a:pt x="2" y="4"/>
                    <a:pt x="2" y="4"/>
                    <a:pt x="2" y="4"/>
                  </a:cubicBezTo>
                  <a:cubicBezTo>
                    <a:pt x="0" y="4"/>
                    <a:pt x="0" y="3"/>
                    <a:pt x="0" y="2"/>
                  </a:cubicBezTo>
                  <a:cubicBezTo>
                    <a:pt x="0" y="1"/>
                    <a:pt x="1" y="0"/>
                    <a:pt x="2" y="0"/>
                  </a:cubicBezTo>
                  <a:cubicBezTo>
                    <a:pt x="16" y="0"/>
                    <a:pt x="16" y="0"/>
                    <a:pt x="16" y="0"/>
                  </a:cubicBezTo>
                  <a:cubicBezTo>
                    <a:pt x="17" y="0"/>
                    <a:pt x="17" y="1"/>
                    <a:pt x="18" y="2"/>
                  </a:cubicBezTo>
                  <a:cubicBezTo>
                    <a:pt x="20" y="17"/>
                    <a:pt x="20" y="17"/>
                    <a:pt x="20" y="17"/>
                  </a:cubicBezTo>
                  <a:cubicBezTo>
                    <a:pt x="20" y="18"/>
                    <a:pt x="20" y="18"/>
                    <a:pt x="19" y="19"/>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7" name="Freeform 218"/>
            <p:cNvSpPr/>
            <p:nvPr/>
          </p:nvSpPr>
          <p:spPr bwMode="auto">
            <a:xfrm>
              <a:off x="1281113" y="5372100"/>
              <a:ext cx="50800" cy="12700"/>
            </a:xfrm>
            <a:custGeom>
              <a:avLst/>
              <a:gdLst>
                <a:gd name="T0" fmla="*/ 18 w 19"/>
                <a:gd name="T1" fmla="*/ 3 h 5"/>
                <a:gd name="T2" fmla="*/ 17 w 19"/>
                <a:gd name="T3" fmla="*/ 4 h 5"/>
                <a:gd name="T4" fmla="*/ 3 w 19"/>
                <a:gd name="T5" fmla="*/ 5 h 5"/>
                <a:gd name="T6" fmla="*/ 0 w 19"/>
                <a:gd name="T7" fmla="*/ 3 h 5"/>
                <a:gd name="T8" fmla="*/ 2 w 19"/>
                <a:gd name="T9" fmla="*/ 1 h 5"/>
                <a:gd name="T10" fmla="*/ 17 w 19"/>
                <a:gd name="T11" fmla="*/ 0 h 5"/>
                <a:gd name="T12" fmla="*/ 19 w 19"/>
                <a:gd name="T13" fmla="*/ 2 h 5"/>
                <a:gd name="T14" fmla="*/ 18 w 1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
                  <a:moveTo>
                    <a:pt x="18" y="3"/>
                  </a:moveTo>
                  <a:cubicBezTo>
                    <a:pt x="18" y="4"/>
                    <a:pt x="17" y="4"/>
                    <a:pt x="17" y="4"/>
                  </a:cubicBezTo>
                  <a:cubicBezTo>
                    <a:pt x="3" y="5"/>
                    <a:pt x="3" y="5"/>
                    <a:pt x="3" y="5"/>
                  </a:cubicBezTo>
                  <a:cubicBezTo>
                    <a:pt x="1" y="5"/>
                    <a:pt x="0" y="4"/>
                    <a:pt x="0" y="3"/>
                  </a:cubicBezTo>
                  <a:cubicBezTo>
                    <a:pt x="0" y="2"/>
                    <a:pt x="1" y="1"/>
                    <a:pt x="2" y="1"/>
                  </a:cubicBezTo>
                  <a:cubicBezTo>
                    <a:pt x="17" y="0"/>
                    <a:pt x="17" y="0"/>
                    <a:pt x="17" y="0"/>
                  </a:cubicBezTo>
                  <a:cubicBezTo>
                    <a:pt x="18" y="0"/>
                    <a:pt x="19" y="1"/>
                    <a:pt x="19" y="2"/>
                  </a:cubicBezTo>
                  <a:cubicBezTo>
                    <a:pt x="19" y="2"/>
                    <a:pt x="19" y="3"/>
                    <a:pt x="18" y="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8" name="Freeform 219"/>
            <p:cNvSpPr/>
            <p:nvPr/>
          </p:nvSpPr>
          <p:spPr bwMode="auto">
            <a:xfrm>
              <a:off x="1223963" y="5268913"/>
              <a:ext cx="76200" cy="222250"/>
            </a:xfrm>
            <a:custGeom>
              <a:avLst/>
              <a:gdLst>
                <a:gd name="T0" fmla="*/ 1 w 28"/>
                <a:gd name="T1" fmla="*/ 0 h 82"/>
                <a:gd name="T2" fmla="*/ 0 w 28"/>
                <a:gd name="T3" fmla="*/ 1 h 82"/>
                <a:gd name="T4" fmla="*/ 0 w 28"/>
                <a:gd name="T5" fmla="*/ 82 h 82"/>
                <a:gd name="T6" fmla="*/ 1 w 28"/>
                <a:gd name="T7" fmla="*/ 82 h 82"/>
                <a:gd name="T8" fmla="*/ 28 w 28"/>
                <a:gd name="T9" fmla="*/ 41 h 82"/>
                <a:gd name="T10" fmla="*/ 1 w 28"/>
                <a:gd name="T11" fmla="*/ 0 h 82"/>
              </a:gdLst>
              <a:ahLst/>
              <a:cxnLst>
                <a:cxn ang="0">
                  <a:pos x="T0" y="T1"/>
                </a:cxn>
                <a:cxn ang="0">
                  <a:pos x="T2" y="T3"/>
                </a:cxn>
                <a:cxn ang="0">
                  <a:pos x="T4" y="T5"/>
                </a:cxn>
                <a:cxn ang="0">
                  <a:pos x="T6" y="T7"/>
                </a:cxn>
                <a:cxn ang="0">
                  <a:pos x="T8" y="T9"/>
                </a:cxn>
                <a:cxn ang="0">
                  <a:pos x="T10" y="T11"/>
                </a:cxn>
              </a:cxnLst>
              <a:rect l="0" t="0" r="r" b="b"/>
              <a:pathLst>
                <a:path w="28" h="82">
                  <a:moveTo>
                    <a:pt x="1" y="0"/>
                  </a:moveTo>
                  <a:cubicBezTo>
                    <a:pt x="1" y="0"/>
                    <a:pt x="0" y="1"/>
                    <a:pt x="0" y="1"/>
                  </a:cubicBezTo>
                  <a:cubicBezTo>
                    <a:pt x="0" y="82"/>
                    <a:pt x="0" y="82"/>
                    <a:pt x="0" y="82"/>
                  </a:cubicBezTo>
                  <a:cubicBezTo>
                    <a:pt x="0" y="82"/>
                    <a:pt x="1" y="82"/>
                    <a:pt x="1" y="82"/>
                  </a:cubicBezTo>
                  <a:cubicBezTo>
                    <a:pt x="16" y="82"/>
                    <a:pt x="28" y="64"/>
                    <a:pt x="28" y="41"/>
                  </a:cubicBezTo>
                  <a:cubicBezTo>
                    <a:pt x="28" y="19"/>
                    <a:pt x="16" y="0"/>
                    <a:pt x="1"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49" name="Freeform 220"/>
            <p:cNvSpPr/>
            <p:nvPr/>
          </p:nvSpPr>
          <p:spPr bwMode="auto">
            <a:xfrm>
              <a:off x="1158876" y="5268913"/>
              <a:ext cx="136525" cy="79375"/>
            </a:xfrm>
            <a:custGeom>
              <a:avLst/>
              <a:gdLst>
                <a:gd name="T0" fmla="*/ 0 w 50"/>
                <a:gd name="T1" fmla="*/ 26 h 29"/>
                <a:gd name="T2" fmla="*/ 50 w 50"/>
                <a:gd name="T3" fmla="*/ 26 h 29"/>
                <a:gd name="T4" fmla="*/ 25 w 50"/>
                <a:gd name="T5" fmla="*/ 0 h 29"/>
                <a:gd name="T6" fmla="*/ 0 w 50"/>
                <a:gd name="T7" fmla="*/ 26 h 29"/>
              </a:gdLst>
              <a:ahLst/>
              <a:cxnLst>
                <a:cxn ang="0">
                  <a:pos x="T0" y="T1"/>
                </a:cxn>
                <a:cxn ang="0">
                  <a:pos x="T2" y="T3"/>
                </a:cxn>
                <a:cxn ang="0">
                  <a:pos x="T4" y="T5"/>
                </a:cxn>
                <a:cxn ang="0">
                  <a:pos x="T6" y="T7"/>
                </a:cxn>
              </a:cxnLst>
              <a:rect l="0" t="0" r="r" b="b"/>
              <a:pathLst>
                <a:path w="50" h="29">
                  <a:moveTo>
                    <a:pt x="0" y="26"/>
                  </a:moveTo>
                  <a:cubicBezTo>
                    <a:pt x="17" y="28"/>
                    <a:pt x="32" y="29"/>
                    <a:pt x="50" y="26"/>
                  </a:cubicBezTo>
                  <a:cubicBezTo>
                    <a:pt x="46" y="11"/>
                    <a:pt x="36" y="0"/>
                    <a:pt x="25" y="0"/>
                  </a:cubicBezTo>
                  <a:cubicBezTo>
                    <a:pt x="14" y="0"/>
                    <a:pt x="4" y="11"/>
                    <a:pt x="0" y="26"/>
                  </a:cubicBezTo>
                  <a:close/>
                </a:path>
              </a:pathLst>
            </a:custGeom>
            <a:solidFill>
              <a:srgbClr val="EECC4B"/>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0" name="Oval 221"/>
            <p:cNvSpPr>
              <a:spLocks noChangeArrowheads="1"/>
            </p:cNvSpPr>
            <p:nvPr/>
          </p:nvSpPr>
          <p:spPr bwMode="auto">
            <a:xfrm>
              <a:off x="1189038" y="5299075"/>
              <a:ext cx="22225" cy="20637"/>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51" name="Oval 222"/>
            <p:cNvSpPr>
              <a:spLocks noChangeArrowheads="1"/>
            </p:cNvSpPr>
            <p:nvPr/>
          </p:nvSpPr>
          <p:spPr bwMode="auto">
            <a:xfrm>
              <a:off x="1243013" y="5299075"/>
              <a:ext cx="22225" cy="20637"/>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3" name="组合 32"/>
          <p:cNvGrpSpPr/>
          <p:nvPr/>
        </p:nvGrpSpPr>
        <p:grpSpPr>
          <a:xfrm>
            <a:off x="10266221" y="4544167"/>
            <a:ext cx="206315" cy="447481"/>
            <a:chOff x="8547101" y="4545013"/>
            <a:chExt cx="234950" cy="509587"/>
          </a:xfrm>
        </p:grpSpPr>
        <p:sp>
          <p:nvSpPr>
            <p:cNvPr id="518" name="Freeform 223"/>
            <p:cNvSpPr/>
            <p:nvPr/>
          </p:nvSpPr>
          <p:spPr bwMode="auto">
            <a:xfrm>
              <a:off x="8593138" y="4545013"/>
              <a:ext cx="31750" cy="149225"/>
            </a:xfrm>
            <a:custGeom>
              <a:avLst/>
              <a:gdLst>
                <a:gd name="T0" fmla="*/ 12 w 12"/>
                <a:gd name="T1" fmla="*/ 49 h 55"/>
                <a:gd name="T2" fmla="*/ 6 w 12"/>
                <a:gd name="T3" fmla="*/ 55 h 55"/>
                <a:gd name="T4" fmla="*/ 6 w 12"/>
                <a:gd name="T5" fmla="*/ 55 h 55"/>
                <a:gd name="T6" fmla="*/ 0 w 12"/>
                <a:gd name="T7" fmla="*/ 49 h 55"/>
                <a:gd name="T8" fmla="*/ 0 w 12"/>
                <a:gd name="T9" fmla="*/ 6 h 55"/>
                <a:gd name="T10" fmla="*/ 6 w 12"/>
                <a:gd name="T11" fmla="*/ 0 h 55"/>
                <a:gd name="T12" fmla="*/ 6 w 12"/>
                <a:gd name="T13" fmla="*/ 0 h 55"/>
                <a:gd name="T14" fmla="*/ 12 w 12"/>
                <a:gd name="T15" fmla="*/ 6 h 55"/>
                <a:gd name="T16" fmla="*/ 12 w 12"/>
                <a:gd name="T17"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55">
                  <a:moveTo>
                    <a:pt x="12" y="49"/>
                  </a:moveTo>
                  <a:cubicBezTo>
                    <a:pt x="12" y="52"/>
                    <a:pt x="10" y="55"/>
                    <a:pt x="6" y="55"/>
                  </a:cubicBezTo>
                  <a:cubicBezTo>
                    <a:pt x="6" y="55"/>
                    <a:pt x="6" y="55"/>
                    <a:pt x="6" y="55"/>
                  </a:cubicBezTo>
                  <a:cubicBezTo>
                    <a:pt x="3" y="55"/>
                    <a:pt x="0" y="52"/>
                    <a:pt x="0" y="49"/>
                  </a:cubicBezTo>
                  <a:cubicBezTo>
                    <a:pt x="0" y="6"/>
                    <a:pt x="0" y="6"/>
                    <a:pt x="0" y="6"/>
                  </a:cubicBezTo>
                  <a:cubicBezTo>
                    <a:pt x="0" y="3"/>
                    <a:pt x="3" y="0"/>
                    <a:pt x="6" y="0"/>
                  </a:cubicBezTo>
                  <a:cubicBezTo>
                    <a:pt x="6" y="0"/>
                    <a:pt x="6" y="0"/>
                    <a:pt x="6" y="0"/>
                  </a:cubicBezTo>
                  <a:cubicBezTo>
                    <a:pt x="10" y="0"/>
                    <a:pt x="12" y="3"/>
                    <a:pt x="12" y="6"/>
                  </a:cubicBezTo>
                  <a:lnTo>
                    <a:pt x="12" y="4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9" name="Freeform 224"/>
            <p:cNvSpPr/>
            <p:nvPr/>
          </p:nvSpPr>
          <p:spPr bwMode="auto">
            <a:xfrm>
              <a:off x="8547101" y="4613275"/>
              <a:ext cx="234950" cy="441325"/>
            </a:xfrm>
            <a:custGeom>
              <a:avLst/>
              <a:gdLst>
                <a:gd name="T0" fmla="*/ 79 w 87"/>
                <a:gd name="T1" fmla="*/ 162 h 163"/>
                <a:gd name="T2" fmla="*/ 10 w 87"/>
                <a:gd name="T3" fmla="*/ 162 h 163"/>
                <a:gd name="T4" fmla="*/ 0 w 87"/>
                <a:gd name="T5" fmla="*/ 153 h 163"/>
                <a:gd name="T6" fmla="*/ 0 w 87"/>
                <a:gd name="T7" fmla="*/ 10 h 163"/>
                <a:gd name="T8" fmla="*/ 12 w 87"/>
                <a:gd name="T9" fmla="*/ 0 h 163"/>
                <a:gd name="T10" fmla="*/ 77 w 87"/>
                <a:gd name="T11" fmla="*/ 0 h 163"/>
                <a:gd name="T12" fmla="*/ 87 w 87"/>
                <a:gd name="T13" fmla="*/ 11 h 163"/>
                <a:gd name="T14" fmla="*/ 87 w 87"/>
                <a:gd name="T15" fmla="*/ 152 h 163"/>
                <a:gd name="T16" fmla="*/ 79 w 87"/>
                <a:gd name="T17" fmla="*/ 16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63">
                  <a:moveTo>
                    <a:pt x="79" y="162"/>
                  </a:moveTo>
                  <a:cubicBezTo>
                    <a:pt x="72" y="162"/>
                    <a:pt x="18" y="163"/>
                    <a:pt x="10" y="162"/>
                  </a:cubicBezTo>
                  <a:cubicBezTo>
                    <a:pt x="1" y="162"/>
                    <a:pt x="0" y="153"/>
                    <a:pt x="0" y="153"/>
                  </a:cubicBezTo>
                  <a:cubicBezTo>
                    <a:pt x="0" y="153"/>
                    <a:pt x="0" y="20"/>
                    <a:pt x="0" y="10"/>
                  </a:cubicBezTo>
                  <a:cubicBezTo>
                    <a:pt x="0" y="1"/>
                    <a:pt x="12" y="0"/>
                    <a:pt x="12" y="0"/>
                  </a:cubicBezTo>
                  <a:cubicBezTo>
                    <a:pt x="77" y="0"/>
                    <a:pt x="77" y="0"/>
                    <a:pt x="77" y="0"/>
                  </a:cubicBezTo>
                  <a:cubicBezTo>
                    <a:pt x="77" y="0"/>
                    <a:pt x="87" y="2"/>
                    <a:pt x="87" y="11"/>
                  </a:cubicBezTo>
                  <a:cubicBezTo>
                    <a:pt x="87" y="20"/>
                    <a:pt x="87" y="152"/>
                    <a:pt x="87" y="152"/>
                  </a:cubicBezTo>
                  <a:cubicBezTo>
                    <a:pt x="87" y="152"/>
                    <a:pt x="87" y="162"/>
                    <a:pt x="79" y="16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0" name="Freeform 225"/>
            <p:cNvSpPr/>
            <p:nvPr/>
          </p:nvSpPr>
          <p:spPr bwMode="auto">
            <a:xfrm>
              <a:off x="8547101" y="4800600"/>
              <a:ext cx="234950" cy="254000"/>
            </a:xfrm>
            <a:custGeom>
              <a:avLst/>
              <a:gdLst>
                <a:gd name="T0" fmla="*/ 0 w 87"/>
                <a:gd name="T1" fmla="*/ 0 h 94"/>
                <a:gd name="T2" fmla="*/ 0 w 87"/>
                <a:gd name="T3" fmla="*/ 84 h 94"/>
                <a:gd name="T4" fmla="*/ 10 w 87"/>
                <a:gd name="T5" fmla="*/ 93 h 94"/>
                <a:gd name="T6" fmla="*/ 79 w 87"/>
                <a:gd name="T7" fmla="*/ 93 h 94"/>
                <a:gd name="T8" fmla="*/ 87 w 87"/>
                <a:gd name="T9" fmla="*/ 83 h 94"/>
                <a:gd name="T10" fmla="*/ 87 w 87"/>
                <a:gd name="T11" fmla="*/ 0 h 94"/>
                <a:gd name="T12" fmla="*/ 0 w 87"/>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7" h="94">
                  <a:moveTo>
                    <a:pt x="0" y="0"/>
                  </a:moveTo>
                  <a:cubicBezTo>
                    <a:pt x="0" y="39"/>
                    <a:pt x="0" y="84"/>
                    <a:pt x="0" y="84"/>
                  </a:cubicBezTo>
                  <a:cubicBezTo>
                    <a:pt x="0" y="84"/>
                    <a:pt x="1" y="93"/>
                    <a:pt x="10" y="93"/>
                  </a:cubicBezTo>
                  <a:cubicBezTo>
                    <a:pt x="18" y="94"/>
                    <a:pt x="72" y="93"/>
                    <a:pt x="79" y="93"/>
                  </a:cubicBezTo>
                  <a:cubicBezTo>
                    <a:pt x="87" y="93"/>
                    <a:pt x="87" y="83"/>
                    <a:pt x="87" y="83"/>
                  </a:cubicBezTo>
                  <a:cubicBezTo>
                    <a:pt x="87" y="83"/>
                    <a:pt x="87" y="39"/>
                    <a:pt x="87" y="0"/>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1" name="Freeform 226"/>
            <p:cNvSpPr/>
            <p:nvPr/>
          </p:nvSpPr>
          <p:spPr bwMode="auto">
            <a:xfrm>
              <a:off x="8575676" y="4651375"/>
              <a:ext cx="179388" cy="119062"/>
            </a:xfrm>
            <a:custGeom>
              <a:avLst/>
              <a:gdLst>
                <a:gd name="T0" fmla="*/ 60 w 66"/>
                <a:gd name="T1" fmla="*/ 44 h 44"/>
                <a:gd name="T2" fmla="*/ 6 w 66"/>
                <a:gd name="T3" fmla="*/ 44 h 44"/>
                <a:gd name="T4" fmla="*/ 0 w 66"/>
                <a:gd name="T5" fmla="*/ 38 h 44"/>
                <a:gd name="T6" fmla="*/ 0 w 66"/>
                <a:gd name="T7" fmla="*/ 5 h 44"/>
                <a:gd name="T8" fmla="*/ 5 w 66"/>
                <a:gd name="T9" fmla="*/ 0 h 44"/>
                <a:gd name="T10" fmla="*/ 60 w 66"/>
                <a:gd name="T11" fmla="*/ 0 h 44"/>
                <a:gd name="T12" fmla="*/ 66 w 66"/>
                <a:gd name="T13" fmla="*/ 8 h 44"/>
                <a:gd name="T14" fmla="*/ 66 w 66"/>
                <a:gd name="T15" fmla="*/ 37 h 44"/>
                <a:gd name="T16" fmla="*/ 60 w 66"/>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4">
                  <a:moveTo>
                    <a:pt x="60" y="44"/>
                  </a:moveTo>
                  <a:cubicBezTo>
                    <a:pt x="6" y="44"/>
                    <a:pt x="6" y="44"/>
                    <a:pt x="6" y="44"/>
                  </a:cubicBezTo>
                  <a:cubicBezTo>
                    <a:pt x="6" y="44"/>
                    <a:pt x="0" y="44"/>
                    <a:pt x="0" y="38"/>
                  </a:cubicBezTo>
                  <a:cubicBezTo>
                    <a:pt x="0" y="32"/>
                    <a:pt x="0" y="11"/>
                    <a:pt x="0" y="5"/>
                  </a:cubicBezTo>
                  <a:cubicBezTo>
                    <a:pt x="0" y="0"/>
                    <a:pt x="5" y="0"/>
                    <a:pt x="5" y="0"/>
                  </a:cubicBezTo>
                  <a:cubicBezTo>
                    <a:pt x="60" y="0"/>
                    <a:pt x="60" y="0"/>
                    <a:pt x="60" y="0"/>
                  </a:cubicBezTo>
                  <a:cubicBezTo>
                    <a:pt x="60" y="0"/>
                    <a:pt x="66" y="0"/>
                    <a:pt x="66" y="8"/>
                  </a:cubicBezTo>
                  <a:cubicBezTo>
                    <a:pt x="66" y="16"/>
                    <a:pt x="66" y="33"/>
                    <a:pt x="66" y="37"/>
                  </a:cubicBezTo>
                  <a:cubicBezTo>
                    <a:pt x="66" y="41"/>
                    <a:pt x="60" y="44"/>
                    <a:pt x="60" y="4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2" name="Freeform 227"/>
            <p:cNvSpPr/>
            <p:nvPr/>
          </p:nvSpPr>
          <p:spPr bwMode="auto">
            <a:xfrm>
              <a:off x="8575676" y="4819650"/>
              <a:ext cx="44450" cy="20637"/>
            </a:xfrm>
            <a:custGeom>
              <a:avLst/>
              <a:gdLst>
                <a:gd name="T0" fmla="*/ 16 w 16"/>
                <a:gd name="T1" fmla="*/ 4 h 8"/>
                <a:gd name="T2" fmla="*/ 12 w 16"/>
                <a:gd name="T3" fmla="*/ 8 h 8"/>
                <a:gd name="T4" fmla="*/ 4 w 16"/>
                <a:gd name="T5" fmla="*/ 8 h 8"/>
                <a:gd name="T6" fmla="*/ 0 w 16"/>
                <a:gd name="T7" fmla="*/ 4 h 8"/>
                <a:gd name="T8" fmla="*/ 0 w 16"/>
                <a:gd name="T9" fmla="*/ 4 h 8"/>
                <a:gd name="T10" fmla="*/ 4 w 16"/>
                <a:gd name="T11" fmla="*/ 0 h 8"/>
                <a:gd name="T12" fmla="*/ 12 w 16"/>
                <a:gd name="T13" fmla="*/ 0 h 8"/>
                <a:gd name="T14" fmla="*/ 16 w 16"/>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6" y="4"/>
                  </a:moveTo>
                  <a:cubicBezTo>
                    <a:pt x="16" y="6"/>
                    <a:pt x="14" y="8"/>
                    <a:pt x="12" y="8"/>
                  </a:cubicBezTo>
                  <a:cubicBezTo>
                    <a:pt x="4" y="8"/>
                    <a:pt x="4" y="8"/>
                    <a:pt x="4" y="8"/>
                  </a:cubicBezTo>
                  <a:cubicBezTo>
                    <a:pt x="1" y="8"/>
                    <a:pt x="0" y="6"/>
                    <a:pt x="0" y="4"/>
                  </a:cubicBezTo>
                  <a:cubicBezTo>
                    <a:pt x="0" y="4"/>
                    <a:pt x="0" y="4"/>
                    <a:pt x="0" y="4"/>
                  </a:cubicBezTo>
                  <a:cubicBezTo>
                    <a:pt x="0" y="2"/>
                    <a:pt x="1"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3" name="Freeform 228"/>
            <p:cNvSpPr/>
            <p:nvPr/>
          </p:nvSpPr>
          <p:spPr bwMode="auto">
            <a:xfrm>
              <a:off x="8647113" y="4819650"/>
              <a:ext cx="42863" cy="20637"/>
            </a:xfrm>
            <a:custGeom>
              <a:avLst/>
              <a:gdLst>
                <a:gd name="T0" fmla="*/ 16 w 16"/>
                <a:gd name="T1" fmla="*/ 4 h 8"/>
                <a:gd name="T2" fmla="*/ 12 w 16"/>
                <a:gd name="T3" fmla="*/ 8 h 8"/>
                <a:gd name="T4" fmla="*/ 4 w 16"/>
                <a:gd name="T5" fmla="*/ 8 h 8"/>
                <a:gd name="T6" fmla="*/ 0 w 16"/>
                <a:gd name="T7" fmla="*/ 4 h 8"/>
                <a:gd name="T8" fmla="*/ 0 w 16"/>
                <a:gd name="T9" fmla="*/ 4 h 8"/>
                <a:gd name="T10" fmla="*/ 4 w 16"/>
                <a:gd name="T11" fmla="*/ 0 h 8"/>
                <a:gd name="T12" fmla="*/ 12 w 16"/>
                <a:gd name="T13" fmla="*/ 0 h 8"/>
                <a:gd name="T14" fmla="*/ 16 w 16"/>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6" y="4"/>
                  </a:moveTo>
                  <a:cubicBezTo>
                    <a:pt x="16" y="6"/>
                    <a:pt x="14" y="8"/>
                    <a:pt x="12" y="8"/>
                  </a:cubicBezTo>
                  <a:cubicBezTo>
                    <a:pt x="4" y="8"/>
                    <a:pt x="4" y="8"/>
                    <a:pt x="4" y="8"/>
                  </a:cubicBezTo>
                  <a:cubicBezTo>
                    <a:pt x="2" y="8"/>
                    <a:pt x="0" y="6"/>
                    <a:pt x="0" y="4"/>
                  </a:cubicBezTo>
                  <a:cubicBezTo>
                    <a:pt x="0" y="4"/>
                    <a:pt x="0" y="4"/>
                    <a:pt x="0" y="4"/>
                  </a:cubicBezTo>
                  <a:cubicBezTo>
                    <a:pt x="0" y="2"/>
                    <a:pt x="2"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4" name="Freeform 229"/>
            <p:cNvSpPr/>
            <p:nvPr/>
          </p:nvSpPr>
          <p:spPr bwMode="auto">
            <a:xfrm>
              <a:off x="8709026" y="4819650"/>
              <a:ext cx="46038" cy="20637"/>
            </a:xfrm>
            <a:custGeom>
              <a:avLst/>
              <a:gdLst>
                <a:gd name="T0" fmla="*/ 17 w 17"/>
                <a:gd name="T1" fmla="*/ 4 h 8"/>
                <a:gd name="T2" fmla="*/ 13 w 17"/>
                <a:gd name="T3" fmla="*/ 8 h 8"/>
                <a:gd name="T4" fmla="*/ 4 w 17"/>
                <a:gd name="T5" fmla="*/ 8 h 8"/>
                <a:gd name="T6" fmla="*/ 0 w 17"/>
                <a:gd name="T7" fmla="*/ 4 h 8"/>
                <a:gd name="T8" fmla="*/ 0 w 17"/>
                <a:gd name="T9" fmla="*/ 4 h 8"/>
                <a:gd name="T10" fmla="*/ 4 w 17"/>
                <a:gd name="T11" fmla="*/ 0 h 8"/>
                <a:gd name="T12" fmla="*/ 13 w 17"/>
                <a:gd name="T13" fmla="*/ 0 h 8"/>
                <a:gd name="T14" fmla="*/ 17 w 17"/>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7" y="4"/>
                  </a:moveTo>
                  <a:cubicBezTo>
                    <a:pt x="17" y="6"/>
                    <a:pt x="15" y="8"/>
                    <a:pt x="13" y="8"/>
                  </a:cubicBezTo>
                  <a:cubicBezTo>
                    <a:pt x="4" y="8"/>
                    <a:pt x="4" y="8"/>
                    <a:pt x="4" y="8"/>
                  </a:cubicBezTo>
                  <a:cubicBezTo>
                    <a:pt x="2" y="8"/>
                    <a:pt x="0" y="6"/>
                    <a:pt x="0" y="4"/>
                  </a:cubicBezTo>
                  <a:cubicBezTo>
                    <a:pt x="0" y="4"/>
                    <a:pt x="0" y="4"/>
                    <a:pt x="0" y="4"/>
                  </a:cubicBezTo>
                  <a:cubicBezTo>
                    <a:pt x="0" y="2"/>
                    <a:pt x="2" y="0"/>
                    <a:pt x="4" y="0"/>
                  </a:cubicBezTo>
                  <a:cubicBezTo>
                    <a:pt x="13" y="0"/>
                    <a:pt x="13" y="0"/>
                    <a:pt x="13" y="0"/>
                  </a:cubicBezTo>
                  <a:cubicBezTo>
                    <a:pt x="15" y="0"/>
                    <a:pt x="17" y="2"/>
                    <a:pt x="17"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5" name="Freeform 230"/>
            <p:cNvSpPr/>
            <p:nvPr/>
          </p:nvSpPr>
          <p:spPr bwMode="auto">
            <a:xfrm>
              <a:off x="8575676" y="4859338"/>
              <a:ext cx="44450" cy="25400"/>
            </a:xfrm>
            <a:custGeom>
              <a:avLst/>
              <a:gdLst>
                <a:gd name="T0" fmla="*/ 16 w 16"/>
                <a:gd name="T1" fmla="*/ 5 h 9"/>
                <a:gd name="T2" fmla="*/ 12 w 16"/>
                <a:gd name="T3" fmla="*/ 9 h 9"/>
                <a:gd name="T4" fmla="*/ 4 w 16"/>
                <a:gd name="T5" fmla="*/ 9 h 9"/>
                <a:gd name="T6" fmla="*/ 0 w 16"/>
                <a:gd name="T7" fmla="*/ 5 h 9"/>
                <a:gd name="T8" fmla="*/ 0 w 16"/>
                <a:gd name="T9" fmla="*/ 5 h 9"/>
                <a:gd name="T10" fmla="*/ 4 w 16"/>
                <a:gd name="T11" fmla="*/ 0 h 9"/>
                <a:gd name="T12" fmla="*/ 12 w 16"/>
                <a:gd name="T13" fmla="*/ 0 h 9"/>
                <a:gd name="T14" fmla="*/ 16 w 1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5"/>
                  </a:moveTo>
                  <a:cubicBezTo>
                    <a:pt x="16" y="7"/>
                    <a:pt x="14" y="9"/>
                    <a:pt x="12" y="9"/>
                  </a:cubicBezTo>
                  <a:cubicBezTo>
                    <a:pt x="4" y="9"/>
                    <a:pt x="4" y="9"/>
                    <a:pt x="4" y="9"/>
                  </a:cubicBezTo>
                  <a:cubicBezTo>
                    <a:pt x="1" y="9"/>
                    <a:pt x="0" y="7"/>
                    <a:pt x="0" y="5"/>
                  </a:cubicBezTo>
                  <a:cubicBezTo>
                    <a:pt x="0" y="5"/>
                    <a:pt x="0" y="5"/>
                    <a:pt x="0" y="5"/>
                  </a:cubicBezTo>
                  <a:cubicBezTo>
                    <a:pt x="0" y="2"/>
                    <a:pt x="1" y="0"/>
                    <a:pt x="4" y="0"/>
                  </a:cubicBezTo>
                  <a:cubicBezTo>
                    <a:pt x="12" y="0"/>
                    <a:pt x="12" y="0"/>
                    <a:pt x="12" y="0"/>
                  </a:cubicBezTo>
                  <a:cubicBezTo>
                    <a:pt x="14" y="0"/>
                    <a:pt x="16" y="2"/>
                    <a:pt x="16" y="5"/>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6" name="Freeform 231"/>
            <p:cNvSpPr/>
            <p:nvPr/>
          </p:nvSpPr>
          <p:spPr bwMode="auto">
            <a:xfrm>
              <a:off x="8647113" y="4859338"/>
              <a:ext cx="42863" cy="25400"/>
            </a:xfrm>
            <a:custGeom>
              <a:avLst/>
              <a:gdLst>
                <a:gd name="T0" fmla="*/ 16 w 16"/>
                <a:gd name="T1" fmla="*/ 5 h 9"/>
                <a:gd name="T2" fmla="*/ 12 w 16"/>
                <a:gd name="T3" fmla="*/ 9 h 9"/>
                <a:gd name="T4" fmla="*/ 4 w 16"/>
                <a:gd name="T5" fmla="*/ 9 h 9"/>
                <a:gd name="T6" fmla="*/ 0 w 16"/>
                <a:gd name="T7" fmla="*/ 5 h 9"/>
                <a:gd name="T8" fmla="*/ 0 w 16"/>
                <a:gd name="T9" fmla="*/ 5 h 9"/>
                <a:gd name="T10" fmla="*/ 4 w 16"/>
                <a:gd name="T11" fmla="*/ 0 h 9"/>
                <a:gd name="T12" fmla="*/ 12 w 16"/>
                <a:gd name="T13" fmla="*/ 0 h 9"/>
                <a:gd name="T14" fmla="*/ 16 w 16"/>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5"/>
                  </a:moveTo>
                  <a:cubicBezTo>
                    <a:pt x="16" y="7"/>
                    <a:pt x="14" y="9"/>
                    <a:pt x="12" y="9"/>
                  </a:cubicBezTo>
                  <a:cubicBezTo>
                    <a:pt x="4" y="9"/>
                    <a:pt x="4" y="9"/>
                    <a:pt x="4" y="9"/>
                  </a:cubicBezTo>
                  <a:cubicBezTo>
                    <a:pt x="2" y="9"/>
                    <a:pt x="0" y="7"/>
                    <a:pt x="0" y="5"/>
                  </a:cubicBezTo>
                  <a:cubicBezTo>
                    <a:pt x="0" y="5"/>
                    <a:pt x="0" y="5"/>
                    <a:pt x="0" y="5"/>
                  </a:cubicBezTo>
                  <a:cubicBezTo>
                    <a:pt x="0" y="2"/>
                    <a:pt x="2" y="0"/>
                    <a:pt x="4" y="0"/>
                  </a:cubicBezTo>
                  <a:cubicBezTo>
                    <a:pt x="12" y="0"/>
                    <a:pt x="12" y="0"/>
                    <a:pt x="12" y="0"/>
                  </a:cubicBezTo>
                  <a:cubicBezTo>
                    <a:pt x="14" y="0"/>
                    <a:pt x="16" y="2"/>
                    <a:pt x="16" y="5"/>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7" name="Freeform 232"/>
            <p:cNvSpPr/>
            <p:nvPr/>
          </p:nvSpPr>
          <p:spPr bwMode="auto">
            <a:xfrm>
              <a:off x="8709026" y="4859338"/>
              <a:ext cx="46038" cy="25400"/>
            </a:xfrm>
            <a:custGeom>
              <a:avLst/>
              <a:gdLst>
                <a:gd name="T0" fmla="*/ 17 w 17"/>
                <a:gd name="T1" fmla="*/ 5 h 9"/>
                <a:gd name="T2" fmla="*/ 13 w 17"/>
                <a:gd name="T3" fmla="*/ 9 h 9"/>
                <a:gd name="T4" fmla="*/ 4 w 17"/>
                <a:gd name="T5" fmla="*/ 9 h 9"/>
                <a:gd name="T6" fmla="*/ 0 w 17"/>
                <a:gd name="T7" fmla="*/ 5 h 9"/>
                <a:gd name="T8" fmla="*/ 0 w 17"/>
                <a:gd name="T9" fmla="*/ 5 h 9"/>
                <a:gd name="T10" fmla="*/ 4 w 17"/>
                <a:gd name="T11" fmla="*/ 0 h 9"/>
                <a:gd name="T12" fmla="*/ 13 w 17"/>
                <a:gd name="T13" fmla="*/ 0 h 9"/>
                <a:gd name="T14" fmla="*/ 17 w 17"/>
                <a:gd name="T15" fmla="*/ 5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7" y="5"/>
                  </a:moveTo>
                  <a:cubicBezTo>
                    <a:pt x="17" y="7"/>
                    <a:pt x="15" y="9"/>
                    <a:pt x="13" y="9"/>
                  </a:cubicBezTo>
                  <a:cubicBezTo>
                    <a:pt x="4" y="9"/>
                    <a:pt x="4" y="9"/>
                    <a:pt x="4" y="9"/>
                  </a:cubicBezTo>
                  <a:cubicBezTo>
                    <a:pt x="2" y="9"/>
                    <a:pt x="0" y="7"/>
                    <a:pt x="0" y="5"/>
                  </a:cubicBezTo>
                  <a:cubicBezTo>
                    <a:pt x="0" y="5"/>
                    <a:pt x="0" y="5"/>
                    <a:pt x="0" y="5"/>
                  </a:cubicBezTo>
                  <a:cubicBezTo>
                    <a:pt x="0" y="2"/>
                    <a:pt x="2" y="0"/>
                    <a:pt x="4" y="0"/>
                  </a:cubicBezTo>
                  <a:cubicBezTo>
                    <a:pt x="13" y="0"/>
                    <a:pt x="13" y="0"/>
                    <a:pt x="13" y="0"/>
                  </a:cubicBezTo>
                  <a:cubicBezTo>
                    <a:pt x="15" y="0"/>
                    <a:pt x="17" y="2"/>
                    <a:pt x="17" y="5"/>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8" name="Freeform 233"/>
            <p:cNvSpPr/>
            <p:nvPr/>
          </p:nvSpPr>
          <p:spPr bwMode="auto">
            <a:xfrm>
              <a:off x="8575676" y="4903788"/>
              <a:ext cx="44450" cy="23812"/>
            </a:xfrm>
            <a:custGeom>
              <a:avLst/>
              <a:gdLst>
                <a:gd name="T0" fmla="*/ 16 w 16"/>
                <a:gd name="T1" fmla="*/ 4 h 9"/>
                <a:gd name="T2" fmla="*/ 12 w 16"/>
                <a:gd name="T3" fmla="*/ 9 h 9"/>
                <a:gd name="T4" fmla="*/ 4 w 16"/>
                <a:gd name="T5" fmla="*/ 9 h 9"/>
                <a:gd name="T6" fmla="*/ 0 w 16"/>
                <a:gd name="T7" fmla="*/ 4 h 9"/>
                <a:gd name="T8" fmla="*/ 0 w 16"/>
                <a:gd name="T9" fmla="*/ 4 h 9"/>
                <a:gd name="T10" fmla="*/ 4 w 16"/>
                <a:gd name="T11" fmla="*/ 0 h 9"/>
                <a:gd name="T12" fmla="*/ 12 w 16"/>
                <a:gd name="T13" fmla="*/ 0 h 9"/>
                <a:gd name="T14" fmla="*/ 16 w 16"/>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4"/>
                  </a:moveTo>
                  <a:cubicBezTo>
                    <a:pt x="16" y="7"/>
                    <a:pt x="14" y="9"/>
                    <a:pt x="12" y="9"/>
                  </a:cubicBezTo>
                  <a:cubicBezTo>
                    <a:pt x="4" y="9"/>
                    <a:pt x="4" y="9"/>
                    <a:pt x="4" y="9"/>
                  </a:cubicBezTo>
                  <a:cubicBezTo>
                    <a:pt x="1" y="9"/>
                    <a:pt x="0" y="7"/>
                    <a:pt x="0" y="4"/>
                  </a:cubicBezTo>
                  <a:cubicBezTo>
                    <a:pt x="0" y="4"/>
                    <a:pt x="0" y="4"/>
                    <a:pt x="0" y="4"/>
                  </a:cubicBezTo>
                  <a:cubicBezTo>
                    <a:pt x="0" y="2"/>
                    <a:pt x="1"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29" name="Freeform 234"/>
            <p:cNvSpPr/>
            <p:nvPr/>
          </p:nvSpPr>
          <p:spPr bwMode="auto">
            <a:xfrm>
              <a:off x="8647113" y="4903788"/>
              <a:ext cx="42863" cy="23812"/>
            </a:xfrm>
            <a:custGeom>
              <a:avLst/>
              <a:gdLst>
                <a:gd name="T0" fmla="*/ 16 w 16"/>
                <a:gd name="T1" fmla="*/ 4 h 9"/>
                <a:gd name="T2" fmla="*/ 12 w 16"/>
                <a:gd name="T3" fmla="*/ 9 h 9"/>
                <a:gd name="T4" fmla="*/ 4 w 16"/>
                <a:gd name="T5" fmla="*/ 9 h 9"/>
                <a:gd name="T6" fmla="*/ 0 w 16"/>
                <a:gd name="T7" fmla="*/ 4 h 9"/>
                <a:gd name="T8" fmla="*/ 0 w 16"/>
                <a:gd name="T9" fmla="*/ 4 h 9"/>
                <a:gd name="T10" fmla="*/ 4 w 16"/>
                <a:gd name="T11" fmla="*/ 0 h 9"/>
                <a:gd name="T12" fmla="*/ 12 w 16"/>
                <a:gd name="T13" fmla="*/ 0 h 9"/>
                <a:gd name="T14" fmla="*/ 16 w 16"/>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4"/>
                  </a:moveTo>
                  <a:cubicBezTo>
                    <a:pt x="16" y="7"/>
                    <a:pt x="14" y="9"/>
                    <a:pt x="12" y="9"/>
                  </a:cubicBezTo>
                  <a:cubicBezTo>
                    <a:pt x="4" y="9"/>
                    <a:pt x="4" y="9"/>
                    <a:pt x="4" y="9"/>
                  </a:cubicBezTo>
                  <a:cubicBezTo>
                    <a:pt x="2" y="9"/>
                    <a:pt x="0" y="7"/>
                    <a:pt x="0" y="4"/>
                  </a:cubicBezTo>
                  <a:cubicBezTo>
                    <a:pt x="0" y="4"/>
                    <a:pt x="0" y="4"/>
                    <a:pt x="0" y="4"/>
                  </a:cubicBezTo>
                  <a:cubicBezTo>
                    <a:pt x="0" y="2"/>
                    <a:pt x="2"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0" name="Freeform 235"/>
            <p:cNvSpPr/>
            <p:nvPr/>
          </p:nvSpPr>
          <p:spPr bwMode="auto">
            <a:xfrm>
              <a:off x="8709026" y="4903788"/>
              <a:ext cx="46038" cy="23812"/>
            </a:xfrm>
            <a:custGeom>
              <a:avLst/>
              <a:gdLst>
                <a:gd name="T0" fmla="*/ 17 w 17"/>
                <a:gd name="T1" fmla="*/ 4 h 9"/>
                <a:gd name="T2" fmla="*/ 13 w 17"/>
                <a:gd name="T3" fmla="*/ 9 h 9"/>
                <a:gd name="T4" fmla="*/ 4 w 17"/>
                <a:gd name="T5" fmla="*/ 9 h 9"/>
                <a:gd name="T6" fmla="*/ 0 w 17"/>
                <a:gd name="T7" fmla="*/ 4 h 9"/>
                <a:gd name="T8" fmla="*/ 0 w 17"/>
                <a:gd name="T9" fmla="*/ 4 h 9"/>
                <a:gd name="T10" fmla="*/ 4 w 17"/>
                <a:gd name="T11" fmla="*/ 0 h 9"/>
                <a:gd name="T12" fmla="*/ 13 w 17"/>
                <a:gd name="T13" fmla="*/ 0 h 9"/>
                <a:gd name="T14" fmla="*/ 17 w 17"/>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7" y="4"/>
                  </a:moveTo>
                  <a:cubicBezTo>
                    <a:pt x="17" y="7"/>
                    <a:pt x="15" y="9"/>
                    <a:pt x="13" y="9"/>
                  </a:cubicBezTo>
                  <a:cubicBezTo>
                    <a:pt x="4" y="9"/>
                    <a:pt x="4" y="9"/>
                    <a:pt x="4" y="9"/>
                  </a:cubicBezTo>
                  <a:cubicBezTo>
                    <a:pt x="2" y="9"/>
                    <a:pt x="0" y="7"/>
                    <a:pt x="0" y="4"/>
                  </a:cubicBezTo>
                  <a:cubicBezTo>
                    <a:pt x="0" y="4"/>
                    <a:pt x="0" y="4"/>
                    <a:pt x="0" y="4"/>
                  </a:cubicBezTo>
                  <a:cubicBezTo>
                    <a:pt x="0" y="2"/>
                    <a:pt x="2" y="0"/>
                    <a:pt x="4" y="0"/>
                  </a:cubicBezTo>
                  <a:cubicBezTo>
                    <a:pt x="13" y="0"/>
                    <a:pt x="13" y="0"/>
                    <a:pt x="13" y="0"/>
                  </a:cubicBezTo>
                  <a:cubicBezTo>
                    <a:pt x="15" y="0"/>
                    <a:pt x="17" y="2"/>
                    <a:pt x="17"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1" name="Freeform 236"/>
            <p:cNvSpPr/>
            <p:nvPr/>
          </p:nvSpPr>
          <p:spPr bwMode="auto">
            <a:xfrm>
              <a:off x="8575676" y="4946650"/>
              <a:ext cx="44450" cy="23812"/>
            </a:xfrm>
            <a:custGeom>
              <a:avLst/>
              <a:gdLst>
                <a:gd name="T0" fmla="*/ 16 w 16"/>
                <a:gd name="T1" fmla="*/ 4 h 9"/>
                <a:gd name="T2" fmla="*/ 12 w 16"/>
                <a:gd name="T3" fmla="*/ 9 h 9"/>
                <a:gd name="T4" fmla="*/ 4 w 16"/>
                <a:gd name="T5" fmla="*/ 9 h 9"/>
                <a:gd name="T6" fmla="*/ 0 w 16"/>
                <a:gd name="T7" fmla="*/ 4 h 9"/>
                <a:gd name="T8" fmla="*/ 0 w 16"/>
                <a:gd name="T9" fmla="*/ 4 h 9"/>
                <a:gd name="T10" fmla="*/ 4 w 16"/>
                <a:gd name="T11" fmla="*/ 0 h 9"/>
                <a:gd name="T12" fmla="*/ 12 w 16"/>
                <a:gd name="T13" fmla="*/ 0 h 9"/>
                <a:gd name="T14" fmla="*/ 16 w 16"/>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4"/>
                  </a:moveTo>
                  <a:cubicBezTo>
                    <a:pt x="16" y="7"/>
                    <a:pt x="14" y="9"/>
                    <a:pt x="12" y="9"/>
                  </a:cubicBezTo>
                  <a:cubicBezTo>
                    <a:pt x="4" y="9"/>
                    <a:pt x="4" y="9"/>
                    <a:pt x="4" y="9"/>
                  </a:cubicBezTo>
                  <a:cubicBezTo>
                    <a:pt x="1" y="9"/>
                    <a:pt x="0" y="7"/>
                    <a:pt x="0" y="4"/>
                  </a:cubicBezTo>
                  <a:cubicBezTo>
                    <a:pt x="0" y="4"/>
                    <a:pt x="0" y="4"/>
                    <a:pt x="0" y="4"/>
                  </a:cubicBezTo>
                  <a:cubicBezTo>
                    <a:pt x="0" y="2"/>
                    <a:pt x="1"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2" name="Freeform 237"/>
            <p:cNvSpPr/>
            <p:nvPr/>
          </p:nvSpPr>
          <p:spPr bwMode="auto">
            <a:xfrm>
              <a:off x="8647113" y="4946650"/>
              <a:ext cx="42863" cy="23812"/>
            </a:xfrm>
            <a:custGeom>
              <a:avLst/>
              <a:gdLst>
                <a:gd name="T0" fmla="*/ 16 w 16"/>
                <a:gd name="T1" fmla="*/ 4 h 9"/>
                <a:gd name="T2" fmla="*/ 12 w 16"/>
                <a:gd name="T3" fmla="*/ 9 h 9"/>
                <a:gd name="T4" fmla="*/ 4 w 16"/>
                <a:gd name="T5" fmla="*/ 9 h 9"/>
                <a:gd name="T6" fmla="*/ 0 w 16"/>
                <a:gd name="T7" fmla="*/ 4 h 9"/>
                <a:gd name="T8" fmla="*/ 0 w 16"/>
                <a:gd name="T9" fmla="*/ 4 h 9"/>
                <a:gd name="T10" fmla="*/ 4 w 16"/>
                <a:gd name="T11" fmla="*/ 0 h 9"/>
                <a:gd name="T12" fmla="*/ 12 w 16"/>
                <a:gd name="T13" fmla="*/ 0 h 9"/>
                <a:gd name="T14" fmla="*/ 16 w 16"/>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4"/>
                  </a:moveTo>
                  <a:cubicBezTo>
                    <a:pt x="16" y="7"/>
                    <a:pt x="14" y="9"/>
                    <a:pt x="12" y="9"/>
                  </a:cubicBezTo>
                  <a:cubicBezTo>
                    <a:pt x="4" y="9"/>
                    <a:pt x="4" y="9"/>
                    <a:pt x="4" y="9"/>
                  </a:cubicBezTo>
                  <a:cubicBezTo>
                    <a:pt x="2" y="9"/>
                    <a:pt x="0" y="7"/>
                    <a:pt x="0" y="4"/>
                  </a:cubicBezTo>
                  <a:cubicBezTo>
                    <a:pt x="0" y="4"/>
                    <a:pt x="0" y="4"/>
                    <a:pt x="0" y="4"/>
                  </a:cubicBezTo>
                  <a:cubicBezTo>
                    <a:pt x="0" y="2"/>
                    <a:pt x="2" y="0"/>
                    <a:pt x="4" y="0"/>
                  </a:cubicBezTo>
                  <a:cubicBezTo>
                    <a:pt x="12" y="0"/>
                    <a:pt x="12" y="0"/>
                    <a:pt x="12" y="0"/>
                  </a:cubicBezTo>
                  <a:cubicBezTo>
                    <a:pt x="14" y="0"/>
                    <a:pt x="16" y="2"/>
                    <a:pt x="16"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3" name="Freeform 238"/>
            <p:cNvSpPr/>
            <p:nvPr/>
          </p:nvSpPr>
          <p:spPr bwMode="auto">
            <a:xfrm>
              <a:off x="8709026" y="4946650"/>
              <a:ext cx="46038" cy="23812"/>
            </a:xfrm>
            <a:custGeom>
              <a:avLst/>
              <a:gdLst>
                <a:gd name="T0" fmla="*/ 17 w 17"/>
                <a:gd name="T1" fmla="*/ 4 h 9"/>
                <a:gd name="T2" fmla="*/ 13 w 17"/>
                <a:gd name="T3" fmla="*/ 9 h 9"/>
                <a:gd name="T4" fmla="*/ 4 w 17"/>
                <a:gd name="T5" fmla="*/ 9 h 9"/>
                <a:gd name="T6" fmla="*/ 0 w 17"/>
                <a:gd name="T7" fmla="*/ 4 h 9"/>
                <a:gd name="T8" fmla="*/ 0 w 17"/>
                <a:gd name="T9" fmla="*/ 4 h 9"/>
                <a:gd name="T10" fmla="*/ 4 w 17"/>
                <a:gd name="T11" fmla="*/ 0 h 9"/>
                <a:gd name="T12" fmla="*/ 13 w 17"/>
                <a:gd name="T13" fmla="*/ 0 h 9"/>
                <a:gd name="T14" fmla="*/ 17 w 17"/>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7" y="4"/>
                  </a:moveTo>
                  <a:cubicBezTo>
                    <a:pt x="17" y="7"/>
                    <a:pt x="15" y="9"/>
                    <a:pt x="13" y="9"/>
                  </a:cubicBezTo>
                  <a:cubicBezTo>
                    <a:pt x="4" y="9"/>
                    <a:pt x="4" y="9"/>
                    <a:pt x="4" y="9"/>
                  </a:cubicBezTo>
                  <a:cubicBezTo>
                    <a:pt x="2" y="9"/>
                    <a:pt x="0" y="7"/>
                    <a:pt x="0" y="4"/>
                  </a:cubicBezTo>
                  <a:cubicBezTo>
                    <a:pt x="0" y="4"/>
                    <a:pt x="0" y="4"/>
                    <a:pt x="0" y="4"/>
                  </a:cubicBezTo>
                  <a:cubicBezTo>
                    <a:pt x="0" y="2"/>
                    <a:pt x="2" y="0"/>
                    <a:pt x="4" y="0"/>
                  </a:cubicBezTo>
                  <a:cubicBezTo>
                    <a:pt x="13" y="0"/>
                    <a:pt x="13" y="0"/>
                    <a:pt x="13" y="0"/>
                  </a:cubicBezTo>
                  <a:cubicBezTo>
                    <a:pt x="15" y="0"/>
                    <a:pt x="17" y="2"/>
                    <a:pt x="17" y="4"/>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4" name="Freeform 239"/>
            <p:cNvSpPr/>
            <p:nvPr/>
          </p:nvSpPr>
          <p:spPr bwMode="auto">
            <a:xfrm>
              <a:off x="8567738" y="5011738"/>
              <a:ext cx="98425" cy="12700"/>
            </a:xfrm>
            <a:custGeom>
              <a:avLst/>
              <a:gdLst>
                <a:gd name="T0" fmla="*/ 36 w 36"/>
                <a:gd name="T1" fmla="*/ 3 h 5"/>
                <a:gd name="T2" fmla="*/ 33 w 36"/>
                <a:gd name="T3" fmla="*/ 5 h 5"/>
                <a:gd name="T4" fmla="*/ 2 w 36"/>
                <a:gd name="T5" fmla="*/ 5 h 5"/>
                <a:gd name="T6" fmla="*/ 0 w 36"/>
                <a:gd name="T7" fmla="*/ 3 h 5"/>
                <a:gd name="T8" fmla="*/ 0 w 36"/>
                <a:gd name="T9" fmla="*/ 3 h 5"/>
                <a:gd name="T10" fmla="*/ 2 w 36"/>
                <a:gd name="T11" fmla="*/ 0 h 5"/>
                <a:gd name="T12" fmla="*/ 33 w 36"/>
                <a:gd name="T13" fmla="*/ 0 h 5"/>
                <a:gd name="T14" fmla="*/ 36 w 36"/>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5">
                  <a:moveTo>
                    <a:pt x="36" y="3"/>
                  </a:moveTo>
                  <a:cubicBezTo>
                    <a:pt x="36" y="4"/>
                    <a:pt x="35" y="5"/>
                    <a:pt x="33" y="5"/>
                  </a:cubicBezTo>
                  <a:cubicBezTo>
                    <a:pt x="2" y="5"/>
                    <a:pt x="2" y="5"/>
                    <a:pt x="2" y="5"/>
                  </a:cubicBezTo>
                  <a:cubicBezTo>
                    <a:pt x="1" y="5"/>
                    <a:pt x="0" y="4"/>
                    <a:pt x="0" y="3"/>
                  </a:cubicBezTo>
                  <a:cubicBezTo>
                    <a:pt x="0" y="3"/>
                    <a:pt x="0" y="3"/>
                    <a:pt x="0" y="3"/>
                  </a:cubicBezTo>
                  <a:cubicBezTo>
                    <a:pt x="0" y="1"/>
                    <a:pt x="1" y="0"/>
                    <a:pt x="2" y="0"/>
                  </a:cubicBezTo>
                  <a:cubicBezTo>
                    <a:pt x="33" y="0"/>
                    <a:pt x="33" y="0"/>
                    <a:pt x="33" y="0"/>
                  </a:cubicBezTo>
                  <a:cubicBezTo>
                    <a:pt x="35" y="0"/>
                    <a:pt x="36" y="1"/>
                    <a:pt x="36"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35" name="Oval 240"/>
            <p:cNvSpPr>
              <a:spLocks noChangeArrowheads="1"/>
            </p:cNvSpPr>
            <p:nvPr/>
          </p:nvSpPr>
          <p:spPr bwMode="auto">
            <a:xfrm>
              <a:off x="8694738" y="5011738"/>
              <a:ext cx="14288" cy="15875"/>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4" name="组合 33"/>
          <p:cNvGrpSpPr/>
          <p:nvPr/>
        </p:nvGrpSpPr>
        <p:grpSpPr>
          <a:xfrm>
            <a:off x="9543860" y="4562289"/>
            <a:ext cx="337355" cy="447481"/>
            <a:chOff x="7796213" y="4545013"/>
            <a:chExt cx="384176" cy="509587"/>
          </a:xfrm>
        </p:grpSpPr>
        <p:sp>
          <p:nvSpPr>
            <p:cNvPr id="504" name="Freeform 241"/>
            <p:cNvSpPr/>
            <p:nvPr/>
          </p:nvSpPr>
          <p:spPr bwMode="auto">
            <a:xfrm>
              <a:off x="7853363" y="4579938"/>
              <a:ext cx="325438" cy="442912"/>
            </a:xfrm>
            <a:custGeom>
              <a:avLst/>
              <a:gdLst>
                <a:gd name="T0" fmla="*/ 120 w 120"/>
                <a:gd name="T1" fmla="*/ 152 h 163"/>
                <a:gd name="T2" fmla="*/ 110 w 120"/>
                <a:gd name="T3" fmla="*/ 163 h 163"/>
                <a:gd name="T4" fmla="*/ 11 w 120"/>
                <a:gd name="T5" fmla="*/ 163 h 163"/>
                <a:gd name="T6" fmla="*/ 0 w 120"/>
                <a:gd name="T7" fmla="*/ 152 h 163"/>
                <a:gd name="T8" fmla="*/ 0 w 120"/>
                <a:gd name="T9" fmla="*/ 11 h 163"/>
                <a:gd name="T10" fmla="*/ 11 w 120"/>
                <a:gd name="T11" fmla="*/ 0 h 163"/>
                <a:gd name="T12" fmla="*/ 110 w 120"/>
                <a:gd name="T13" fmla="*/ 0 h 163"/>
                <a:gd name="T14" fmla="*/ 120 w 120"/>
                <a:gd name="T15" fmla="*/ 11 h 163"/>
                <a:gd name="T16" fmla="*/ 120 w 120"/>
                <a:gd name="T17" fmla="*/ 15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63">
                  <a:moveTo>
                    <a:pt x="120" y="152"/>
                  </a:moveTo>
                  <a:cubicBezTo>
                    <a:pt x="120" y="158"/>
                    <a:pt x="116" y="163"/>
                    <a:pt x="110" y="163"/>
                  </a:cubicBezTo>
                  <a:cubicBezTo>
                    <a:pt x="11" y="163"/>
                    <a:pt x="11" y="163"/>
                    <a:pt x="11" y="163"/>
                  </a:cubicBezTo>
                  <a:cubicBezTo>
                    <a:pt x="5" y="163"/>
                    <a:pt x="0" y="158"/>
                    <a:pt x="0" y="152"/>
                  </a:cubicBezTo>
                  <a:cubicBezTo>
                    <a:pt x="0" y="11"/>
                    <a:pt x="0" y="11"/>
                    <a:pt x="0" y="11"/>
                  </a:cubicBezTo>
                  <a:cubicBezTo>
                    <a:pt x="0" y="5"/>
                    <a:pt x="5" y="0"/>
                    <a:pt x="11" y="0"/>
                  </a:cubicBezTo>
                  <a:cubicBezTo>
                    <a:pt x="110" y="0"/>
                    <a:pt x="110" y="0"/>
                    <a:pt x="110" y="0"/>
                  </a:cubicBezTo>
                  <a:cubicBezTo>
                    <a:pt x="116" y="0"/>
                    <a:pt x="120" y="5"/>
                    <a:pt x="120" y="11"/>
                  </a:cubicBezTo>
                  <a:lnTo>
                    <a:pt x="120" y="15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5" name="Freeform 242"/>
            <p:cNvSpPr/>
            <p:nvPr/>
          </p:nvSpPr>
          <p:spPr bwMode="auto">
            <a:xfrm>
              <a:off x="7796213" y="4545013"/>
              <a:ext cx="325438" cy="439737"/>
            </a:xfrm>
            <a:custGeom>
              <a:avLst/>
              <a:gdLst>
                <a:gd name="T0" fmla="*/ 120 w 120"/>
                <a:gd name="T1" fmla="*/ 152 h 162"/>
                <a:gd name="T2" fmla="*/ 109 w 120"/>
                <a:gd name="T3" fmla="*/ 162 h 162"/>
                <a:gd name="T4" fmla="*/ 11 w 120"/>
                <a:gd name="T5" fmla="*/ 162 h 162"/>
                <a:gd name="T6" fmla="*/ 0 w 120"/>
                <a:gd name="T7" fmla="*/ 152 h 162"/>
                <a:gd name="T8" fmla="*/ 0 w 120"/>
                <a:gd name="T9" fmla="*/ 11 h 162"/>
                <a:gd name="T10" fmla="*/ 11 w 120"/>
                <a:gd name="T11" fmla="*/ 0 h 162"/>
                <a:gd name="T12" fmla="*/ 109 w 120"/>
                <a:gd name="T13" fmla="*/ 0 h 162"/>
                <a:gd name="T14" fmla="*/ 120 w 120"/>
                <a:gd name="T15" fmla="*/ 11 h 162"/>
                <a:gd name="T16" fmla="*/ 120 w 120"/>
                <a:gd name="T17" fmla="*/ 15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62">
                  <a:moveTo>
                    <a:pt x="120" y="152"/>
                  </a:moveTo>
                  <a:cubicBezTo>
                    <a:pt x="120" y="158"/>
                    <a:pt x="115" y="162"/>
                    <a:pt x="109" y="162"/>
                  </a:cubicBezTo>
                  <a:cubicBezTo>
                    <a:pt x="11" y="162"/>
                    <a:pt x="11" y="162"/>
                    <a:pt x="11" y="162"/>
                  </a:cubicBezTo>
                  <a:cubicBezTo>
                    <a:pt x="5" y="162"/>
                    <a:pt x="0" y="158"/>
                    <a:pt x="0" y="152"/>
                  </a:cubicBezTo>
                  <a:cubicBezTo>
                    <a:pt x="0" y="11"/>
                    <a:pt x="0" y="11"/>
                    <a:pt x="0" y="11"/>
                  </a:cubicBezTo>
                  <a:cubicBezTo>
                    <a:pt x="0" y="5"/>
                    <a:pt x="5" y="0"/>
                    <a:pt x="11" y="0"/>
                  </a:cubicBezTo>
                  <a:cubicBezTo>
                    <a:pt x="109" y="0"/>
                    <a:pt x="109" y="0"/>
                    <a:pt x="109" y="0"/>
                  </a:cubicBezTo>
                  <a:cubicBezTo>
                    <a:pt x="115" y="0"/>
                    <a:pt x="120" y="5"/>
                    <a:pt x="120" y="11"/>
                  </a:cubicBezTo>
                  <a:lnTo>
                    <a:pt x="120" y="152"/>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6" name="Rectangle 243"/>
            <p:cNvSpPr>
              <a:spLocks noChangeArrowheads="1"/>
            </p:cNvSpPr>
            <p:nvPr/>
          </p:nvSpPr>
          <p:spPr bwMode="auto">
            <a:xfrm>
              <a:off x="7837488" y="4602163"/>
              <a:ext cx="66675" cy="76200"/>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7" name="Rectangle 244"/>
            <p:cNvSpPr>
              <a:spLocks noChangeArrowheads="1"/>
            </p:cNvSpPr>
            <p:nvPr/>
          </p:nvSpPr>
          <p:spPr bwMode="auto">
            <a:xfrm>
              <a:off x="7837488" y="4710113"/>
              <a:ext cx="66675" cy="730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8" name="Rectangle 245"/>
            <p:cNvSpPr>
              <a:spLocks noChangeArrowheads="1"/>
            </p:cNvSpPr>
            <p:nvPr/>
          </p:nvSpPr>
          <p:spPr bwMode="auto">
            <a:xfrm>
              <a:off x="7837488" y="4816475"/>
              <a:ext cx="66675" cy="762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9" name="Rectangle 246"/>
            <p:cNvSpPr>
              <a:spLocks noChangeArrowheads="1"/>
            </p:cNvSpPr>
            <p:nvPr/>
          </p:nvSpPr>
          <p:spPr bwMode="auto">
            <a:xfrm>
              <a:off x="7932738" y="4656138"/>
              <a:ext cx="147638" cy="6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0" name="Rectangle 247"/>
            <p:cNvSpPr>
              <a:spLocks noChangeArrowheads="1"/>
            </p:cNvSpPr>
            <p:nvPr/>
          </p:nvSpPr>
          <p:spPr bwMode="auto">
            <a:xfrm>
              <a:off x="7932738" y="4610100"/>
              <a:ext cx="147638" cy="6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1" name="Rectangle 248"/>
            <p:cNvSpPr>
              <a:spLocks noChangeArrowheads="1"/>
            </p:cNvSpPr>
            <p:nvPr/>
          </p:nvSpPr>
          <p:spPr bwMode="auto">
            <a:xfrm>
              <a:off x="7932738" y="4765675"/>
              <a:ext cx="147638"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2" name="Rectangle 249"/>
            <p:cNvSpPr>
              <a:spLocks noChangeArrowheads="1"/>
            </p:cNvSpPr>
            <p:nvPr/>
          </p:nvSpPr>
          <p:spPr bwMode="auto">
            <a:xfrm>
              <a:off x="7932738" y="4719638"/>
              <a:ext cx="147638"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3" name="Rectangle 250"/>
            <p:cNvSpPr>
              <a:spLocks noChangeArrowheads="1"/>
            </p:cNvSpPr>
            <p:nvPr/>
          </p:nvSpPr>
          <p:spPr bwMode="auto">
            <a:xfrm>
              <a:off x="7932738" y="4873625"/>
              <a:ext cx="128588"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4" name="Rectangle 251"/>
            <p:cNvSpPr>
              <a:spLocks noChangeArrowheads="1"/>
            </p:cNvSpPr>
            <p:nvPr/>
          </p:nvSpPr>
          <p:spPr bwMode="auto">
            <a:xfrm>
              <a:off x="7840663" y="4922838"/>
              <a:ext cx="207963"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5" name="Rectangle 252"/>
            <p:cNvSpPr>
              <a:spLocks noChangeArrowheads="1"/>
            </p:cNvSpPr>
            <p:nvPr/>
          </p:nvSpPr>
          <p:spPr bwMode="auto">
            <a:xfrm>
              <a:off x="7932738" y="4829175"/>
              <a:ext cx="147638" cy="6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6" name="Freeform 253"/>
            <p:cNvSpPr/>
            <p:nvPr/>
          </p:nvSpPr>
          <p:spPr bwMode="auto">
            <a:xfrm>
              <a:off x="8051801" y="4870450"/>
              <a:ext cx="128588" cy="122237"/>
            </a:xfrm>
            <a:custGeom>
              <a:avLst/>
              <a:gdLst>
                <a:gd name="T0" fmla="*/ 8 w 48"/>
                <a:gd name="T1" fmla="*/ 44 h 45"/>
                <a:gd name="T2" fmla="*/ 2 w 48"/>
                <a:gd name="T3" fmla="*/ 44 h 45"/>
                <a:gd name="T4" fmla="*/ 0 w 48"/>
                <a:gd name="T5" fmla="*/ 38 h 45"/>
                <a:gd name="T6" fmla="*/ 8 w 48"/>
                <a:gd name="T7" fmla="*/ 4 h 45"/>
                <a:gd name="T8" fmla="*/ 11 w 48"/>
                <a:gd name="T9" fmla="*/ 0 h 45"/>
                <a:gd name="T10" fmla="*/ 16 w 48"/>
                <a:gd name="T11" fmla="*/ 1 h 45"/>
                <a:gd name="T12" fmla="*/ 45 w 48"/>
                <a:gd name="T13" fmla="*/ 20 h 45"/>
                <a:gd name="T14" fmla="*/ 48 w 48"/>
                <a:gd name="T15" fmla="*/ 25 h 45"/>
                <a:gd name="T16" fmla="*/ 44 w 48"/>
                <a:gd name="T17" fmla="*/ 29 h 45"/>
                <a:gd name="T18" fmla="*/ 8 w 48"/>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5">
                  <a:moveTo>
                    <a:pt x="8" y="44"/>
                  </a:moveTo>
                  <a:cubicBezTo>
                    <a:pt x="6" y="45"/>
                    <a:pt x="4" y="45"/>
                    <a:pt x="2" y="44"/>
                  </a:cubicBezTo>
                  <a:cubicBezTo>
                    <a:pt x="1" y="42"/>
                    <a:pt x="0" y="40"/>
                    <a:pt x="0" y="38"/>
                  </a:cubicBezTo>
                  <a:cubicBezTo>
                    <a:pt x="8" y="4"/>
                    <a:pt x="8" y="4"/>
                    <a:pt x="8" y="4"/>
                  </a:cubicBezTo>
                  <a:cubicBezTo>
                    <a:pt x="8" y="3"/>
                    <a:pt x="10" y="1"/>
                    <a:pt x="11" y="0"/>
                  </a:cubicBezTo>
                  <a:cubicBezTo>
                    <a:pt x="13" y="0"/>
                    <a:pt x="15" y="0"/>
                    <a:pt x="16" y="1"/>
                  </a:cubicBezTo>
                  <a:cubicBezTo>
                    <a:pt x="45" y="20"/>
                    <a:pt x="45" y="20"/>
                    <a:pt x="45" y="20"/>
                  </a:cubicBezTo>
                  <a:cubicBezTo>
                    <a:pt x="47" y="21"/>
                    <a:pt x="48" y="23"/>
                    <a:pt x="48" y="25"/>
                  </a:cubicBezTo>
                  <a:cubicBezTo>
                    <a:pt x="47" y="27"/>
                    <a:pt x="46" y="29"/>
                    <a:pt x="44" y="29"/>
                  </a:cubicBezTo>
                  <a:lnTo>
                    <a:pt x="8" y="44"/>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17" name="Freeform 254"/>
            <p:cNvSpPr/>
            <p:nvPr/>
          </p:nvSpPr>
          <p:spPr bwMode="auto">
            <a:xfrm>
              <a:off x="8086726" y="4943475"/>
              <a:ext cx="93663" cy="111125"/>
            </a:xfrm>
            <a:custGeom>
              <a:avLst/>
              <a:gdLst>
                <a:gd name="T0" fmla="*/ 34 w 35"/>
                <a:gd name="T1" fmla="*/ 28 h 41"/>
                <a:gd name="T2" fmla="*/ 32 w 35"/>
                <a:gd name="T3" fmla="*/ 34 h 41"/>
                <a:gd name="T4" fmla="*/ 17 w 35"/>
                <a:gd name="T5" fmla="*/ 40 h 41"/>
                <a:gd name="T6" fmla="*/ 10 w 35"/>
                <a:gd name="T7" fmla="*/ 38 h 41"/>
                <a:gd name="T8" fmla="*/ 1 w 35"/>
                <a:gd name="T9" fmla="*/ 14 h 41"/>
                <a:gd name="T10" fmla="*/ 3 w 35"/>
                <a:gd name="T11" fmla="*/ 7 h 41"/>
                <a:gd name="T12" fmla="*/ 18 w 35"/>
                <a:gd name="T13" fmla="*/ 1 h 41"/>
                <a:gd name="T14" fmla="*/ 24 w 35"/>
                <a:gd name="T15" fmla="*/ 4 h 41"/>
                <a:gd name="T16" fmla="*/ 34 w 35"/>
                <a:gd name="T17"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1">
                  <a:moveTo>
                    <a:pt x="34" y="28"/>
                  </a:moveTo>
                  <a:cubicBezTo>
                    <a:pt x="35" y="30"/>
                    <a:pt x="34" y="33"/>
                    <a:pt x="32" y="34"/>
                  </a:cubicBezTo>
                  <a:cubicBezTo>
                    <a:pt x="17" y="40"/>
                    <a:pt x="17" y="40"/>
                    <a:pt x="17" y="40"/>
                  </a:cubicBezTo>
                  <a:cubicBezTo>
                    <a:pt x="14" y="41"/>
                    <a:pt x="11" y="40"/>
                    <a:pt x="10" y="38"/>
                  </a:cubicBezTo>
                  <a:cubicBezTo>
                    <a:pt x="1" y="14"/>
                    <a:pt x="1" y="14"/>
                    <a:pt x="1" y="14"/>
                  </a:cubicBezTo>
                  <a:cubicBezTo>
                    <a:pt x="0" y="11"/>
                    <a:pt x="1" y="8"/>
                    <a:pt x="3" y="7"/>
                  </a:cubicBezTo>
                  <a:cubicBezTo>
                    <a:pt x="18" y="1"/>
                    <a:pt x="18" y="1"/>
                    <a:pt x="18" y="1"/>
                  </a:cubicBezTo>
                  <a:cubicBezTo>
                    <a:pt x="21" y="0"/>
                    <a:pt x="23" y="1"/>
                    <a:pt x="24" y="4"/>
                  </a:cubicBezTo>
                  <a:lnTo>
                    <a:pt x="34" y="2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5" name="组合 34"/>
          <p:cNvGrpSpPr/>
          <p:nvPr/>
        </p:nvGrpSpPr>
        <p:grpSpPr>
          <a:xfrm>
            <a:off x="8760166" y="4560895"/>
            <a:ext cx="398691" cy="448876"/>
            <a:chOff x="7085013" y="4543425"/>
            <a:chExt cx="454025" cy="511175"/>
          </a:xfrm>
        </p:grpSpPr>
        <p:sp>
          <p:nvSpPr>
            <p:cNvPr id="489" name="Freeform 255"/>
            <p:cNvSpPr/>
            <p:nvPr/>
          </p:nvSpPr>
          <p:spPr bwMode="auto">
            <a:xfrm>
              <a:off x="7085013" y="4543425"/>
              <a:ext cx="454025" cy="161925"/>
            </a:xfrm>
            <a:custGeom>
              <a:avLst/>
              <a:gdLst>
                <a:gd name="T0" fmla="*/ 90 w 168"/>
                <a:gd name="T1" fmla="*/ 3 h 60"/>
                <a:gd name="T2" fmla="*/ 77 w 168"/>
                <a:gd name="T3" fmla="*/ 3 h 60"/>
                <a:gd name="T4" fmla="*/ 0 w 168"/>
                <a:gd name="T5" fmla="*/ 60 h 60"/>
                <a:gd name="T6" fmla="*/ 168 w 168"/>
                <a:gd name="T7" fmla="*/ 60 h 60"/>
                <a:gd name="T8" fmla="*/ 90 w 168"/>
                <a:gd name="T9" fmla="*/ 3 h 60"/>
              </a:gdLst>
              <a:ahLst/>
              <a:cxnLst>
                <a:cxn ang="0">
                  <a:pos x="T0" y="T1"/>
                </a:cxn>
                <a:cxn ang="0">
                  <a:pos x="T2" y="T3"/>
                </a:cxn>
                <a:cxn ang="0">
                  <a:pos x="T4" y="T5"/>
                </a:cxn>
                <a:cxn ang="0">
                  <a:pos x="T6" y="T7"/>
                </a:cxn>
                <a:cxn ang="0">
                  <a:pos x="T8" y="T9"/>
                </a:cxn>
              </a:cxnLst>
              <a:rect l="0" t="0" r="r" b="b"/>
              <a:pathLst>
                <a:path w="168" h="60">
                  <a:moveTo>
                    <a:pt x="90" y="3"/>
                  </a:moveTo>
                  <a:cubicBezTo>
                    <a:pt x="87" y="0"/>
                    <a:pt x="81" y="0"/>
                    <a:pt x="77" y="3"/>
                  </a:cubicBezTo>
                  <a:cubicBezTo>
                    <a:pt x="0" y="60"/>
                    <a:pt x="0" y="60"/>
                    <a:pt x="0" y="60"/>
                  </a:cubicBezTo>
                  <a:cubicBezTo>
                    <a:pt x="168" y="60"/>
                    <a:pt x="168" y="60"/>
                    <a:pt x="168" y="60"/>
                  </a:cubicBezTo>
                  <a:lnTo>
                    <a:pt x="90" y="3"/>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0" name="Rectangle 256"/>
            <p:cNvSpPr>
              <a:spLocks noChangeArrowheads="1"/>
            </p:cNvSpPr>
            <p:nvPr/>
          </p:nvSpPr>
          <p:spPr bwMode="auto">
            <a:xfrm>
              <a:off x="7085013" y="4705350"/>
              <a:ext cx="454025" cy="65087"/>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1" name="Freeform 257"/>
            <p:cNvSpPr/>
            <p:nvPr/>
          </p:nvSpPr>
          <p:spPr bwMode="auto">
            <a:xfrm>
              <a:off x="7085013" y="4995863"/>
              <a:ext cx="454025" cy="58737"/>
            </a:xfrm>
            <a:custGeom>
              <a:avLst/>
              <a:gdLst>
                <a:gd name="T0" fmla="*/ 0 w 168"/>
                <a:gd name="T1" fmla="*/ 11 h 22"/>
                <a:gd name="T2" fmla="*/ 11 w 168"/>
                <a:gd name="T3" fmla="*/ 22 h 22"/>
                <a:gd name="T4" fmla="*/ 157 w 168"/>
                <a:gd name="T5" fmla="*/ 22 h 22"/>
                <a:gd name="T6" fmla="*/ 168 w 168"/>
                <a:gd name="T7" fmla="*/ 11 h 22"/>
                <a:gd name="T8" fmla="*/ 168 w 168"/>
                <a:gd name="T9" fmla="*/ 0 h 22"/>
                <a:gd name="T10" fmla="*/ 0 w 168"/>
                <a:gd name="T11" fmla="*/ 0 h 22"/>
                <a:gd name="T12" fmla="*/ 0 w 168"/>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168" h="22">
                  <a:moveTo>
                    <a:pt x="0" y="11"/>
                  </a:moveTo>
                  <a:cubicBezTo>
                    <a:pt x="0" y="17"/>
                    <a:pt x="5" y="22"/>
                    <a:pt x="11" y="22"/>
                  </a:cubicBezTo>
                  <a:cubicBezTo>
                    <a:pt x="157" y="22"/>
                    <a:pt x="157" y="22"/>
                    <a:pt x="157" y="22"/>
                  </a:cubicBezTo>
                  <a:cubicBezTo>
                    <a:pt x="163" y="22"/>
                    <a:pt x="168" y="17"/>
                    <a:pt x="168" y="11"/>
                  </a:cubicBezTo>
                  <a:cubicBezTo>
                    <a:pt x="168" y="0"/>
                    <a:pt x="168" y="0"/>
                    <a:pt x="168" y="0"/>
                  </a:cubicBezTo>
                  <a:cubicBezTo>
                    <a:pt x="0" y="0"/>
                    <a:pt x="0" y="0"/>
                    <a:pt x="0" y="0"/>
                  </a:cubicBezTo>
                  <a:lnTo>
                    <a:pt x="0" y="11"/>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2" name="Rectangle 258"/>
            <p:cNvSpPr>
              <a:spLocks noChangeArrowheads="1"/>
            </p:cNvSpPr>
            <p:nvPr/>
          </p:nvSpPr>
          <p:spPr bwMode="auto">
            <a:xfrm>
              <a:off x="7488238"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3" name="Rectangle 259"/>
            <p:cNvSpPr>
              <a:spLocks noChangeArrowheads="1"/>
            </p:cNvSpPr>
            <p:nvPr/>
          </p:nvSpPr>
          <p:spPr bwMode="auto">
            <a:xfrm>
              <a:off x="7435851" y="4705350"/>
              <a:ext cx="9525"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4" name="Rectangle 260"/>
            <p:cNvSpPr>
              <a:spLocks noChangeArrowheads="1"/>
            </p:cNvSpPr>
            <p:nvPr/>
          </p:nvSpPr>
          <p:spPr bwMode="auto">
            <a:xfrm>
              <a:off x="7385051"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5" name="Rectangle 261"/>
            <p:cNvSpPr>
              <a:spLocks noChangeArrowheads="1"/>
            </p:cNvSpPr>
            <p:nvPr/>
          </p:nvSpPr>
          <p:spPr bwMode="auto">
            <a:xfrm>
              <a:off x="7334251"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6" name="Rectangle 262"/>
            <p:cNvSpPr>
              <a:spLocks noChangeArrowheads="1"/>
            </p:cNvSpPr>
            <p:nvPr/>
          </p:nvSpPr>
          <p:spPr bwMode="auto">
            <a:xfrm>
              <a:off x="7281863"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7" name="Rectangle 263"/>
            <p:cNvSpPr>
              <a:spLocks noChangeArrowheads="1"/>
            </p:cNvSpPr>
            <p:nvPr/>
          </p:nvSpPr>
          <p:spPr bwMode="auto">
            <a:xfrm>
              <a:off x="7231063"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8" name="Rectangle 264"/>
            <p:cNvSpPr>
              <a:spLocks noChangeArrowheads="1"/>
            </p:cNvSpPr>
            <p:nvPr/>
          </p:nvSpPr>
          <p:spPr bwMode="auto">
            <a:xfrm>
              <a:off x="7180263"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99" name="Rectangle 265"/>
            <p:cNvSpPr>
              <a:spLocks noChangeArrowheads="1"/>
            </p:cNvSpPr>
            <p:nvPr/>
          </p:nvSpPr>
          <p:spPr bwMode="auto">
            <a:xfrm>
              <a:off x="7127876" y="4705350"/>
              <a:ext cx="7938" cy="65087"/>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0" name="Rectangle 266"/>
            <p:cNvSpPr>
              <a:spLocks noChangeArrowheads="1"/>
            </p:cNvSpPr>
            <p:nvPr/>
          </p:nvSpPr>
          <p:spPr bwMode="auto">
            <a:xfrm>
              <a:off x="7085013" y="4770438"/>
              <a:ext cx="73025" cy="2254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1" name="Rectangle 267"/>
            <p:cNvSpPr>
              <a:spLocks noChangeArrowheads="1"/>
            </p:cNvSpPr>
            <p:nvPr/>
          </p:nvSpPr>
          <p:spPr bwMode="auto">
            <a:xfrm>
              <a:off x="7212013" y="4770438"/>
              <a:ext cx="73025" cy="2254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2" name="Rectangle 268"/>
            <p:cNvSpPr>
              <a:spLocks noChangeArrowheads="1"/>
            </p:cNvSpPr>
            <p:nvPr/>
          </p:nvSpPr>
          <p:spPr bwMode="auto">
            <a:xfrm>
              <a:off x="7339013" y="4770438"/>
              <a:ext cx="73025" cy="2254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503" name="Rectangle 269"/>
            <p:cNvSpPr>
              <a:spLocks noChangeArrowheads="1"/>
            </p:cNvSpPr>
            <p:nvPr/>
          </p:nvSpPr>
          <p:spPr bwMode="auto">
            <a:xfrm>
              <a:off x="7466013" y="4770438"/>
              <a:ext cx="73025" cy="2254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6" name="组合 35"/>
          <p:cNvGrpSpPr/>
          <p:nvPr/>
        </p:nvGrpSpPr>
        <p:grpSpPr>
          <a:xfrm>
            <a:off x="8094964" y="4562289"/>
            <a:ext cx="280199" cy="447481"/>
            <a:chOff x="6475413" y="4545013"/>
            <a:chExt cx="319088" cy="509587"/>
          </a:xfrm>
        </p:grpSpPr>
        <p:sp>
          <p:nvSpPr>
            <p:cNvPr id="478" name="Freeform 270"/>
            <p:cNvSpPr/>
            <p:nvPr/>
          </p:nvSpPr>
          <p:spPr bwMode="auto">
            <a:xfrm>
              <a:off x="6475413" y="4545013"/>
              <a:ext cx="319088" cy="236537"/>
            </a:xfrm>
            <a:custGeom>
              <a:avLst/>
              <a:gdLst>
                <a:gd name="T0" fmla="*/ 118 w 118"/>
                <a:gd name="T1" fmla="*/ 76 h 87"/>
                <a:gd name="T2" fmla="*/ 106 w 118"/>
                <a:gd name="T3" fmla="*/ 87 h 87"/>
                <a:gd name="T4" fmla="*/ 11 w 118"/>
                <a:gd name="T5" fmla="*/ 87 h 87"/>
                <a:gd name="T6" fmla="*/ 0 w 118"/>
                <a:gd name="T7" fmla="*/ 76 h 87"/>
                <a:gd name="T8" fmla="*/ 0 w 118"/>
                <a:gd name="T9" fmla="*/ 12 h 87"/>
                <a:gd name="T10" fmla="*/ 11 w 118"/>
                <a:gd name="T11" fmla="*/ 0 h 87"/>
                <a:gd name="T12" fmla="*/ 106 w 118"/>
                <a:gd name="T13" fmla="*/ 0 h 87"/>
                <a:gd name="T14" fmla="*/ 118 w 118"/>
                <a:gd name="T15" fmla="*/ 12 h 87"/>
                <a:gd name="T16" fmla="*/ 118 w 118"/>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87">
                  <a:moveTo>
                    <a:pt x="118" y="76"/>
                  </a:moveTo>
                  <a:cubicBezTo>
                    <a:pt x="118" y="82"/>
                    <a:pt x="113" y="87"/>
                    <a:pt x="106" y="87"/>
                  </a:cubicBezTo>
                  <a:cubicBezTo>
                    <a:pt x="11" y="87"/>
                    <a:pt x="11" y="87"/>
                    <a:pt x="11" y="87"/>
                  </a:cubicBezTo>
                  <a:cubicBezTo>
                    <a:pt x="5" y="87"/>
                    <a:pt x="0" y="82"/>
                    <a:pt x="0" y="76"/>
                  </a:cubicBezTo>
                  <a:cubicBezTo>
                    <a:pt x="0" y="12"/>
                    <a:pt x="0" y="12"/>
                    <a:pt x="0" y="12"/>
                  </a:cubicBezTo>
                  <a:cubicBezTo>
                    <a:pt x="0" y="5"/>
                    <a:pt x="5" y="0"/>
                    <a:pt x="11" y="0"/>
                  </a:cubicBezTo>
                  <a:cubicBezTo>
                    <a:pt x="106" y="0"/>
                    <a:pt x="106" y="0"/>
                    <a:pt x="106" y="0"/>
                  </a:cubicBezTo>
                  <a:cubicBezTo>
                    <a:pt x="113" y="0"/>
                    <a:pt x="118" y="5"/>
                    <a:pt x="118" y="12"/>
                  </a:cubicBezTo>
                  <a:lnTo>
                    <a:pt x="118" y="7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9" name="Freeform 271"/>
            <p:cNvSpPr/>
            <p:nvPr/>
          </p:nvSpPr>
          <p:spPr bwMode="auto">
            <a:xfrm>
              <a:off x="6662738" y="4767263"/>
              <a:ext cx="96838" cy="61912"/>
            </a:xfrm>
            <a:custGeom>
              <a:avLst/>
              <a:gdLst>
                <a:gd name="T0" fmla="*/ 61 w 61"/>
                <a:gd name="T1" fmla="*/ 5 h 39"/>
                <a:gd name="T2" fmla="*/ 25 w 61"/>
                <a:gd name="T3" fmla="*/ 0 h 39"/>
                <a:gd name="T4" fmla="*/ 0 w 61"/>
                <a:gd name="T5" fmla="*/ 39 h 39"/>
                <a:gd name="T6" fmla="*/ 61 w 61"/>
                <a:gd name="T7" fmla="*/ 5 h 39"/>
              </a:gdLst>
              <a:ahLst/>
              <a:cxnLst>
                <a:cxn ang="0">
                  <a:pos x="T0" y="T1"/>
                </a:cxn>
                <a:cxn ang="0">
                  <a:pos x="T2" y="T3"/>
                </a:cxn>
                <a:cxn ang="0">
                  <a:pos x="T4" y="T5"/>
                </a:cxn>
                <a:cxn ang="0">
                  <a:pos x="T6" y="T7"/>
                </a:cxn>
              </a:cxnLst>
              <a:rect l="0" t="0" r="r" b="b"/>
              <a:pathLst>
                <a:path w="61" h="39">
                  <a:moveTo>
                    <a:pt x="61" y="5"/>
                  </a:moveTo>
                  <a:lnTo>
                    <a:pt x="25" y="0"/>
                  </a:lnTo>
                  <a:lnTo>
                    <a:pt x="0" y="39"/>
                  </a:lnTo>
                  <a:lnTo>
                    <a:pt x="61" y="5"/>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0" name="Rectangle 272"/>
            <p:cNvSpPr>
              <a:spLocks noChangeArrowheads="1"/>
            </p:cNvSpPr>
            <p:nvPr/>
          </p:nvSpPr>
          <p:spPr bwMode="auto">
            <a:xfrm>
              <a:off x="6502401" y="4597400"/>
              <a:ext cx="265113" cy="1111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1" name="Rectangle 273"/>
            <p:cNvSpPr>
              <a:spLocks noChangeArrowheads="1"/>
            </p:cNvSpPr>
            <p:nvPr/>
          </p:nvSpPr>
          <p:spPr bwMode="auto">
            <a:xfrm>
              <a:off x="6502401" y="4659313"/>
              <a:ext cx="265113"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2" name="Rectangle 274"/>
            <p:cNvSpPr>
              <a:spLocks noChangeArrowheads="1"/>
            </p:cNvSpPr>
            <p:nvPr/>
          </p:nvSpPr>
          <p:spPr bwMode="auto">
            <a:xfrm>
              <a:off x="6502401" y="4721225"/>
              <a:ext cx="265113"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3" name="Freeform 275"/>
            <p:cNvSpPr/>
            <p:nvPr/>
          </p:nvSpPr>
          <p:spPr bwMode="auto">
            <a:xfrm>
              <a:off x="6524626" y="4911725"/>
              <a:ext cx="123825" cy="111125"/>
            </a:xfrm>
            <a:custGeom>
              <a:avLst/>
              <a:gdLst>
                <a:gd name="T0" fmla="*/ 46 w 46"/>
                <a:gd name="T1" fmla="*/ 41 h 41"/>
                <a:gd name="T2" fmla="*/ 23 w 46"/>
                <a:gd name="T3" fmla="*/ 0 h 41"/>
                <a:gd name="T4" fmla="*/ 0 w 46"/>
                <a:gd name="T5" fmla="*/ 41 h 41"/>
                <a:gd name="T6" fmla="*/ 46 w 46"/>
                <a:gd name="T7" fmla="*/ 41 h 41"/>
              </a:gdLst>
              <a:ahLst/>
              <a:cxnLst>
                <a:cxn ang="0">
                  <a:pos x="T0" y="T1"/>
                </a:cxn>
                <a:cxn ang="0">
                  <a:pos x="T2" y="T3"/>
                </a:cxn>
                <a:cxn ang="0">
                  <a:pos x="T4" y="T5"/>
                </a:cxn>
                <a:cxn ang="0">
                  <a:pos x="T6" y="T7"/>
                </a:cxn>
              </a:cxnLst>
              <a:rect l="0" t="0" r="r" b="b"/>
              <a:pathLst>
                <a:path w="46" h="41">
                  <a:moveTo>
                    <a:pt x="46" y="41"/>
                  </a:moveTo>
                  <a:cubicBezTo>
                    <a:pt x="45" y="23"/>
                    <a:pt x="40" y="0"/>
                    <a:pt x="23" y="0"/>
                  </a:cubicBezTo>
                  <a:cubicBezTo>
                    <a:pt x="6" y="0"/>
                    <a:pt x="2" y="23"/>
                    <a:pt x="0" y="41"/>
                  </a:cubicBezTo>
                  <a:lnTo>
                    <a:pt x="46" y="4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4" name="Oval 276"/>
            <p:cNvSpPr>
              <a:spLocks noChangeArrowheads="1"/>
            </p:cNvSpPr>
            <p:nvPr/>
          </p:nvSpPr>
          <p:spPr bwMode="auto">
            <a:xfrm>
              <a:off x="6524626" y="4805363"/>
              <a:ext cx="123825" cy="125412"/>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5" name="Oval 277"/>
            <p:cNvSpPr>
              <a:spLocks noChangeArrowheads="1"/>
            </p:cNvSpPr>
            <p:nvPr/>
          </p:nvSpPr>
          <p:spPr bwMode="auto">
            <a:xfrm>
              <a:off x="6546851" y="4854575"/>
              <a:ext cx="17463" cy="190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6" name="Oval 278"/>
            <p:cNvSpPr>
              <a:spLocks noChangeArrowheads="1"/>
            </p:cNvSpPr>
            <p:nvPr/>
          </p:nvSpPr>
          <p:spPr bwMode="auto">
            <a:xfrm>
              <a:off x="6610351" y="4854575"/>
              <a:ext cx="19050" cy="190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7" name="Freeform 279"/>
            <p:cNvSpPr/>
            <p:nvPr/>
          </p:nvSpPr>
          <p:spPr bwMode="auto">
            <a:xfrm>
              <a:off x="6562726" y="4881563"/>
              <a:ext cx="47625" cy="23812"/>
            </a:xfrm>
            <a:custGeom>
              <a:avLst/>
              <a:gdLst>
                <a:gd name="T0" fmla="*/ 18 w 18"/>
                <a:gd name="T1" fmla="*/ 0 h 9"/>
                <a:gd name="T2" fmla="*/ 9 w 18"/>
                <a:gd name="T3" fmla="*/ 9 h 9"/>
                <a:gd name="T4" fmla="*/ 0 w 18"/>
                <a:gd name="T5" fmla="*/ 0 h 9"/>
                <a:gd name="T6" fmla="*/ 18 w 18"/>
                <a:gd name="T7" fmla="*/ 0 h 9"/>
              </a:gdLst>
              <a:ahLst/>
              <a:cxnLst>
                <a:cxn ang="0">
                  <a:pos x="T0" y="T1"/>
                </a:cxn>
                <a:cxn ang="0">
                  <a:pos x="T2" y="T3"/>
                </a:cxn>
                <a:cxn ang="0">
                  <a:pos x="T4" y="T5"/>
                </a:cxn>
                <a:cxn ang="0">
                  <a:pos x="T6" y="T7"/>
                </a:cxn>
              </a:cxnLst>
              <a:rect l="0" t="0" r="r" b="b"/>
              <a:pathLst>
                <a:path w="18" h="9">
                  <a:moveTo>
                    <a:pt x="18" y="0"/>
                  </a:moveTo>
                  <a:cubicBezTo>
                    <a:pt x="18" y="5"/>
                    <a:pt x="14" y="9"/>
                    <a:pt x="9" y="9"/>
                  </a:cubicBezTo>
                  <a:cubicBezTo>
                    <a:pt x="4" y="9"/>
                    <a:pt x="0" y="5"/>
                    <a:pt x="0" y="0"/>
                  </a:cubicBezTo>
                  <a:lnTo>
                    <a:pt x="18"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88" name="Rectangle 280"/>
            <p:cNvSpPr>
              <a:spLocks noChangeArrowheads="1"/>
            </p:cNvSpPr>
            <p:nvPr/>
          </p:nvSpPr>
          <p:spPr bwMode="auto">
            <a:xfrm>
              <a:off x="6524626" y="5022850"/>
              <a:ext cx="123825" cy="31750"/>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7" name="组合 36"/>
          <p:cNvGrpSpPr/>
          <p:nvPr/>
        </p:nvGrpSpPr>
        <p:grpSpPr>
          <a:xfrm>
            <a:off x="7256902" y="4619444"/>
            <a:ext cx="453058" cy="338747"/>
            <a:chOff x="5699126" y="4610100"/>
            <a:chExt cx="515938" cy="385762"/>
          </a:xfrm>
        </p:grpSpPr>
        <p:sp>
          <p:nvSpPr>
            <p:cNvPr id="464" name="Rectangle 281"/>
            <p:cNvSpPr>
              <a:spLocks noChangeArrowheads="1"/>
            </p:cNvSpPr>
            <p:nvPr/>
          </p:nvSpPr>
          <p:spPr bwMode="auto">
            <a:xfrm>
              <a:off x="5956301" y="4610100"/>
              <a:ext cx="4763" cy="7302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5" name="Rectangle 282"/>
            <p:cNvSpPr>
              <a:spLocks noChangeArrowheads="1"/>
            </p:cNvSpPr>
            <p:nvPr/>
          </p:nvSpPr>
          <p:spPr bwMode="auto">
            <a:xfrm>
              <a:off x="5937251" y="4675188"/>
              <a:ext cx="42863" cy="25400"/>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6" name="Freeform 283"/>
            <p:cNvSpPr/>
            <p:nvPr/>
          </p:nvSpPr>
          <p:spPr bwMode="auto">
            <a:xfrm>
              <a:off x="5780088" y="4645025"/>
              <a:ext cx="88900" cy="76200"/>
            </a:xfrm>
            <a:custGeom>
              <a:avLst/>
              <a:gdLst>
                <a:gd name="T0" fmla="*/ 33 w 33"/>
                <a:gd name="T1" fmla="*/ 19 h 28"/>
                <a:gd name="T2" fmla="*/ 24 w 33"/>
                <a:gd name="T3" fmla="*/ 28 h 28"/>
                <a:gd name="T4" fmla="*/ 9 w 33"/>
                <a:gd name="T5" fmla="*/ 28 h 28"/>
                <a:gd name="T6" fmla="*/ 0 w 33"/>
                <a:gd name="T7" fmla="*/ 19 h 28"/>
                <a:gd name="T8" fmla="*/ 0 w 33"/>
                <a:gd name="T9" fmla="*/ 9 h 28"/>
                <a:gd name="T10" fmla="*/ 9 w 33"/>
                <a:gd name="T11" fmla="*/ 0 h 28"/>
                <a:gd name="T12" fmla="*/ 24 w 33"/>
                <a:gd name="T13" fmla="*/ 0 h 28"/>
                <a:gd name="T14" fmla="*/ 33 w 33"/>
                <a:gd name="T15" fmla="*/ 9 h 28"/>
                <a:gd name="T16" fmla="*/ 33 w 33"/>
                <a:gd name="T1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8">
                  <a:moveTo>
                    <a:pt x="33" y="19"/>
                  </a:moveTo>
                  <a:cubicBezTo>
                    <a:pt x="33" y="24"/>
                    <a:pt x="29" y="28"/>
                    <a:pt x="24" y="28"/>
                  </a:cubicBezTo>
                  <a:cubicBezTo>
                    <a:pt x="9" y="28"/>
                    <a:pt x="9" y="28"/>
                    <a:pt x="9" y="28"/>
                  </a:cubicBezTo>
                  <a:cubicBezTo>
                    <a:pt x="4" y="28"/>
                    <a:pt x="0" y="24"/>
                    <a:pt x="0" y="19"/>
                  </a:cubicBezTo>
                  <a:cubicBezTo>
                    <a:pt x="0" y="9"/>
                    <a:pt x="0" y="9"/>
                    <a:pt x="0" y="9"/>
                  </a:cubicBezTo>
                  <a:cubicBezTo>
                    <a:pt x="0" y="4"/>
                    <a:pt x="4" y="0"/>
                    <a:pt x="9" y="0"/>
                  </a:cubicBezTo>
                  <a:cubicBezTo>
                    <a:pt x="24" y="0"/>
                    <a:pt x="24" y="0"/>
                    <a:pt x="24" y="0"/>
                  </a:cubicBezTo>
                  <a:cubicBezTo>
                    <a:pt x="29" y="0"/>
                    <a:pt x="33" y="4"/>
                    <a:pt x="33" y="9"/>
                  </a:cubicBezTo>
                  <a:lnTo>
                    <a:pt x="33" y="19"/>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7" name="Freeform 284"/>
            <p:cNvSpPr/>
            <p:nvPr/>
          </p:nvSpPr>
          <p:spPr bwMode="auto">
            <a:xfrm>
              <a:off x="6048376" y="4645025"/>
              <a:ext cx="88900" cy="76200"/>
            </a:xfrm>
            <a:custGeom>
              <a:avLst/>
              <a:gdLst>
                <a:gd name="T0" fmla="*/ 33 w 33"/>
                <a:gd name="T1" fmla="*/ 19 h 28"/>
                <a:gd name="T2" fmla="*/ 24 w 33"/>
                <a:gd name="T3" fmla="*/ 28 h 28"/>
                <a:gd name="T4" fmla="*/ 9 w 33"/>
                <a:gd name="T5" fmla="*/ 28 h 28"/>
                <a:gd name="T6" fmla="*/ 0 w 33"/>
                <a:gd name="T7" fmla="*/ 19 h 28"/>
                <a:gd name="T8" fmla="*/ 0 w 33"/>
                <a:gd name="T9" fmla="*/ 9 h 28"/>
                <a:gd name="T10" fmla="*/ 9 w 33"/>
                <a:gd name="T11" fmla="*/ 0 h 28"/>
                <a:gd name="T12" fmla="*/ 24 w 33"/>
                <a:gd name="T13" fmla="*/ 0 h 28"/>
                <a:gd name="T14" fmla="*/ 33 w 33"/>
                <a:gd name="T15" fmla="*/ 9 h 28"/>
                <a:gd name="T16" fmla="*/ 33 w 33"/>
                <a:gd name="T1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8">
                  <a:moveTo>
                    <a:pt x="33" y="19"/>
                  </a:moveTo>
                  <a:cubicBezTo>
                    <a:pt x="33" y="24"/>
                    <a:pt x="29" y="28"/>
                    <a:pt x="24" y="28"/>
                  </a:cubicBezTo>
                  <a:cubicBezTo>
                    <a:pt x="9" y="28"/>
                    <a:pt x="9" y="28"/>
                    <a:pt x="9" y="28"/>
                  </a:cubicBezTo>
                  <a:cubicBezTo>
                    <a:pt x="4" y="28"/>
                    <a:pt x="0" y="24"/>
                    <a:pt x="0" y="19"/>
                  </a:cubicBezTo>
                  <a:cubicBezTo>
                    <a:pt x="0" y="9"/>
                    <a:pt x="0" y="9"/>
                    <a:pt x="0" y="9"/>
                  </a:cubicBezTo>
                  <a:cubicBezTo>
                    <a:pt x="0" y="4"/>
                    <a:pt x="4" y="0"/>
                    <a:pt x="9" y="0"/>
                  </a:cubicBezTo>
                  <a:cubicBezTo>
                    <a:pt x="24" y="0"/>
                    <a:pt x="24" y="0"/>
                    <a:pt x="24" y="0"/>
                  </a:cubicBezTo>
                  <a:cubicBezTo>
                    <a:pt x="29" y="0"/>
                    <a:pt x="33" y="4"/>
                    <a:pt x="33" y="9"/>
                  </a:cubicBezTo>
                  <a:lnTo>
                    <a:pt x="33" y="19"/>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8" name="Freeform 285"/>
            <p:cNvSpPr/>
            <p:nvPr/>
          </p:nvSpPr>
          <p:spPr bwMode="auto">
            <a:xfrm>
              <a:off x="5699126" y="4651375"/>
              <a:ext cx="515938" cy="344487"/>
            </a:xfrm>
            <a:custGeom>
              <a:avLst/>
              <a:gdLst>
                <a:gd name="T0" fmla="*/ 189 w 191"/>
                <a:gd name="T1" fmla="*/ 102 h 127"/>
                <a:gd name="T2" fmla="*/ 173 w 191"/>
                <a:gd name="T3" fmla="*/ 17 h 127"/>
                <a:gd name="T4" fmla="*/ 149 w 191"/>
                <a:gd name="T5" fmla="*/ 2 h 127"/>
                <a:gd name="T6" fmla="*/ 133 w 191"/>
                <a:gd name="T7" fmla="*/ 13 h 127"/>
                <a:gd name="T8" fmla="*/ 59 w 191"/>
                <a:gd name="T9" fmla="*/ 13 h 127"/>
                <a:gd name="T10" fmla="*/ 43 w 191"/>
                <a:gd name="T11" fmla="*/ 2 h 127"/>
                <a:gd name="T12" fmla="*/ 19 w 191"/>
                <a:gd name="T13" fmla="*/ 17 h 127"/>
                <a:gd name="T14" fmla="*/ 2 w 191"/>
                <a:gd name="T15" fmla="*/ 102 h 127"/>
                <a:gd name="T16" fmla="*/ 20 w 191"/>
                <a:gd name="T17" fmla="*/ 125 h 127"/>
                <a:gd name="T18" fmla="*/ 44 w 191"/>
                <a:gd name="T19" fmla="*/ 110 h 127"/>
                <a:gd name="T20" fmla="*/ 50 w 191"/>
                <a:gd name="T21" fmla="*/ 79 h 127"/>
                <a:gd name="T22" fmla="*/ 142 w 191"/>
                <a:gd name="T23" fmla="*/ 79 h 127"/>
                <a:gd name="T24" fmla="*/ 147 w 191"/>
                <a:gd name="T25" fmla="*/ 110 h 127"/>
                <a:gd name="T26" fmla="*/ 172 w 191"/>
                <a:gd name="T27" fmla="*/ 125 h 127"/>
                <a:gd name="T28" fmla="*/ 189 w 191"/>
                <a:gd name="T29" fmla="*/ 10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27">
                  <a:moveTo>
                    <a:pt x="189" y="102"/>
                  </a:moveTo>
                  <a:cubicBezTo>
                    <a:pt x="173" y="17"/>
                    <a:pt x="173" y="17"/>
                    <a:pt x="173" y="17"/>
                  </a:cubicBezTo>
                  <a:cubicBezTo>
                    <a:pt x="171" y="7"/>
                    <a:pt x="160" y="0"/>
                    <a:pt x="149" y="2"/>
                  </a:cubicBezTo>
                  <a:cubicBezTo>
                    <a:pt x="142" y="3"/>
                    <a:pt x="136" y="8"/>
                    <a:pt x="133" y="13"/>
                  </a:cubicBezTo>
                  <a:cubicBezTo>
                    <a:pt x="59" y="13"/>
                    <a:pt x="59" y="13"/>
                    <a:pt x="59" y="13"/>
                  </a:cubicBezTo>
                  <a:cubicBezTo>
                    <a:pt x="56" y="8"/>
                    <a:pt x="50" y="3"/>
                    <a:pt x="43" y="2"/>
                  </a:cubicBezTo>
                  <a:cubicBezTo>
                    <a:pt x="31" y="0"/>
                    <a:pt x="20" y="7"/>
                    <a:pt x="19" y="17"/>
                  </a:cubicBezTo>
                  <a:cubicBezTo>
                    <a:pt x="2" y="102"/>
                    <a:pt x="2" y="102"/>
                    <a:pt x="2" y="102"/>
                  </a:cubicBezTo>
                  <a:cubicBezTo>
                    <a:pt x="0" y="113"/>
                    <a:pt x="8" y="123"/>
                    <a:pt x="20" y="125"/>
                  </a:cubicBezTo>
                  <a:cubicBezTo>
                    <a:pt x="31" y="127"/>
                    <a:pt x="42" y="120"/>
                    <a:pt x="44" y="110"/>
                  </a:cubicBezTo>
                  <a:cubicBezTo>
                    <a:pt x="50" y="79"/>
                    <a:pt x="50" y="79"/>
                    <a:pt x="50" y="79"/>
                  </a:cubicBezTo>
                  <a:cubicBezTo>
                    <a:pt x="142" y="79"/>
                    <a:pt x="142" y="79"/>
                    <a:pt x="142" y="79"/>
                  </a:cubicBezTo>
                  <a:cubicBezTo>
                    <a:pt x="147" y="110"/>
                    <a:pt x="147" y="110"/>
                    <a:pt x="147" y="110"/>
                  </a:cubicBezTo>
                  <a:cubicBezTo>
                    <a:pt x="149" y="120"/>
                    <a:pt x="160" y="127"/>
                    <a:pt x="172" y="125"/>
                  </a:cubicBezTo>
                  <a:cubicBezTo>
                    <a:pt x="183" y="123"/>
                    <a:pt x="191" y="113"/>
                    <a:pt x="189" y="10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9" name="Oval 286"/>
            <p:cNvSpPr>
              <a:spLocks noChangeArrowheads="1"/>
            </p:cNvSpPr>
            <p:nvPr/>
          </p:nvSpPr>
          <p:spPr bwMode="auto">
            <a:xfrm>
              <a:off x="5888038" y="4794250"/>
              <a:ext cx="38100" cy="349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0" name="Oval 287"/>
            <p:cNvSpPr>
              <a:spLocks noChangeArrowheads="1"/>
            </p:cNvSpPr>
            <p:nvPr/>
          </p:nvSpPr>
          <p:spPr bwMode="auto">
            <a:xfrm>
              <a:off x="5991226" y="4794250"/>
              <a:ext cx="34925" cy="349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1" name="Freeform 288"/>
            <p:cNvSpPr/>
            <p:nvPr/>
          </p:nvSpPr>
          <p:spPr bwMode="auto">
            <a:xfrm>
              <a:off x="5894388" y="4721225"/>
              <a:ext cx="128588" cy="25400"/>
            </a:xfrm>
            <a:custGeom>
              <a:avLst/>
              <a:gdLst>
                <a:gd name="T0" fmla="*/ 48 w 48"/>
                <a:gd name="T1" fmla="*/ 4 h 9"/>
                <a:gd name="T2" fmla="*/ 43 w 48"/>
                <a:gd name="T3" fmla="*/ 9 h 9"/>
                <a:gd name="T4" fmla="*/ 5 w 48"/>
                <a:gd name="T5" fmla="*/ 9 h 9"/>
                <a:gd name="T6" fmla="*/ 0 w 48"/>
                <a:gd name="T7" fmla="*/ 4 h 9"/>
                <a:gd name="T8" fmla="*/ 0 w 48"/>
                <a:gd name="T9" fmla="*/ 4 h 9"/>
                <a:gd name="T10" fmla="*/ 5 w 48"/>
                <a:gd name="T11" fmla="*/ 0 h 9"/>
                <a:gd name="T12" fmla="*/ 43 w 48"/>
                <a:gd name="T13" fmla="*/ 0 h 9"/>
                <a:gd name="T14" fmla="*/ 48 w 48"/>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9">
                  <a:moveTo>
                    <a:pt x="48" y="4"/>
                  </a:moveTo>
                  <a:cubicBezTo>
                    <a:pt x="48" y="7"/>
                    <a:pt x="46" y="9"/>
                    <a:pt x="43" y="9"/>
                  </a:cubicBezTo>
                  <a:cubicBezTo>
                    <a:pt x="5" y="9"/>
                    <a:pt x="5" y="9"/>
                    <a:pt x="5" y="9"/>
                  </a:cubicBezTo>
                  <a:cubicBezTo>
                    <a:pt x="2" y="9"/>
                    <a:pt x="0" y="7"/>
                    <a:pt x="0" y="4"/>
                  </a:cubicBezTo>
                  <a:cubicBezTo>
                    <a:pt x="0" y="4"/>
                    <a:pt x="0" y="4"/>
                    <a:pt x="0" y="4"/>
                  </a:cubicBezTo>
                  <a:cubicBezTo>
                    <a:pt x="0" y="2"/>
                    <a:pt x="2" y="0"/>
                    <a:pt x="5" y="0"/>
                  </a:cubicBezTo>
                  <a:cubicBezTo>
                    <a:pt x="43" y="0"/>
                    <a:pt x="43" y="0"/>
                    <a:pt x="43" y="0"/>
                  </a:cubicBezTo>
                  <a:cubicBezTo>
                    <a:pt x="46" y="0"/>
                    <a:pt x="48" y="2"/>
                    <a:pt x="48" y="4"/>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2" name="Oval 289"/>
            <p:cNvSpPr>
              <a:spLocks noChangeArrowheads="1"/>
            </p:cNvSpPr>
            <p:nvPr/>
          </p:nvSpPr>
          <p:spPr bwMode="auto">
            <a:xfrm>
              <a:off x="6115051" y="4775200"/>
              <a:ext cx="25400" cy="254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3" name="Oval 290"/>
            <p:cNvSpPr>
              <a:spLocks noChangeArrowheads="1"/>
            </p:cNvSpPr>
            <p:nvPr/>
          </p:nvSpPr>
          <p:spPr bwMode="auto">
            <a:xfrm>
              <a:off x="6115051" y="4829175"/>
              <a:ext cx="25400" cy="254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4" name="Oval 291"/>
            <p:cNvSpPr>
              <a:spLocks noChangeArrowheads="1"/>
            </p:cNvSpPr>
            <p:nvPr/>
          </p:nvSpPr>
          <p:spPr bwMode="auto">
            <a:xfrm>
              <a:off x="6142038" y="4802188"/>
              <a:ext cx="25400" cy="254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5" name="Oval 292"/>
            <p:cNvSpPr>
              <a:spLocks noChangeArrowheads="1"/>
            </p:cNvSpPr>
            <p:nvPr/>
          </p:nvSpPr>
          <p:spPr bwMode="auto">
            <a:xfrm>
              <a:off x="6088063" y="4802188"/>
              <a:ext cx="25400" cy="254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6" name="Freeform 293"/>
            <p:cNvSpPr/>
            <p:nvPr/>
          </p:nvSpPr>
          <p:spPr bwMode="auto">
            <a:xfrm>
              <a:off x="5746751" y="4802188"/>
              <a:ext cx="79375" cy="26987"/>
            </a:xfrm>
            <a:custGeom>
              <a:avLst/>
              <a:gdLst>
                <a:gd name="T0" fmla="*/ 29 w 29"/>
                <a:gd name="T1" fmla="*/ 7 h 10"/>
                <a:gd name="T2" fmla="*/ 26 w 29"/>
                <a:gd name="T3" fmla="*/ 10 h 10"/>
                <a:gd name="T4" fmla="*/ 3 w 29"/>
                <a:gd name="T5" fmla="*/ 10 h 10"/>
                <a:gd name="T6" fmla="*/ 0 w 29"/>
                <a:gd name="T7" fmla="*/ 7 h 10"/>
                <a:gd name="T8" fmla="*/ 0 w 29"/>
                <a:gd name="T9" fmla="*/ 3 h 10"/>
                <a:gd name="T10" fmla="*/ 3 w 29"/>
                <a:gd name="T11" fmla="*/ 0 h 10"/>
                <a:gd name="T12" fmla="*/ 26 w 29"/>
                <a:gd name="T13" fmla="*/ 0 h 10"/>
                <a:gd name="T14" fmla="*/ 29 w 29"/>
                <a:gd name="T15" fmla="*/ 3 h 10"/>
                <a:gd name="T16" fmla="*/ 29 w 29"/>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0">
                  <a:moveTo>
                    <a:pt x="29" y="7"/>
                  </a:moveTo>
                  <a:cubicBezTo>
                    <a:pt x="29" y="9"/>
                    <a:pt x="28" y="10"/>
                    <a:pt x="26" y="10"/>
                  </a:cubicBezTo>
                  <a:cubicBezTo>
                    <a:pt x="3" y="10"/>
                    <a:pt x="3" y="10"/>
                    <a:pt x="3" y="10"/>
                  </a:cubicBezTo>
                  <a:cubicBezTo>
                    <a:pt x="2" y="10"/>
                    <a:pt x="0" y="9"/>
                    <a:pt x="0" y="7"/>
                  </a:cubicBezTo>
                  <a:cubicBezTo>
                    <a:pt x="0" y="3"/>
                    <a:pt x="0" y="3"/>
                    <a:pt x="0" y="3"/>
                  </a:cubicBezTo>
                  <a:cubicBezTo>
                    <a:pt x="0" y="1"/>
                    <a:pt x="2" y="0"/>
                    <a:pt x="3" y="0"/>
                  </a:cubicBezTo>
                  <a:cubicBezTo>
                    <a:pt x="26" y="0"/>
                    <a:pt x="26" y="0"/>
                    <a:pt x="26" y="0"/>
                  </a:cubicBezTo>
                  <a:cubicBezTo>
                    <a:pt x="28" y="0"/>
                    <a:pt x="29" y="1"/>
                    <a:pt x="29" y="3"/>
                  </a:cubicBezTo>
                  <a:lnTo>
                    <a:pt x="29" y="7"/>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77" name="Freeform 294"/>
            <p:cNvSpPr/>
            <p:nvPr/>
          </p:nvSpPr>
          <p:spPr bwMode="auto">
            <a:xfrm>
              <a:off x="5775326" y="4778375"/>
              <a:ext cx="26988" cy="76200"/>
            </a:xfrm>
            <a:custGeom>
              <a:avLst/>
              <a:gdLst>
                <a:gd name="T0" fmla="*/ 2 w 10"/>
                <a:gd name="T1" fmla="*/ 28 h 28"/>
                <a:gd name="T2" fmla="*/ 0 w 10"/>
                <a:gd name="T3" fmla="*/ 26 h 28"/>
                <a:gd name="T4" fmla="*/ 0 w 10"/>
                <a:gd name="T5" fmla="*/ 2 h 28"/>
                <a:gd name="T6" fmla="*/ 2 w 10"/>
                <a:gd name="T7" fmla="*/ 0 h 28"/>
                <a:gd name="T8" fmla="*/ 7 w 10"/>
                <a:gd name="T9" fmla="*/ 0 h 28"/>
                <a:gd name="T10" fmla="*/ 10 w 10"/>
                <a:gd name="T11" fmla="*/ 2 h 28"/>
                <a:gd name="T12" fmla="*/ 10 w 10"/>
                <a:gd name="T13" fmla="*/ 26 h 28"/>
                <a:gd name="T14" fmla="*/ 7 w 10"/>
                <a:gd name="T15" fmla="*/ 28 h 28"/>
                <a:gd name="T16" fmla="*/ 2 w 1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2" y="28"/>
                  </a:moveTo>
                  <a:cubicBezTo>
                    <a:pt x="1" y="28"/>
                    <a:pt x="0" y="27"/>
                    <a:pt x="0" y="26"/>
                  </a:cubicBezTo>
                  <a:cubicBezTo>
                    <a:pt x="0" y="2"/>
                    <a:pt x="0" y="2"/>
                    <a:pt x="0" y="2"/>
                  </a:cubicBezTo>
                  <a:cubicBezTo>
                    <a:pt x="0" y="1"/>
                    <a:pt x="1" y="0"/>
                    <a:pt x="2" y="0"/>
                  </a:cubicBezTo>
                  <a:cubicBezTo>
                    <a:pt x="7" y="0"/>
                    <a:pt x="7" y="0"/>
                    <a:pt x="7" y="0"/>
                  </a:cubicBezTo>
                  <a:cubicBezTo>
                    <a:pt x="8" y="0"/>
                    <a:pt x="10" y="1"/>
                    <a:pt x="10" y="2"/>
                  </a:cubicBezTo>
                  <a:cubicBezTo>
                    <a:pt x="10" y="26"/>
                    <a:pt x="10" y="26"/>
                    <a:pt x="10" y="26"/>
                  </a:cubicBezTo>
                  <a:cubicBezTo>
                    <a:pt x="10" y="27"/>
                    <a:pt x="8" y="28"/>
                    <a:pt x="7" y="28"/>
                  </a:cubicBezTo>
                  <a:lnTo>
                    <a:pt x="2" y="2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8" name="组合 37"/>
          <p:cNvGrpSpPr/>
          <p:nvPr/>
        </p:nvGrpSpPr>
        <p:grpSpPr>
          <a:xfrm>
            <a:off x="6443933" y="4562289"/>
            <a:ext cx="427966" cy="447481"/>
            <a:chOff x="5038726" y="4545013"/>
            <a:chExt cx="487363" cy="509587"/>
          </a:xfrm>
        </p:grpSpPr>
        <p:sp>
          <p:nvSpPr>
            <p:cNvPr id="455" name="Freeform 295"/>
            <p:cNvSpPr/>
            <p:nvPr/>
          </p:nvSpPr>
          <p:spPr bwMode="auto">
            <a:xfrm>
              <a:off x="5086351" y="4545013"/>
              <a:ext cx="439738" cy="493712"/>
            </a:xfrm>
            <a:custGeom>
              <a:avLst/>
              <a:gdLst>
                <a:gd name="T0" fmla="*/ 162 w 162"/>
                <a:gd name="T1" fmla="*/ 172 h 182"/>
                <a:gd name="T2" fmla="*/ 152 w 162"/>
                <a:gd name="T3" fmla="*/ 182 h 182"/>
                <a:gd name="T4" fmla="*/ 10 w 162"/>
                <a:gd name="T5" fmla="*/ 182 h 182"/>
                <a:gd name="T6" fmla="*/ 0 w 162"/>
                <a:gd name="T7" fmla="*/ 172 h 182"/>
                <a:gd name="T8" fmla="*/ 0 w 162"/>
                <a:gd name="T9" fmla="*/ 10 h 182"/>
                <a:gd name="T10" fmla="*/ 10 w 162"/>
                <a:gd name="T11" fmla="*/ 0 h 182"/>
                <a:gd name="T12" fmla="*/ 152 w 162"/>
                <a:gd name="T13" fmla="*/ 0 h 182"/>
                <a:gd name="T14" fmla="*/ 162 w 162"/>
                <a:gd name="T15" fmla="*/ 10 h 182"/>
                <a:gd name="T16" fmla="*/ 162 w 162"/>
                <a:gd name="T17" fmla="*/ 17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82">
                  <a:moveTo>
                    <a:pt x="162" y="172"/>
                  </a:moveTo>
                  <a:cubicBezTo>
                    <a:pt x="162" y="178"/>
                    <a:pt x="158" y="182"/>
                    <a:pt x="152" y="182"/>
                  </a:cubicBezTo>
                  <a:cubicBezTo>
                    <a:pt x="10" y="182"/>
                    <a:pt x="10" y="182"/>
                    <a:pt x="10" y="182"/>
                  </a:cubicBezTo>
                  <a:cubicBezTo>
                    <a:pt x="5" y="182"/>
                    <a:pt x="0" y="178"/>
                    <a:pt x="0" y="172"/>
                  </a:cubicBezTo>
                  <a:cubicBezTo>
                    <a:pt x="0" y="10"/>
                    <a:pt x="0" y="10"/>
                    <a:pt x="0" y="10"/>
                  </a:cubicBezTo>
                  <a:cubicBezTo>
                    <a:pt x="0" y="4"/>
                    <a:pt x="5" y="0"/>
                    <a:pt x="10" y="0"/>
                  </a:cubicBezTo>
                  <a:cubicBezTo>
                    <a:pt x="152" y="0"/>
                    <a:pt x="152" y="0"/>
                    <a:pt x="152" y="0"/>
                  </a:cubicBezTo>
                  <a:cubicBezTo>
                    <a:pt x="158" y="0"/>
                    <a:pt x="162" y="4"/>
                    <a:pt x="162" y="10"/>
                  </a:cubicBezTo>
                  <a:lnTo>
                    <a:pt x="162" y="17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6" name="Freeform 296"/>
            <p:cNvSpPr/>
            <p:nvPr/>
          </p:nvSpPr>
          <p:spPr bwMode="auto">
            <a:xfrm>
              <a:off x="5073651" y="4560888"/>
              <a:ext cx="434975" cy="493712"/>
            </a:xfrm>
            <a:custGeom>
              <a:avLst/>
              <a:gdLst>
                <a:gd name="T0" fmla="*/ 161 w 161"/>
                <a:gd name="T1" fmla="*/ 172 h 182"/>
                <a:gd name="T2" fmla="*/ 152 w 161"/>
                <a:gd name="T3" fmla="*/ 182 h 182"/>
                <a:gd name="T4" fmla="*/ 10 w 161"/>
                <a:gd name="T5" fmla="*/ 182 h 182"/>
                <a:gd name="T6" fmla="*/ 0 w 161"/>
                <a:gd name="T7" fmla="*/ 172 h 182"/>
                <a:gd name="T8" fmla="*/ 0 w 161"/>
                <a:gd name="T9" fmla="*/ 9 h 182"/>
                <a:gd name="T10" fmla="*/ 10 w 161"/>
                <a:gd name="T11" fmla="*/ 0 h 182"/>
                <a:gd name="T12" fmla="*/ 152 w 161"/>
                <a:gd name="T13" fmla="*/ 0 h 182"/>
                <a:gd name="T14" fmla="*/ 161 w 161"/>
                <a:gd name="T15" fmla="*/ 9 h 182"/>
                <a:gd name="T16" fmla="*/ 161 w 161"/>
                <a:gd name="T17" fmla="*/ 17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82">
                  <a:moveTo>
                    <a:pt x="161" y="172"/>
                  </a:moveTo>
                  <a:cubicBezTo>
                    <a:pt x="161" y="177"/>
                    <a:pt x="157" y="182"/>
                    <a:pt x="152" y="182"/>
                  </a:cubicBezTo>
                  <a:cubicBezTo>
                    <a:pt x="10" y="182"/>
                    <a:pt x="10" y="182"/>
                    <a:pt x="10" y="182"/>
                  </a:cubicBezTo>
                  <a:cubicBezTo>
                    <a:pt x="4" y="182"/>
                    <a:pt x="0" y="177"/>
                    <a:pt x="0" y="172"/>
                  </a:cubicBezTo>
                  <a:cubicBezTo>
                    <a:pt x="0" y="9"/>
                    <a:pt x="0" y="9"/>
                    <a:pt x="0" y="9"/>
                  </a:cubicBezTo>
                  <a:cubicBezTo>
                    <a:pt x="0" y="4"/>
                    <a:pt x="4" y="0"/>
                    <a:pt x="10" y="0"/>
                  </a:cubicBezTo>
                  <a:cubicBezTo>
                    <a:pt x="152" y="0"/>
                    <a:pt x="152" y="0"/>
                    <a:pt x="152" y="0"/>
                  </a:cubicBezTo>
                  <a:cubicBezTo>
                    <a:pt x="157" y="0"/>
                    <a:pt x="161" y="4"/>
                    <a:pt x="161" y="9"/>
                  </a:cubicBezTo>
                  <a:lnTo>
                    <a:pt x="161" y="172"/>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7" name="Freeform 297"/>
            <p:cNvSpPr/>
            <p:nvPr/>
          </p:nvSpPr>
          <p:spPr bwMode="auto">
            <a:xfrm>
              <a:off x="5038726" y="4597400"/>
              <a:ext cx="96838" cy="53975"/>
            </a:xfrm>
            <a:custGeom>
              <a:avLst/>
              <a:gdLst>
                <a:gd name="T0" fmla="*/ 36 w 36"/>
                <a:gd name="T1" fmla="*/ 10 h 20"/>
                <a:gd name="T2" fmla="*/ 28 w 36"/>
                <a:gd name="T3" fmla="*/ 20 h 20"/>
                <a:gd name="T4" fmla="*/ 8 w 36"/>
                <a:gd name="T5" fmla="*/ 20 h 20"/>
                <a:gd name="T6" fmla="*/ 0 w 36"/>
                <a:gd name="T7" fmla="*/ 10 h 20"/>
                <a:gd name="T8" fmla="*/ 0 w 36"/>
                <a:gd name="T9" fmla="*/ 10 h 20"/>
                <a:gd name="T10" fmla="*/ 8 w 36"/>
                <a:gd name="T11" fmla="*/ 0 h 20"/>
                <a:gd name="T12" fmla="*/ 28 w 36"/>
                <a:gd name="T13" fmla="*/ 0 h 20"/>
                <a:gd name="T14" fmla="*/ 36 w 3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36" y="10"/>
                  </a:moveTo>
                  <a:cubicBezTo>
                    <a:pt x="36" y="16"/>
                    <a:pt x="33" y="20"/>
                    <a:pt x="28" y="20"/>
                  </a:cubicBezTo>
                  <a:cubicBezTo>
                    <a:pt x="8" y="20"/>
                    <a:pt x="8" y="20"/>
                    <a:pt x="8" y="20"/>
                  </a:cubicBezTo>
                  <a:cubicBezTo>
                    <a:pt x="3" y="20"/>
                    <a:pt x="0" y="16"/>
                    <a:pt x="0" y="10"/>
                  </a:cubicBezTo>
                  <a:cubicBezTo>
                    <a:pt x="0" y="10"/>
                    <a:pt x="0" y="10"/>
                    <a:pt x="0" y="10"/>
                  </a:cubicBezTo>
                  <a:cubicBezTo>
                    <a:pt x="0" y="5"/>
                    <a:pt x="3" y="0"/>
                    <a:pt x="8" y="0"/>
                  </a:cubicBezTo>
                  <a:cubicBezTo>
                    <a:pt x="28" y="0"/>
                    <a:pt x="28" y="0"/>
                    <a:pt x="28" y="0"/>
                  </a:cubicBezTo>
                  <a:cubicBezTo>
                    <a:pt x="33" y="0"/>
                    <a:pt x="36" y="5"/>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8" name="Freeform 298"/>
            <p:cNvSpPr/>
            <p:nvPr/>
          </p:nvSpPr>
          <p:spPr bwMode="auto">
            <a:xfrm>
              <a:off x="5038726" y="4719638"/>
              <a:ext cx="96838" cy="50800"/>
            </a:xfrm>
            <a:custGeom>
              <a:avLst/>
              <a:gdLst>
                <a:gd name="T0" fmla="*/ 36 w 36"/>
                <a:gd name="T1" fmla="*/ 10 h 19"/>
                <a:gd name="T2" fmla="*/ 28 w 36"/>
                <a:gd name="T3" fmla="*/ 19 h 19"/>
                <a:gd name="T4" fmla="*/ 8 w 36"/>
                <a:gd name="T5" fmla="*/ 19 h 19"/>
                <a:gd name="T6" fmla="*/ 0 w 36"/>
                <a:gd name="T7" fmla="*/ 10 h 19"/>
                <a:gd name="T8" fmla="*/ 0 w 36"/>
                <a:gd name="T9" fmla="*/ 10 h 19"/>
                <a:gd name="T10" fmla="*/ 8 w 36"/>
                <a:gd name="T11" fmla="*/ 0 h 19"/>
                <a:gd name="T12" fmla="*/ 28 w 36"/>
                <a:gd name="T13" fmla="*/ 0 h 19"/>
                <a:gd name="T14" fmla="*/ 36 w 36"/>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9">
                  <a:moveTo>
                    <a:pt x="36" y="10"/>
                  </a:moveTo>
                  <a:cubicBezTo>
                    <a:pt x="36" y="15"/>
                    <a:pt x="33" y="19"/>
                    <a:pt x="28" y="19"/>
                  </a:cubicBezTo>
                  <a:cubicBezTo>
                    <a:pt x="8" y="19"/>
                    <a:pt x="8" y="19"/>
                    <a:pt x="8" y="19"/>
                  </a:cubicBezTo>
                  <a:cubicBezTo>
                    <a:pt x="3" y="19"/>
                    <a:pt x="0" y="15"/>
                    <a:pt x="0" y="10"/>
                  </a:cubicBezTo>
                  <a:cubicBezTo>
                    <a:pt x="0" y="10"/>
                    <a:pt x="0" y="10"/>
                    <a:pt x="0" y="10"/>
                  </a:cubicBezTo>
                  <a:cubicBezTo>
                    <a:pt x="0" y="4"/>
                    <a:pt x="3" y="0"/>
                    <a:pt x="8" y="0"/>
                  </a:cubicBezTo>
                  <a:cubicBezTo>
                    <a:pt x="28" y="0"/>
                    <a:pt x="28" y="0"/>
                    <a:pt x="28" y="0"/>
                  </a:cubicBezTo>
                  <a:cubicBezTo>
                    <a:pt x="33" y="0"/>
                    <a:pt x="36" y="4"/>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9" name="Freeform 299"/>
            <p:cNvSpPr/>
            <p:nvPr/>
          </p:nvSpPr>
          <p:spPr bwMode="auto">
            <a:xfrm>
              <a:off x="5038726" y="4840288"/>
              <a:ext cx="96838" cy="52387"/>
            </a:xfrm>
            <a:custGeom>
              <a:avLst/>
              <a:gdLst>
                <a:gd name="T0" fmla="*/ 36 w 36"/>
                <a:gd name="T1" fmla="*/ 9 h 19"/>
                <a:gd name="T2" fmla="*/ 28 w 36"/>
                <a:gd name="T3" fmla="*/ 19 h 19"/>
                <a:gd name="T4" fmla="*/ 8 w 36"/>
                <a:gd name="T5" fmla="*/ 19 h 19"/>
                <a:gd name="T6" fmla="*/ 0 w 36"/>
                <a:gd name="T7" fmla="*/ 9 h 19"/>
                <a:gd name="T8" fmla="*/ 0 w 36"/>
                <a:gd name="T9" fmla="*/ 9 h 19"/>
                <a:gd name="T10" fmla="*/ 8 w 36"/>
                <a:gd name="T11" fmla="*/ 0 h 19"/>
                <a:gd name="T12" fmla="*/ 28 w 36"/>
                <a:gd name="T13" fmla="*/ 0 h 19"/>
                <a:gd name="T14" fmla="*/ 36 w 36"/>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9">
                  <a:moveTo>
                    <a:pt x="36" y="9"/>
                  </a:moveTo>
                  <a:cubicBezTo>
                    <a:pt x="36" y="15"/>
                    <a:pt x="33" y="19"/>
                    <a:pt x="28" y="19"/>
                  </a:cubicBezTo>
                  <a:cubicBezTo>
                    <a:pt x="8" y="19"/>
                    <a:pt x="8" y="19"/>
                    <a:pt x="8" y="19"/>
                  </a:cubicBezTo>
                  <a:cubicBezTo>
                    <a:pt x="3" y="19"/>
                    <a:pt x="0" y="15"/>
                    <a:pt x="0" y="9"/>
                  </a:cubicBezTo>
                  <a:cubicBezTo>
                    <a:pt x="0" y="9"/>
                    <a:pt x="0" y="9"/>
                    <a:pt x="0" y="9"/>
                  </a:cubicBezTo>
                  <a:cubicBezTo>
                    <a:pt x="0" y="4"/>
                    <a:pt x="3" y="0"/>
                    <a:pt x="8" y="0"/>
                  </a:cubicBezTo>
                  <a:cubicBezTo>
                    <a:pt x="28" y="0"/>
                    <a:pt x="28" y="0"/>
                    <a:pt x="28" y="0"/>
                  </a:cubicBezTo>
                  <a:cubicBezTo>
                    <a:pt x="33" y="0"/>
                    <a:pt x="36" y="4"/>
                    <a:pt x="36" y="9"/>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0" name="Freeform 300"/>
            <p:cNvSpPr/>
            <p:nvPr/>
          </p:nvSpPr>
          <p:spPr bwMode="auto">
            <a:xfrm>
              <a:off x="5038726" y="4959350"/>
              <a:ext cx="96838" cy="55562"/>
            </a:xfrm>
            <a:custGeom>
              <a:avLst/>
              <a:gdLst>
                <a:gd name="T0" fmla="*/ 36 w 36"/>
                <a:gd name="T1" fmla="*/ 10 h 20"/>
                <a:gd name="T2" fmla="*/ 28 w 36"/>
                <a:gd name="T3" fmla="*/ 20 h 20"/>
                <a:gd name="T4" fmla="*/ 8 w 36"/>
                <a:gd name="T5" fmla="*/ 20 h 20"/>
                <a:gd name="T6" fmla="*/ 0 w 36"/>
                <a:gd name="T7" fmla="*/ 10 h 20"/>
                <a:gd name="T8" fmla="*/ 0 w 36"/>
                <a:gd name="T9" fmla="*/ 10 h 20"/>
                <a:gd name="T10" fmla="*/ 8 w 36"/>
                <a:gd name="T11" fmla="*/ 0 h 20"/>
                <a:gd name="T12" fmla="*/ 28 w 36"/>
                <a:gd name="T13" fmla="*/ 0 h 20"/>
                <a:gd name="T14" fmla="*/ 36 w 3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36" y="10"/>
                  </a:moveTo>
                  <a:cubicBezTo>
                    <a:pt x="36" y="15"/>
                    <a:pt x="33" y="20"/>
                    <a:pt x="28" y="20"/>
                  </a:cubicBezTo>
                  <a:cubicBezTo>
                    <a:pt x="8" y="20"/>
                    <a:pt x="8" y="20"/>
                    <a:pt x="8" y="20"/>
                  </a:cubicBezTo>
                  <a:cubicBezTo>
                    <a:pt x="3" y="20"/>
                    <a:pt x="0" y="15"/>
                    <a:pt x="0" y="10"/>
                  </a:cubicBezTo>
                  <a:cubicBezTo>
                    <a:pt x="0" y="10"/>
                    <a:pt x="0" y="10"/>
                    <a:pt x="0" y="10"/>
                  </a:cubicBezTo>
                  <a:cubicBezTo>
                    <a:pt x="0" y="5"/>
                    <a:pt x="3" y="0"/>
                    <a:pt x="8" y="0"/>
                  </a:cubicBezTo>
                  <a:cubicBezTo>
                    <a:pt x="28" y="0"/>
                    <a:pt x="28" y="0"/>
                    <a:pt x="28" y="0"/>
                  </a:cubicBezTo>
                  <a:cubicBezTo>
                    <a:pt x="33" y="0"/>
                    <a:pt x="36" y="5"/>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1" name="Freeform 301"/>
            <p:cNvSpPr/>
            <p:nvPr/>
          </p:nvSpPr>
          <p:spPr bwMode="auto">
            <a:xfrm>
              <a:off x="5159376" y="4857750"/>
              <a:ext cx="71438" cy="96837"/>
            </a:xfrm>
            <a:custGeom>
              <a:avLst/>
              <a:gdLst>
                <a:gd name="T0" fmla="*/ 17 w 26"/>
                <a:gd name="T1" fmla="*/ 1 h 36"/>
                <a:gd name="T2" fmla="*/ 3 w 26"/>
                <a:gd name="T3" fmla="*/ 30 h 36"/>
                <a:gd name="T4" fmla="*/ 11 w 26"/>
                <a:gd name="T5" fmla="*/ 36 h 36"/>
                <a:gd name="T6" fmla="*/ 26 w 26"/>
                <a:gd name="T7" fmla="*/ 3 h 36"/>
                <a:gd name="T8" fmla="*/ 17 w 26"/>
                <a:gd name="T9" fmla="*/ 1 h 36"/>
              </a:gdLst>
              <a:ahLst/>
              <a:cxnLst>
                <a:cxn ang="0">
                  <a:pos x="T0" y="T1"/>
                </a:cxn>
                <a:cxn ang="0">
                  <a:pos x="T2" y="T3"/>
                </a:cxn>
                <a:cxn ang="0">
                  <a:pos x="T4" y="T5"/>
                </a:cxn>
                <a:cxn ang="0">
                  <a:pos x="T6" y="T7"/>
                </a:cxn>
                <a:cxn ang="0">
                  <a:pos x="T8" y="T9"/>
                </a:cxn>
              </a:cxnLst>
              <a:rect l="0" t="0" r="r" b="b"/>
              <a:pathLst>
                <a:path w="26" h="36">
                  <a:moveTo>
                    <a:pt x="17" y="1"/>
                  </a:moveTo>
                  <a:cubicBezTo>
                    <a:pt x="12" y="3"/>
                    <a:pt x="0" y="25"/>
                    <a:pt x="3" y="30"/>
                  </a:cubicBezTo>
                  <a:cubicBezTo>
                    <a:pt x="4" y="32"/>
                    <a:pt x="7" y="34"/>
                    <a:pt x="11" y="36"/>
                  </a:cubicBezTo>
                  <a:cubicBezTo>
                    <a:pt x="13" y="21"/>
                    <a:pt x="22" y="8"/>
                    <a:pt x="26" y="3"/>
                  </a:cubicBezTo>
                  <a:cubicBezTo>
                    <a:pt x="22" y="1"/>
                    <a:pt x="18" y="0"/>
                    <a:pt x="17" y="1"/>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2" name="Freeform 302"/>
            <p:cNvSpPr/>
            <p:nvPr/>
          </p:nvSpPr>
          <p:spPr bwMode="auto">
            <a:xfrm>
              <a:off x="5203826" y="4610100"/>
              <a:ext cx="242888" cy="382587"/>
            </a:xfrm>
            <a:custGeom>
              <a:avLst/>
              <a:gdLst>
                <a:gd name="T0" fmla="*/ 87 w 90"/>
                <a:gd name="T1" fmla="*/ 19 h 141"/>
                <a:gd name="T2" fmla="*/ 56 w 90"/>
                <a:gd name="T3" fmla="*/ 0 h 141"/>
                <a:gd name="T4" fmla="*/ 38 w 90"/>
                <a:gd name="T5" fmla="*/ 38 h 141"/>
                <a:gd name="T6" fmla="*/ 55 w 90"/>
                <a:gd name="T7" fmla="*/ 43 h 141"/>
                <a:gd name="T8" fmla="*/ 28 w 90"/>
                <a:gd name="T9" fmla="*/ 102 h 141"/>
                <a:gd name="T10" fmla="*/ 15 w 90"/>
                <a:gd name="T11" fmla="*/ 97 h 141"/>
                <a:gd name="T12" fmla="*/ 0 w 90"/>
                <a:gd name="T13" fmla="*/ 129 h 141"/>
                <a:gd name="T14" fmla="*/ 42 w 90"/>
                <a:gd name="T15" fmla="*/ 138 h 141"/>
                <a:gd name="T16" fmla="*/ 87 w 90"/>
                <a:gd name="T17" fmla="*/ 1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1">
                  <a:moveTo>
                    <a:pt x="87" y="19"/>
                  </a:moveTo>
                  <a:cubicBezTo>
                    <a:pt x="87" y="18"/>
                    <a:pt x="74" y="4"/>
                    <a:pt x="56" y="0"/>
                  </a:cubicBezTo>
                  <a:cubicBezTo>
                    <a:pt x="51" y="6"/>
                    <a:pt x="42" y="18"/>
                    <a:pt x="38" y="38"/>
                  </a:cubicBezTo>
                  <a:cubicBezTo>
                    <a:pt x="44" y="41"/>
                    <a:pt x="53" y="44"/>
                    <a:pt x="55" y="43"/>
                  </a:cubicBezTo>
                  <a:cubicBezTo>
                    <a:pt x="55" y="43"/>
                    <a:pt x="30" y="101"/>
                    <a:pt x="28" y="102"/>
                  </a:cubicBezTo>
                  <a:cubicBezTo>
                    <a:pt x="27" y="103"/>
                    <a:pt x="21" y="99"/>
                    <a:pt x="15" y="97"/>
                  </a:cubicBezTo>
                  <a:cubicBezTo>
                    <a:pt x="11" y="102"/>
                    <a:pt x="2" y="115"/>
                    <a:pt x="0" y="129"/>
                  </a:cubicBezTo>
                  <a:cubicBezTo>
                    <a:pt x="13" y="135"/>
                    <a:pt x="39" y="141"/>
                    <a:pt x="42" y="138"/>
                  </a:cubicBezTo>
                  <a:cubicBezTo>
                    <a:pt x="45" y="136"/>
                    <a:pt x="90" y="27"/>
                    <a:pt x="87" y="19"/>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63" name="Freeform 303"/>
            <p:cNvSpPr/>
            <p:nvPr/>
          </p:nvSpPr>
          <p:spPr bwMode="auto">
            <a:xfrm>
              <a:off x="5273676" y="4602163"/>
              <a:ext cx="76200" cy="106362"/>
            </a:xfrm>
            <a:custGeom>
              <a:avLst/>
              <a:gdLst>
                <a:gd name="T0" fmla="*/ 19 w 28"/>
                <a:gd name="T1" fmla="*/ 0 h 39"/>
                <a:gd name="T2" fmla="*/ 3 w 28"/>
                <a:gd name="T3" fmla="*/ 34 h 39"/>
                <a:gd name="T4" fmla="*/ 10 w 28"/>
                <a:gd name="T5" fmla="*/ 39 h 39"/>
                <a:gd name="T6" fmla="*/ 28 w 28"/>
                <a:gd name="T7" fmla="*/ 1 h 39"/>
                <a:gd name="T8" fmla="*/ 19 w 28"/>
                <a:gd name="T9" fmla="*/ 0 h 39"/>
              </a:gdLst>
              <a:ahLst/>
              <a:cxnLst>
                <a:cxn ang="0">
                  <a:pos x="T0" y="T1"/>
                </a:cxn>
                <a:cxn ang="0">
                  <a:pos x="T2" y="T3"/>
                </a:cxn>
                <a:cxn ang="0">
                  <a:pos x="T4" y="T5"/>
                </a:cxn>
                <a:cxn ang="0">
                  <a:pos x="T6" y="T7"/>
                </a:cxn>
                <a:cxn ang="0">
                  <a:pos x="T8" y="T9"/>
                </a:cxn>
              </a:cxnLst>
              <a:rect l="0" t="0" r="r" b="b"/>
              <a:pathLst>
                <a:path w="28" h="39">
                  <a:moveTo>
                    <a:pt x="19" y="0"/>
                  </a:moveTo>
                  <a:cubicBezTo>
                    <a:pt x="11" y="0"/>
                    <a:pt x="0" y="30"/>
                    <a:pt x="3" y="34"/>
                  </a:cubicBezTo>
                  <a:cubicBezTo>
                    <a:pt x="4" y="36"/>
                    <a:pt x="6" y="37"/>
                    <a:pt x="10" y="39"/>
                  </a:cubicBezTo>
                  <a:cubicBezTo>
                    <a:pt x="14" y="19"/>
                    <a:pt x="23" y="7"/>
                    <a:pt x="28" y="1"/>
                  </a:cubicBezTo>
                  <a:cubicBezTo>
                    <a:pt x="25" y="0"/>
                    <a:pt x="22" y="0"/>
                    <a:pt x="19" y="0"/>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39" name="组合 38"/>
          <p:cNvGrpSpPr/>
          <p:nvPr/>
        </p:nvGrpSpPr>
        <p:grpSpPr>
          <a:xfrm>
            <a:off x="5612843" y="4581806"/>
            <a:ext cx="446088" cy="409842"/>
            <a:chOff x="4351338" y="4567238"/>
            <a:chExt cx="508000" cy="466724"/>
          </a:xfrm>
        </p:grpSpPr>
        <p:sp>
          <p:nvSpPr>
            <p:cNvPr id="451" name="Freeform 304"/>
            <p:cNvSpPr/>
            <p:nvPr/>
          </p:nvSpPr>
          <p:spPr bwMode="auto">
            <a:xfrm>
              <a:off x="4471988" y="4905375"/>
              <a:ext cx="268288" cy="128587"/>
            </a:xfrm>
            <a:custGeom>
              <a:avLst/>
              <a:gdLst>
                <a:gd name="T0" fmla="*/ 95 w 99"/>
                <a:gd name="T1" fmla="*/ 33 h 47"/>
                <a:gd name="T2" fmla="*/ 57 w 99"/>
                <a:gd name="T3" fmla="*/ 33 h 47"/>
                <a:gd name="T4" fmla="*/ 57 w 99"/>
                <a:gd name="T5" fmla="*/ 19 h 47"/>
                <a:gd name="T6" fmla="*/ 69 w 99"/>
                <a:gd name="T7" fmla="*/ 19 h 47"/>
                <a:gd name="T8" fmla="*/ 73 w 99"/>
                <a:gd name="T9" fmla="*/ 16 h 47"/>
                <a:gd name="T10" fmla="*/ 73 w 99"/>
                <a:gd name="T11" fmla="*/ 4 h 47"/>
                <a:gd name="T12" fmla="*/ 69 w 99"/>
                <a:gd name="T13" fmla="*/ 0 h 47"/>
                <a:gd name="T14" fmla="*/ 29 w 99"/>
                <a:gd name="T15" fmla="*/ 0 h 47"/>
                <a:gd name="T16" fmla="*/ 26 w 99"/>
                <a:gd name="T17" fmla="*/ 4 h 47"/>
                <a:gd name="T18" fmla="*/ 26 w 99"/>
                <a:gd name="T19" fmla="*/ 16 h 47"/>
                <a:gd name="T20" fmla="*/ 29 w 99"/>
                <a:gd name="T21" fmla="*/ 19 h 47"/>
                <a:gd name="T22" fmla="*/ 42 w 99"/>
                <a:gd name="T23" fmla="*/ 19 h 47"/>
                <a:gd name="T24" fmla="*/ 42 w 99"/>
                <a:gd name="T25" fmla="*/ 33 h 47"/>
                <a:gd name="T26" fmla="*/ 3 w 99"/>
                <a:gd name="T27" fmla="*/ 33 h 47"/>
                <a:gd name="T28" fmla="*/ 0 w 99"/>
                <a:gd name="T29" fmla="*/ 36 h 47"/>
                <a:gd name="T30" fmla="*/ 0 w 99"/>
                <a:gd name="T31" fmla="*/ 43 h 47"/>
                <a:gd name="T32" fmla="*/ 3 w 99"/>
                <a:gd name="T33" fmla="*/ 47 h 47"/>
                <a:gd name="T34" fmla="*/ 95 w 99"/>
                <a:gd name="T35" fmla="*/ 47 h 47"/>
                <a:gd name="T36" fmla="*/ 99 w 99"/>
                <a:gd name="T37" fmla="*/ 43 h 47"/>
                <a:gd name="T38" fmla="*/ 99 w 99"/>
                <a:gd name="T39" fmla="*/ 36 h 47"/>
                <a:gd name="T40" fmla="*/ 95 w 99"/>
                <a:gd name="T41"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47">
                  <a:moveTo>
                    <a:pt x="95" y="33"/>
                  </a:moveTo>
                  <a:cubicBezTo>
                    <a:pt x="57" y="33"/>
                    <a:pt x="57" y="33"/>
                    <a:pt x="57" y="33"/>
                  </a:cubicBezTo>
                  <a:cubicBezTo>
                    <a:pt x="57" y="19"/>
                    <a:pt x="57" y="19"/>
                    <a:pt x="57" y="19"/>
                  </a:cubicBezTo>
                  <a:cubicBezTo>
                    <a:pt x="69" y="19"/>
                    <a:pt x="69" y="19"/>
                    <a:pt x="69" y="19"/>
                  </a:cubicBezTo>
                  <a:cubicBezTo>
                    <a:pt x="71" y="19"/>
                    <a:pt x="73" y="17"/>
                    <a:pt x="73" y="16"/>
                  </a:cubicBezTo>
                  <a:cubicBezTo>
                    <a:pt x="73" y="4"/>
                    <a:pt x="73" y="4"/>
                    <a:pt x="73" y="4"/>
                  </a:cubicBezTo>
                  <a:cubicBezTo>
                    <a:pt x="73" y="2"/>
                    <a:pt x="71" y="0"/>
                    <a:pt x="69" y="0"/>
                  </a:cubicBezTo>
                  <a:cubicBezTo>
                    <a:pt x="29" y="0"/>
                    <a:pt x="29" y="0"/>
                    <a:pt x="29" y="0"/>
                  </a:cubicBezTo>
                  <a:cubicBezTo>
                    <a:pt x="27" y="0"/>
                    <a:pt x="26" y="2"/>
                    <a:pt x="26" y="4"/>
                  </a:cubicBezTo>
                  <a:cubicBezTo>
                    <a:pt x="26" y="16"/>
                    <a:pt x="26" y="16"/>
                    <a:pt x="26" y="16"/>
                  </a:cubicBezTo>
                  <a:cubicBezTo>
                    <a:pt x="26" y="17"/>
                    <a:pt x="27" y="19"/>
                    <a:pt x="29" y="19"/>
                  </a:cubicBezTo>
                  <a:cubicBezTo>
                    <a:pt x="42" y="19"/>
                    <a:pt x="42" y="19"/>
                    <a:pt x="42" y="19"/>
                  </a:cubicBezTo>
                  <a:cubicBezTo>
                    <a:pt x="42" y="33"/>
                    <a:pt x="42" y="33"/>
                    <a:pt x="42" y="33"/>
                  </a:cubicBezTo>
                  <a:cubicBezTo>
                    <a:pt x="3" y="33"/>
                    <a:pt x="3" y="33"/>
                    <a:pt x="3" y="33"/>
                  </a:cubicBezTo>
                  <a:cubicBezTo>
                    <a:pt x="1" y="33"/>
                    <a:pt x="0" y="35"/>
                    <a:pt x="0" y="36"/>
                  </a:cubicBezTo>
                  <a:cubicBezTo>
                    <a:pt x="0" y="43"/>
                    <a:pt x="0" y="43"/>
                    <a:pt x="0" y="43"/>
                  </a:cubicBezTo>
                  <a:cubicBezTo>
                    <a:pt x="0" y="45"/>
                    <a:pt x="1" y="47"/>
                    <a:pt x="3" y="47"/>
                  </a:cubicBezTo>
                  <a:cubicBezTo>
                    <a:pt x="95" y="47"/>
                    <a:pt x="95" y="47"/>
                    <a:pt x="95" y="47"/>
                  </a:cubicBezTo>
                  <a:cubicBezTo>
                    <a:pt x="97" y="47"/>
                    <a:pt x="99" y="45"/>
                    <a:pt x="99" y="43"/>
                  </a:cubicBezTo>
                  <a:cubicBezTo>
                    <a:pt x="99" y="36"/>
                    <a:pt x="99" y="36"/>
                    <a:pt x="99" y="36"/>
                  </a:cubicBezTo>
                  <a:cubicBezTo>
                    <a:pt x="99" y="35"/>
                    <a:pt x="97" y="33"/>
                    <a:pt x="95" y="3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2" name="Freeform 305"/>
            <p:cNvSpPr/>
            <p:nvPr/>
          </p:nvSpPr>
          <p:spPr bwMode="auto">
            <a:xfrm>
              <a:off x="4351338" y="4567238"/>
              <a:ext cx="508000" cy="371475"/>
            </a:xfrm>
            <a:custGeom>
              <a:avLst/>
              <a:gdLst>
                <a:gd name="T0" fmla="*/ 184 w 188"/>
                <a:gd name="T1" fmla="*/ 0 h 137"/>
                <a:gd name="T2" fmla="*/ 187 w 188"/>
                <a:gd name="T3" fmla="*/ 4 h 137"/>
                <a:gd name="T4" fmla="*/ 188 w 188"/>
                <a:gd name="T5" fmla="*/ 134 h 137"/>
                <a:gd name="T6" fmla="*/ 184 w 188"/>
                <a:gd name="T7" fmla="*/ 137 h 137"/>
                <a:gd name="T8" fmla="*/ 4 w 188"/>
                <a:gd name="T9" fmla="*/ 137 h 137"/>
                <a:gd name="T10" fmla="*/ 0 w 188"/>
                <a:gd name="T11" fmla="*/ 134 h 137"/>
                <a:gd name="T12" fmla="*/ 0 w 188"/>
                <a:gd name="T13" fmla="*/ 3 h 137"/>
                <a:gd name="T14" fmla="*/ 3 w 188"/>
                <a:gd name="T15" fmla="*/ 0 h 137"/>
                <a:gd name="T16" fmla="*/ 184 w 188"/>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37">
                  <a:moveTo>
                    <a:pt x="184" y="0"/>
                  </a:moveTo>
                  <a:cubicBezTo>
                    <a:pt x="186" y="0"/>
                    <a:pt x="187" y="2"/>
                    <a:pt x="187" y="4"/>
                  </a:cubicBezTo>
                  <a:cubicBezTo>
                    <a:pt x="188" y="134"/>
                    <a:pt x="188" y="134"/>
                    <a:pt x="188" y="134"/>
                  </a:cubicBezTo>
                  <a:cubicBezTo>
                    <a:pt x="188" y="136"/>
                    <a:pt x="186" y="137"/>
                    <a:pt x="184" y="137"/>
                  </a:cubicBezTo>
                  <a:cubicBezTo>
                    <a:pt x="4" y="137"/>
                    <a:pt x="4" y="137"/>
                    <a:pt x="4" y="137"/>
                  </a:cubicBezTo>
                  <a:cubicBezTo>
                    <a:pt x="2" y="137"/>
                    <a:pt x="0" y="136"/>
                    <a:pt x="0" y="134"/>
                  </a:cubicBezTo>
                  <a:cubicBezTo>
                    <a:pt x="0" y="3"/>
                    <a:pt x="0" y="3"/>
                    <a:pt x="0" y="3"/>
                  </a:cubicBezTo>
                  <a:cubicBezTo>
                    <a:pt x="0" y="2"/>
                    <a:pt x="2" y="0"/>
                    <a:pt x="3" y="0"/>
                  </a:cubicBezTo>
                  <a:lnTo>
                    <a:pt x="184"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3" name="Freeform 306"/>
            <p:cNvSpPr/>
            <p:nvPr/>
          </p:nvSpPr>
          <p:spPr bwMode="auto">
            <a:xfrm>
              <a:off x="4379913" y="4605338"/>
              <a:ext cx="452438" cy="298450"/>
            </a:xfrm>
            <a:custGeom>
              <a:avLst/>
              <a:gdLst>
                <a:gd name="T0" fmla="*/ 0 w 285"/>
                <a:gd name="T1" fmla="*/ 0 h 188"/>
                <a:gd name="T2" fmla="*/ 0 w 285"/>
                <a:gd name="T3" fmla="*/ 83 h 188"/>
                <a:gd name="T4" fmla="*/ 0 w 285"/>
                <a:gd name="T5" fmla="*/ 188 h 188"/>
                <a:gd name="T6" fmla="*/ 285 w 285"/>
                <a:gd name="T7" fmla="*/ 188 h 188"/>
                <a:gd name="T8" fmla="*/ 285 w 285"/>
                <a:gd name="T9" fmla="*/ 89 h 188"/>
                <a:gd name="T10" fmla="*/ 285 w 285"/>
                <a:gd name="T11" fmla="*/ 0 h 188"/>
                <a:gd name="T12" fmla="*/ 0 w 285"/>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285" h="188">
                  <a:moveTo>
                    <a:pt x="0" y="0"/>
                  </a:moveTo>
                  <a:lnTo>
                    <a:pt x="0" y="83"/>
                  </a:lnTo>
                  <a:lnTo>
                    <a:pt x="0" y="188"/>
                  </a:lnTo>
                  <a:lnTo>
                    <a:pt x="285" y="188"/>
                  </a:lnTo>
                  <a:lnTo>
                    <a:pt x="285" y="89"/>
                  </a:lnTo>
                  <a:lnTo>
                    <a:pt x="285" y="0"/>
                  </a:lnTo>
                  <a:lnTo>
                    <a:pt x="0"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4" name="Freeform 307"/>
            <p:cNvSpPr/>
            <p:nvPr/>
          </p:nvSpPr>
          <p:spPr bwMode="auto">
            <a:xfrm>
              <a:off x="4554538" y="4678363"/>
              <a:ext cx="131763" cy="160337"/>
            </a:xfrm>
            <a:custGeom>
              <a:avLst/>
              <a:gdLst>
                <a:gd name="T0" fmla="*/ 1 w 49"/>
                <a:gd name="T1" fmla="*/ 6 h 59"/>
                <a:gd name="T2" fmla="*/ 10 w 49"/>
                <a:gd name="T3" fmla="*/ 3 h 59"/>
                <a:gd name="T4" fmla="*/ 44 w 49"/>
                <a:gd name="T5" fmla="*/ 24 h 59"/>
                <a:gd name="T6" fmla="*/ 44 w 49"/>
                <a:gd name="T7" fmla="*/ 35 h 59"/>
                <a:gd name="T8" fmla="*/ 10 w 49"/>
                <a:gd name="T9" fmla="*/ 56 h 59"/>
                <a:gd name="T10" fmla="*/ 0 w 49"/>
                <a:gd name="T11" fmla="*/ 53 h 59"/>
                <a:gd name="T12" fmla="*/ 1 w 49"/>
                <a:gd name="T13" fmla="*/ 6 h 59"/>
              </a:gdLst>
              <a:ahLst/>
              <a:cxnLst>
                <a:cxn ang="0">
                  <a:pos x="T0" y="T1"/>
                </a:cxn>
                <a:cxn ang="0">
                  <a:pos x="T2" y="T3"/>
                </a:cxn>
                <a:cxn ang="0">
                  <a:pos x="T4" y="T5"/>
                </a:cxn>
                <a:cxn ang="0">
                  <a:pos x="T6" y="T7"/>
                </a:cxn>
                <a:cxn ang="0">
                  <a:pos x="T8" y="T9"/>
                </a:cxn>
                <a:cxn ang="0">
                  <a:pos x="T10" y="T11"/>
                </a:cxn>
                <a:cxn ang="0">
                  <a:pos x="T12" y="T13"/>
                </a:cxn>
              </a:cxnLst>
              <a:rect l="0" t="0" r="r" b="b"/>
              <a:pathLst>
                <a:path w="49" h="59">
                  <a:moveTo>
                    <a:pt x="1" y="6"/>
                  </a:moveTo>
                  <a:cubicBezTo>
                    <a:pt x="1" y="1"/>
                    <a:pt x="5" y="0"/>
                    <a:pt x="10" y="3"/>
                  </a:cubicBezTo>
                  <a:cubicBezTo>
                    <a:pt x="44" y="24"/>
                    <a:pt x="44" y="24"/>
                    <a:pt x="44" y="24"/>
                  </a:cubicBezTo>
                  <a:cubicBezTo>
                    <a:pt x="49" y="27"/>
                    <a:pt x="49" y="32"/>
                    <a:pt x="44" y="35"/>
                  </a:cubicBezTo>
                  <a:cubicBezTo>
                    <a:pt x="10" y="56"/>
                    <a:pt x="10" y="56"/>
                    <a:pt x="10" y="56"/>
                  </a:cubicBezTo>
                  <a:cubicBezTo>
                    <a:pt x="4" y="59"/>
                    <a:pt x="0" y="58"/>
                    <a:pt x="0" y="53"/>
                  </a:cubicBezTo>
                  <a:lnTo>
                    <a:pt x="1" y="6"/>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0" name="组合 39"/>
          <p:cNvGrpSpPr/>
          <p:nvPr/>
        </p:nvGrpSpPr>
        <p:grpSpPr>
          <a:xfrm>
            <a:off x="4780357" y="4576229"/>
            <a:ext cx="447482" cy="419601"/>
            <a:chOff x="3673476" y="4560888"/>
            <a:chExt cx="509588" cy="477837"/>
          </a:xfrm>
        </p:grpSpPr>
        <p:sp>
          <p:nvSpPr>
            <p:cNvPr id="429" name="Rectangle 308"/>
            <p:cNvSpPr>
              <a:spLocks noChangeArrowheads="1"/>
            </p:cNvSpPr>
            <p:nvPr/>
          </p:nvSpPr>
          <p:spPr bwMode="auto">
            <a:xfrm>
              <a:off x="3692526" y="4984750"/>
              <a:ext cx="34925" cy="539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0" name="Rectangle 309"/>
            <p:cNvSpPr>
              <a:spLocks noChangeArrowheads="1"/>
            </p:cNvSpPr>
            <p:nvPr/>
          </p:nvSpPr>
          <p:spPr bwMode="auto">
            <a:xfrm>
              <a:off x="3856038" y="4984750"/>
              <a:ext cx="31750" cy="539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1" name="Freeform 310"/>
            <p:cNvSpPr/>
            <p:nvPr/>
          </p:nvSpPr>
          <p:spPr bwMode="auto">
            <a:xfrm>
              <a:off x="3673476" y="4560888"/>
              <a:ext cx="233363" cy="436562"/>
            </a:xfrm>
            <a:custGeom>
              <a:avLst/>
              <a:gdLst>
                <a:gd name="T0" fmla="*/ 86 w 86"/>
                <a:gd name="T1" fmla="*/ 150 h 161"/>
                <a:gd name="T2" fmla="*/ 75 w 86"/>
                <a:gd name="T3" fmla="*/ 161 h 161"/>
                <a:gd name="T4" fmla="*/ 11 w 86"/>
                <a:gd name="T5" fmla="*/ 161 h 161"/>
                <a:gd name="T6" fmla="*/ 0 w 86"/>
                <a:gd name="T7" fmla="*/ 150 h 161"/>
                <a:gd name="T8" fmla="*/ 0 w 86"/>
                <a:gd name="T9" fmla="*/ 11 h 161"/>
                <a:gd name="T10" fmla="*/ 11 w 86"/>
                <a:gd name="T11" fmla="*/ 0 h 161"/>
                <a:gd name="T12" fmla="*/ 75 w 86"/>
                <a:gd name="T13" fmla="*/ 0 h 161"/>
                <a:gd name="T14" fmla="*/ 86 w 86"/>
                <a:gd name="T15" fmla="*/ 11 h 161"/>
                <a:gd name="T16" fmla="*/ 86 w 86"/>
                <a:gd name="T17" fmla="*/ 1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61">
                  <a:moveTo>
                    <a:pt x="86" y="150"/>
                  </a:moveTo>
                  <a:cubicBezTo>
                    <a:pt x="86" y="156"/>
                    <a:pt x="81" y="161"/>
                    <a:pt x="75" y="161"/>
                  </a:cubicBezTo>
                  <a:cubicBezTo>
                    <a:pt x="11" y="161"/>
                    <a:pt x="11" y="161"/>
                    <a:pt x="11" y="161"/>
                  </a:cubicBezTo>
                  <a:cubicBezTo>
                    <a:pt x="5" y="161"/>
                    <a:pt x="0" y="156"/>
                    <a:pt x="0" y="150"/>
                  </a:cubicBezTo>
                  <a:cubicBezTo>
                    <a:pt x="0" y="11"/>
                    <a:pt x="0" y="11"/>
                    <a:pt x="0" y="11"/>
                  </a:cubicBezTo>
                  <a:cubicBezTo>
                    <a:pt x="0" y="5"/>
                    <a:pt x="5" y="0"/>
                    <a:pt x="11" y="0"/>
                  </a:cubicBezTo>
                  <a:cubicBezTo>
                    <a:pt x="75" y="0"/>
                    <a:pt x="75" y="0"/>
                    <a:pt x="75" y="0"/>
                  </a:cubicBezTo>
                  <a:cubicBezTo>
                    <a:pt x="81" y="0"/>
                    <a:pt x="86" y="5"/>
                    <a:pt x="86" y="11"/>
                  </a:cubicBezTo>
                  <a:lnTo>
                    <a:pt x="86" y="15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2" name="Freeform 311"/>
            <p:cNvSpPr/>
            <p:nvPr/>
          </p:nvSpPr>
          <p:spPr bwMode="auto">
            <a:xfrm>
              <a:off x="3673476" y="4881563"/>
              <a:ext cx="233363" cy="115887"/>
            </a:xfrm>
            <a:custGeom>
              <a:avLst/>
              <a:gdLst>
                <a:gd name="T0" fmla="*/ 0 w 86"/>
                <a:gd name="T1" fmla="*/ 0 h 43"/>
                <a:gd name="T2" fmla="*/ 0 w 86"/>
                <a:gd name="T3" fmla="*/ 32 h 43"/>
                <a:gd name="T4" fmla="*/ 11 w 86"/>
                <a:gd name="T5" fmla="*/ 43 h 43"/>
                <a:gd name="T6" fmla="*/ 75 w 86"/>
                <a:gd name="T7" fmla="*/ 43 h 43"/>
                <a:gd name="T8" fmla="*/ 86 w 86"/>
                <a:gd name="T9" fmla="*/ 32 h 43"/>
                <a:gd name="T10" fmla="*/ 86 w 86"/>
                <a:gd name="T11" fmla="*/ 0 h 43"/>
                <a:gd name="T12" fmla="*/ 0 w 8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6" h="43">
                  <a:moveTo>
                    <a:pt x="0" y="0"/>
                  </a:moveTo>
                  <a:cubicBezTo>
                    <a:pt x="0" y="32"/>
                    <a:pt x="0" y="32"/>
                    <a:pt x="0" y="32"/>
                  </a:cubicBezTo>
                  <a:cubicBezTo>
                    <a:pt x="0" y="38"/>
                    <a:pt x="5" y="43"/>
                    <a:pt x="11" y="43"/>
                  </a:cubicBezTo>
                  <a:cubicBezTo>
                    <a:pt x="75" y="43"/>
                    <a:pt x="75" y="43"/>
                    <a:pt x="75" y="43"/>
                  </a:cubicBezTo>
                  <a:cubicBezTo>
                    <a:pt x="81" y="43"/>
                    <a:pt x="86" y="38"/>
                    <a:pt x="86" y="32"/>
                  </a:cubicBezTo>
                  <a:cubicBezTo>
                    <a:pt x="86" y="0"/>
                    <a:pt x="86" y="0"/>
                    <a:pt x="86"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3" name="Oval 312"/>
            <p:cNvSpPr>
              <a:spLocks noChangeArrowheads="1"/>
            </p:cNvSpPr>
            <p:nvPr/>
          </p:nvSpPr>
          <p:spPr bwMode="auto">
            <a:xfrm>
              <a:off x="3698876" y="4629150"/>
              <a:ext cx="185738" cy="1873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4" name="Oval 313"/>
            <p:cNvSpPr>
              <a:spLocks noChangeArrowheads="1"/>
            </p:cNvSpPr>
            <p:nvPr/>
          </p:nvSpPr>
          <p:spPr bwMode="auto">
            <a:xfrm>
              <a:off x="3771901" y="4702175"/>
              <a:ext cx="39688" cy="41275"/>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5" name="Rectangle 314"/>
            <p:cNvSpPr>
              <a:spLocks noChangeArrowheads="1"/>
            </p:cNvSpPr>
            <p:nvPr/>
          </p:nvSpPr>
          <p:spPr bwMode="auto">
            <a:xfrm>
              <a:off x="3787776" y="4645025"/>
              <a:ext cx="4763" cy="333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6" name="Rectangle 315"/>
            <p:cNvSpPr>
              <a:spLocks noChangeArrowheads="1"/>
            </p:cNvSpPr>
            <p:nvPr/>
          </p:nvSpPr>
          <p:spPr bwMode="auto">
            <a:xfrm>
              <a:off x="3787776" y="4767263"/>
              <a:ext cx="4763" cy="3492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7" name="Rectangle 316"/>
            <p:cNvSpPr>
              <a:spLocks noChangeArrowheads="1"/>
            </p:cNvSpPr>
            <p:nvPr/>
          </p:nvSpPr>
          <p:spPr bwMode="auto">
            <a:xfrm>
              <a:off x="3836988" y="4719638"/>
              <a:ext cx="31750"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8" name="Rectangle 317"/>
            <p:cNvSpPr>
              <a:spLocks noChangeArrowheads="1"/>
            </p:cNvSpPr>
            <p:nvPr/>
          </p:nvSpPr>
          <p:spPr bwMode="auto">
            <a:xfrm>
              <a:off x="3711576" y="4719638"/>
              <a:ext cx="34925"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39" name="Freeform 318"/>
            <p:cNvSpPr/>
            <p:nvPr/>
          </p:nvSpPr>
          <p:spPr bwMode="auto">
            <a:xfrm>
              <a:off x="3752851" y="4922838"/>
              <a:ext cx="76200" cy="39687"/>
            </a:xfrm>
            <a:custGeom>
              <a:avLst/>
              <a:gdLst>
                <a:gd name="T0" fmla="*/ 28 w 28"/>
                <a:gd name="T1" fmla="*/ 10 h 15"/>
                <a:gd name="T2" fmla="*/ 24 w 28"/>
                <a:gd name="T3" fmla="*/ 15 h 15"/>
                <a:gd name="T4" fmla="*/ 5 w 28"/>
                <a:gd name="T5" fmla="*/ 15 h 15"/>
                <a:gd name="T6" fmla="*/ 0 w 28"/>
                <a:gd name="T7" fmla="*/ 10 h 15"/>
                <a:gd name="T8" fmla="*/ 0 w 28"/>
                <a:gd name="T9" fmla="*/ 5 h 15"/>
                <a:gd name="T10" fmla="*/ 5 w 28"/>
                <a:gd name="T11" fmla="*/ 0 h 15"/>
                <a:gd name="T12" fmla="*/ 24 w 28"/>
                <a:gd name="T13" fmla="*/ 0 h 15"/>
                <a:gd name="T14" fmla="*/ 28 w 28"/>
                <a:gd name="T15" fmla="*/ 5 h 15"/>
                <a:gd name="T16" fmla="*/ 28 w 28"/>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5">
                  <a:moveTo>
                    <a:pt x="28" y="10"/>
                  </a:moveTo>
                  <a:cubicBezTo>
                    <a:pt x="28" y="13"/>
                    <a:pt x="26" y="15"/>
                    <a:pt x="24" y="15"/>
                  </a:cubicBezTo>
                  <a:cubicBezTo>
                    <a:pt x="5" y="15"/>
                    <a:pt x="5" y="15"/>
                    <a:pt x="5" y="15"/>
                  </a:cubicBezTo>
                  <a:cubicBezTo>
                    <a:pt x="2" y="15"/>
                    <a:pt x="0" y="13"/>
                    <a:pt x="0" y="10"/>
                  </a:cubicBezTo>
                  <a:cubicBezTo>
                    <a:pt x="0" y="5"/>
                    <a:pt x="0" y="5"/>
                    <a:pt x="0" y="5"/>
                  </a:cubicBezTo>
                  <a:cubicBezTo>
                    <a:pt x="0" y="2"/>
                    <a:pt x="2" y="0"/>
                    <a:pt x="5" y="0"/>
                  </a:cubicBezTo>
                  <a:cubicBezTo>
                    <a:pt x="24" y="0"/>
                    <a:pt x="24" y="0"/>
                    <a:pt x="24" y="0"/>
                  </a:cubicBezTo>
                  <a:cubicBezTo>
                    <a:pt x="26" y="0"/>
                    <a:pt x="28" y="2"/>
                    <a:pt x="28" y="5"/>
                  </a:cubicBezTo>
                  <a:lnTo>
                    <a:pt x="28" y="1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0" name="Rectangle 319"/>
            <p:cNvSpPr>
              <a:spLocks noChangeArrowheads="1"/>
            </p:cNvSpPr>
            <p:nvPr/>
          </p:nvSpPr>
          <p:spPr bwMode="auto">
            <a:xfrm>
              <a:off x="3967163" y="4984750"/>
              <a:ext cx="34925" cy="539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1" name="Rectangle 320"/>
            <p:cNvSpPr>
              <a:spLocks noChangeArrowheads="1"/>
            </p:cNvSpPr>
            <p:nvPr/>
          </p:nvSpPr>
          <p:spPr bwMode="auto">
            <a:xfrm>
              <a:off x="4129088" y="4984750"/>
              <a:ext cx="34925" cy="539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2" name="Freeform 321"/>
            <p:cNvSpPr/>
            <p:nvPr/>
          </p:nvSpPr>
          <p:spPr bwMode="auto">
            <a:xfrm>
              <a:off x="3949701" y="4560888"/>
              <a:ext cx="233363" cy="436562"/>
            </a:xfrm>
            <a:custGeom>
              <a:avLst/>
              <a:gdLst>
                <a:gd name="T0" fmla="*/ 86 w 86"/>
                <a:gd name="T1" fmla="*/ 150 h 161"/>
                <a:gd name="T2" fmla="*/ 74 w 86"/>
                <a:gd name="T3" fmla="*/ 161 h 161"/>
                <a:gd name="T4" fmla="*/ 11 w 86"/>
                <a:gd name="T5" fmla="*/ 161 h 161"/>
                <a:gd name="T6" fmla="*/ 0 w 86"/>
                <a:gd name="T7" fmla="*/ 150 h 161"/>
                <a:gd name="T8" fmla="*/ 0 w 86"/>
                <a:gd name="T9" fmla="*/ 11 h 161"/>
                <a:gd name="T10" fmla="*/ 11 w 86"/>
                <a:gd name="T11" fmla="*/ 0 h 161"/>
                <a:gd name="T12" fmla="*/ 74 w 86"/>
                <a:gd name="T13" fmla="*/ 0 h 161"/>
                <a:gd name="T14" fmla="*/ 86 w 86"/>
                <a:gd name="T15" fmla="*/ 11 h 161"/>
                <a:gd name="T16" fmla="*/ 86 w 86"/>
                <a:gd name="T17" fmla="*/ 1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61">
                  <a:moveTo>
                    <a:pt x="86" y="150"/>
                  </a:moveTo>
                  <a:cubicBezTo>
                    <a:pt x="86" y="156"/>
                    <a:pt x="81" y="161"/>
                    <a:pt x="74" y="161"/>
                  </a:cubicBezTo>
                  <a:cubicBezTo>
                    <a:pt x="11" y="161"/>
                    <a:pt x="11" y="161"/>
                    <a:pt x="11" y="161"/>
                  </a:cubicBezTo>
                  <a:cubicBezTo>
                    <a:pt x="5" y="161"/>
                    <a:pt x="0" y="156"/>
                    <a:pt x="0" y="150"/>
                  </a:cubicBezTo>
                  <a:cubicBezTo>
                    <a:pt x="0" y="11"/>
                    <a:pt x="0" y="11"/>
                    <a:pt x="0" y="11"/>
                  </a:cubicBezTo>
                  <a:cubicBezTo>
                    <a:pt x="0" y="5"/>
                    <a:pt x="5" y="0"/>
                    <a:pt x="11" y="0"/>
                  </a:cubicBezTo>
                  <a:cubicBezTo>
                    <a:pt x="74" y="0"/>
                    <a:pt x="74" y="0"/>
                    <a:pt x="74" y="0"/>
                  </a:cubicBezTo>
                  <a:cubicBezTo>
                    <a:pt x="81" y="0"/>
                    <a:pt x="86" y="5"/>
                    <a:pt x="86" y="11"/>
                  </a:cubicBezTo>
                  <a:lnTo>
                    <a:pt x="86" y="15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3" name="Freeform 322"/>
            <p:cNvSpPr/>
            <p:nvPr/>
          </p:nvSpPr>
          <p:spPr bwMode="auto">
            <a:xfrm>
              <a:off x="3949701" y="4881563"/>
              <a:ext cx="233363" cy="115887"/>
            </a:xfrm>
            <a:custGeom>
              <a:avLst/>
              <a:gdLst>
                <a:gd name="T0" fmla="*/ 0 w 86"/>
                <a:gd name="T1" fmla="*/ 0 h 43"/>
                <a:gd name="T2" fmla="*/ 0 w 86"/>
                <a:gd name="T3" fmla="*/ 32 h 43"/>
                <a:gd name="T4" fmla="*/ 11 w 86"/>
                <a:gd name="T5" fmla="*/ 43 h 43"/>
                <a:gd name="T6" fmla="*/ 74 w 86"/>
                <a:gd name="T7" fmla="*/ 43 h 43"/>
                <a:gd name="T8" fmla="*/ 86 w 86"/>
                <a:gd name="T9" fmla="*/ 32 h 43"/>
                <a:gd name="T10" fmla="*/ 86 w 86"/>
                <a:gd name="T11" fmla="*/ 0 h 43"/>
                <a:gd name="T12" fmla="*/ 0 w 8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6" h="43">
                  <a:moveTo>
                    <a:pt x="0" y="0"/>
                  </a:moveTo>
                  <a:cubicBezTo>
                    <a:pt x="0" y="32"/>
                    <a:pt x="0" y="32"/>
                    <a:pt x="0" y="32"/>
                  </a:cubicBezTo>
                  <a:cubicBezTo>
                    <a:pt x="0" y="38"/>
                    <a:pt x="5" y="43"/>
                    <a:pt x="11" y="43"/>
                  </a:cubicBezTo>
                  <a:cubicBezTo>
                    <a:pt x="74" y="43"/>
                    <a:pt x="74" y="43"/>
                    <a:pt x="74" y="43"/>
                  </a:cubicBezTo>
                  <a:cubicBezTo>
                    <a:pt x="81" y="43"/>
                    <a:pt x="86" y="38"/>
                    <a:pt x="86" y="32"/>
                  </a:cubicBezTo>
                  <a:cubicBezTo>
                    <a:pt x="86" y="0"/>
                    <a:pt x="86" y="0"/>
                    <a:pt x="86"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4" name="Oval 323"/>
            <p:cNvSpPr>
              <a:spLocks noChangeArrowheads="1"/>
            </p:cNvSpPr>
            <p:nvPr/>
          </p:nvSpPr>
          <p:spPr bwMode="auto">
            <a:xfrm>
              <a:off x="3971926" y="4629150"/>
              <a:ext cx="187325" cy="187325"/>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5" name="Oval 324"/>
            <p:cNvSpPr>
              <a:spLocks noChangeArrowheads="1"/>
            </p:cNvSpPr>
            <p:nvPr/>
          </p:nvSpPr>
          <p:spPr bwMode="auto">
            <a:xfrm>
              <a:off x="4044951" y="4702175"/>
              <a:ext cx="41275" cy="41275"/>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6" name="Rectangle 325"/>
            <p:cNvSpPr>
              <a:spLocks noChangeArrowheads="1"/>
            </p:cNvSpPr>
            <p:nvPr/>
          </p:nvSpPr>
          <p:spPr bwMode="auto">
            <a:xfrm>
              <a:off x="4060826" y="4645025"/>
              <a:ext cx="7938" cy="333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7" name="Rectangle 326"/>
            <p:cNvSpPr>
              <a:spLocks noChangeArrowheads="1"/>
            </p:cNvSpPr>
            <p:nvPr/>
          </p:nvSpPr>
          <p:spPr bwMode="auto">
            <a:xfrm>
              <a:off x="4060826" y="4767263"/>
              <a:ext cx="7938" cy="3492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8" name="Rectangle 327"/>
            <p:cNvSpPr>
              <a:spLocks noChangeArrowheads="1"/>
            </p:cNvSpPr>
            <p:nvPr/>
          </p:nvSpPr>
          <p:spPr bwMode="auto">
            <a:xfrm>
              <a:off x="4110038" y="4719638"/>
              <a:ext cx="34925"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49" name="Rectangle 328"/>
            <p:cNvSpPr>
              <a:spLocks noChangeArrowheads="1"/>
            </p:cNvSpPr>
            <p:nvPr/>
          </p:nvSpPr>
          <p:spPr bwMode="auto">
            <a:xfrm>
              <a:off x="3987801" y="4719638"/>
              <a:ext cx="33338" cy="7937"/>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50" name="Freeform 329"/>
            <p:cNvSpPr/>
            <p:nvPr/>
          </p:nvSpPr>
          <p:spPr bwMode="auto">
            <a:xfrm>
              <a:off x="4029076" y="4922838"/>
              <a:ext cx="74613" cy="39687"/>
            </a:xfrm>
            <a:custGeom>
              <a:avLst/>
              <a:gdLst>
                <a:gd name="T0" fmla="*/ 28 w 28"/>
                <a:gd name="T1" fmla="*/ 10 h 15"/>
                <a:gd name="T2" fmla="*/ 23 w 28"/>
                <a:gd name="T3" fmla="*/ 15 h 15"/>
                <a:gd name="T4" fmla="*/ 4 w 28"/>
                <a:gd name="T5" fmla="*/ 15 h 15"/>
                <a:gd name="T6" fmla="*/ 0 w 28"/>
                <a:gd name="T7" fmla="*/ 10 h 15"/>
                <a:gd name="T8" fmla="*/ 0 w 28"/>
                <a:gd name="T9" fmla="*/ 5 h 15"/>
                <a:gd name="T10" fmla="*/ 4 w 28"/>
                <a:gd name="T11" fmla="*/ 0 h 15"/>
                <a:gd name="T12" fmla="*/ 23 w 28"/>
                <a:gd name="T13" fmla="*/ 0 h 15"/>
                <a:gd name="T14" fmla="*/ 28 w 28"/>
                <a:gd name="T15" fmla="*/ 5 h 15"/>
                <a:gd name="T16" fmla="*/ 28 w 28"/>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5">
                  <a:moveTo>
                    <a:pt x="28" y="10"/>
                  </a:moveTo>
                  <a:cubicBezTo>
                    <a:pt x="28" y="13"/>
                    <a:pt x="26" y="15"/>
                    <a:pt x="23" y="15"/>
                  </a:cubicBezTo>
                  <a:cubicBezTo>
                    <a:pt x="4" y="15"/>
                    <a:pt x="4" y="15"/>
                    <a:pt x="4" y="15"/>
                  </a:cubicBezTo>
                  <a:cubicBezTo>
                    <a:pt x="2" y="15"/>
                    <a:pt x="0" y="13"/>
                    <a:pt x="0" y="10"/>
                  </a:cubicBezTo>
                  <a:cubicBezTo>
                    <a:pt x="0" y="5"/>
                    <a:pt x="0" y="5"/>
                    <a:pt x="0" y="5"/>
                  </a:cubicBezTo>
                  <a:cubicBezTo>
                    <a:pt x="0" y="2"/>
                    <a:pt x="2" y="0"/>
                    <a:pt x="4" y="0"/>
                  </a:cubicBezTo>
                  <a:cubicBezTo>
                    <a:pt x="23" y="0"/>
                    <a:pt x="23" y="0"/>
                    <a:pt x="23" y="0"/>
                  </a:cubicBezTo>
                  <a:cubicBezTo>
                    <a:pt x="26" y="0"/>
                    <a:pt x="28" y="2"/>
                    <a:pt x="28" y="5"/>
                  </a:cubicBezTo>
                  <a:lnTo>
                    <a:pt x="28" y="1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1" name="组合 40"/>
          <p:cNvGrpSpPr/>
          <p:nvPr/>
        </p:nvGrpSpPr>
        <p:grpSpPr>
          <a:xfrm>
            <a:off x="4048241" y="4562289"/>
            <a:ext cx="347112" cy="447481"/>
            <a:chOff x="3054351" y="4545013"/>
            <a:chExt cx="395288" cy="509587"/>
          </a:xfrm>
        </p:grpSpPr>
        <p:sp>
          <p:nvSpPr>
            <p:cNvPr id="425" name="Oval 330"/>
            <p:cNvSpPr>
              <a:spLocks noChangeArrowheads="1"/>
            </p:cNvSpPr>
            <p:nvPr/>
          </p:nvSpPr>
          <p:spPr bwMode="auto">
            <a:xfrm>
              <a:off x="3054351" y="4545013"/>
              <a:ext cx="395288" cy="106362"/>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6" name="Freeform 331"/>
            <p:cNvSpPr/>
            <p:nvPr/>
          </p:nvSpPr>
          <p:spPr bwMode="auto">
            <a:xfrm>
              <a:off x="3054351" y="4598988"/>
              <a:ext cx="395288" cy="455612"/>
            </a:xfrm>
            <a:custGeom>
              <a:avLst/>
              <a:gdLst>
                <a:gd name="T0" fmla="*/ 0 w 146"/>
                <a:gd name="T1" fmla="*/ 0 h 168"/>
                <a:gd name="T2" fmla="*/ 73 w 146"/>
                <a:gd name="T3" fmla="*/ 19 h 168"/>
                <a:gd name="T4" fmla="*/ 146 w 146"/>
                <a:gd name="T5" fmla="*/ 0 h 168"/>
                <a:gd name="T6" fmla="*/ 146 w 146"/>
                <a:gd name="T7" fmla="*/ 148 h 168"/>
                <a:gd name="T8" fmla="*/ 73 w 146"/>
                <a:gd name="T9" fmla="*/ 168 h 168"/>
                <a:gd name="T10" fmla="*/ 0 w 146"/>
                <a:gd name="T11" fmla="*/ 148 h 168"/>
                <a:gd name="T12" fmla="*/ 0 w 14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46" h="168">
                  <a:moveTo>
                    <a:pt x="0" y="0"/>
                  </a:moveTo>
                  <a:cubicBezTo>
                    <a:pt x="0" y="11"/>
                    <a:pt x="33" y="19"/>
                    <a:pt x="73" y="19"/>
                  </a:cubicBezTo>
                  <a:cubicBezTo>
                    <a:pt x="113" y="19"/>
                    <a:pt x="146" y="11"/>
                    <a:pt x="146" y="0"/>
                  </a:cubicBezTo>
                  <a:cubicBezTo>
                    <a:pt x="146" y="148"/>
                    <a:pt x="146" y="148"/>
                    <a:pt x="146" y="148"/>
                  </a:cubicBezTo>
                  <a:cubicBezTo>
                    <a:pt x="146" y="159"/>
                    <a:pt x="113" y="168"/>
                    <a:pt x="73" y="168"/>
                  </a:cubicBezTo>
                  <a:cubicBezTo>
                    <a:pt x="33" y="168"/>
                    <a:pt x="0" y="159"/>
                    <a:pt x="0" y="148"/>
                  </a:cubicBezTo>
                  <a:lnTo>
                    <a:pt x="0"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7" name="Freeform 332"/>
            <p:cNvSpPr/>
            <p:nvPr/>
          </p:nvSpPr>
          <p:spPr bwMode="auto">
            <a:xfrm>
              <a:off x="3054351" y="4840288"/>
              <a:ext cx="395288" cy="133350"/>
            </a:xfrm>
            <a:custGeom>
              <a:avLst/>
              <a:gdLst>
                <a:gd name="T0" fmla="*/ 0 w 146"/>
                <a:gd name="T1" fmla="*/ 0 h 49"/>
                <a:gd name="T2" fmla="*/ 73 w 146"/>
                <a:gd name="T3" fmla="*/ 19 h 49"/>
                <a:gd name="T4" fmla="*/ 146 w 146"/>
                <a:gd name="T5" fmla="*/ 0 h 49"/>
                <a:gd name="T6" fmla="*/ 146 w 146"/>
                <a:gd name="T7" fmla="*/ 29 h 49"/>
                <a:gd name="T8" fmla="*/ 73 w 146"/>
                <a:gd name="T9" fmla="*/ 49 h 49"/>
                <a:gd name="T10" fmla="*/ 0 w 146"/>
                <a:gd name="T11" fmla="*/ 29 h 49"/>
                <a:gd name="T12" fmla="*/ 0 w 146"/>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46" h="49">
                  <a:moveTo>
                    <a:pt x="0" y="0"/>
                  </a:moveTo>
                  <a:cubicBezTo>
                    <a:pt x="0" y="11"/>
                    <a:pt x="33" y="19"/>
                    <a:pt x="73" y="19"/>
                  </a:cubicBezTo>
                  <a:cubicBezTo>
                    <a:pt x="113" y="19"/>
                    <a:pt x="146" y="11"/>
                    <a:pt x="146" y="0"/>
                  </a:cubicBezTo>
                  <a:cubicBezTo>
                    <a:pt x="146" y="29"/>
                    <a:pt x="146" y="29"/>
                    <a:pt x="146" y="29"/>
                  </a:cubicBezTo>
                  <a:cubicBezTo>
                    <a:pt x="146" y="40"/>
                    <a:pt x="113" y="49"/>
                    <a:pt x="73" y="49"/>
                  </a:cubicBezTo>
                  <a:cubicBezTo>
                    <a:pt x="33" y="49"/>
                    <a:pt x="0" y="40"/>
                    <a:pt x="0" y="29"/>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8" name="Freeform 333"/>
            <p:cNvSpPr/>
            <p:nvPr/>
          </p:nvSpPr>
          <p:spPr bwMode="auto">
            <a:xfrm>
              <a:off x="3054351" y="4678363"/>
              <a:ext cx="395288" cy="134937"/>
            </a:xfrm>
            <a:custGeom>
              <a:avLst/>
              <a:gdLst>
                <a:gd name="T0" fmla="*/ 0 w 146"/>
                <a:gd name="T1" fmla="*/ 0 h 50"/>
                <a:gd name="T2" fmla="*/ 73 w 146"/>
                <a:gd name="T3" fmla="*/ 20 h 50"/>
                <a:gd name="T4" fmla="*/ 146 w 146"/>
                <a:gd name="T5" fmla="*/ 0 h 50"/>
                <a:gd name="T6" fmla="*/ 146 w 146"/>
                <a:gd name="T7" fmla="*/ 30 h 50"/>
                <a:gd name="T8" fmla="*/ 73 w 146"/>
                <a:gd name="T9" fmla="*/ 50 h 50"/>
                <a:gd name="T10" fmla="*/ 0 w 146"/>
                <a:gd name="T11" fmla="*/ 30 h 50"/>
                <a:gd name="T12" fmla="*/ 0 w 146"/>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46" h="50">
                  <a:moveTo>
                    <a:pt x="0" y="0"/>
                  </a:moveTo>
                  <a:cubicBezTo>
                    <a:pt x="0" y="11"/>
                    <a:pt x="33" y="20"/>
                    <a:pt x="73" y="20"/>
                  </a:cubicBezTo>
                  <a:cubicBezTo>
                    <a:pt x="113" y="20"/>
                    <a:pt x="146" y="11"/>
                    <a:pt x="146" y="0"/>
                  </a:cubicBezTo>
                  <a:cubicBezTo>
                    <a:pt x="146" y="30"/>
                    <a:pt x="146" y="30"/>
                    <a:pt x="146" y="30"/>
                  </a:cubicBezTo>
                  <a:cubicBezTo>
                    <a:pt x="146" y="41"/>
                    <a:pt x="113" y="50"/>
                    <a:pt x="73" y="50"/>
                  </a:cubicBezTo>
                  <a:cubicBezTo>
                    <a:pt x="33" y="50"/>
                    <a:pt x="0" y="41"/>
                    <a:pt x="0" y="30"/>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2" name="组合 41"/>
          <p:cNvGrpSpPr/>
          <p:nvPr/>
        </p:nvGrpSpPr>
        <p:grpSpPr>
          <a:xfrm>
            <a:off x="3242243" y="4562289"/>
            <a:ext cx="420995" cy="447481"/>
            <a:chOff x="2335213" y="4545013"/>
            <a:chExt cx="479425" cy="509587"/>
          </a:xfrm>
        </p:grpSpPr>
        <p:sp>
          <p:nvSpPr>
            <p:cNvPr id="419" name="Freeform 334"/>
            <p:cNvSpPr>
              <a:spLocks noEditPoints="1"/>
            </p:cNvSpPr>
            <p:nvPr/>
          </p:nvSpPr>
          <p:spPr bwMode="auto">
            <a:xfrm>
              <a:off x="2505076" y="4545013"/>
              <a:ext cx="149225" cy="149225"/>
            </a:xfrm>
            <a:custGeom>
              <a:avLst/>
              <a:gdLst>
                <a:gd name="T0" fmla="*/ 28 w 55"/>
                <a:gd name="T1" fmla="*/ 0 h 55"/>
                <a:gd name="T2" fmla="*/ 0 w 55"/>
                <a:gd name="T3" fmla="*/ 27 h 55"/>
                <a:gd name="T4" fmla="*/ 28 w 55"/>
                <a:gd name="T5" fmla="*/ 55 h 55"/>
                <a:gd name="T6" fmla="*/ 55 w 55"/>
                <a:gd name="T7" fmla="*/ 27 h 55"/>
                <a:gd name="T8" fmla="*/ 28 w 55"/>
                <a:gd name="T9" fmla="*/ 0 h 55"/>
                <a:gd name="T10" fmla="*/ 28 w 55"/>
                <a:gd name="T11" fmla="*/ 43 h 55"/>
                <a:gd name="T12" fmla="*/ 12 w 55"/>
                <a:gd name="T13" fmla="*/ 27 h 55"/>
                <a:gd name="T14" fmla="*/ 28 w 55"/>
                <a:gd name="T15" fmla="*/ 12 h 55"/>
                <a:gd name="T16" fmla="*/ 43 w 55"/>
                <a:gd name="T17" fmla="*/ 27 h 55"/>
                <a:gd name="T18" fmla="*/ 28 w 55"/>
                <a:gd name="T1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0"/>
                  </a:moveTo>
                  <a:cubicBezTo>
                    <a:pt x="12" y="0"/>
                    <a:pt x="0" y="12"/>
                    <a:pt x="0" y="27"/>
                  </a:cubicBezTo>
                  <a:cubicBezTo>
                    <a:pt x="0" y="42"/>
                    <a:pt x="12" y="55"/>
                    <a:pt x="28" y="55"/>
                  </a:cubicBezTo>
                  <a:cubicBezTo>
                    <a:pt x="43" y="55"/>
                    <a:pt x="55" y="42"/>
                    <a:pt x="55" y="27"/>
                  </a:cubicBezTo>
                  <a:cubicBezTo>
                    <a:pt x="55" y="12"/>
                    <a:pt x="43" y="0"/>
                    <a:pt x="28" y="0"/>
                  </a:cubicBezTo>
                  <a:close/>
                  <a:moveTo>
                    <a:pt x="28" y="43"/>
                  </a:moveTo>
                  <a:cubicBezTo>
                    <a:pt x="19" y="43"/>
                    <a:pt x="12" y="36"/>
                    <a:pt x="12" y="27"/>
                  </a:cubicBezTo>
                  <a:cubicBezTo>
                    <a:pt x="12" y="19"/>
                    <a:pt x="19" y="12"/>
                    <a:pt x="28" y="12"/>
                  </a:cubicBezTo>
                  <a:cubicBezTo>
                    <a:pt x="36" y="12"/>
                    <a:pt x="43" y="19"/>
                    <a:pt x="43" y="27"/>
                  </a:cubicBezTo>
                  <a:cubicBezTo>
                    <a:pt x="43" y="36"/>
                    <a:pt x="36" y="43"/>
                    <a:pt x="28" y="43"/>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420" name="Picture 33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35213" y="4641850"/>
              <a:ext cx="4794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1" name="Freeform 336"/>
            <p:cNvSpPr/>
            <p:nvPr/>
          </p:nvSpPr>
          <p:spPr bwMode="auto">
            <a:xfrm>
              <a:off x="2344738" y="4654550"/>
              <a:ext cx="460375" cy="300037"/>
            </a:xfrm>
            <a:custGeom>
              <a:avLst/>
              <a:gdLst>
                <a:gd name="T0" fmla="*/ 85 w 170"/>
                <a:gd name="T1" fmla="*/ 0 h 111"/>
                <a:gd name="T2" fmla="*/ 5 w 170"/>
                <a:gd name="T3" fmla="*/ 111 h 111"/>
                <a:gd name="T4" fmla="*/ 85 w 170"/>
                <a:gd name="T5" fmla="*/ 111 h 111"/>
                <a:gd name="T6" fmla="*/ 165 w 170"/>
                <a:gd name="T7" fmla="*/ 111 h 111"/>
                <a:gd name="T8" fmla="*/ 85 w 170"/>
                <a:gd name="T9" fmla="*/ 0 h 111"/>
              </a:gdLst>
              <a:ahLst/>
              <a:cxnLst>
                <a:cxn ang="0">
                  <a:pos x="T0" y="T1"/>
                </a:cxn>
                <a:cxn ang="0">
                  <a:pos x="T2" y="T3"/>
                </a:cxn>
                <a:cxn ang="0">
                  <a:pos x="T4" y="T5"/>
                </a:cxn>
                <a:cxn ang="0">
                  <a:pos x="T6" y="T7"/>
                </a:cxn>
                <a:cxn ang="0">
                  <a:pos x="T8" y="T9"/>
                </a:cxn>
              </a:cxnLst>
              <a:rect l="0" t="0" r="r" b="b"/>
              <a:pathLst>
                <a:path w="170" h="111">
                  <a:moveTo>
                    <a:pt x="85" y="0"/>
                  </a:moveTo>
                  <a:cubicBezTo>
                    <a:pt x="0" y="0"/>
                    <a:pt x="45" y="88"/>
                    <a:pt x="5" y="111"/>
                  </a:cubicBezTo>
                  <a:cubicBezTo>
                    <a:pt x="85" y="111"/>
                    <a:pt x="85" y="111"/>
                    <a:pt x="85" y="111"/>
                  </a:cubicBezTo>
                  <a:cubicBezTo>
                    <a:pt x="165" y="111"/>
                    <a:pt x="165" y="111"/>
                    <a:pt x="165" y="111"/>
                  </a:cubicBezTo>
                  <a:cubicBezTo>
                    <a:pt x="125" y="88"/>
                    <a:pt x="170" y="0"/>
                    <a:pt x="85"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2" name="Freeform 337"/>
            <p:cNvSpPr/>
            <p:nvPr/>
          </p:nvSpPr>
          <p:spPr bwMode="auto">
            <a:xfrm>
              <a:off x="2344738" y="4908550"/>
              <a:ext cx="460375" cy="146050"/>
            </a:xfrm>
            <a:custGeom>
              <a:avLst/>
              <a:gdLst>
                <a:gd name="T0" fmla="*/ 162 w 170"/>
                <a:gd name="T1" fmla="*/ 15 h 54"/>
                <a:gd name="T2" fmla="*/ 85 w 170"/>
                <a:gd name="T3" fmla="*/ 0 h 54"/>
                <a:gd name="T4" fmla="*/ 8 w 170"/>
                <a:gd name="T5" fmla="*/ 15 h 54"/>
                <a:gd name="T6" fmla="*/ 0 w 170"/>
                <a:gd name="T7" fmla="*/ 27 h 54"/>
                <a:gd name="T8" fmla="*/ 85 w 170"/>
                <a:gd name="T9" fmla="*/ 54 h 54"/>
                <a:gd name="T10" fmla="*/ 170 w 170"/>
                <a:gd name="T11" fmla="*/ 27 h 54"/>
                <a:gd name="T12" fmla="*/ 162 w 170"/>
                <a:gd name="T13" fmla="*/ 15 h 54"/>
              </a:gdLst>
              <a:ahLst/>
              <a:cxnLst>
                <a:cxn ang="0">
                  <a:pos x="T0" y="T1"/>
                </a:cxn>
                <a:cxn ang="0">
                  <a:pos x="T2" y="T3"/>
                </a:cxn>
                <a:cxn ang="0">
                  <a:pos x="T4" y="T5"/>
                </a:cxn>
                <a:cxn ang="0">
                  <a:pos x="T6" y="T7"/>
                </a:cxn>
                <a:cxn ang="0">
                  <a:pos x="T8" y="T9"/>
                </a:cxn>
                <a:cxn ang="0">
                  <a:pos x="T10" y="T11"/>
                </a:cxn>
                <a:cxn ang="0">
                  <a:pos x="T12" y="T13"/>
                </a:cxn>
              </a:cxnLst>
              <a:rect l="0" t="0" r="r" b="b"/>
              <a:pathLst>
                <a:path w="170" h="54">
                  <a:moveTo>
                    <a:pt x="162" y="15"/>
                  </a:moveTo>
                  <a:cubicBezTo>
                    <a:pt x="148" y="6"/>
                    <a:pt x="119" y="0"/>
                    <a:pt x="85" y="0"/>
                  </a:cubicBezTo>
                  <a:cubicBezTo>
                    <a:pt x="51" y="0"/>
                    <a:pt x="22" y="6"/>
                    <a:pt x="8" y="15"/>
                  </a:cubicBezTo>
                  <a:cubicBezTo>
                    <a:pt x="3" y="19"/>
                    <a:pt x="0" y="22"/>
                    <a:pt x="0" y="27"/>
                  </a:cubicBezTo>
                  <a:cubicBezTo>
                    <a:pt x="0" y="42"/>
                    <a:pt x="38" y="54"/>
                    <a:pt x="85" y="54"/>
                  </a:cubicBezTo>
                  <a:cubicBezTo>
                    <a:pt x="132" y="54"/>
                    <a:pt x="170" y="42"/>
                    <a:pt x="170" y="27"/>
                  </a:cubicBezTo>
                  <a:cubicBezTo>
                    <a:pt x="170" y="22"/>
                    <a:pt x="167" y="19"/>
                    <a:pt x="162" y="1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3" name="Freeform 338"/>
            <p:cNvSpPr/>
            <p:nvPr/>
          </p:nvSpPr>
          <p:spPr bwMode="auto">
            <a:xfrm>
              <a:off x="2552701" y="4908550"/>
              <a:ext cx="33338" cy="61912"/>
            </a:xfrm>
            <a:custGeom>
              <a:avLst/>
              <a:gdLst>
                <a:gd name="T0" fmla="*/ 12 w 12"/>
                <a:gd name="T1" fmla="*/ 0 h 23"/>
                <a:gd name="T2" fmla="*/ 8 w 12"/>
                <a:gd name="T3" fmla="*/ 0 h 23"/>
                <a:gd name="T4" fmla="*/ 0 w 12"/>
                <a:gd name="T5" fmla="*/ 0 h 23"/>
                <a:gd name="T6" fmla="*/ 0 w 12"/>
                <a:gd name="T7" fmla="*/ 23 h 23"/>
                <a:gd name="T8" fmla="*/ 12 w 12"/>
                <a:gd name="T9" fmla="*/ 23 h 23"/>
                <a:gd name="T10" fmla="*/ 12 w 12"/>
                <a:gd name="T11" fmla="*/ 0 h 23"/>
              </a:gdLst>
              <a:ahLst/>
              <a:cxnLst>
                <a:cxn ang="0">
                  <a:pos x="T0" y="T1"/>
                </a:cxn>
                <a:cxn ang="0">
                  <a:pos x="T2" y="T3"/>
                </a:cxn>
                <a:cxn ang="0">
                  <a:pos x="T4" y="T5"/>
                </a:cxn>
                <a:cxn ang="0">
                  <a:pos x="T6" y="T7"/>
                </a:cxn>
                <a:cxn ang="0">
                  <a:pos x="T8" y="T9"/>
                </a:cxn>
                <a:cxn ang="0">
                  <a:pos x="T10" y="T11"/>
                </a:cxn>
              </a:cxnLst>
              <a:rect l="0" t="0" r="r" b="b"/>
              <a:pathLst>
                <a:path w="12" h="23">
                  <a:moveTo>
                    <a:pt x="12" y="0"/>
                  </a:moveTo>
                  <a:cubicBezTo>
                    <a:pt x="10" y="0"/>
                    <a:pt x="9" y="0"/>
                    <a:pt x="8" y="0"/>
                  </a:cubicBezTo>
                  <a:cubicBezTo>
                    <a:pt x="5" y="0"/>
                    <a:pt x="3" y="0"/>
                    <a:pt x="0" y="0"/>
                  </a:cubicBezTo>
                  <a:cubicBezTo>
                    <a:pt x="0" y="23"/>
                    <a:pt x="0" y="23"/>
                    <a:pt x="0" y="23"/>
                  </a:cubicBezTo>
                  <a:cubicBezTo>
                    <a:pt x="12" y="23"/>
                    <a:pt x="12" y="23"/>
                    <a:pt x="12" y="23"/>
                  </a:cubicBezTo>
                  <a:lnTo>
                    <a:pt x="12"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24" name="Freeform 339"/>
            <p:cNvSpPr/>
            <p:nvPr/>
          </p:nvSpPr>
          <p:spPr bwMode="auto">
            <a:xfrm>
              <a:off x="2524126" y="4938713"/>
              <a:ext cx="92075" cy="92075"/>
            </a:xfrm>
            <a:custGeom>
              <a:avLst/>
              <a:gdLst>
                <a:gd name="T0" fmla="*/ 33 w 34"/>
                <a:gd name="T1" fmla="*/ 18 h 34"/>
                <a:gd name="T2" fmla="*/ 16 w 34"/>
                <a:gd name="T3" fmla="*/ 33 h 34"/>
                <a:gd name="T4" fmla="*/ 1 w 34"/>
                <a:gd name="T5" fmla="*/ 16 h 34"/>
                <a:gd name="T6" fmla="*/ 18 w 34"/>
                <a:gd name="T7" fmla="*/ 1 h 34"/>
                <a:gd name="T8" fmla="*/ 33 w 34"/>
                <a:gd name="T9" fmla="*/ 18 h 34"/>
              </a:gdLst>
              <a:ahLst/>
              <a:cxnLst>
                <a:cxn ang="0">
                  <a:pos x="T0" y="T1"/>
                </a:cxn>
                <a:cxn ang="0">
                  <a:pos x="T2" y="T3"/>
                </a:cxn>
                <a:cxn ang="0">
                  <a:pos x="T4" y="T5"/>
                </a:cxn>
                <a:cxn ang="0">
                  <a:pos x="T6" y="T7"/>
                </a:cxn>
                <a:cxn ang="0">
                  <a:pos x="T8" y="T9"/>
                </a:cxn>
              </a:cxnLst>
              <a:rect l="0" t="0" r="r" b="b"/>
              <a:pathLst>
                <a:path w="34" h="34">
                  <a:moveTo>
                    <a:pt x="33" y="18"/>
                  </a:moveTo>
                  <a:cubicBezTo>
                    <a:pt x="32" y="27"/>
                    <a:pt x="25" y="34"/>
                    <a:pt x="16" y="33"/>
                  </a:cubicBezTo>
                  <a:cubicBezTo>
                    <a:pt x="7" y="32"/>
                    <a:pt x="0" y="25"/>
                    <a:pt x="1" y="16"/>
                  </a:cubicBezTo>
                  <a:cubicBezTo>
                    <a:pt x="2" y="7"/>
                    <a:pt x="9" y="0"/>
                    <a:pt x="18" y="1"/>
                  </a:cubicBezTo>
                  <a:cubicBezTo>
                    <a:pt x="27" y="2"/>
                    <a:pt x="34" y="9"/>
                    <a:pt x="33" y="18"/>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3" name="组合 42"/>
          <p:cNvGrpSpPr/>
          <p:nvPr/>
        </p:nvGrpSpPr>
        <p:grpSpPr>
          <a:xfrm>
            <a:off x="2429275" y="4562289"/>
            <a:ext cx="427965" cy="447481"/>
            <a:chOff x="1654176" y="4545013"/>
            <a:chExt cx="487362" cy="509587"/>
          </a:xfrm>
        </p:grpSpPr>
        <p:sp>
          <p:nvSpPr>
            <p:cNvPr id="408" name="Freeform 340"/>
            <p:cNvSpPr/>
            <p:nvPr/>
          </p:nvSpPr>
          <p:spPr bwMode="auto">
            <a:xfrm>
              <a:off x="1703388" y="4545013"/>
              <a:ext cx="438150" cy="493712"/>
            </a:xfrm>
            <a:custGeom>
              <a:avLst/>
              <a:gdLst>
                <a:gd name="T0" fmla="*/ 162 w 162"/>
                <a:gd name="T1" fmla="*/ 172 h 182"/>
                <a:gd name="T2" fmla="*/ 152 w 162"/>
                <a:gd name="T3" fmla="*/ 182 h 182"/>
                <a:gd name="T4" fmla="*/ 10 w 162"/>
                <a:gd name="T5" fmla="*/ 182 h 182"/>
                <a:gd name="T6" fmla="*/ 0 w 162"/>
                <a:gd name="T7" fmla="*/ 172 h 182"/>
                <a:gd name="T8" fmla="*/ 0 w 162"/>
                <a:gd name="T9" fmla="*/ 10 h 182"/>
                <a:gd name="T10" fmla="*/ 10 w 162"/>
                <a:gd name="T11" fmla="*/ 0 h 182"/>
                <a:gd name="T12" fmla="*/ 152 w 162"/>
                <a:gd name="T13" fmla="*/ 0 h 182"/>
                <a:gd name="T14" fmla="*/ 162 w 162"/>
                <a:gd name="T15" fmla="*/ 10 h 182"/>
                <a:gd name="T16" fmla="*/ 162 w 162"/>
                <a:gd name="T17" fmla="*/ 17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82">
                  <a:moveTo>
                    <a:pt x="162" y="172"/>
                  </a:moveTo>
                  <a:cubicBezTo>
                    <a:pt x="162" y="178"/>
                    <a:pt x="158" y="182"/>
                    <a:pt x="152" y="182"/>
                  </a:cubicBezTo>
                  <a:cubicBezTo>
                    <a:pt x="10" y="182"/>
                    <a:pt x="10" y="182"/>
                    <a:pt x="10" y="182"/>
                  </a:cubicBezTo>
                  <a:cubicBezTo>
                    <a:pt x="5" y="182"/>
                    <a:pt x="0" y="178"/>
                    <a:pt x="0" y="172"/>
                  </a:cubicBezTo>
                  <a:cubicBezTo>
                    <a:pt x="0" y="10"/>
                    <a:pt x="0" y="10"/>
                    <a:pt x="0" y="10"/>
                  </a:cubicBezTo>
                  <a:cubicBezTo>
                    <a:pt x="0" y="4"/>
                    <a:pt x="5" y="0"/>
                    <a:pt x="10" y="0"/>
                  </a:cubicBezTo>
                  <a:cubicBezTo>
                    <a:pt x="152" y="0"/>
                    <a:pt x="152" y="0"/>
                    <a:pt x="152" y="0"/>
                  </a:cubicBezTo>
                  <a:cubicBezTo>
                    <a:pt x="158" y="0"/>
                    <a:pt x="162" y="4"/>
                    <a:pt x="162" y="10"/>
                  </a:cubicBezTo>
                  <a:lnTo>
                    <a:pt x="162" y="17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9" name="Freeform 341"/>
            <p:cNvSpPr/>
            <p:nvPr/>
          </p:nvSpPr>
          <p:spPr bwMode="auto">
            <a:xfrm>
              <a:off x="1690688" y="4560888"/>
              <a:ext cx="434975" cy="493712"/>
            </a:xfrm>
            <a:custGeom>
              <a:avLst/>
              <a:gdLst>
                <a:gd name="T0" fmla="*/ 161 w 161"/>
                <a:gd name="T1" fmla="*/ 172 h 182"/>
                <a:gd name="T2" fmla="*/ 152 w 161"/>
                <a:gd name="T3" fmla="*/ 182 h 182"/>
                <a:gd name="T4" fmla="*/ 10 w 161"/>
                <a:gd name="T5" fmla="*/ 182 h 182"/>
                <a:gd name="T6" fmla="*/ 0 w 161"/>
                <a:gd name="T7" fmla="*/ 172 h 182"/>
                <a:gd name="T8" fmla="*/ 0 w 161"/>
                <a:gd name="T9" fmla="*/ 9 h 182"/>
                <a:gd name="T10" fmla="*/ 10 w 161"/>
                <a:gd name="T11" fmla="*/ 0 h 182"/>
                <a:gd name="T12" fmla="*/ 152 w 161"/>
                <a:gd name="T13" fmla="*/ 0 h 182"/>
                <a:gd name="T14" fmla="*/ 161 w 161"/>
                <a:gd name="T15" fmla="*/ 9 h 182"/>
                <a:gd name="T16" fmla="*/ 161 w 161"/>
                <a:gd name="T17" fmla="*/ 17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82">
                  <a:moveTo>
                    <a:pt x="161" y="172"/>
                  </a:moveTo>
                  <a:cubicBezTo>
                    <a:pt x="161" y="177"/>
                    <a:pt x="157" y="182"/>
                    <a:pt x="152" y="182"/>
                  </a:cubicBezTo>
                  <a:cubicBezTo>
                    <a:pt x="10" y="182"/>
                    <a:pt x="10" y="182"/>
                    <a:pt x="10" y="182"/>
                  </a:cubicBezTo>
                  <a:cubicBezTo>
                    <a:pt x="4" y="182"/>
                    <a:pt x="0" y="177"/>
                    <a:pt x="0" y="172"/>
                  </a:cubicBezTo>
                  <a:cubicBezTo>
                    <a:pt x="0" y="9"/>
                    <a:pt x="0" y="9"/>
                    <a:pt x="0" y="9"/>
                  </a:cubicBezTo>
                  <a:cubicBezTo>
                    <a:pt x="0" y="4"/>
                    <a:pt x="4" y="0"/>
                    <a:pt x="10" y="0"/>
                  </a:cubicBezTo>
                  <a:cubicBezTo>
                    <a:pt x="152" y="0"/>
                    <a:pt x="152" y="0"/>
                    <a:pt x="152" y="0"/>
                  </a:cubicBezTo>
                  <a:cubicBezTo>
                    <a:pt x="157" y="0"/>
                    <a:pt x="161" y="4"/>
                    <a:pt x="161" y="9"/>
                  </a:cubicBezTo>
                  <a:lnTo>
                    <a:pt x="161" y="172"/>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0" name="Freeform 342"/>
            <p:cNvSpPr/>
            <p:nvPr/>
          </p:nvSpPr>
          <p:spPr bwMode="auto">
            <a:xfrm>
              <a:off x="1654176" y="4597400"/>
              <a:ext cx="98425" cy="53975"/>
            </a:xfrm>
            <a:custGeom>
              <a:avLst/>
              <a:gdLst>
                <a:gd name="T0" fmla="*/ 36 w 36"/>
                <a:gd name="T1" fmla="*/ 10 h 20"/>
                <a:gd name="T2" fmla="*/ 28 w 36"/>
                <a:gd name="T3" fmla="*/ 20 h 20"/>
                <a:gd name="T4" fmla="*/ 8 w 36"/>
                <a:gd name="T5" fmla="*/ 20 h 20"/>
                <a:gd name="T6" fmla="*/ 0 w 36"/>
                <a:gd name="T7" fmla="*/ 10 h 20"/>
                <a:gd name="T8" fmla="*/ 0 w 36"/>
                <a:gd name="T9" fmla="*/ 10 h 20"/>
                <a:gd name="T10" fmla="*/ 8 w 36"/>
                <a:gd name="T11" fmla="*/ 0 h 20"/>
                <a:gd name="T12" fmla="*/ 28 w 36"/>
                <a:gd name="T13" fmla="*/ 0 h 20"/>
                <a:gd name="T14" fmla="*/ 36 w 3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36" y="10"/>
                  </a:moveTo>
                  <a:cubicBezTo>
                    <a:pt x="36" y="16"/>
                    <a:pt x="33" y="20"/>
                    <a:pt x="28" y="20"/>
                  </a:cubicBezTo>
                  <a:cubicBezTo>
                    <a:pt x="8" y="20"/>
                    <a:pt x="8" y="20"/>
                    <a:pt x="8" y="20"/>
                  </a:cubicBezTo>
                  <a:cubicBezTo>
                    <a:pt x="3" y="20"/>
                    <a:pt x="0" y="16"/>
                    <a:pt x="0" y="10"/>
                  </a:cubicBezTo>
                  <a:cubicBezTo>
                    <a:pt x="0" y="10"/>
                    <a:pt x="0" y="10"/>
                    <a:pt x="0" y="10"/>
                  </a:cubicBezTo>
                  <a:cubicBezTo>
                    <a:pt x="0" y="5"/>
                    <a:pt x="3" y="0"/>
                    <a:pt x="8" y="0"/>
                  </a:cubicBezTo>
                  <a:cubicBezTo>
                    <a:pt x="28" y="0"/>
                    <a:pt x="28" y="0"/>
                    <a:pt x="28" y="0"/>
                  </a:cubicBezTo>
                  <a:cubicBezTo>
                    <a:pt x="33" y="0"/>
                    <a:pt x="36" y="5"/>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1" name="Freeform 343"/>
            <p:cNvSpPr/>
            <p:nvPr/>
          </p:nvSpPr>
          <p:spPr bwMode="auto">
            <a:xfrm>
              <a:off x="1654176" y="4719638"/>
              <a:ext cx="98425" cy="50800"/>
            </a:xfrm>
            <a:custGeom>
              <a:avLst/>
              <a:gdLst>
                <a:gd name="T0" fmla="*/ 36 w 36"/>
                <a:gd name="T1" fmla="*/ 10 h 19"/>
                <a:gd name="T2" fmla="*/ 28 w 36"/>
                <a:gd name="T3" fmla="*/ 19 h 19"/>
                <a:gd name="T4" fmla="*/ 8 w 36"/>
                <a:gd name="T5" fmla="*/ 19 h 19"/>
                <a:gd name="T6" fmla="*/ 0 w 36"/>
                <a:gd name="T7" fmla="*/ 10 h 19"/>
                <a:gd name="T8" fmla="*/ 0 w 36"/>
                <a:gd name="T9" fmla="*/ 10 h 19"/>
                <a:gd name="T10" fmla="*/ 8 w 36"/>
                <a:gd name="T11" fmla="*/ 0 h 19"/>
                <a:gd name="T12" fmla="*/ 28 w 36"/>
                <a:gd name="T13" fmla="*/ 0 h 19"/>
                <a:gd name="T14" fmla="*/ 36 w 36"/>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9">
                  <a:moveTo>
                    <a:pt x="36" y="10"/>
                  </a:moveTo>
                  <a:cubicBezTo>
                    <a:pt x="36" y="15"/>
                    <a:pt x="33" y="19"/>
                    <a:pt x="28" y="19"/>
                  </a:cubicBezTo>
                  <a:cubicBezTo>
                    <a:pt x="8" y="19"/>
                    <a:pt x="8" y="19"/>
                    <a:pt x="8" y="19"/>
                  </a:cubicBezTo>
                  <a:cubicBezTo>
                    <a:pt x="3" y="19"/>
                    <a:pt x="0" y="15"/>
                    <a:pt x="0" y="10"/>
                  </a:cubicBezTo>
                  <a:cubicBezTo>
                    <a:pt x="0" y="10"/>
                    <a:pt x="0" y="10"/>
                    <a:pt x="0" y="10"/>
                  </a:cubicBezTo>
                  <a:cubicBezTo>
                    <a:pt x="0" y="4"/>
                    <a:pt x="3" y="0"/>
                    <a:pt x="8" y="0"/>
                  </a:cubicBezTo>
                  <a:cubicBezTo>
                    <a:pt x="28" y="0"/>
                    <a:pt x="28" y="0"/>
                    <a:pt x="28" y="0"/>
                  </a:cubicBezTo>
                  <a:cubicBezTo>
                    <a:pt x="33" y="0"/>
                    <a:pt x="36" y="4"/>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2" name="Freeform 344"/>
            <p:cNvSpPr/>
            <p:nvPr/>
          </p:nvSpPr>
          <p:spPr bwMode="auto">
            <a:xfrm>
              <a:off x="1654176" y="4840288"/>
              <a:ext cx="98425" cy="52387"/>
            </a:xfrm>
            <a:custGeom>
              <a:avLst/>
              <a:gdLst>
                <a:gd name="T0" fmla="*/ 36 w 36"/>
                <a:gd name="T1" fmla="*/ 9 h 19"/>
                <a:gd name="T2" fmla="*/ 28 w 36"/>
                <a:gd name="T3" fmla="*/ 19 h 19"/>
                <a:gd name="T4" fmla="*/ 8 w 36"/>
                <a:gd name="T5" fmla="*/ 19 h 19"/>
                <a:gd name="T6" fmla="*/ 0 w 36"/>
                <a:gd name="T7" fmla="*/ 9 h 19"/>
                <a:gd name="T8" fmla="*/ 0 w 36"/>
                <a:gd name="T9" fmla="*/ 9 h 19"/>
                <a:gd name="T10" fmla="*/ 8 w 36"/>
                <a:gd name="T11" fmla="*/ 0 h 19"/>
                <a:gd name="T12" fmla="*/ 28 w 36"/>
                <a:gd name="T13" fmla="*/ 0 h 19"/>
                <a:gd name="T14" fmla="*/ 36 w 36"/>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9">
                  <a:moveTo>
                    <a:pt x="36" y="9"/>
                  </a:moveTo>
                  <a:cubicBezTo>
                    <a:pt x="36" y="15"/>
                    <a:pt x="33" y="19"/>
                    <a:pt x="28" y="19"/>
                  </a:cubicBezTo>
                  <a:cubicBezTo>
                    <a:pt x="8" y="19"/>
                    <a:pt x="8" y="19"/>
                    <a:pt x="8" y="19"/>
                  </a:cubicBezTo>
                  <a:cubicBezTo>
                    <a:pt x="3" y="19"/>
                    <a:pt x="0" y="15"/>
                    <a:pt x="0" y="9"/>
                  </a:cubicBezTo>
                  <a:cubicBezTo>
                    <a:pt x="0" y="9"/>
                    <a:pt x="0" y="9"/>
                    <a:pt x="0" y="9"/>
                  </a:cubicBezTo>
                  <a:cubicBezTo>
                    <a:pt x="0" y="4"/>
                    <a:pt x="3" y="0"/>
                    <a:pt x="8" y="0"/>
                  </a:cubicBezTo>
                  <a:cubicBezTo>
                    <a:pt x="28" y="0"/>
                    <a:pt x="28" y="0"/>
                    <a:pt x="28" y="0"/>
                  </a:cubicBezTo>
                  <a:cubicBezTo>
                    <a:pt x="33" y="0"/>
                    <a:pt x="36" y="4"/>
                    <a:pt x="36" y="9"/>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3" name="Freeform 345"/>
            <p:cNvSpPr/>
            <p:nvPr/>
          </p:nvSpPr>
          <p:spPr bwMode="auto">
            <a:xfrm>
              <a:off x="1654176" y="4959350"/>
              <a:ext cx="98425" cy="55562"/>
            </a:xfrm>
            <a:custGeom>
              <a:avLst/>
              <a:gdLst>
                <a:gd name="T0" fmla="*/ 36 w 36"/>
                <a:gd name="T1" fmla="*/ 10 h 20"/>
                <a:gd name="T2" fmla="*/ 28 w 36"/>
                <a:gd name="T3" fmla="*/ 20 h 20"/>
                <a:gd name="T4" fmla="*/ 8 w 36"/>
                <a:gd name="T5" fmla="*/ 20 h 20"/>
                <a:gd name="T6" fmla="*/ 0 w 36"/>
                <a:gd name="T7" fmla="*/ 10 h 20"/>
                <a:gd name="T8" fmla="*/ 0 w 36"/>
                <a:gd name="T9" fmla="*/ 10 h 20"/>
                <a:gd name="T10" fmla="*/ 8 w 36"/>
                <a:gd name="T11" fmla="*/ 0 h 20"/>
                <a:gd name="T12" fmla="*/ 28 w 36"/>
                <a:gd name="T13" fmla="*/ 0 h 20"/>
                <a:gd name="T14" fmla="*/ 36 w 3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36" y="10"/>
                  </a:moveTo>
                  <a:cubicBezTo>
                    <a:pt x="36" y="15"/>
                    <a:pt x="33" y="20"/>
                    <a:pt x="28" y="20"/>
                  </a:cubicBezTo>
                  <a:cubicBezTo>
                    <a:pt x="8" y="20"/>
                    <a:pt x="8" y="20"/>
                    <a:pt x="8" y="20"/>
                  </a:cubicBezTo>
                  <a:cubicBezTo>
                    <a:pt x="3" y="20"/>
                    <a:pt x="0" y="15"/>
                    <a:pt x="0" y="10"/>
                  </a:cubicBezTo>
                  <a:cubicBezTo>
                    <a:pt x="0" y="10"/>
                    <a:pt x="0" y="10"/>
                    <a:pt x="0" y="10"/>
                  </a:cubicBezTo>
                  <a:cubicBezTo>
                    <a:pt x="0" y="5"/>
                    <a:pt x="3" y="0"/>
                    <a:pt x="8" y="0"/>
                  </a:cubicBezTo>
                  <a:cubicBezTo>
                    <a:pt x="28" y="0"/>
                    <a:pt x="28" y="0"/>
                    <a:pt x="28" y="0"/>
                  </a:cubicBezTo>
                  <a:cubicBezTo>
                    <a:pt x="33" y="0"/>
                    <a:pt x="36" y="5"/>
                    <a:pt x="36"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4" name="Freeform 346"/>
            <p:cNvSpPr/>
            <p:nvPr/>
          </p:nvSpPr>
          <p:spPr bwMode="auto">
            <a:xfrm>
              <a:off x="1822451" y="4805363"/>
              <a:ext cx="200025" cy="179387"/>
            </a:xfrm>
            <a:custGeom>
              <a:avLst/>
              <a:gdLst>
                <a:gd name="T0" fmla="*/ 74 w 74"/>
                <a:gd name="T1" fmla="*/ 66 h 66"/>
                <a:gd name="T2" fmla="*/ 37 w 74"/>
                <a:gd name="T3" fmla="*/ 0 h 66"/>
                <a:gd name="T4" fmla="*/ 0 w 74"/>
                <a:gd name="T5" fmla="*/ 66 h 66"/>
                <a:gd name="T6" fmla="*/ 74 w 74"/>
                <a:gd name="T7" fmla="*/ 66 h 66"/>
              </a:gdLst>
              <a:ahLst/>
              <a:cxnLst>
                <a:cxn ang="0">
                  <a:pos x="T0" y="T1"/>
                </a:cxn>
                <a:cxn ang="0">
                  <a:pos x="T2" y="T3"/>
                </a:cxn>
                <a:cxn ang="0">
                  <a:pos x="T4" y="T5"/>
                </a:cxn>
                <a:cxn ang="0">
                  <a:pos x="T6" y="T7"/>
                </a:cxn>
              </a:cxnLst>
              <a:rect l="0" t="0" r="r" b="b"/>
              <a:pathLst>
                <a:path w="74" h="66">
                  <a:moveTo>
                    <a:pt x="74" y="66"/>
                  </a:moveTo>
                  <a:cubicBezTo>
                    <a:pt x="72" y="38"/>
                    <a:pt x="65" y="0"/>
                    <a:pt x="37" y="0"/>
                  </a:cubicBezTo>
                  <a:cubicBezTo>
                    <a:pt x="10" y="0"/>
                    <a:pt x="2" y="38"/>
                    <a:pt x="0" y="66"/>
                  </a:cubicBezTo>
                  <a:lnTo>
                    <a:pt x="74" y="6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5" name="Oval 347"/>
            <p:cNvSpPr>
              <a:spLocks noChangeArrowheads="1"/>
            </p:cNvSpPr>
            <p:nvPr/>
          </p:nvSpPr>
          <p:spPr bwMode="auto">
            <a:xfrm>
              <a:off x="1822451" y="4635500"/>
              <a:ext cx="200025" cy="200025"/>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6" name="Oval 348"/>
            <p:cNvSpPr>
              <a:spLocks noChangeArrowheads="1"/>
            </p:cNvSpPr>
            <p:nvPr/>
          </p:nvSpPr>
          <p:spPr bwMode="auto">
            <a:xfrm>
              <a:off x="1857376" y="4713288"/>
              <a:ext cx="30163" cy="30162"/>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7" name="Oval 349"/>
            <p:cNvSpPr>
              <a:spLocks noChangeArrowheads="1"/>
            </p:cNvSpPr>
            <p:nvPr/>
          </p:nvSpPr>
          <p:spPr bwMode="auto">
            <a:xfrm>
              <a:off x="1960563" y="4713288"/>
              <a:ext cx="30163" cy="30162"/>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18" name="Freeform 350"/>
            <p:cNvSpPr/>
            <p:nvPr/>
          </p:nvSpPr>
          <p:spPr bwMode="auto">
            <a:xfrm>
              <a:off x="1884363" y="4759325"/>
              <a:ext cx="76200" cy="38100"/>
            </a:xfrm>
            <a:custGeom>
              <a:avLst/>
              <a:gdLst>
                <a:gd name="T0" fmla="*/ 28 w 28"/>
                <a:gd name="T1" fmla="*/ 0 h 14"/>
                <a:gd name="T2" fmla="*/ 14 w 28"/>
                <a:gd name="T3" fmla="*/ 14 h 14"/>
                <a:gd name="T4" fmla="*/ 0 w 28"/>
                <a:gd name="T5" fmla="*/ 0 h 14"/>
                <a:gd name="T6" fmla="*/ 28 w 28"/>
                <a:gd name="T7" fmla="*/ 0 h 14"/>
              </a:gdLst>
              <a:ahLst/>
              <a:cxnLst>
                <a:cxn ang="0">
                  <a:pos x="T0" y="T1"/>
                </a:cxn>
                <a:cxn ang="0">
                  <a:pos x="T2" y="T3"/>
                </a:cxn>
                <a:cxn ang="0">
                  <a:pos x="T4" y="T5"/>
                </a:cxn>
                <a:cxn ang="0">
                  <a:pos x="T6" y="T7"/>
                </a:cxn>
              </a:cxnLst>
              <a:rect l="0" t="0" r="r" b="b"/>
              <a:pathLst>
                <a:path w="28" h="14">
                  <a:moveTo>
                    <a:pt x="28" y="0"/>
                  </a:moveTo>
                  <a:cubicBezTo>
                    <a:pt x="28" y="8"/>
                    <a:pt x="22" y="14"/>
                    <a:pt x="14" y="14"/>
                  </a:cubicBezTo>
                  <a:cubicBezTo>
                    <a:pt x="6" y="14"/>
                    <a:pt x="0" y="8"/>
                    <a:pt x="0" y="0"/>
                  </a:cubicBezTo>
                  <a:lnTo>
                    <a:pt x="28"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4" name="组合 43"/>
          <p:cNvGrpSpPr/>
          <p:nvPr/>
        </p:nvGrpSpPr>
        <p:grpSpPr>
          <a:xfrm>
            <a:off x="1614912" y="4562289"/>
            <a:ext cx="429359" cy="447481"/>
            <a:chOff x="981076" y="4545013"/>
            <a:chExt cx="488950" cy="509587"/>
          </a:xfrm>
        </p:grpSpPr>
        <p:sp>
          <p:nvSpPr>
            <p:cNvPr id="400" name="Freeform 351"/>
            <p:cNvSpPr/>
            <p:nvPr/>
          </p:nvSpPr>
          <p:spPr bwMode="auto">
            <a:xfrm>
              <a:off x="981076" y="4610100"/>
              <a:ext cx="488950" cy="444500"/>
            </a:xfrm>
            <a:custGeom>
              <a:avLst/>
              <a:gdLst>
                <a:gd name="T0" fmla="*/ 7 w 181"/>
                <a:gd name="T1" fmla="*/ 0 h 164"/>
                <a:gd name="T2" fmla="*/ 0 w 181"/>
                <a:gd name="T3" fmla="*/ 164 h 164"/>
                <a:gd name="T4" fmla="*/ 106 w 181"/>
                <a:gd name="T5" fmla="*/ 164 h 164"/>
                <a:gd name="T6" fmla="*/ 170 w 181"/>
                <a:gd name="T7" fmla="*/ 110 h 164"/>
                <a:gd name="T8" fmla="*/ 175 w 181"/>
                <a:gd name="T9" fmla="*/ 0 h 164"/>
                <a:gd name="T10" fmla="*/ 7 w 181"/>
                <a:gd name="T11" fmla="*/ 0 h 164"/>
              </a:gdLst>
              <a:ahLst/>
              <a:cxnLst>
                <a:cxn ang="0">
                  <a:pos x="T0" y="T1"/>
                </a:cxn>
                <a:cxn ang="0">
                  <a:pos x="T2" y="T3"/>
                </a:cxn>
                <a:cxn ang="0">
                  <a:pos x="T4" y="T5"/>
                </a:cxn>
                <a:cxn ang="0">
                  <a:pos x="T6" y="T7"/>
                </a:cxn>
                <a:cxn ang="0">
                  <a:pos x="T8" y="T9"/>
                </a:cxn>
                <a:cxn ang="0">
                  <a:pos x="T10" y="T11"/>
                </a:cxn>
              </a:cxnLst>
              <a:rect l="0" t="0" r="r" b="b"/>
              <a:pathLst>
                <a:path w="181" h="164">
                  <a:moveTo>
                    <a:pt x="7" y="0"/>
                  </a:moveTo>
                  <a:cubicBezTo>
                    <a:pt x="10" y="61"/>
                    <a:pt x="10" y="103"/>
                    <a:pt x="0" y="164"/>
                  </a:cubicBezTo>
                  <a:cubicBezTo>
                    <a:pt x="106" y="164"/>
                    <a:pt x="106" y="164"/>
                    <a:pt x="106" y="164"/>
                  </a:cubicBezTo>
                  <a:cubicBezTo>
                    <a:pt x="135" y="151"/>
                    <a:pt x="152" y="136"/>
                    <a:pt x="170" y="110"/>
                  </a:cubicBezTo>
                  <a:cubicBezTo>
                    <a:pt x="181" y="85"/>
                    <a:pt x="178" y="43"/>
                    <a:pt x="175" y="0"/>
                  </a:cubicBezTo>
                  <a:lnTo>
                    <a:pt x="7"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1" name="Rectangle 352"/>
            <p:cNvSpPr>
              <a:spLocks noChangeArrowheads="1"/>
            </p:cNvSpPr>
            <p:nvPr/>
          </p:nvSpPr>
          <p:spPr bwMode="auto">
            <a:xfrm>
              <a:off x="1057276" y="4681538"/>
              <a:ext cx="350838"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2" name="Rectangle 353"/>
            <p:cNvSpPr>
              <a:spLocks noChangeArrowheads="1"/>
            </p:cNvSpPr>
            <p:nvPr/>
          </p:nvSpPr>
          <p:spPr bwMode="auto">
            <a:xfrm>
              <a:off x="1057276" y="4756150"/>
              <a:ext cx="350838" cy="6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3" name="Rectangle 354"/>
            <p:cNvSpPr>
              <a:spLocks noChangeArrowheads="1"/>
            </p:cNvSpPr>
            <p:nvPr/>
          </p:nvSpPr>
          <p:spPr bwMode="auto">
            <a:xfrm>
              <a:off x="1057276" y="4832350"/>
              <a:ext cx="350838" cy="6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4" name="Rectangle 355"/>
            <p:cNvSpPr>
              <a:spLocks noChangeArrowheads="1"/>
            </p:cNvSpPr>
            <p:nvPr/>
          </p:nvSpPr>
          <p:spPr bwMode="auto">
            <a:xfrm>
              <a:off x="1046163" y="4908550"/>
              <a:ext cx="350838" cy="476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5" name="Rectangle 356"/>
            <p:cNvSpPr>
              <a:spLocks noChangeArrowheads="1"/>
            </p:cNvSpPr>
            <p:nvPr/>
          </p:nvSpPr>
          <p:spPr bwMode="auto">
            <a:xfrm>
              <a:off x="1030288" y="4986338"/>
              <a:ext cx="277813" cy="3175"/>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6" name="Freeform 357"/>
            <p:cNvSpPr/>
            <p:nvPr/>
          </p:nvSpPr>
          <p:spPr bwMode="auto">
            <a:xfrm>
              <a:off x="1258888" y="4886325"/>
              <a:ext cx="182563" cy="168275"/>
            </a:xfrm>
            <a:custGeom>
              <a:avLst/>
              <a:gdLst>
                <a:gd name="T0" fmla="*/ 67 w 67"/>
                <a:gd name="T1" fmla="*/ 8 h 62"/>
                <a:gd name="T2" fmla="*/ 1 w 67"/>
                <a:gd name="T3" fmla="*/ 0 h 62"/>
                <a:gd name="T4" fmla="*/ 3 w 67"/>
                <a:gd name="T5" fmla="*/ 62 h 62"/>
                <a:gd name="T6" fmla="*/ 67 w 67"/>
                <a:gd name="T7" fmla="*/ 8 h 62"/>
              </a:gdLst>
              <a:ahLst/>
              <a:cxnLst>
                <a:cxn ang="0">
                  <a:pos x="T0" y="T1"/>
                </a:cxn>
                <a:cxn ang="0">
                  <a:pos x="T2" y="T3"/>
                </a:cxn>
                <a:cxn ang="0">
                  <a:pos x="T4" y="T5"/>
                </a:cxn>
                <a:cxn ang="0">
                  <a:pos x="T6" y="T7"/>
                </a:cxn>
              </a:cxnLst>
              <a:rect l="0" t="0" r="r" b="b"/>
              <a:pathLst>
                <a:path w="67" h="62">
                  <a:moveTo>
                    <a:pt x="67" y="8"/>
                  </a:moveTo>
                  <a:cubicBezTo>
                    <a:pt x="53" y="17"/>
                    <a:pt x="11" y="13"/>
                    <a:pt x="1" y="0"/>
                  </a:cubicBezTo>
                  <a:cubicBezTo>
                    <a:pt x="0" y="17"/>
                    <a:pt x="0" y="42"/>
                    <a:pt x="3" y="62"/>
                  </a:cubicBezTo>
                  <a:cubicBezTo>
                    <a:pt x="32" y="49"/>
                    <a:pt x="49" y="34"/>
                    <a:pt x="67" y="8"/>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407" name="Freeform 358"/>
            <p:cNvSpPr/>
            <p:nvPr/>
          </p:nvSpPr>
          <p:spPr bwMode="auto">
            <a:xfrm>
              <a:off x="1176338" y="4545013"/>
              <a:ext cx="88900" cy="136525"/>
            </a:xfrm>
            <a:custGeom>
              <a:avLst/>
              <a:gdLst>
                <a:gd name="T0" fmla="*/ 56 w 56"/>
                <a:gd name="T1" fmla="*/ 86 h 86"/>
                <a:gd name="T2" fmla="*/ 42 w 56"/>
                <a:gd name="T3" fmla="*/ 69 h 86"/>
                <a:gd name="T4" fmla="*/ 29 w 56"/>
                <a:gd name="T5" fmla="*/ 86 h 86"/>
                <a:gd name="T6" fmla="*/ 13 w 56"/>
                <a:gd name="T7" fmla="*/ 69 h 86"/>
                <a:gd name="T8" fmla="*/ 0 w 56"/>
                <a:gd name="T9" fmla="*/ 86 h 86"/>
                <a:gd name="T10" fmla="*/ 0 w 56"/>
                <a:gd name="T11" fmla="*/ 0 h 86"/>
                <a:gd name="T12" fmla="*/ 56 w 56"/>
                <a:gd name="T13" fmla="*/ 0 h 86"/>
                <a:gd name="T14" fmla="*/ 56 w 56"/>
                <a:gd name="T15" fmla="*/ 8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86">
                  <a:moveTo>
                    <a:pt x="56" y="86"/>
                  </a:moveTo>
                  <a:lnTo>
                    <a:pt x="42" y="69"/>
                  </a:lnTo>
                  <a:lnTo>
                    <a:pt x="29" y="86"/>
                  </a:lnTo>
                  <a:lnTo>
                    <a:pt x="13" y="69"/>
                  </a:lnTo>
                  <a:lnTo>
                    <a:pt x="0" y="86"/>
                  </a:lnTo>
                  <a:lnTo>
                    <a:pt x="0" y="0"/>
                  </a:lnTo>
                  <a:lnTo>
                    <a:pt x="56" y="0"/>
                  </a:lnTo>
                  <a:lnTo>
                    <a:pt x="56" y="8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5" name="组合 44"/>
          <p:cNvGrpSpPr/>
          <p:nvPr/>
        </p:nvGrpSpPr>
        <p:grpSpPr>
          <a:xfrm>
            <a:off x="10163063" y="3950313"/>
            <a:ext cx="416813" cy="446088"/>
            <a:chOff x="8429626" y="3868738"/>
            <a:chExt cx="474663" cy="508000"/>
          </a:xfrm>
        </p:grpSpPr>
        <p:sp>
          <p:nvSpPr>
            <p:cNvPr id="380" name="Freeform 359"/>
            <p:cNvSpPr/>
            <p:nvPr/>
          </p:nvSpPr>
          <p:spPr bwMode="auto">
            <a:xfrm>
              <a:off x="8429626" y="3868738"/>
              <a:ext cx="474663" cy="373062"/>
            </a:xfrm>
            <a:custGeom>
              <a:avLst/>
              <a:gdLst>
                <a:gd name="T0" fmla="*/ 173 w 175"/>
                <a:gd name="T1" fmla="*/ 31 h 138"/>
                <a:gd name="T2" fmla="*/ 160 w 175"/>
                <a:gd name="T3" fmla="*/ 33 h 138"/>
                <a:gd name="T4" fmla="*/ 172 w 175"/>
                <a:gd name="T5" fmla="*/ 0 h 138"/>
                <a:gd name="T6" fmla="*/ 76 w 175"/>
                <a:gd name="T7" fmla="*/ 11 h 138"/>
                <a:gd name="T8" fmla="*/ 8 w 175"/>
                <a:gd name="T9" fmla="*/ 66 h 138"/>
                <a:gd name="T10" fmla="*/ 5 w 175"/>
                <a:gd name="T11" fmla="*/ 57 h 138"/>
                <a:gd name="T12" fmla="*/ 6 w 175"/>
                <a:gd name="T13" fmla="*/ 70 h 138"/>
                <a:gd name="T14" fmla="*/ 0 w 175"/>
                <a:gd name="T15" fmla="*/ 71 h 138"/>
                <a:gd name="T16" fmla="*/ 6 w 175"/>
                <a:gd name="T17" fmla="*/ 74 h 138"/>
                <a:gd name="T18" fmla="*/ 14 w 175"/>
                <a:gd name="T19" fmla="*/ 118 h 138"/>
                <a:gd name="T20" fmla="*/ 29 w 175"/>
                <a:gd name="T21" fmla="*/ 138 h 138"/>
                <a:gd name="T22" fmla="*/ 135 w 175"/>
                <a:gd name="T23" fmla="*/ 134 h 138"/>
                <a:gd name="T24" fmla="*/ 149 w 175"/>
                <a:gd name="T25" fmla="*/ 114 h 138"/>
                <a:gd name="T26" fmla="*/ 156 w 175"/>
                <a:gd name="T27" fmla="*/ 57 h 138"/>
                <a:gd name="T28" fmla="*/ 173 w 175"/>
                <a:gd name="T29"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 h="138">
                  <a:moveTo>
                    <a:pt x="173" y="31"/>
                  </a:moveTo>
                  <a:cubicBezTo>
                    <a:pt x="169" y="38"/>
                    <a:pt x="160" y="33"/>
                    <a:pt x="160" y="33"/>
                  </a:cubicBezTo>
                  <a:cubicBezTo>
                    <a:pt x="175" y="23"/>
                    <a:pt x="172" y="0"/>
                    <a:pt x="172" y="0"/>
                  </a:cubicBezTo>
                  <a:cubicBezTo>
                    <a:pt x="166" y="20"/>
                    <a:pt x="146" y="15"/>
                    <a:pt x="76" y="11"/>
                  </a:cubicBezTo>
                  <a:cubicBezTo>
                    <a:pt x="19" y="8"/>
                    <a:pt x="9" y="51"/>
                    <a:pt x="8" y="66"/>
                  </a:cubicBezTo>
                  <a:cubicBezTo>
                    <a:pt x="7" y="64"/>
                    <a:pt x="5" y="61"/>
                    <a:pt x="5" y="57"/>
                  </a:cubicBezTo>
                  <a:cubicBezTo>
                    <a:pt x="5" y="57"/>
                    <a:pt x="5" y="65"/>
                    <a:pt x="6" y="70"/>
                  </a:cubicBezTo>
                  <a:cubicBezTo>
                    <a:pt x="5" y="70"/>
                    <a:pt x="3" y="70"/>
                    <a:pt x="0" y="71"/>
                  </a:cubicBezTo>
                  <a:cubicBezTo>
                    <a:pt x="0" y="71"/>
                    <a:pt x="5" y="72"/>
                    <a:pt x="6" y="74"/>
                  </a:cubicBezTo>
                  <a:cubicBezTo>
                    <a:pt x="1" y="94"/>
                    <a:pt x="10" y="114"/>
                    <a:pt x="14" y="118"/>
                  </a:cubicBezTo>
                  <a:cubicBezTo>
                    <a:pt x="23" y="130"/>
                    <a:pt x="29" y="138"/>
                    <a:pt x="29" y="138"/>
                  </a:cubicBezTo>
                  <a:cubicBezTo>
                    <a:pt x="135" y="134"/>
                    <a:pt x="135" y="134"/>
                    <a:pt x="135" y="134"/>
                  </a:cubicBezTo>
                  <a:cubicBezTo>
                    <a:pt x="135" y="134"/>
                    <a:pt x="143" y="127"/>
                    <a:pt x="149" y="114"/>
                  </a:cubicBezTo>
                  <a:cubicBezTo>
                    <a:pt x="154" y="102"/>
                    <a:pt x="162" y="81"/>
                    <a:pt x="156" y="57"/>
                  </a:cubicBezTo>
                  <a:cubicBezTo>
                    <a:pt x="166" y="50"/>
                    <a:pt x="173" y="31"/>
                    <a:pt x="173" y="3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1" name="Freeform 360"/>
            <p:cNvSpPr/>
            <p:nvPr/>
          </p:nvSpPr>
          <p:spPr bwMode="auto">
            <a:xfrm>
              <a:off x="8440738" y="4154488"/>
              <a:ext cx="42863" cy="92075"/>
            </a:xfrm>
            <a:custGeom>
              <a:avLst/>
              <a:gdLst>
                <a:gd name="T0" fmla="*/ 0 w 16"/>
                <a:gd name="T1" fmla="*/ 17 h 34"/>
                <a:gd name="T2" fmla="*/ 16 w 16"/>
                <a:gd name="T3" fmla="*/ 33 h 34"/>
                <a:gd name="T4" fmla="*/ 16 w 16"/>
                <a:gd name="T5" fmla="*/ 0 h 34"/>
                <a:gd name="T6" fmla="*/ 0 w 16"/>
                <a:gd name="T7" fmla="*/ 17 h 34"/>
              </a:gdLst>
              <a:ahLst/>
              <a:cxnLst>
                <a:cxn ang="0">
                  <a:pos x="T0" y="T1"/>
                </a:cxn>
                <a:cxn ang="0">
                  <a:pos x="T2" y="T3"/>
                </a:cxn>
                <a:cxn ang="0">
                  <a:pos x="T4" y="T5"/>
                </a:cxn>
                <a:cxn ang="0">
                  <a:pos x="T6" y="T7"/>
                </a:cxn>
              </a:cxnLst>
              <a:rect l="0" t="0" r="r" b="b"/>
              <a:pathLst>
                <a:path w="16" h="34">
                  <a:moveTo>
                    <a:pt x="0" y="17"/>
                  </a:moveTo>
                  <a:cubicBezTo>
                    <a:pt x="1" y="34"/>
                    <a:pt x="16" y="33"/>
                    <a:pt x="16" y="33"/>
                  </a:cubicBezTo>
                  <a:cubicBezTo>
                    <a:pt x="16" y="0"/>
                    <a:pt x="16" y="0"/>
                    <a:pt x="16" y="0"/>
                  </a:cubicBezTo>
                  <a:cubicBezTo>
                    <a:pt x="16" y="0"/>
                    <a:pt x="0" y="0"/>
                    <a:pt x="0" y="17"/>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2" name="Freeform 361"/>
            <p:cNvSpPr/>
            <p:nvPr/>
          </p:nvSpPr>
          <p:spPr bwMode="auto">
            <a:xfrm>
              <a:off x="8820151" y="4141788"/>
              <a:ext cx="46038" cy="92075"/>
            </a:xfrm>
            <a:custGeom>
              <a:avLst/>
              <a:gdLst>
                <a:gd name="T0" fmla="*/ 0 w 17"/>
                <a:gd name="T1" fmla="*/ 1 h 34"/>
                <a:gd name="T2" fmla="*/ 2 w 17"/>
                <a:gd name="T3" fmla="*/ 34 h 34"/>
                <a:gd name="T4" fmla="*/ 17 w 17"/>
                <a:gd name="T5" fmla="*/ 17 h 34"/>
                <a:gd name="T6" fmla="*/ 0 w 17"/>
                <a:gd name="T7" fmla="*/ 1 h 34"/>
              </a:gdLst>
              <a:ahLst/>
              <a:cxnLst>
                <a:cxn ang="0">
                  <a:pos x="T0" y="T1"/>
                </a:cxn>
                <a:cxn ang="0">
                  <a:pos x="T2" y="T3"/>
                </a:cxn>
                <a:cxn ang="0">
                  <a:pos x="T4" y="T5"/>
                </a:cxn>
                <a:cxn ang="0">
                  <a:pos x="T6" y="T7"/>
                </a:cxn>
              </a:cxnLst>
              <a:rect l="0" t="0" r="r" b="b"/>
              <a:pathLst>
                <a:path w="17" h="34">
                  <a:moveTo>
                    <a:pt x="0" y="1"/>
                  </a:moveTo>
                  <a:cubicBezTo>
                    <a:pt x="2" y="34"/>
                    <a:pt x="2" y="34"/>
                    <a:pt x="2" y="34"/>
                  </a:cubicBezTo>
                  <a:cubicBezTo>
                    <a:pt x="2" y="34"/>
                    <a:pt x="17" y="34"/>
                    <a:pt x="17" y="17"/>
                  </a:cubicBezTo>
                  <a:cubicBezTo>
                    <a:pt x="16" y="0"/>
                    <a:pt x="0" y="1"/>
                    <a:pt x="0" y="1"/>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3" name="Freeform 362"/>
            <p:cNvSpPr/>
            <p:nvPr/>
          </p:nvSpPr>
          <p:spPr bwMode="auto">
            <a:xfrm>
              <a:off x="8475663" y="4014788"/>
              <a:ext cx="357188" cy="361950"/>
            </a:xfrm>
            <a:custGeom>
              <a:avLst/>
              <a:gdLst>
                <a:gd name="T0" fmla="*/ 34 w 132"/>
                <a:gd name="T1" fmla="*/ 0 h 134"/>
                <a:gd name="T2" fmla="*/ 1 w 132"/>
                <a:gd name="T3" fmla="*/ 27 h 134"/>
                <a:gd name="T4" fmla="*/ 6 w 132"/>
                <a:gd name="T5" fmla="*/ 113 h 134"/>
                <a:gd name="T6" fmla="*/ 67 w 132"/>
                <a:gd name="T7" fmla="*/ 134 h 134"/>
                <a:gd name="T8" fmla="*/ 127 w 132"/>
                <a:gd name="T9" fmla="*/ 107 h 134"/>
                <a:gd name="T10" fmla="*/ 125 w 132"/>
                <a:gd name="T11" fmla="*/ 12 h 134"/>
                <a:gd name="T12" fmla="*/ 34 w 132"/>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32" h="134">
                  <a:moveTo>
                    <a:pt x="34" y="0"/>
                  </a:moveTo>
                  <a:cubicBezTo>
                    <a:pt x="29" y="20"/>
                    <a:pt x="1" y="26"/>
                    <a:pt x="1" y="27"/>
                  </a:cubicBezTo>
                  <a:cubicBezTo>
                    <a:pt x="0" y="57"/>
                    <a:pt x="0" y="104"/>
                    <a:pt x="6" y="113"/>
                  </a:cubicBezTo>
                  <a:cubicBezTo>
                    <a:pt x="15" y="127"/>
                    <a:pt x="41" y="134"/>
                    <a:pt x="67" y="134"/>
                  </a:cubicBezTo>
                  <a:cubicBezTo>
                    <a:pt x="93" y="133"/>
                    <a:pt x="120" y="123"/>
                    <a:pt x="127" y="107"/>
                  </a:cubicBezTo>
                  <a:cubicBezTo>
                    <a:pt x="132" y="95"/>
                    <a:pt x="128" y="41"/>
                    <a:pt x="125" y="12"/>
                  </a:cubicBezTo>
                  <a:cubicBezTo>
                    <a:pt x="89" y="22"/>
                    <a:pt x="34" y="0"/>
                    <a:pt x="34"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4" name="Freeform 363"/>
            <p:cNvSpPr/>
            <p:nvPr/>
          </p:nvSpPr>
          <p:spPr bwMode="auto">
            <a:xfrm>
              <a:off x="8556626" y="4256088"/>
              <a:ext cx="187325" cy="85725"/>
            </a:xfrm>
            <a:custGeom>
              <a:avLst/>
              <a:gdLst>
                <a:gd name="T0" fmla="*/ 67 w 69"/>
                <a:gd name="T1" fmla="*/ 0 h 32"/>
                <a:gd name="T2" fmla="*/ 36 w 69"/>
                <a:gd name="T3" fmla="*/ 0 h 32"/>
                <a:gd name="T4" fmla="*/ 34 w 69"/>
                <a:gd name="T5" fmla="*/ 0 h 32"/>
                <a:gd name="T6" fmla="*/ 2 w 69"/>
                <a:gd name="T7" fmla="*/ 0 h 32"/>
                <a:gd name="T8" fmla="*/ 6 w 69"/>
                <a:gd name="T9" fmla="*/ 22 h 32"/>
                <a:gd name="T10" fmla="*/ 35 w 69"/>
                <a:gd name="T11" fmla="*/ 32 h 32"/>
                <a:gd name="T12" fmla="*/ 63 w 69"/>
                <a:gd name="T13" fmla="*/ 22 h 32"/>
                <a:gd name="T14" fmla="*/ 67 w 69"/>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32">
                  <a:moveTo>
                    <a:pt x="67" y="0"/>
                  </a:moveTo>
                  <a:cubicBezTo>
                    <a:pt x="36" y="0"/>
                    <a:pt x="36" y="0"/>
                    <a:pt x="36" y="0"/>
                  </a:cubicBezTo>
                  <a:cubicBezTo>
                    <a:pt x="34" y="0"/>
                    <a:pt x="34" y="0"/>
                    <a:pt x="34" y="0"/>
                  </a:cubicBezTo>
                  <a:cubicBezTo>
                    <a:pt x="2" y="0"/>
                    <a:pt x="2" y="0"/>
                    <a:pt x="2" y="0"/>
                  </a:cubicBezTo>
                  <a:cubicBezTo>
                    <a:pt x="2" y="0"/>
                    <a:pt x="0" y="17"/>
                    <a:pt x="6" y="22"/>
                  </a:cubicBezTo>
                  <a:cubicBezTo>
                    <a:pt x="11" y="27"/>
                    <a:pt x="22" y="31"/>
                    <a:pt x="35" y="32"/>
                  </a:cubicBezTo>
                  <a:cubicBezTo>
                    <a:pt x="47" y="32"/>
                    <a:pt x="59" y="27"/>
                    <a:pt x="63" y="22"/>
                  </a:cubicBezTo>
                  <a:cubicBezTo>
                    <a:pt x="69" y="17"/>
                    <a:pt x="67" y="0"/>
                    <a:pt x="67" y="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5" name="Freeform 364"/>
            <p:cNvSpPr/>
            <p:nvPr/>
          </p:nvSpPr>
          <p:spPr bwMode="auto">
            <a:xfrm>
              <a:off x="8567738" y="4256088"/>
              <a:ext cx="165100" cy="23812"/>
            </a:xfrm>
            <a:custGeom>
              <a:avLst/>
              <a:gdLst>
                <a:gd name="T0" fmla="*/ 61 w 61"/>
                <a:gd name="T1" fmla="*/ 0 h 9"/>
                <a:gd name="T2" fmla="*/ 32 w 61"/>
                <a:gd name="T3" fmla="*/ 0 h 9"/>
                <a:gd name="T4" fmla="*/ 30 w 61"/>
                <a:gd name="T5" fmla="*/ 0 h 9"/>
                <a:gd name="T6" fmla="*/ 0 w 61"/>
                <a:gd name="T7" fmla="*/ 0 h 9"/>
                <a:gd name="T8" fmla="*/ 0 w 61"/>
                <a:gd name="T9" fmla="*/ 5 h 9"/>
                <a:gd name="T10" fmla="*/ 4 w 61"/>
                <a:gd name="T11" fmla="*/ 9 h 9"/>
                <a:gd name="T12" fmla="*/ 58 w 61"/>
                <a:gd name="T13" fmla="*/ 9 h 9"/>
                <a:gd name="T14" fmla="*/ 61 w 61"/>
                <a:gd name="T15" fmla="*/ 5 h 9"/>
                <a:gd name="T16" fmla="*/ 61 w 61"/>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9">
                  <a:moveTo>
                    <a:pt x="61" y="0"/>
                  </a:moveTo>
                  <a:cubicBezTo>
                    <a:pt x="32" y="0"/>
                    <a:pt x="32" y="0"/>
                    <a:pt x="32" y="0"/>
                  </a:cubicBezTo>
                  <a:cubicBezTo>
                    <a:pt x="30" y="0"/>
                    <a:pt x="30" y="0"/>
                    <a:pt x="30" y="0"/>
                  </a:cubicBezTo>
                  <a:cubicBezTo>
                    <a:pt x="0" y="0"/>
                    <a:pt x="0" y="0"/>
                    <a:pt x="0" y="0"/>
                  </a:cubicBezTo>
                  <a:cubicBezTo>
                    <a:pt x="0" y="5"/>
                    <a:pt x="0" y="5"/>
                    <a:pt x="0" y="5"/>
                  </a:cubicBezTo>
                  <a:cubicBezTo>
                    <a:pt x="0" y="7"/>
                    <a:pt x="2" y="9"/>
                    <a:pt x="4" y="9"/>
                  </a:cubicBezTo>
                  <a:cubicBezTo>
                    <a:pt x="58" y="9"/>
                    <a:pt x="58" y="9"/>
                    <a:pt x="58" y="9"/>
                  </a:cubicBezTo>
                  <a:cubicBezTo>
                    <a:pt x="60" y="9"/>
                    <a:pt x="61" y="7"/>
                    <a:pt x="61" y="5"/>
                  </a:cubicBezTo>
                  <a:lnTo>
                    <a:pt x="61"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6" name="Freeform 365"/>
            <p:cNvSpPr/>
            <p:nvPr/>
          </p:nvSpPr>
          <p:spPr bwMode="auto">
            <a:xfrm>
              <a:off x="8578851" y="4321175"/>
              <a:ext cx="142875" cy="20637"/>
            </a:xfrm>
            <a:custGeom>
              <a:avLst/>
              <a:gdLst>
                <a:gd name="T0" fmla="*/ 0 w 53"/>
                <a:gd name="T1" fmla="*/ 0 h 8"/>
                <a:gd name="T2" fmla="*/ 27 w 53"/>
                <a:gd name="T3" fmla="*/ 8 h 8"/>
                <a:gd name="T4" fmla="*/ 53 w 53"/>
                <a:gd name="T5" fmla="*/ 0 h 8"/>
                <a:gd name="T6" fmla="*/ 0 w 53"/>
                <a:gd name="T7" fmla="*/ 0 h 8"/>
              </a:gdLst>
              <a:ahLst/>
              <a:cxnLst>
                <a:cxn ang="0">
                  <a:pos x="T0" y="T1"/>
                </a:cxn>
                <a:cxn ang="0">
                  <a:pos x="T2" y="T3"/>
                </a:cxn>
                <a:cxn ang="0">
                  <a:pos x="T4" y="T5"/>
                </a:cxn>
                <a:cxn ang="0">
                  <a:pos x="T6" y="T7"/>
                </a:cxn>
              </a:cxnLst>
              <a:rect l="0" t="0" r="r" b="b"/>
              <a:pathLst>
                <a:path w="53" h="8">
                  <a:moveTo>
                    <a:pt x="0" y="0"/>
                  </a:moveTo>
                  <a:cubicBezTo>
                    <a:pt x="6" y="4"/>
                    <a:pt x="15" y="8"/>
                    <a:pt x="27" y="8"/>
                  </a:cubicBezTo>
                  <a:cubicBezTo>
                    <a:pt x="37" y="8"/>
                    <a:pt x="48" y="4"/>
                    <a:pt x="53"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7" name="Freeform 366"/>
            <p:cNvSpPr/>
            <p:nvPr/>
          </p:nvSpPr>
          <p:spPr bwMode="auto">
            <a:xfrm>
              <a:off x="8578851" y="4321175"/>
              <a:ext cx="142875" cy="20637"/>
            </a:xfrm>
            <a:custGeom>
              <a:avLst/>
              <a:gdLst>
                <a:gd name="T0" fmla="*/ 0 w 53"/>
                <a:gd name="T1" fmla="*/ 0 h 8"/>
                <a:gd name="T2" fmla="*/ 27 w 53"/>
                <a:gd name="T3" fmla="*/ 8 h 8"/>
                <a:gd name="T4" fmla="*/ 53 w 53"/>
                <a:gd name="T5" fmla="*/ 0 h 8"/>
                <a:gd name="T6" fmla="*/ 0 w 53"/>
                <a:gd name="T7" fmla="*/ 0 h 8"/>
              </a:gdLst>
              <a:ahLst/>
              <a:cxnLst>
                <a:cxn ang="0">
                  <a:pos x="T0" y="T1"/>
                </a:cxn>
                <a:cxn ang="0">
                  <a:pos x="T2" y="T3"/>
                </a:cxn>
                <a:cxn ang="0">
                  <a:pos x="T4" y="T5"/>
                </a:cxn>
                <a:cxn ang="0">
                  <a:pos x="T6" y="T7"/>
                </a:cxn>
              </a:cxnLst>
              <a:rect l="0" t="0" r="r" b="b"/>
              <a:pathLst>
                <a:path w="53" h="8">
                  <a:moveTo>
                    <a:pt x="0" y="0"/>
                  </a:moveTo>
                  <a:cubicBezTo>
                    <a:pt x="6" y="4"/>
                    <a:pt x="15" y="8"/>
                    <a:pt x="27" y="8"/>
                  </a:cubicBezTo>
                  <a:cubicBezTo>
                    <a:pt x="37" y="8"/>
                    <a:pt x="48" y="4"/>
                    <a:pt x="53"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8" name="Freeform 367"/>
            <p:cNvSpPr/>
            <p:nvPr/>
          </p:nvSpPr>
          <p:spPr bwMode="auto">
            <a:xfrm>
              <a:off x="8578851" y="4321175"/>
              <a:ext cx="142875" cy="20637"/>
            </a:xfrm>
            <a:custGeom>
              <a:avLst/>
              <a:gdLst>
                <a:gd name="T0" fmla="*/ 27 w 53"/>
                <a:gd name="T1" fmla="*/ 7 h 8"/>
                <a:gd name="T2" fmla="*/ 2 w 53"/>
                <a:gd name="T3" fmla="*/ 0 h 8"/>
                <a:gd name="T4" fmla="*/ 0 w 53"/>
                <a:gd name="T5" fmla="*/ 0 h 8"/>
                <a:gd name="T6" fmla="*/ 27 w 53"/>
                <a:gd name="T7" fmla="*/ 8 h 8"/>
                <a:gd name="T8" fmla="*/ 53 w 53"/>
                <a:gd name="T9" fmla="*/ 0 h 8"/>
                <a:gd name="T10" fmla="*/ 51 w 53"/>
                <a:gd name="T11" fmla="*/ 0 h 8"/>
                <a:gd name="T12" fmla="*/ 27 w 5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3" h="8">
                  <a:moveTo>
                    <a:pt x="27" y="7"/>
                  </a:moveTo>
                  <a:cubicBezTo>
                    <a:pt x="16" y="7"/>
                    <a:pt x="7" y="3"/>
                    <a:pt x="2" y="0"/>
                  </a:cubicBezTo>
                  <a:cubicBezTo>
                    <a:pt x="0" y="0"/>
                    <a:pt x="0" y="0"/>
                    <a:pt x="0" y="0"/>
                  </a:cubicBezTo>
                  <a:cubicBezTo>
                    <a:pt x="6" y="4"/>
                    <a:pt x="15" y="8"/>
                    <a:pt x="27" y="8"/>
                  </a:cubicBezTo>
                  <a:cubicBezTo>
                    <a:pt x="37" y="8"/>
                    <a:pt x="48" y="4"/>
                    <a:pt x="53" y="0"/>
                  </a:cubicBezTo>
                  <a:cubicBezTo>
                    <a:pt x="51" y="0"/>
                    <a:pt x="51" y="0"/>
                    <a:pt x="51" y="0"/>
                  </a:cubicBezTo>
                  <a:cubicBezTo>
                    <a:pt x="46" y="4"/>
                    <a:pt x="36" y="7"/>
                    <a:pt x="27" y="7"/>
                  </a:cubicBezTo>
                  <a:close/>
                </a:path>
              </a:pathLst>
            </a:custGeom>
            <a:solidFill>
              <a:srgbClr val="E2E2E3"/>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89" name="Freeform 368"/>
            <p:cNvSpPr/>
            <p:nvPr/>
          </p:nvSpPr>
          <p:spPr bwMode="auto">
            <a:xfrm>
              <a:off x="8505826" y="4141788"/>
              <a:ext cx="84138" cy="92075"/>
            </a:xfrm>
            <a:custGeom>
              <a:avLst/>
              <a:gdLst>
                <a:gd name="T0" fmla="*/ 31 w 31"/>
                <a:gd name="T1" fmla="*/ 16 h 34"/>
                <a:gd name="T2" fmla="*/ 16 w 31"/>
                <a:gd name="T3" fmla="*/ 33 h 34"/>
                <a:gd name="T4" fmla="*/ 0 w 31"/>
                <a:gd name="T5" fmla="*/ 17 h 34"/>
                <a:gd name="T6" fmla="*/ 15 w 31"/>
                <a:gd name="T7" fmla="*/ 0 h 34"/>
                <a:gd name="T8" fmla="*/ 31 w 31"/>
                <a:gd name="T9" fmla="*/ 16 h 34"/>
              </a:gdLst>
              <a:ahLst/>
              <a:cxnLst>
                <a:cxn ang="0">
                  <a:pos x="T0" y="T1"/>
                </a:cxn>
                <a:cxn ang="0">
                  <a:pos x="T2" y="T3"/>
                </a:cxn>
                <a:cxn ang="0">
                  <a:pos x="T4" y="T5"/>
                </a:cxn>
                <a:cxn ang="0">
                  <a:pos x="T6" y="T7"/>
                </a:cxn>
                <a:cxn ang="0">
                  <a:pos x="T8" y="T9"/>
                </a:cxn>
              </a:cxnLst>
              <a:rect l="0" t="0" r="r" b="b"/>
              <a:pathLst>
                <a:path w="31" h="34">
                  <a:moveTo>
                    <a:pt x="31" y="16"/>
                  </a:moveTo>
                  <a:cubicBezTo>
                    <a:pt x="31" y="25"/>
                    <a:pt x="24" y="33"/>
                    <a:pt x="16" y="33"/>
                  </a:cubicBezTo>
                  <a:cubicBezTo>
                    <a:pt x="8" y="34"/>
                    <a:pt x="1" y="26"/>
                    <a:pt x="0" y="17"/>
                  </a:cubicBezTo>
                  <a:cubicBezTo>
                    <a:pt x="0" y="8"/>
                    <a:pt x="7" y="0"/>
                    <a:pt x="15" y="0"/>
                  </a:cubicBezTo>
                  <a:cubicBezTo>
                    <a:pt x="23" y="0"/>
                    <a:pt x="30" y="7"/>
                    <a:pt x="31" y="16"/>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90" name="Freeform 369"/>
            <p:cNvSpPr/>
            <p:nvPr/>
          </p:nvSpPr>
          <p:spPr bwMode="auto">
            <a:xfrm>
              <a:off x="8520113" y="4154488"/>
              <a:ext cx="55563" cy="63500"/>
            </a:xfrm>
            <a:custGeom>
              <a:avLst/>
              <a:gdLst>
                <a:gd name="T0" fmla="*/ 21 w 21"/>
                <a:gd name="T1" fmla="*/ 11 h 23"/>
                <a:gd name="T2" fmla="*/ 11 w 21"/>
                <a:gd name="T3" fmla="*/ 23 h 23"/>
                <a:gd name="T4" fmla="*/ 0 w 21"/>
                <a:gd name="T5" fmla="*/ 12 h 23"/>
                <a:gd name="T6" fmla="*/ 10 w 21"/>
                <a:gd name="T7" fmla="*/ 0 h 23"/>
                <a:gd name="T8" fmla="*/ 21 w 21"/>
                <a:gd name="T9" fmla="*/ 11 h 23"/>
              </a:gdLst>
              <a:ahLst/>
              <a:cxnLst>
                <a:cxn ang="0">
                  <a:pos x="T0" y="T1"/>
                </a:cxn>
                <a:cxn ang="0">
                  <a:pos x="T2" y="T3"/>
                </a:cxn>
                <a:cxn ang="0">
                  <a:pos x="T4" y="T5"/>
                </a:cxn>
                <a:cxn ang="0">
                  <a:pos x="T6" y="T7"/>
                </a:cxn>
                <a:cxn ang="0">
                  <a:pos x="T8" y="T9"/>
                </a:cxn>
              </a:cxnLst>
              <a:rect l="0" t="0" r="r" b="b"/>
              <a:pathLst>
                <a:path w="21" h="23">
                  <a:moveTo>
                    <a:pt x="21" y="11"/>
                  </a:moveTo>
                  <a:cubicBezTo>
                    <a:pt x="21" y="17"/>
                    <a:pt x="17" y="23"/>
                    <a:pt x="11" y="23"/>
                  </a:cubicBezTo>
                  <a:cubicBezTo>
                    <a:pt x="5" y="23"/>
                    <a:pt x="1" y="18"/>
                    <a:pt x="0" y="12"/>
                  </a:cubicBezTo>
                  <a:cubicBezTo>
                    <a:pt x="0" y="6"/>
                    <a:pt x="5" y="1"/>
                    <a:pt x="10" y="0"/>
                  </a:cubicBezTo>
                  <a:cubicBezTo>
                    <a:pt x="16" y="0"/>
                    <a:pt x="20" y="5"/>
                    <a:pt x="21" y="1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391" name="Picture 37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539163" y="4154488"/>
              <a:ext cx="41275" cy="4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2" name="Picture 37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543926" y="4176713"/>
              <a:ext cx="33338" cy="3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3" name="Freeform 372"/>
            <p:cNvSpPr/>
            <p:nvPr/>
          </p:nvSpPr>
          <p:spPr bwMode="auto">
            <a:xfrm>
              <a:off x="8709026" y="4133850"/>
              <a:ext cx="84138" cy="92075"/>
            </a:xfrm>
            <a:custGeom>
              <a:avLst/>
              <a:gdLst>
                <a:gd name="T0" fmla="*/ 31 w 31"/>
                <a:gd name="T1" fmla="*/ 17 h 34"/>
                <a:gd name="T2" fmla="*/ 16 w 31"/>
                <a:gd name="T3" fmla="*/ 34 h 34"/>
                <a:gd name="T4" fmla="*/ 1 w 31"/>
                <a:gd name="T5" fmla="*/ 18 h 34"/>
                <a:gd name="T6" fmla="*/ 15 w 31"/>
                <a:gd name="T7" fmla="*/ 0 h 34"/>
                <a:gd name="T8" fmla="*/ 31 w 31"/>
                <a:gd name="T9" fmla="*/ 17 h 34"/>
              </a:gdLst>
              <a:ahLst/>
              <a:cxnLst>
                <a:cxn ang="0">
                  <a:pos x="T0" y="T1"/>
                </a:cxn>
                <a:cxn ang="0">
                  <a:pos x="T2" y="T3"/>
                </a:cxn>
                <a:cxn ang="0">
                  <a:pos x="T4" y="T5"/>
                </a:cxn>
                <a:cxn ang="0">
                  <a:pos x="T6" y="T7"/>
                </a:cxn>
                <a:cxn ang="0">
                  <a:pos x="T8" y="T9"/>
                </a:cxn>
              </a:cxnLst>
              <a:rect l="0" t="0" r="r" b="b"/>
              <a:pathLst>
                <a:path w="31" h="34">
                  <a:moveTo>
                    <a:pt x="31" y="17"/>
                  </a:moveTo>
                  <a:cubicBezTo>
                    <a:pt x="31" y="26"/>
                    <a:pt x="25" y="33"/>
                    <a:pt x="16" y="34"/>
                  </a:cubicBezTo>
                  <a:cubicBezTo>
                    <a:pt x="8" y="34"/>
                    <a:pt x="1" y="27"/>
                    <a:pt x="1" y="18"/>
                  </a:cubicBezTo>
                  <a:cubicBezTo>
                    <a:pt x="0" y="8"/>
                    <a:pt x="7" y="1"/>
                    <a:pt x="15" y="0"/>
                  </a:cubicBezTo>
                  <a:cubicBezTo>
                    <a:pt x="24" y="0"/>
                    <a:pt x="31" y="7"/>
                    <a:pt x="31" y="1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94" name="Freeform 373"/>
            <p:cNvSpPr/>
            <p:nvPr/>
          </p:nvSpPr>
          <p:spPr bwMode="auto">
            <a:xfrm>
              <a:off x="8721726" y="4149725"/>
              <a:ext cx="57150" cy="61912"/>
            </a:xfrm>
            <a:custGeom>
              <a:avLst/>
              <a:gdLst>
                <a:gd name="T0" fmla="*/ 21 w 21"/>
                <a:gd name="T1" fmla="*/ 11 h 23"/>
                <a:gd name="T2" fmla="*/ 11 w 21"/>
                <a:gd name="T3" fmla="*/ 22 h 23"/>
                <a:gd name="T4" fmla="*/ 1 w 21"/>
                <a:gd name="T5" fmla="*/ 11 h 23"/>
                <a:gd name="T6" fmla="*/ 10 w 21"/>
                <a:gd name="T7" fmla="*/ 0 h 23"/>
                <a:gd name="T8" fmla="*/ 21 w 21"/>
                <a:gd name="T9" fmla="*/ 11 h 23"/>
              </a:gdLst>
              <a:ahLst/>
              <a:cxnLst>
                <a:cxn ang="0">
                  <a:pos x="T0" y="T1"/>
                </a:cxn>
                <a:cxn ang="0">
                  <a:pos x="T2" y="T3"/>
                </a:cxn>
                <a:cxn ang="0">
                  <a:pos x="T4" y="T5"/>
                </a:cxn>
                <a:cxn ang="0">
                  <a:pos x="T6" y="T7"/>
                </a:cxn>
                <a:cxn ang="0">
                  <a:pos x="T8" y="T9"/>
                </a:cxn>
              </a:cxnLst>
              <a:rect l="0" t="0" r="r" b="b"/>
              <a:pathLst>
                <a:path w="21" h="23">
                  <a:moveTo>
                    <a:pt x="21" y="11"/>
                  </a:moveTo>
                  <a:cubicBezTo>
                    <a:pt x="21" y="17"/>
                    <a:pt x="17" y="22"/>
                    <a:pt x="11" y="22"/>
                  </a:cubicBezTo>
                  <a:cubicBezTo>
                    <a:pt x="6" y="23"/>
                    <a:pt x="1" y="18"/>
                    <a:pt x="1" y="11"/>
                  </a:cubicBezTo>
                  <a:cubicBezTo>
                    <a:pt x="0" y="5"/>
                    <a:pt x="5" y="0"/>
                    <a:pt x="10" y="0"/>
                  </a:cubicBezTo>
                  <a:cubicBezTo>
                    <a:pt x="16" y="0"/>
                    <a:pt x="21" y="5"/>
                    <a:pt x="21" y="1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395" name="Picture 374"/>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742363" y="4148138"/>
              <a:ext cx="41275" cy="4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6" name="Picture 375"/>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747126" y="4170363"/>
              <a:ext cx="33338" cy="3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7" name="Freeform 376"/>
            <p:cNvSpPr/>
            <p:nvPr/>
          </p:nvSpPr>
          <p:spPr bwMode="auto">
            <a:xfrm>
              <a:off x="8502651" y="4103688"/>
              <a:ext cx="80963" cy="42862"/>
            </a:xfrm>
            <a:custGeom>
              <a:avLst/>
              <a:gdLst>
                <a:gd name="T0" fmla="*/ 0 w 30"/>
                <a:gd name="T1" fmla="*/ 8 h 16"/>
                <a:gd name="T2" fmla="*/ 3 w 30"/>
                <a:gd name="T3" fmla="*/ 16 h 16"/>
                <a:gd name="T4" fmla="*/ 16 w 30"/>
                <a:gd name="T5" fmla="*/ 9 h 16"/>
                <a:gd name="T6" fmla="*/ 30 w 30"/>
                <a:gd name="T7" fmla="*/ 13 h 16"/>
                <a:gd name="T8" fmla="*/ 29 w 30"/>
                <a:gd name="T9" fmla="*/ 5 h 16"/>
                <a:gd name="T10" fmla="*/ 13 w 30"/>
                <a:gd name="T11" fmla="*/ 1 h 16"/>
                <a:gd name="T12" fmla="*/ 0 w 30"/>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0" y="8"/>
                  </a:moveTo>
                  <a:cubicBezTo>
                    <a:pt x="3" y="16"/>
                    <a:pt x="3" y="16"/>
                    <a:pt x="3" y="16"/>
                  </a:cubicBezTo>
                  <a:cubicBezTo>
                    <a:pt x="3" y="16"/>
                    <a:pt x="8" y="9"/>
                    <a:pt x="16" y="9"/>
                  </a:cubicBezTo>
                  <a:cubicBezTo>
                    <a:pt x="24" y="9"/>
                    <a:pt x="30" y="13"/>
                    <a:pt x="30" y="13"/>
                  </a:cubicBezTo>
                  <a:cubicBezTo>
                    <a:pt x="29" y="5"/>
                    <a:pt x="29" y="5"/>
                    <a:pt x="29" y="5"/>
                  </a:cubicBezTo>
                  <a:cubicBezTo>
                    <a:pt x="29" y="5"/>
                    <a:pt x="21" y="0"/>
                    <a:pt x="13" y="1"/>
                  </a:cubicBezTo>
                  <a:cubicBezTo>
                    <a:pt x="4" y="1"/>
                    <a:pt x="0" y="8"/>
                    <a:pt x="0" y="8"/>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98" name="Freeform 377"/>
            <p:cNvSpPr/>
            <p:nvPr/>
          </p:nvSpPr>
          <p:spPr bwMode="auto">
            <a:xfrm>
              <a:off x="8712201" y="4098925"/>
              <a:ext cx="80963" cy="39687"/>
            </a:xfrm>
            <a:custGeom>
              <a:avLst/>
              <a:gdLst>
                <a:gd name="T0" fmla="*/ 30 w 30"/>
                <a:gd name="T1" fmla="*/ 7 h 15"/>
                <a:gd name="T2" fmla="*/ 27 w 30"/>
                <a:gd name="T3" fmla="*/ 15 h 15"/>
                <a:gd name="T4" fmla="*/ 14 w 30"/>
                <a:gd name="T5" fmla="*/ 9 h 15"/>
                <a:gd name="T6" fmla="*/ 1 w 30"/>
                <a:gd name="T7" fmla="*/ 14 h 15"/>
                <a:gd name="T8" fmla="*/ 0 w 30"/>
                <a:gd name="T9" fmla="*/ 6 h 15"/>
                <a:gd name="T10" fmla="*/ 16 w 30"/>
                <a:gd name="T11" fmla="*/ 1 h 15"/>
                <a:gd name="T12" fmla="*/ 30 w 30"/>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30" y="7"/>
                  </a:moveTo>
                  <a:cubicBezTo>
                    <a:pt x="27" y="15"/>
                    <a:pt x="27" y="15"/>
                    <a:pt x="27" y="15"/>
                  </a:cubicBezTo>
                  <a:cubicBezTo>
                    <a:pt x="27" y="15"/>
                    <a:pt x="23" y="8"/>
                    <a:pt x="14" y="9"/>
                  </a:cubicBezTo>
                  <a:cubicBezTo>
                    <a:pt x="6" y="9"/>
                    <a:pt x="1" y="14"/>
                    <a:pt x="1" y="14"/>
                  </a:cubicBezTo>
                  <a:cubicBezTo>
                    <a:pt x="0" y="6"/>
                    <a:pt x="0" y="6"/>
                    <a:pt x="0" y="6"/>
                  </a:cubicBezTo>
                  <a:cubicBezTo>
                    <a:pt x="0" y="6"/>
                    <a:pt x="9" y="1"/>
                    <a:pt x="16" y="1"/>
                  </a:cubicBezTo>
                  <a:cubicBezTo>
                    <a:pt x="26" y="0"/>
                    <a:pt x="30" y="7"/>
                    <a:pt x="30" y="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99" name="Freeform 378"/>
            <p:cNvSpPr/>
            <p:nvPr/>
          </p:nvSpPr>
          <p:spPr bwMode="auto">
            <a:xfrm>
              <a:off x="8629651" y="4214813"/>
              <a:ext cx="38100" cy="22225"/>
            </a:xfrm>
            <a:custGeom>
              <a:avLst/>
              <a:gdLst>
                <a:gd name="T0" fmla="*/ 14 w 14"/>
                <a:gd name="T1" fmla="*/ 4 h 8"/>
                <a:gd name="T2" fmla="*/ 7 w 14"/>
                <a:gd name="T3" fmla="*/ 8 h 8"/>
                <a:gd name="T4" fmla="*/ 0 w 14"/>
                <a:gd name="T5" fmla="*/ 4 h 8"/>
                <a:gd name="T6" fmla="*/ 7 w 14"/>
                <a:gd name="T7" fmla="*/ 0 h 8"/>
                <a:gd name="T8" fmla="*/ 14 w 14"/>
                <a:gd name="T9" fmla="*/ 4 h 8"/>
              </a:gdLst>
              <a:ahLst/>
              <a:cxnLst>
                <a:cxn ang="0">
                  <a:pos x="T0" y="T1"/>
                </a:cxn>
                <a:cxn ang="0">
                  <a:pos x="T2" y="T3"/>
                </a:cxn>
                <a:cxn ang="0">
                  <a:pos x="T4" y="T5"/>
                </a:cxn>
                <a:cxn ang="0">
                  <a:pos x="T6" y="T7"/>
                </a:cxn>
                <a:cxn ang="0">
                  <a:pos x="T8" y="T9"/>
                </a:cxn>
              </a:cxnLst>
              <a:rect l="0" t="0" r="r" b="b"/>
              <a:pathLst>
                <a:path w="14" h="8">
                  <a:moveTo>
                    <a:pt x="14" y="4"/>
                  </a:moveTo>
                  <a:cubicBezTo>
                    <a:pt x="14" y="6"/>
                    <a:pt x="11" y="8"/>
                    <a:pt x="7" y="8"/>
                  </a:cubicBezTo>
                  <a:cubicBezTo>
                    <a:pt x="4" y="8"/>
                    <a:pt x="1" y="6"/>
                    <a:pt x="0" y="4"/>
                  </a:cubicBezTo>
                  <a:cubicBezTo>
                    <a:pt x="0" y="2"/>
                    <a:pt x="3" y="1"/>
                    <a:pt x="7" y="0"/>
                  </a:cubicBezTo>
                  <a:cubicBezTo>
                    <a:pt x="11" y="0"/>
                    <a:pt x="14" y="2"/>
                    <a:pt x="14" y="4"/>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6" name="组合 45"/>
          <p:cNvGrpSpPr/>
          <p:nvPr/>
        </p:nvGrpSpPr>
        <p:grpSpPr>
          <a:xfrm>
            <a:off x="9423847" y="3968435"/>
            <a:ext cx="404268" cy="446087"/>
            <a:chOff x="7758113" y="3868738"/>
            <a:chExt cx="460376" cy="507999"/>
          </a:xfrm>
        </p:grpSpPr>
        <p:sp>
          <p:nvSpPr>
            <p:cNvPr id="376" name="Freeform 379"/>
            <p:cNvSpPr/>
            <p:nvPr/>
          </p:nvSpPr>
          <p:spPr bwMode="auto">
            <a:xfrm>
              <a:off x="7758113" y="4173538"/>
              <a:ext cx="220663" cy="46037"/>
            </a:xfrm>
            <a:custGeom>
              <a:avLst/>
              <a:gdLst>
                <a:gd name="T0" fmla="*/ 139 w 139"/>
                <a:gd name="T1" fmla="*/ 29 h 29"/>
                <a:gd name="T2" fmla="*/ 29 w 139"/>
                <a:gd name="T3" fmla="*/ 29 h 29"/>
                <a:gd name="T4" fmla="*/ 0 w 139"/>
                <a:gd name="T5" fmla="*/ 0 h 29"/>
                <a:gd name="T6" fmla="*/ 111 w 139"/>
                <a:gd name="T7" fmla="*/ 0 h 29"/>
                <a:gd name="T8" fmla="*/ 139 w 139"/>
                <a:gd name="T9" fmla="*/ 29 h 29"/>
              </a:gdLst>
              <a:ahLst/>
              <a:cxnLst>
                <a:cxn ang="0">
                  <a:pos x="T0" y="T1"/>
                </a:cxn>
                <a:cxn ang="0">
                  <a:pos x="T2" y="T3"/>
                </a:cxn>
                <a:cxn ang="0">
                  <a:pos x="T4" y="T5"/>
                </a:cxn>
                <a:cxn ang="0">
                  <a:pos x="T6" y="T7"/>
                </a:cxn>
                <a:cxn ang="0">
                  <a:pos x="T8" y="T9"/>
                </a:cxn>
              </a:cxnLst>
              <a:rect l="0" t="0" r="r" b="b"/>
              <a:pathLst>
                <a:path w="139" h="29">
                  <a:moveTo>
                    <a:pt x="139" y="29"/>
                  </a:moveTo>
                  <a:lnTo>
                    <a:pt x="29" y="29"/>
                  </a:lnTo>
                  <a:lnTo>
                    <a:pt x="0" y="0"/>
                  </a:lnTo>
                  <a:lnTo>
                    <a:pt x="111" y="0"/>
                  </a:lnTo>
                  <a:lnTo>
                    <a:pt x="139" y="2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7" name="Freeform 380"/>
            <p:cNvSpPr/>
            <p:nvPr/>
          </p:nvSpPr>
          <p:spPr bwMode="auto">
            <a:xfrm>
              <a:off x="7848601" y="4095750"/>
              <a:ext cx="369888" cy="280987"/>
            </a:xfrm>
            <a:custGeom>
              <a:avLst/>
              <a:gdLst>
                <a:gd name="T0" fmla="*/ 29 w 233"/>
                <a:gd name="T1" fmla="*/ 177 h 177"/>
                <a:gd name="T2" fmla="*/ 233 w 233"/>
                <a:gd name="T3" fmla="*/ 27 h 177"/>
                <a:gd name="T4" fmla="*/ 204 w 233"/>
                <a:gd name="T5" fmla="*/ 0 h 177"/>
                <a:gd name="T6" fmla="*/ 0 w 233"/>
                <a:gd name="T7" fmla="*/ 148 h 177"/>
                <a:gd name="T8" fmla="*/ 29 w 233"/>
                <a:gd name="T9" fmla="*/ 177 h 177"/>
              </a:gdLst>
              <a:ahLst/>
              <a:cxnLst>
                <a:cxn ang="0">
                  <a:pos x="T0" y="T1"/>
                </a:cxn>
                <a:cxn ang="0">
                  <a:pos x="T2" y="T3"/>
                </a:cxn>
                <a:cxn ang="0">
                  <a:pos x="T4" y="T5"/>
                </a:cxn>
                <a:cxn ang="0">
                  <a:pos x="T6" y="T7"/>
                </a:cxn>
                <a:cxn ang="0">
                  <a:pos x="T8" y="T9"/>
                </a:cxn>
              </a:cxnLst>
              <a:rect l="0" t="0" r="r" b="b"/>
              <a:pathLst>
                <a:path w="233" h="177">
                  <a:moveTo>
                    <a:pt x="29" y="177"/>
                  </a:moveTo>
                  <a:lnTo>
                    <a:pt x="233" y="27"/>
                  </a:lnTo>
                  <a:lnTo>
                    <a:pt x="204" y="0"/>
                  </a:lnTo>
                  <a:lnTo>
                    <a:pt x="0" y="148"/>
                  </a:lnTo>
                  <a:lnTo>
                    <a:pt x="29" y="177"/>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8" name="Freeform 381"/>
            <p:cNvSpPr/>
            <p:nvPr/>
          </p:nvSpPr>
          <p:spPr bwMode="auto">
            <a:xfrm>
              <a:off x="8005763" y="3868738"/>
              <a:ext cx="212725" cy="269875"/>
            </a:xfrm>
            <a:custGeom>
              <a:avLst/>
              <a:gdLst>
                <a:gd name="T0" fmla="*/ 29 w 134"/>
                <a:gd name="T1" fmla="*/ 170 h 170"/>
                <a:gd name="T2" fmla="*/ 134 w 134"/>
                <a:gd name="T3" fmla="*/ 29 h 170"/>
                <a:gd name="T4" fmla="*/ 105 w 134"/>
                <a:gd name="T5" fmla="*/ 0 h 170"/>
                <a:gd name="T6" fmla="*/ 0 w 134"/>
                <a:gd name="T7" fmla="*/ 143 h 170"/>
                <a:gd name="T8" fmla="*/ 29 w 134"/>
                <a:gd name="T9" fmla="*/ 170 h 170"/>
              </a:gdLst>
              <a:ahLst/>
              <a:cxnLst>
                <a:cxn ang="0">
                  <a:pos x="T0" y="T1"/>
                </a:cxn>
                <a:cxn ang="0">
                  <a:pos x="T2" y="T3"/>
                </a:cxn>
                <a:cxn ang="0">
                  <a:pos x="T4" y="T5"/>
                </a:cxn>
                <a:cxn ang="0">
                  <a:pos x="T6" y="T7"/>
                </a:cxn>
                <a:cxn ang="0">
                  <a:pos x="T8" y="T9"/>
                </a:cxn>
              </a:cxnLst>
              <a:rect l="0" t="0" r="r" b="b"/>
              <a:pathLst>
                <a:path w="134" h="170">
                  <a:moveTo>
                    <a:pt x="29" y="170"/>
                  </a:moveTo>
                  <a:lnTo>
                    <a:pt x="134" y="29"/>
                  </a:lnTo>
                  <a:lnTo>
                    <a:pt x="105" y="0"/>
                  </a:lnTo>
                  <a:lnTo>
                    <a:pt x="0" y="143"/>
                  </a:lnTo>
                  <a:lnTo>
                    <a:pt x="29" y="17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9" name="Freeform 382"/>
            <p:cNvSpPr/>
            <p:nvPr/>
          </p:nvSpPr>
          <p:spPr bwMode="auto">
            <a:xfrm>
              <a:off x="7758113" y="3868738"/>
              <a:ext cx="414338" cy="461962"/>
            </a:xfrm>
            <a:custGeom>
              <a:avLst/>
              <a:gdLst>
                <a:gd name="T0" fmla="*/ 111 w 261"/>
                <a:gd name="T1" fmla="*/ 0 h 291"/>
                <a:gd name="T2" fmla="*/ 261 w 261"/>
                <a:gd name="T3" fmla="*/ 0 h 291"/>
                <a:gd name="T4" fmla="*/ 156 w 261"/>
                <a:gd name="T5" fmla="*/ 143 h 291"/>
                <a:gd name="T6" fmla="*/ 261 w 261"/>
                <a:gd name="T7" fmla="*/ 143 h 291"/>
                <a:gd name="T8" fmla="*/ 57 w 261"/>
                <a:gd name="T9" fmla="*/ 291 h 291"/>
                <a:gd name="T10" fmla="*/ 111 w 261"/>
                <a:gd name="T11" fmla="*/ 192 h 291"/>
                <a:gd name="T12" fmla="*/ 0 w 261"/>
                <a:gd name="T13" fmla="*/ 192 h 291"/>
                <a:gd name="T14" fmla="*/ 111 w 26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91">
                  <a:moveTo>
                    <a:pt x="111" y="0"/>
                  </a:moveTo>
                  <a:lnTo>
                    <a:pt x="261" y="0"/>
                  </a:lnTo>
                  <a:lnTo>
                    <a:pt x="156" y="143"/>
                  </a:lnTo>
                  <a:lnTo>
                    <a:pt x="261" y="143"/>
                  </a:lnTo>
                  <a:lnTo>
                    <a:pt x="57" y="291"/>
                  </a:lnTo>
                  <a:lnTo>
                    <a:pt x="111" y="192"/>
                  </a:lnTo>
                  <a:lnTo>
                    <a:pt x="0" y="192"/>
                  </a:lnTo>
                  <a:lnTo>
                    <a:pt x="111"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7" name="组合 46"/>
          <p:cNvGrpSpPr/>
          <p:nvPr/>
        </p:nvGrpSpPr>
        <p:grpSpPr>
          <a:xfrm>
            <a:off x="8642815" y="4033954"/>
            <a:ext cx="446088" cy="312261"/>
            <a:chOff x="7058026" y="3943350"/>
            <a:chExt cx="508000" cy="355600"/>
          </a:xfrm>
        </p:grpSpPr>
        <p:sp>
          <p:nvSpPr>
            <p:cNvPr id="370" name="Freeform 383"/>
            <p:cNvSpPr/>
            <p:nvPr/>
          </p:nvSpPr>
          <p:spPr bwMode="auto">
            <a:xfrm>
              <a:off x="7058026" y="4084638"/>
              <a:ext cx="257175" cy="214312"/>
            </a:xfrm>
            <a:custGeom>
              <a:avLst/>
              <a:gdLst>
                <a:gd name="T0" fmla="*/ 0 w 162"/>
                <a:gd name="T1" fmla="*/ 0 h 135"/>
                <a:gd name="T2" fmla="*/ 24 w 162"/>
                <a:gd name="T3" fmla="*/ 0 h 135"/>
                <a:gd name="T4" fmla="*/ 30 w 162"/>
                <a:gd name="T5" fmla="*/ 89 h 135"/>
                <a:gd name="T6" fmla="*/ 71 w 162"/>
                <a:gd name="T7" fmla="*/ 0 h 135"/>
                <a:gd name="T8" fmla="*/ 92 w 162"/>
                <a:gd name="T9" fmla="*/ 0 h 135"/>
                <a:gd name="T10" fmla="*/ 107 w 162"/>
                <a:gd name="T11" fmla="*/ 85 h 135"/>
                <a:gd name="T12" fmla="*/ 138 w 162"/>
                <a:gd name="T13" fmla="*/ 0 h 135"/>
                <a:gd name="T14" fmla="*/ 162 w 162"/>
                <a:gd name="T15" fmla="*/ 0 h 135"/>
                <a:gd name="T16" fmla="*/ 114 w 162"/>
                <a:gd name="T17" fmla="*/ 135 h 135"/>
                <a:gd name="T18" fmla="*/ 94 w 162"/>
                <a:gd name="T19" fmla="*/ 135 h 135"/>
                <a:gd name="T20" fmla="*/ 77 w 162"/>
                <a:gd name="T21" fmla="*/ 46 h 135"/>
                <a:gd name="T22" fmla="*/ 34 w 162"/>
                <a:gd name="T23" fmla="*/ 135 h 135"/>
                <a:gd name="T24" fmla="*/ 12 w 162"/>
                <a:gd name="T25" fmla="*/ 135 h 135"/>
                <a:gd name="T26" fmla="*/ 0 w 162"/>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35">
                  <a:moveTo>
                    <a:pt x="0" y="0"/>
                  </a:moveTo>
                  <a:lnTo>
                    <a:pt x="24" y="0"/>
                  </a:lnTo>
                  <a:lnTo>
                    <a:pt x="30" y="89"/>
                  </a:lnTo>
                  <a:lnTo>
                    <a:pt x="71" y="0"/>
                  </a:lnTo>
                  <a:lnTo>
                    <a:pt x="92" y="0"/>
                  </a:lnTo>
                  <a:lnTo>
                    <a:pt x="107" y="85"/>
                  </a:lnTo>
                  <a:lnTo>
                    <a:pt x="138" y="0"/>
                  </a:lnTo>
                  <a:lnTo>
                    <a:pt x="162" y="0"/>
                  </a:lnTo>
                  <a:lnTo>
                    <a:pt x="114" y="135"/>
                  </a:lnTo>
                  <a:lnTo>
                    <a:pt x="94" y="135"/>
                  </a:lnTo>
                  <a:lnTo>
                    <a:pt x="77" y="46"/>
                  </a:lnTo>
                  <a:lnTo>
                    <a:pt x="34" y="135"/>
                  </a:lnTo>
                  <a:lnTo>
                    <a:pt x="12" y="135"/>
                  </a:ln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1" name="Freeform 384"/>
            <p:cNvSpPr/>
            <p:nvPr/>
          </p:nvSpPr>
          <p:spPr bwMode="auto">
            <a:xfrm>
              <a:off x="7300913" y="4084638"/>
              <a:ext cx="68263" cy="214312"/>
            </a:xfrm>
            <a:custGeom>
              <a:avLst/>
              <a:gdLst>
                <a:gd name="T0" fmla="*/ 17 w 43"/>
                <a:gd name="T1" fmla="*/ 0 h 135"/>
                <a:gd name="T2" fmla="*/ 43 w 43"/>
                <a:gd name="T3" fmla="*/ 0 h 135"/>
                <a:gd name="T4" fmla="*/ 24 w 43"/>
                <a:gd name="T5" fmla="*/ 135 h 135"/>
                <a:gd name="T6" fmla="*/ 0 w 43"/>
                <a:gd name="T7" fmla="*/ 135 h 135"/>
                <a:gd name="T8" fmla="*/ 17 w 43"/>
                <a:gd name="T9" fmla="*/ 0 h 135"/>
              </a:gdLst>
              <a:ahLst/>
              <a:cxnLst>
                <a:cxn ang="0">
                  <a:pos x="T0" y="T1"/>
                </a:cxn>
                <a:cxn ang="0">
                  <a:pos x="T2" y="T3"/>
                </a:cxn>
                <a:cxn ang="0">
                  <a:pos x="T4" y="T5"/>
                </a:cxn>
                <a:cxn ang="0">
                  <a:pos x="T6" y="T7"/>
                </a:cxn>
                <a:cxn ang="0">
                  <a:pos x="T8" y="T9"/>
                </a:cxn>
              </a:cxnLst>
              <a:rect l="0" t="0" r="r" b="b"/>
              <a:pathLst>
                <a:path w="43" h="135">
                  <a:moveTo>
                    <a:pt x="17" y="0"/>
                  </a:moveTo>
                  <a:lnTo>
                    <a:pt x="43" y="0"/>
                  </a:lnTo>
                  <a:lnTo>
                    <a:pt x="24" y="135"/>
                  </a:lnTo>
                  <a:lnTo>
                    <a:pt x="0" y="135"/>
                  </a:lnTo>
                  <a:lnTo>
                    <a:pt x="17"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2" name="Freeform 385"/>
            <p:cNvSpPr/>
            <p:nvPr/>
          </p:nvSpPr>
          <p:spPr bwMode="auto">
            <a:xfrm>
              <a:off x="7369176" y="4084638"/>
              <a:ext cx="131763" cy="214312"/>
            </a:xfrm>
            <a:custGeom>
              <a:avLst/>
              <a:gdLst>
                <a:gd name="T0" fmla="*/ 19 w 83"/>
                <a:gd name="T1" fmla="*/ 0 h 135"/>
                <a:gd name="T2" fmla="*/ 83 w 83"/>
                <a:gd name="T3" fmla="*/ 0 h 135"/>
                <a:gd name="T4" fmla="*/ 80 w 83"/>
                <a:gd name="T5" fmla="*/ 24 h 135"/>
                <a:gd name="T6" fmla="*/ 41 w 83"/>
                <a:gd name="T7" fmla="*/ 24 h 135"/>
                <a:gd name="T8" fmla="*/ 36 w 83"/>
                <a:gd name="T9" fmla="*/ 53 h 135"/>
                <a:gd name="T10" fmla="*/ 77 w 83"/>
                <a:gd name="T11" fmla="*/ 53 h 135"/>
                <a:gd name="T12" fmla="*/ 73 w 83"/>
                <a:gd name="T13" fmla="*/ 77 h 135"/>
                <a:gd name="T14" fmla="*/ 34 w 83"/>
                <a:gd name="T15" fmla="*/ 77 h 135"/>
                <a:gd name="T16" fmla="*/ 25 w 83"/>
                <a:gd name="T17" fmla="*/ 135 h 135"/>
                <a:gd name="T18" fmla="*/ 0 w 83"/>
                <a:gd name="T19" fmla="*/ 135 h 135"/>
                <a:gd name="T20" fmla="*/ 19 w 83"/>
                <a:gd name="T2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35">
                  <a:moveTo>
                    <a:pt x="19" y="0"/>
                  </a:moveTo>
                  <a:lnTo>
                    <a:pt x="83" y="0"/>
                  </a:lnTo>
                  <a:lnTo>
                    <a:pt x="80" y="24"/>
                  </a:lnTo>
                  <a:lnTo>
                    <a:pt x="41" y="24"/>
                  </a:lnTo>
                  <a:lnTo>
                    <a:pt x="36" y="53"/>
                  </a:lnTo>
                  <a:lnTo>
                    <a:pt x="77" y="53"/>
                  </a:lnTo>
                  <a:lnTo>
                    <a:pt x="73" y="77"/>
                  </a:lnTo>
                  <a:lnTo>
                    <a:pt x="34" y="77"/>
                  </a:lnTo>
                  <a:lnTo>
                    <a:pt x="25" y="135"/>
                  </a:lnTo>
                  <a:lnTo>
                    <a:pt x="0" y="135"/>
                  </a:lnTo>
                  <a:lnTo>
                    <a:pt x="19"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3" name="Freeform 386"/>
            <p:cNvSpPr/>
            <p:nvPr/>
          </p:nvSpPr>
          <p:spPr bwMode="auto">
            <a:xfrm>
              <a:off x="7496176" y="4084638"/>
              <a:ext cx="69850" cy="214312"/>
            </a:xfrm>
            <a:custGeom>
              <a:avLst/>
              <a:gdLst>
                <a:gd name="T0" fmla="*/ 19 w 44"/>
                <a:gd name="T1" fmla="*/ 0 h 135"/>
                <a:gd name="T2" fmla="*/ 44 w 44"/>
                <a:gd name="T3" fmla="*/ 0 h 135"/>
                <a:gd name="T4" fmla="*/ 26 w 44"/>
                <a:gd name="T5" fmla="*/ 135 h 135"/>
                <a:gd name="T6" fmla="*/ 0 w 44"/>
                <a:gd name="T7" fmla="*/ 135 h 135"/>
                <a:gd name="T8" fmla="*/ 19 w 44"/>
                <a:gd name="T9" fmla="*/ 0 h 135"/>
              </a:gdLst>
              <a:ahLst/>
              <a:cxnLst>
                <a:cxn ang="0">
                  <a:pos x="T0" y="T1"/>
                </a:cxn>
                <a:cxn ang="0">
                  <a:pos x="T2" y="T3"/>
                </a:cxn>
                <a:cxn ang="0">
                  <a:pos x="T4" y="T5"/>
                </a:cxn>
                <a:cxn ang="0">
                  <a:pos x="T6" y="T7"/>
                </a:cxn>
                <a:cxn ang="0">
                  <a:pos x="T8" y="T9"/>
                </a:cxn>
              </a:cxnLst>
              <a:rect l="0" t="0" r="r" b="b"/>
              <a:pathLst>
                <a:path w="44" h="135">
                  <a:moveTo>
                    <a:pt x="19" y="0"/>
                  </a:moveTo>
                  <a:lnTo>
                    <a:pt x="44" y="0"/>
                  </a:lnTo>
                  <a:lnTo>
                    <a:pt x="26" y="135"/>
                  </a:lnTo>
                  <a:lnTo>
                    <a:pt x="0" y="135"/>
                  </a:lnTo>
                  <a:lnTo>
                    <a:pt x="19"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4" name="Freeform 387"/>
            <p:cNvSpPr/>
            <p:nvPr/>
          </p:nvSpPr>
          <p:spPr bwMode="auto">
            <a:xfrm>
              <a:off x="7246938" y="3943350"/>
              <a:ext cx="203200" cy="79375"/>
            </a:xfrm>
            <a:custGeom>
              <a:avLst/>
              <a:gdLst>
                <a:gd name="T0" fmla="*/ 37 w 75"/>
                <a:gd name="T1" fmla="*/ 0 h 29"/>
                <a:gd name="T2" fmla="*/ 0 w 75"/>
                <a:gd name="T3" fmla="*/ 21 h 29"/>
                <a:gd name="T4" fmla="*/ 7 w 75"/>
                <a:gd name="T5" fmla="*/ 29 h 29"/>
                <a:gd name="T6" fmla="*/ 37 w 75"/>
                <a:gd name="T7" fmla="*/ 12 h 29"/>
                <a:gd name="T8" fmla="*/ 68 w 75"/>
                <a:gd name="T9" fmla="*/ 29 h 29"/>
                <a:gd name="T10" fmla="*/ 75 w 75"/>
                <a:gd name="T11" fmla="*/ 21 h 29"/>
                <a:gd name="T12" fmla="*/ 37 w 7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75" h="29">
                  <a:moveTo>
                    <a:pt x="37" y="0"/>
                  </a:moveTo>
                  <a:cubicBezTo>
                    <a:pt x="22" y="0"/>
                    <a:pt x="8" y="9"/>
                    <a:pt x="0" y="21"/>
                  </a:cubicBezTo>
                  <a:cubicBezTo>
                    <a:pt x="7" y="29"/>
                    <a:pt x="7" y="29"/>
                    <a:pt x="7" y="29"/>
                  </a:cubicBezTo>
                  <a:cubicBezTo>
                    <a:pt x="14" y="19"/>
                    <a:pt x="25" y="12"/>
                    <a:pt x="37" y="12"/>
                  </a:cubicBezTo>
                  <a:cubicBezTo>
                    <a:pt x="50" y="12"/>
                    <a:pt x="61" y="19"/>
                    <a:pt x="68" y="29"/>
                  </a:cubicBezTo>
                  <a:cubicBezTo>
                    <a:pt x="75" y="21"/>
                    <a:pt x="75" y="21"/>
                    <a:pt x="75" y="21"/>
                  </a:cubicBezTo>
                  <a:cubicBezTo>
                    <a:pt x="67" y="9"/>
                    <a:pt x="53" y="0"/>
                    <a:pt x="37" y="0"/>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75" name="Freeform 388"/>
            <p:cNvSpPr/>
            <p:nvPr/>
          </p:nvSpPr>
          <p:spPr bwMode="auto">
            <a:xfrm>
              <a:off x="7289801" y="4006850"/>
              <a:ext cx="117475" cy="65087"/>
            </a:xfrm>
            <a:custGeom>
              <a:avLst/>
              <a:gdLst>
                <a:gd name="T0" fmla="*/ 21 w 43"/>
                <a:gd name="T1" fmla="*/ 0 h 24"/>
                <a:gd name="T2" fmla="*/ 0 w 43"/>
                <a:gd name="T3" fmla="*/ 15 h 24"/>
                <a:gd name="T4" fmla="*/ 8 w 43"/>
                <a:gd name="T5" fmla="*/ 24 h 24"/>
                <a:gd name="T6" fmla="*/ 21 w 43"/>
                <a:gd name="T7" fmla="*/ 11 h 24"/>
                <a:gd name="T8" fmla="*/ 35 w 43"/>
                <a:gd name="T9" fmla="*/ 24 h 24"/>
                <a:gd name="T10" fmla="*/ 43 w 43"/>
                <a:gd name="T11" fmla="*/ 15 h 24"/>
                <a:gd name="T12" fmla="*/ 21 w 43"/>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3" h="24">
                  <a:moveTo>
                    <a:pt x="21" y="0"/>
                  </a:moveTo>
                  <a:cubicBezTo>
                    <a:pt x="12" y="0"/>
                    <a:pt x="3" y="6"/>
                    <a:pt x="0" y="15"/>
                  </a:cubicBezTo>
                  <a:cubicBezTo>
                    <a:pt x="8" y="24"/>
                    <a:pt x="8" y="24"/>
                    <a:pt x="8" y="24"/>
                  </a:cubicBezTo>
                  <a:cubicBezTo>
                    <a:pt x="9" y="17"/>
                    <a:pt x="15" y="11"/>
                    <a:pt x="21" y="11"/>
                  </a:cubicBezTo>
                  <a:cubicBezTo>
                    <a:pt x="28" y="11"/>
                    <a:pt x="34" y="17"/>
                    <a:pt x="35" y="24"/>
                  </a:cubicBezTo>
                  <a:cubicBezTo>
                    <a:pt x="43" y="15"/>
                    <a:pt x="43" y="15"/>
                    <a:pt x="43" y="15"/>
                  </a:cubicBezTo>
                  <a:cubicBezTo>
                    <a:pt x="40" y="6"/>
                    <a:pt x="31" y="0"/>
                    <a:pt x="21"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8" name="组合 47"/>
          <p:cNvGrpSpPr/>
          <p:nvPr/>
        </p:nvGrpSpPr>
        <p:grpSpPr>
          <a:xfrm>
            <a:off x="7858994" y="3996316"/>
            <a:ext cx="448876" cy="390327"/>
            <a:chOff x="6378576" y="3900488"/>
            <a:chExt cx="511175" cy="444500"/>
          </a:xfrm>
        </p:grpSpPr>
        <p:sp>
          <p:nvSpPr>
            <p:cNvPr id="351" name="Freeform 389"/>
            <p:cNvSpPr/>
            <p:nvPr/>
          </p:nvSpPr>
          <p:spPr bwMode="auto">
            <a:xfrm>
              <a:off x="6767513" y="3968750"/>
              <a:ext cx="122238" cy="371475"/>
            </a:xfrm>
            <a:custGeom>
              <a:avLst/>
              <a:gdLst>
                <a:gd name="T0" fmla="*/ 45 w 45"/>
                <a:gd name="T1" fmla="*/ 129 h 137"/>
                <a:gd name="T2" fmla="*/ 38 w 45"/>
                <a:gd name="T3" fmla="*/ 137 h 137"/>
                <a:gd name="T4" fmla="*/ 6 w 45"/>
                <a:gd name="T5" fmla="*/ 137 h 137"/>
                <a:gd name="T6" fmla="*/ 0 w 45"/>
                <a:gd name="T7" fmla="*/ 129 h 137"/>
                <a:gd name="T8" fmla="*/ 0 w 45"/>
                <a:gd name="T9" fmla="*/ 7 h 137"/>
                <a:gd name="T10" fmla="*/ 6 w 45"/>
                <a:gd name="T11" fmla="*/ 0 h 137"/>
                <a:gd name="T12" fmla="*/ 38 w 45"/>
                <a:gd name="T13" fmla="*/ 0 h 137"/>
                <a:gd name="T14" fmla="*/ 45 w 45"/>
                <a:gd name="T15" fmla="*/ 7 h 137"/>
                <a:gd name="T16" fmla="*/ 45 w 45"/>
                <a:gd name="T17" fmla="*/ 12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37">
                  <a:moveTo>
                    <a:pt x="45" y="129"/>
                  </a:moveTo>
                  <a:cubicBezTo>
                    <a:pt x="45" y="133"/>
                    <a:pt x="42" y="137"/>
                    <a:pt x="38" y="137"/>
                  </a:cubicBezTo>
                  <a:cubicBezTo>
                    <a:pt x="6" y="137"/>
                    <a:pt x="6" y="137"/>
                    <a:pt x="6" y="137"/>
                  </a:cubicBezTo>
                  <a:cubicBezTo>
                    <a:pt x="3" y="137"/>
                    <a:pt x="0" y="133"/>
                    <a:pt x="0" y="129"/>
                  </a:cubicBezTo>
                  <a:cubicBezTo>
                    <a:pt x="0" y="7"/>
                    <a:pt x="0" y="7"/>
                    <a:pt x="0" y="7"/>
                  </a:cubicBezTo>
                  <a:cubicBezTo>
                    <a:pt x="0" y="3"/>
                    <a:pt x="3" y="0"/>
                    <a:pt x="6" y="0"/>
                  </a:cubicBezTo>
                  <a:cubicBezTo>
                    <a:pt x="38" y="0"/>
                    <a:pt x="38" y="0"/>
                    <a:pt x="38" y="0"/>
                  </a:cubicBezTo>
                  <a:cubicBezTo>
                    <a:pt x="42" y="0"/>
                    <a:pt x="45" y="3"/>
                    <a:pt x="45" y="7"/>
                  </a:cubicBezTo>
                  <a:lnTo>
                    <a:pt x="45" y="12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2" name="Freeform 390"/>
            <p:cNvSpPr/>
            <p:nvPr/>
          </p:nvSpPr>
          <p:spPr bwMode="auto">
            <a:xfrm>
              <a:off x="6610351" y="3900488"/>
              <a:ext cx="144463" cy="441325"/>
            </a:xfrm>
            <a:custGeom>
              <a:avLst/>
              <a:gdLst>
                <a:gd name="T0" fmla="*/ 53 w 53"/>
                <a:gd name="T1" fmla="*/ 155 h 163"/>
                <a:gd name="T2" fmla="*/ 45 w 53"/>
                <a:gd name="T3" fmla="*/ 163 h 163"/>
                <a:gd name="T4" fmla="*/ 7 w 53"/>
                <a:gd name="T5" fmla="*/ 163 h 163"/>
                <a:gd name="T6" fmla="*/ 0 w 53"/>
                <a:gd name="T7" fmla="*/ 155 h 163"/>
                <a:gd name="T8" fmla="*/ 0 w 53"/>
                <a:gd name="T9" fmla="*/ 9 h 163"/>
                <a:gd name="T10" fmla="*/ 7 w 53"/>
                <a:gd name="T11" fmla="*/ 0 h 163"/>
                <a:gd name="T12" fmla="*/ 45 w 53"/>
                <a:gd name="T13" fmla="*/ 0 h 163"/>
                <a:gd name="T14" fmla="*/ 53 w 53"/>
                <a:gd name="T15" fmla="*/ 9 h 163"/>
                <a:gd name="T16" fmla="*/ 53 w 53"/>
                <a:gd name="T17" fmla="*/ 15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63">
                  <a:moveTo>
                    <a:pt x="53" y="155"/>
                  </a:moveTo>
                  <a:cubicBezTo>
                    <a:pt x="53" y="160"/>
                    <a:pt x="49" y="163"/>
                    <a:pt x="45" y="163"/>
                  </a:cubicBezTo>
                  <a:cubicBezTo>
                    <a:pt x="7" y="163"/>
                    <a:pt x="7" y="163"/>
                    <a:pt x="7" y="163"/>
                  </a:cubicBezTo>
                  <a:cubicBezTo>
                    <a:pt x="3" y="163"/>
                    <a:pt x="0" y="160"/>
                    <a:pt x="0" y="155"/>
                  </a:cubicBezTo>
                  <a:cubicBezTo>
                    <a:pt x="0" y="9"/>
                    <a:pt x="0" y="9"/>
                    <a:pt x="0" y="9"/>
                  </a:cubicBezTo>
                  <a:cubicBezTo>
                    <a:pt x="0" y="4"/>
                    <a:pt x="3" y="0"/>
                    <a:pt x="7" y="0"/>
                  </a:cubicBezTo>
                  <a:cubicBezTo>
                    <a:pt x="45" y="0"/>
                    <a:pt x="45" y="0"/>
                    <a:pt x="45" y="0"/>
                  </a:cubicBezTo>
                  <a:cubicBezTo>
                    <a:pt x="49" y="0"/>
                    <a:pt x="53" y="4"/>
                    <a:pt x="53" y="9"/>
                  </a:cubicBezTo>
                  <a:lnTo>
                    <a:pt x="53" y="155"/>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3" name="Freeform 391"/>
            <p:cNvSpPr/>
            <p:nvPr/>
          </p:nvSpPr>
          <p:spPr bwMode="auto">
            <a:xfrm>
              <a:off x="6635751" y="3919538"/>
              <a:ext cx="93663" cy="12700"/>
            </a:xfrm>
            <a:custGeom>
              <a:avLst/>
              <a:gdLst>
                <a:gd name="T0" fmla="*/ 35 w 35"/>
                <a:gd name="T1" fmla="*/ 2 h 5"/>
                <a:gd name="T2" fmla="*/ 32 w 35"/>
                <a:gd name="T3" fmla="*/ 5 h 5"/>
                <a:gd name="T4" fmla="*/ 2 w 35"/>
                <a:gd name="T5" fmla="*/ 5 h 5"/>
                <a:gd name="T6" fmla="*/ 0 w 35"/>
                <a:gd name="T7" fmla="*/ 2 h 5"/>
                <a:gd name="T8" fmla="*/ 0 w 35"/>
                <a:gd name="T9" fmla="*/ 2 h 5"/>
                <a:gd name="T10" fmla="*/ 2 w 35"/>
                <a:gd name="T11" fmla="*/ 0 h 5"/>
                <a:gd name="T12" fmla="*/ 32 w 35"/>
                <a:gd name="T13" fmla="*/ 0 h 5"/>
                <a:gd name="T14" fmla="*/ 35 w 3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
                  <a:moveTo>
                    <a:pt x="35" y="2"/>
                  </a:moveTo>
                  <a:cubicBezTo>
                    <a:pt x="35" y="4"/>
                    <a:pt x="33" y="5"/>
                    <a:pt x="32" y="5"/>
                  </a:cubicBezTo>
                  <a:cubicBezTo>
                    <a:pt x="2" y="5"/>
                    <a:pt x="2" y="5"/>
                    <a:pt x="2" y="5"/>
                  </a:cubicBezTo>
                  <a:cubicBezTo>
                    <a:pt x="1" y="5"/>
                    <a:pt x="0" y="4"/>
                    <a:pt x="0" y="2"/>
                  </a:cubicBezTo>
                  <a:cubicBezTo>
                    <a:pt x="0" y="2"/>
                    <a:pt x="0" y="2"/>
                    <a:pt x="0" y="2"/>
                  </a:cubicBezTo>
                  <a:cubicBezTo>
                    <a:pt x="0" y="1"/>
                    <a:pt x="1" y="0"/>
                    <a:pt x="2" y="0"/>
                  </a:cubicBezTo>
                  <a:cubicBezTo>
                    <a:pt x="32" y="0"/>
                    <a:pt x="32" y="0"/>
                    <a:pt x="32" y="0"/>
                  </a:cubicBezTo>
                  <a:cubicBezTo>
                    <a:pt x="33" y="0"/>
                    <a:pt x="35" y="1"/>
                    <a:pt x="35" y="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4" name="Freeform 392"/>
            <p:cNvSpPr/>
            <p:nvPr/>
          </p:nvSpPr>
          <p:spPr bwMode="auto">
            <a:xfrm>
              <a:off x="6786563" y="3981450"/>
              <a:ext cx="80963" cy="11112"/>
            </a:xfrm>
            <a:custGeom>
              <a:avLst/>
              <a:gdLst>
                <a:gd name="T0" fmla="*/ 30 w 30"/>
                <a:gd name="T1" fmla="*/ 2 h 4"/>
                <a:gd name="T2" fmla="*/ 28 w 30"/>
                <a:gd name="T3" fmla="*/ 4 h 4"/>
                <a:gd name="T4" fmla="*/ 3 w 30"/>
                <a:gd name="T5" fmla="*/ 4 h 4"/>
                <a:gd name="T6" fmla="*/ 0 w 30"/>
                <a:gd name="T7" fmla="*/ 2 h 4"/>
                <a:gd name="T8" fmla="*/ 0 w 30"/>
                <a:gd name="T9" fmla="*/ 2 h 4"/>
                <a:gd name="T10" fmla="*/ 3 w 30"/>
                <a:gd name="T11" fmla="*/ 0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4"/>
                    <a:pt x="28" y="4"/>
                  </a:cubicBezTo>
                  <a:cubicBezTo>
                    <a:pt x="3" y="4"/>
                    <a:pt x="3" y="4"/>
                    <a:pt x="3" y="4"/>
                  </a:cubicBezTo>
                  <a:cubicBezTo>
                    <a:pt x="1" y="4"/>
                    <a:pt x="0" y="3"/>
                    <a:pt x="0" y="2"/>
                  </a:cubicBezTo>
                  <a:cubicBezTo>
                    <a:pt x="0" y="2"/>
                    <a:pt x="0" y="2"/>
                    <a:pt x="0" y="2"/>
                  </a:cubicBezTo>
                  <a:cubicBezTo>
                    <a:pt x="0" y="1"/>
                    <a:pt x="1" y="0"/>
                    <a:pt x="3" y="0"/>
                  </a:cubicBezTo>
                  <a:cubicBezTo>
                    <a:pt x="28" y="0"/>
                    <a:pt x="28" y="0"/>
                    <a:pt x="28" y="0"/>
                  </a:cubicBezTo>
                  <a:cubicBezTo>
                    <a:pt x="29" y="0"/>
                    <a:pt x="30" y="1"/>
                    <a:pt x="30" y="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5" name="Freeform 393"/>
            <p:cNvSpPr/>
            <p:nvPr/>
          </p:nvSpPr>
          <p:spPr bwMode="auto">
            <a:xfrm>
              <a:off x="6786563" y="4003675"/>
              <a:ext cx="80963" cy="11112"/>
            </a:xfrm>
            <a:custGeom>
              <a:avLst/>
              <a:gdLst>
                <a:gd name="T0" fmla="*/ 30 w 30"/>
                <a:gd name="T1" fmla="*/ 2 h 4"/>
                <a:gd name="T2" fmla="*/ 28 w 30"/>
                <a:gd name="T3" fmla="*/ 4 h 4"/>
                <a:gd name="T4" fmla="*/ 3 w 30"/>
                <a:gd name="T5" fmla="*/ 4 h 4"/>
                <a:gd name="T6" fmla="*/ 0 w 30"/>
                <a:gd name="T7" fmla="*/ 2 h 4"/>
                <a:gd name="T8" fmla="*/ 0 w 30"/>
                <a:gd name="T9" fmla="*/ 2 h 4"/>
                <a:gd name="T10" fmla="*/ 3 w 30"/>
                <a:gd name="T11" fmla="*/ 0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4"/>
                    <a:pt x="28" y="4"/>
                  </a:cubicBezTo>
                  <a:cubicBezTo>
                    <a:pt x="3" y="4"/>
                    <a:pt x="3" y="4"/>
                    <a:pt x="3" y="4"/>
                  </a:cubicBezTo>
                  <a:cubicBezTo>
                    <a:pt x="1" y="4"/>
                    <a:pt x="0" y="3"/>
                    <a:pt x="0" y="2"/>
                  </a:cubicBezTo>
                  <a:cubicBezTo>
                    <a:pt x="0" y="2"/>
                    <a:pt x="0" y="2"/>
                    <a:pt x="0" y="2"/>
                  </a:cubicBezTo>
                  <a:cubicBezTo>
                    <a:pt x="0" y="1"/>
                    <a:pt x="1" y="0"/>
                    <a:pt x="3" y="0"/>
                  </a:cubicBezTo>
                  <a:cubicBezTo>
                    <a:pt x="28" y="0"/>
                    <a:pt x="28" y="0"/>
                    <a:pt x="28" y="0"/>
                  </a:cubicBezTo>
                  <a:cubicBezTo>
                    <a:pt x="29" y="0"/>
                    <a:pt x="30" y="1"/>
                    <a:pt x="30" y="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6" name="Freeform 394"/>
            <p:cNvSpPr/>
            <p:nvPr/>
          </p:nvSpPr>
          <p:spPr bwMode="auto">
            <a:xfrm>
              <a:off x="6786563" y="4294188"/>
              <a:ext cx="80963" cy="9525"/>
            </a:xfrm>
            <a:custGeom>
              <a:avLst/>
              <a:gdLst>
                <a:gd name="T0" fmla="*/ 30 w 30"/>
                <a:gd name="T1" fmla="*/ 2 h 4"/>
                <a:gd name="T2" fmla="*/ 28 w 30"/>
                <a:gd name="T3" fmla="*/ 4 h 4"/>
                <a:gd name="T4" fmla="*/ 3 w 30"/>
                <a:gd name="T5" fmla="*/ 4 h 4"/>
                <a:gd name="T6" fmla="*/ 0 w 30"/>
                <a:gd name="T7" fmla="*/ 2 h 4"/>
                <a:gd name="T8" fmla="*/ 0 w 30"/>
                <a:gd name="T9" fmla="*/ 2 h 4"/>
                <a:gd name="T10" fmla="*/ 3 w 30"/>
                <a:gd name="T11" fmla="*/ 0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4"/>
                    <a:pt x="28" y="4"/>
                  </a:cubicBezTo>
                  <a:cubicBezTo>
                    <a:pt x="3" y="4"/>
                    <a:pt x="3" y="4"/>
                    <a:pt x="3" y="4"/>
                  </a:cubicBezTo>
                  <a:cubicBezTo>
                    <a:pt x="1" y="4"/>
                    <a:pt x="0" y="3"/>
                    <a:pt x="0" y="2"/>
                  </a:cubicBezTo>
                  <a:cubicBezTo>
                    <a:pt x="0" y="2"/>
                    <a:pt x="0" y="2"/>
                    <a:pt x="0" y="2"/>
                  </a:cubicBezTo>
                  <a:cubicBezTo>
                    <a:pt x="0" y="1"/>
                    <a:pt x="1" y="0"/>
                    <a:pt x="3" y="0"/>
                  </a:cubicBezTo>
                  <a:cubicBezTo>
                    <a:pt x="28" y="0"/>
                    <a:pt x="28" y="0"/>
                    <a:pt x="28" y="0"/>
                  </a:cubicBezTo>
                  <a:cubicBezTo>
                    <a:pt x="29" y="0"/>
                    <a:pt x="30" y="1"/>
                    <a:pt x="30" y="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7" name="Freeform 395"/>
            <p:cNvSpPr/>
            <p:nvPr/>
          </p:nvSpPr>
          <p:spPr bwMode="auto">
            <a:xfrm>
              <a:off x="6786563" y="4314825"/>
              <a:ext cx="80963" cy="11112"/>
            </a:xfrm>
            <a:custGeom>
              <a:avLst/>
              <a:gdLst>
                <a:gd name="T0" fmla="*/ 30 w 30"/>
                <a:gd name="T1" fmla="*/ 2 h 4"/>
                <a:gd name="T2" fmla="*/ 28 w 30"/>
                <a:gd name="T3" fmla="*/ 4 h 4"/>
                <a:gd name="T4" fmla="*/ 3 w 30"/>
                <a:gd name="T5" fmla="*/ 4 h 4"/>
                <a:gd name="T6" fmla="*/ 0 w 30"/>
                <a:gd name="T7" fmla="*/ 2 h 4"/>
                <a:gd name="T8" fmla="*/ 0 w 30"/>
                <a:gd name="T9" fmla="*/ 2 h 4"/>
                <a:gd name="T10" fmla="*/ 3 w 30"/>
                <a:gd name="T11" fmla="*/ 0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4"/>
                    <a:pt x="28" y="4"/>
                  </a:cubicBezTo>
                  <a:cubicBezTo>
                    <a:pt x="3" y="4"/>
                    <a:pt x="3" y="4"/>
                    <a:pt x="3" y="4"/>
                  </a:cubicBezTo>
                  <a:cubicBezTo>
                    <a:pt x="1" y="4"/>
                    <a:pt x="0" y="3"/>
                    <a:pt x="0" y="2"/>
                  </a:cubicBezTo>
                  <a:cubicBezTo>
                    <a:pt x="0" y="2"/>
                    <a:pt x="0" y="2"/>
                    <a:pt x="0" y="2"/>
                  </a:cubicBezTo>
                  <a:cubicBezTo>
                    <a:pt x="0" y="1"/>
                    <a:pt x="1" y="0"/>
                    <a:pt x="3" y="0"/>
                  </a:cubicBezTo>
                  <a:cubicBezTo>
                    <a:pt x="28" y="0"/>
                    <a:pt x="28" y="0"/>
                    <a:pt x="28" y="0"/>
                  </a:cubicBezTo>
                  <a:cubicBezTo>
                    <a:pt x="29" y="0"/>
                    <a:pt x="30" y="1"/>
                    <a:pt x="30" y="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8" name="Freeform 396"/>
            <p:cNvSpPr/>
            <p:nvPr/>
          </p:nvSpPr>
          <p:spPr bwMode="auto">
            <a:xfrm>
              <a:off x="6635751" y="3946525"/>
              <a:ext cx="93663" cy="14287"/>
            </a:xfrm>
            <a:custGeom>
              <a:avLst/>
              <a:gdLst>
                <a:gd name="T0" fmla="*/ 35 w 35"/>
                <a:gd name="T1" fmla="*/ 2 h 5"/>
                <a:gd name="T2" fmla="*/ 32 w 35"/>
                <a:gd name="T3" fmla="*/ 5 h 5"/>
                <a:gd name="T4" fmla="*/ 2 w 35"/>
                <a:gd name="T5" fmla="*/ 5 h 5"/>
                <a:gd name="T6" fmla="*/ 0 w 35"/>
                <a:gd name="T7" fmla="*/ 2 h 5"/>
                <a:gd name="T8" fmla="*/ 0 w 35"/>
                <a:gd name="T9" fmla="*/ 2 h 5"/>
                <a:gd name="T10" fmla="*/ 2 w 35"/>
                <a:gd name="T11" fmla="*/ 0 h 5"/>
                <a:gd name="T12" fmla="*/ 32 w 35"/>
                <a:gd name="T13" fmla="*/ 0 h 5"/>
                <a:gd name="T14" fmla="*/ 35 w 3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
                  <a:moveTo>
                    <a:pt x="35" y="2"/>
                  </a:moveTo>
                  <a:cubicBezTo>
                    <a:pt x="35" y="4"/>
                    <a:pt x="33" y="5"/>
                    <a:pt x="32" y="5"/>
                  </a:cubicBezTo>
                  <a:cubicBezTo>
                    <a:pt x="2" y="5"/>
                    <a:pt x="2" y="5"/>
                    <a:pt x="2" y="5"/>
                  </a:cubicBezTo>
                  <a:cubicBezTo>
                    <a:pt x="1" y="5"/>
                    <a:pt x="0" y="4"/>
                    <a:pt x="0" y="2"/>
                  </a:cubicBezTo>
                  <a:cubicBezTo>
                    <a:pt x="0" y="2"/>
                    <a:pt x="0" y="2"/>
                    <a:pt x="0" y="2"/>
                  </a:cubicBezTo>
                  <a:cubicBezTo>
                    <a:pt x="0" y="1"/>
                    <a:pt x="1" y="0"/>
                    <a:pt x="2" y="0"/>
                  </a:cubicBezTo>
                  <a:cubicBezTo>
                    <a:pt x="32" y="0"/>
                    <a:pt x="32" y="0"/>
                    <a:pt x="32" y="0"/>
                  </a:cubicBezTo>
                  <a:cubicBezTo>
                    <a:pt x="33" y="0"/>
                    <a:pt x="35" y="1"/>
                    <a:pt x="35" y="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9" name="Freeform 397"/>
            <p:cNvSpPr/>
            <p:nvPr/>
          </p:nvSpPr>
          <p:spPr bwMode="auto">
            <a:xfrm>
              <a:off x="6635751" y="4276725"/>
              <a:ext cx="93663" cy="14287"/>
            </a:xfrm>
            <a:custGeom>
              <a:avLst/>
              <a:gdLst>
                <a:gd name="T0" fmla="*/ 35 w 35"/>
                <a:gd name="T1" fmla="*/ 3 h 5"/>
                <a:gd name="T2" fmla="*/ 32 w 35"/>
                <a:gd name="T3" fmla="*/ 5 h 5"/>
                <a:gd name="T4" fmla="*/ 2 w 35"/>
                <a:gd name="T5" fmla="*/ 5 h 5"/>
                <a:gd name="T6" fmla="*/ 0 w 35"/>
                <a:gd name="T7" fmla="*/ 3 h 5"/>
                <a:gd name="T8" fmla="*/ 0 w 35"/>
                <a:gd name="T9" fmla="*/ 3 h 5"/>
                <a:gd name="T10" fmla="*/ 2 w 35"/>
                <a:gd name="T11" fmla="*/ 0 h 5"/>
                <a:gd name="T12" fmla="*/ 32 w 35"/>
                <a:gd name="T13" fmla="*/ 0 h 5"/>
                <a:gd name="T14" fmla="*/ 35 w 3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
                  <a:moveTo>
                    <a:pt x="35" y="3"/>
                  </a:moveTo>
                  <a:cubicBezTo>
                    <a:pt x="35" y="4"/>
                    <a:pt x="33" y="5"/>
                    <a:pt x="32" y="5"/>
                  </a:cubicBezTo>
                  <a:cubicBezTo>
                    <a:pt x="2" y="5"/>
                    <a:pt x="2" y="5"/>
                    <a:pt x="2" y="5"/>
                  </a:cubicBezTo>
                  <a:cubicBezTo>
                    <a:pt x="1" y="5"/>
                    <a:pt x="0" y="4"/>
                    <a:pt x="0" y="3"/>
                  </a:cubicBezTo>
                  <a:cubicBezTo>
                    <a:pt x="0" y="3"/>
                    <a:pt x="0" y="3"/>
                    <a:pt x="0" y="3"/>
                  </a:cubicBezTo>
                  <a:cubicBezTo>
                    <a:pt x="0" y="1"/>
                    <a:pt x="1" y="0"/>
                    <a:pt x="2" y="0"/>
                  </a:cubicBezTo>
                  <a:cubicBezTo>
                    <a:pt x="32" y="0"/>
                    <a:pt x="32" y="0"/>
                    <a:pt x="32" y="0"/>
                  </a:cubicBezTo>
                  <a:cubicBezTo>
                    <a:pt x="33" y="0"/>
                    <a:pt x="35" y="1"/>
                    <a:pt x="35"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0" name="Freeform 398"/>
            <p:cNvSpPr/>
            <p:nvPr/>
          </p:nvSpPr>
          <p:spPr bwMode="auto">
            <a:xfrm>
              <a:off x="6635751" y="4303713"/>
              <a:ext cx="93663" cy="14287"/>
            </a:xfrm>
            <a:custGeom>
              <a:avLst/>
              <a:gdLst>
                <a:gd name="T0" fmla="*/ 35 w 35"/>
                <a:gd name="T1" fmla="*/ 3 h 5"/>
                <a:gd name="T2" fmla="*/ 32 w 35"/>
                <a:gd name="T3" fmla="*/ 5 h 5"/>
                <a:gd name="T4" fmla="*/ 2 w 35"/>
                <a:gd name="T5" fmla="*/ 5 h 5"/>
                <a:gd name="T6" fmla="*/ 0 w 35"/>
                <a:gd name="T7" fmla="*/ 3 h 5"/>
                <a:gd name="T8" fmla="*/ 0 w 35"/>
                <a:gd name="T9" fmla="*/ 3 h 5"/>
                <a:gd name="T10" fmla="*/ 2 w 35"/>
                <a:gd name="T11" fmla="*/ 0 h 5"/>
                <a:gd name="T12" fmla="*/ 32 w 35"/>
                <a:gd name="T13" fmla="*/ 0 h 5"/>
                <a:gd name="T14" fmla="*/ 35 w 3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
                  <a:moveTo>
                    <a:pt x="35" y="3"/>
                  </a:moveTo>
                  <a:cubicBezTo>
                    <a:pt x="35" y="4"/>
                    <a:pt x="33" y="5"/>
                    <a:pt x="32" y="5"/>
                  </a:cubicBezTo>
                  <a:cubicBezTo>
                    <a:pt x="2" y="5"/>
                    <a:pt x="2" y="5"/>
                    <a:pt x="2" y="5"/>
                  </a:cubicBezTo>
                  <a:cubicBezTo>
                    <a:pt x="1" y="5"/>
                    <a:pt x="0" y="4"/>
                    <a:pt x="0" y="3"/>
                  </a:cubicBezTo>
                  <a:cubicBezTo>
                    <a:pt x="0" y="3"/>
                    <a:pt x="0" y="3"/>
                    <a:pt x="0" y="3"/>
                  </a:cubicBezTo>
                  <a:cubicBezTo>
                    <a:pt x="0" y="2"/>
                    <a:pt x="1" y="0"/>
                    <a:pt x="2" y="0"/>
                  </a:cubicBezTo>
                  <a:cubicBezTo>
                    <a:pt x="32" y="0"/>
                    <a:pt x="32" y="0"/>
                    <a:pt x="32" y="0"/>
                  </a:cubicBezTo>
                  <a:cubicBezTo>
                    <a:pt x="33" y="0"/>
                    <a:pt x="35" y="2"/>
                    <a:pt x="35"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1" name="Freeform 399"/>
            <p:cNvSpPr/>
            <p:nvPr/>
          </p:nvSpPr>
          <p:spPr bwMode="auto">
            <a:xfrm>
              <a:off x="6378576" y="3960813"/>
              <a:ext cx="231775" cy="384175"/>
            </a:xfrm>
            <a:custGeom>
              <a:avLst/>
              <a:gdLst>
                <a:gd name="T0" fmla="*/ 44 w 86"/>
                <a:gd name="T1" fmla="*/ 136 h 142"/>
                <a:gd name="T2" fmla="*/ 35 w 86"/>
                <a:gd name="T3" fmla="*/ 141 h 142"/>
                <a:gd name="T4" fmla="*/ 5 w 86"/>
                <a:gd name="T5" fmla="*/ 130 h 142"/>
                <a:gd name="T6" fmla="*/ 2 w 86"/>
                <a:gd name="T7" fmla="*/ 121 h 142"/>
                <a:gd name="T8" fmla="*/ 43 w 86"/>
                <a:gd name="T9" fmla="*/ 6 h 142"/>
                <a:gd name="T10" fmla="*/ 51 w 86"/>
                <a:gd name="T11" fmla="*/ 1 h 142"/>
                <a:gd name="T12" fmla="*/ 81 w 86"/>
                <a:gd name="T13" fmla="*/ 12 h 142"/>
                <a:gd name="T14" fmla="*/ 85 w 86"/>
                <a:gd name="T15" fmla="*/ 21 h 142"/>
                <a:gd name="T16" fmla="*/ 44 w 86"/>
                <a:gd name="T17" fmla="*/ 1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42">
                  <a:moveTo>
                    <a:pt x="44" y="136"/>
                  </a:moveTo>
                  <a:cubicBezTo>
                    <a:pt x="42" y="140"/>
                    <a:pt x="39" y="142"/>
                    <a:pt x="35" y="141"/>
                  </a:cubicBezTo>
                  <a:cubicBezTo>
                    <a:pt x="5" y="130"/>
                    <a:pt x="5" y="130"/>
                    <a:pt x="5" y="130"/>
                  </a:cubicBezTo>
                  <a:cubicBezTo>
                    <a:pt x="2" y="129"/>
                    <a:pt x="0" y="125"/>
                    <a:pt x="2" y="121"/>
                  </a:cubicBezTo>
                  <a:cubicBezTo>
                    <a:pt x="43" y="6"/>
                    <a:pt x="43" y="6"/>
                    <a:pt x="43" y="6"/>
                  </a:cubicBezTo>
                  <a:cubicBezTo>
                    <a:pt x="44" y="2"/>
                    <a:pt x="48" y="0"/>
                    <a:pt x="51" y="1"/>
                  </a:cubicBezTo>
                  <a:cubicBezTo>
                    <a:pt x="81" y="12"/>
                    <a:pt x="81" y="12"/>
                    <a:pt x="81" y="12"/>
                  </a:cubicBezTo>
                  <a:cubicBezTo>
                    <a:pt x="84" y="13"/>
                    <a:pt x="86" y="17"/>
                    <a:pt x="85" y="21"/>
                  </a:cubicBezTo>
                  <a:lnTo>
                    <a:pt x="44" y="13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2" name="Freeform 400"/>
            <p:cNvSpPr/>
            <p:nvPr/>
          </p:nvSpPr>
          <p:spPr bwMode="auto">
            <a:xfrm>
              <a:off x="6502401" y="3989388"/>
              <a:ext cx="87313" cy="41275"/>
            </a:xfrm>
            <a:custGeom>
              <a:avLst/>
              <a:gdLst>
                <a:gd name="T0" fmla="*/ 31 w 32"/>
                <a:gd name="T1" fmla="*/ 13 h 15"/>
                <a:gd name="T2" fmla="*/ 28 w 32"/>
                <a:gd name="T3" fmla="*/ 14 h 15"/>
                <a:gd name="T4" fmla="*/ 2 w 32"/>
                <a:gd name="T5" fmla="*/ 5 h 15"/>
                <a:gd name="T6" fmla="*/ 1 w 32"/>
                <a:gd name="T7" fmla="*/ 2 h 15"/>
                <a:gd name="T8" fmla="*/ 1 w 32"/>
                <a:gd name="T9" fmla="*/ 2 h 15"/>
                <a:gd name="T10" fmla="*/ 4 w 32"/>
                <a:gd name="T11" fmla="*/ 1 h 15"/>
                <a:gd name="T12" fmla="*/ 30 w 32"/>
                <a:gd name="T13" fmla="*/ 10 h 15"/>
                <a:gd name="T14" fmla="*/ 31 w 32"/>
                <a:gd name="T15" fmla="*/ 1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5">
                  <a:moveTo>
                    <a:pt x="31" y="13"/>
                  </a:moveTo>
                  <a:cubicBezTo>
                    <a:pt x="31" y="14"/>
                    <a:pt x="29" y="15"/>
                    <a:pt x="28" y="14"/>
                  </a:cubicBezTo>
                  <a:cubicBezTo>
                    <a:pt x="2" y="5"/>
                    <a:pt x="2" y="5"/>
                    <a:pt x="2" y="5"/>
                  </a:cubicBezTo>
                  <a:cubicBezTo>
                    <a:pt x="1" y="5"/>
                    <a:pt x="0" y="3"/>
                    <a:pt x="1" y="2"/>
                  </a:cubicBezTo>
                  <a:cubicBezTo>
                    <a:pt x="1" y="2"/>
                    <a:pt x="1" y="2"/>
                    <a:pt x="1" y="2"/>
                  </a:cubicBezTo>
                  <a:cubicBezTo>
                    <a:pt x="1" y="1"/>
                    <a:pt x="3" y="0"/>
                    <a:pt x="4" y="1"/>
                  </a:cubicBezTo>
                  <a:cubicBezTo>
                    <a:pt x="30" y="10"/>
                    <a:pt x="30" y="10"/>
                    <a:pt x="30" y="10"/>
                  </a:cubicBezTo>
                  <a:cubicBezTo>
                    <a:pt x="31" y="10"/>
                    <a:pt x="32" y="12"/>
                    <a:pt x="31" y="1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3" name="Freeform 401"/>
            <p:cNvSpPr/>
            <p:nvPr/>
          </p:nvSpPr>
          <p:spPr bwMode="auto">
            <a:xfrm>
              <a:off x="6494463" y="4016375"/>
              <a:ext cx="84138" cy="41275"/>
            </a:xfrm>
            <a:custGeom>
              <a:avLst/>
              <a:gdLst>
                <a:gd name="T0" fmla="*/ 31 w 31"/>
                <a:gd name="T1" fmla="*/ 13 h 15"/>
                <a:gd name="T2" fmla="*/ 28 w 31"/>
                <a:gd name="T3" fmla="*/ 14 h 15"/>
                <a:gd name="T4" fmla="*/ 2 w 31"/>
                <a:gd name="T5" fmla="*/ 5 h 15"/>
                <a:gd name="T6" fmla="*/ 0 w 31"/>
                <a:gd name="T7" fmla="*/ 2 h 15"/>
                <a:gd name="T8" fmla="*/ 0 w 31"/>
                <a:gd name="T9" fmla="*/ 2 h 15"/>
                <a:gd name="T10" fmla="*/ 3 w 31"/>
                <a:gd name="T11" fmla="*/ 0 h 15"/>
                <a:gd name="T12" fmla="*/ 29 w 31"/>
                <a:gd name="T13" fmla="*/ 10 h 15"/>
                <a:gd name="T14" fmla="*/ 31 w 31"/>
                <a:gd name="T15" fmla="*/ 1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5">
                  <a:moveTo>
                    <a:pt x="31" y="13"/>
                  </a:moveTo>
                  <a:cubicBezTo>
                    <a:pt x="30" y="14"/>
                    <a:pt x="29" y="15"/>
                    <a:pt x="28" y="14"/>
                  </a:cubicBezTo>
                  <a:cubicBezTo>
                    <a:pt x="2" y="5"/>
                    <a:pt x="2" y="5"/>
                    <a:pt x="2" y="5"/>
                  </a:cubicBezTo>
                  <a:cubicBezTo>
                    <a:pt x="1" y="4"/>
                    <a:pt x="0" y="3"/>
                    <a:pt x="0" y="2"/>
                  </a:cubicBezTo>
                  <a:cubicBezTo>
                    <a:pt x="0" y="2"/>
                    <a:pt x="0" y="2"/>
                    <a:pt x="0" y="2"/>
                  </a:cubicBezTo>
                  <a:cubicBezTo>
                    <a:pt x="1" y="1"/>
                    <a:pt x="2" y="0"/>
                    <a:pt x="3" y="0"/>
                  </a:cubicBezTo>
                  <a:cubicBezTo>
                    <a:pt x="29" y="10"/>
                    <a:pt x="29" y="10"/>
                    <a:pt x="29" y="10"/>
                  </a:cubicBezTo>
                  <a:cubicBezTo>
                    <a:pt x="30" y="10"/>
                    <a:pt x="31" y="11"/>
                    <a:pt x="31" y="1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4" name="Freeform 402"/>
            <p:cNvSpPr/>
            <p:nvPr/>
          </p:nvSpPr>
          <p:spPr bwMode="auto">
            <a:xfrm>
              <a:off x="6410326" y="4256088"/>
              <a:ext cx="84138" cy="38100"/>
            </a:xfrm>
            <a:custGeom>
              <a:avLst/>
              <a:gdLst>
                <a:gd name="T0" fmla="*/ 30 w 31"/>
                <a:gd name="T1" fmla="*/ 12 h 14"/>
                <a:gd name="T2" fmla="*/ 27 w 31"/>
                <a:gd name="T3" fmla="*/ 14 h 14"/>
                <a:gd name="T4" fmla="*/ 2 w 31"/>
                <a:gd name="T5" fmla="*/ 5 h 14"/>
                <a:gd name="T6" fmla="*/ 0 w 31"/>
                <a:gd name="T7" fmla="*/ 2 h 14"/>
                <a:gd name="T8" fmla="*/ 0 w 31"/>
                <a:gd name="T9" fmla="*/ 2 h 14"/>
                <a:gd name="T10" fmla="*/ 3 w 31"/>
                <a:gd name="T11" fmla="*/ 0 h 14"/>
                <a:gd name="T12" fmla="*/ 29 w 31"/>
                <a:gd name="T13" fmla="*/ 9 h 14"/>
                <a:gd name="T14" fmla="*/ 30 w 31"/>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30" y="12"/>
                  </a:moveTo>
                  <a:cubicBezTo>
                    <a:pt x="30" y="14"/>
                    <a:pt x="29" y="14"/>
                    <a:pt x="27" y="14"/>
                  </a:cubicBezTo>
                  <a:cubicBezTo>
                    <a:pt x="2" y="5"/>
                    <a:pt x="2" y="5"/>
                    <a:pt x="2" y="5"/>
                  </a:cubicBezTo>
                  <a:cubicBezTo>
                    <a:pt x="0" y="4"/>
                    <a:pt x="0" y="3"/>
                    <a:pt x="0" y="2"/>
                  </a:cubicBezTo>
                  <a:cubicBezTo>
                    <a:pt x="0" y="2"/>
                    <a:pt x="0" y="2"/>
                    <a:pt x="0" y="2"/>
                  </a:cubicBezTo>
                  <a:cubicBezTo>
                    <a:pt x="1" y="0"/>
                    <a:pt x="2" y="0"/>
                    <a:pt x="3" y="0"/>
                  </a:cubicBezTo>
                  <a:cubicBezTo>
                    <a:pt x="29" y="9"/>
                    <a:pt x="29" y="9"/>
                    <a:pt x="29" y="9"/>
                  </a:cubicBezTo>
                  <a:cubicBezTo>
                    <a:pt x="30" y="10"/>
                    <a:pt x="31" y="11"/>
                    <a:pt x="30" y="1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5" name="Freeform 403"/>
            <p:cNvSpPr/>
            <p:nvPr/>
          </p:nvSpPr>
          <p:spPr bwMode="auto">
            <a:xfrm>
              <a:off x="6399213" y="4283075"/>
              <a:ext cx="84138" cy="38100"/>
            </a:xfrm>
            <a:custGeom>
              <a:avLst/>
              <a:gdLst>
                <a:gd name="T0" fmla="*/ 31 w 31"/>
                <a:gd name="T1" fmla="*/ 12 h 14"/>
                <a:gd name="T2" fmla="*/ 28 w 31"/>
                <a:gd name="T3" fmla="*/ 14 h 14"/>
                <a:gd name="T4" fmla="*/ 2 w 31"/>
                <a:gd name="T5" fmla="*/ 4 h 14"/>
                <a:gd name="T6" fmla="*/ 1 w 31"/>
                <a:gd name="T7" fmla="*/ 1 h 14"/>
                <a:gd name="T8" fmla="*/ 1 w 31"/>
                <a:gd name="T9" fmla="*/ 1 h 14"/>
                <a:gd name="T10" fmla="*/ 4 w 31"/>
                <a:gd name="T11" fmla="*/ 0 h 14"/>
                <a:gd name="T12" fmla="*/ 30 w 31"/>
                <a:gd name="T13" fmla="*/ 9 h 14"/>
                <a:gd name="T14" fmla="*/ 31 w 31"/>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31" y="12"/>
                  </a:moveTo>
                  <a:cubicBezTo>
                    <a:pt x="31" y="13"/>
                    <a:pt x="29" y="14"/>
                    <a:pt x="28" y="14"/>
                  </a:cubicBezTo>
                  <a:cubicBezTo>
                    <a:pt x="2" y="4"/>
                    <a:pt x="2" y="4"/>
                    <a:pt x="2" y="4"/>
                  </a:cubicBezTo>
                  <a:cubicBezTo>
                    <a:pt x="1" y="4"/>
                    <a:pt x="0" y="3"/>
                    <a:pt x="1" y="1"/>
                  </a:cubicBezTo>
                  <a:cubicBezTo>
                    <a:pt x="1" y="1"/>
                    <a:pt x="1" y="1"/>
                    <a:pt x="1" y="1"/>
                  </a:cubicBezTo>
                  <a:cubicBezTo>
                    <a:pt x="1" y="0"/>
                    <a:pt x="2" y="0"/>
                    <a:pt x="4" y="0"/>
                  </a:cubicBezTo>
                  <a:cubicBezTo>
                    <a:pt x="30" y="9"/>
                    <a:pt x="30" y="9"/>
                    <a:pt x="30" y="9"/>
                  </a:cubicBezTo>
                  <a:cubicBezTo>
                    <a:pt x="31" y="10"/>
                    <a:pt x="31" y="11"/>
                    <a:pt x="31" y="1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6" name="Freeform 404"/>
            <p:cNvSpPr/>
            <p:nvPr/>
          </p:nvSpPr>
          <p:spPr bwMode="auto">
            <a:xfrm>
              <a:off x="6410326" y="4049713"/>
              <a:ext cx="171450" cy="203200"/>
            </a:xfrm>
            <a:custGeom>
              <a:avLst/>
              <a:gdLst>
                <a:gd name="T0" fmla="*/ 0 w 108"/>
                <a:gd name="T1" fmla="*/ 102 h 128"/>
                <a:gd name="T2" fmla="*/ 72 w 108"/>
                <a:gd name="T3" fmla="*/ 128 h 128"/>
                <a:gd name="T4" fmla="*/ 108 w 108"/>
                <a:gd name="T5" fmla="*/ 25 h 128"/>
                <a:gd name="T6" fmla="*/ 36 w 108"/>
                <a:gd name="T7" fmla="*/ 0 h 128"/>
                <a:gd name="T8" fmla="*/ 0 w 108"/>
                <a:gd name="T9" fmla="*/ 102 h 128"/>
              </a:gdLst>
              <a:ahLst/>
              <a:cxnLst>
                <a:cxn ang="0">
                  <a:pos x="T0" y="T1"/>
                </a:cxn>
                <a:cxn ang="0">
                  <a:pos x="T2" y="T3"/>
                </a:cxn>
                <a:cxn ang="0">
                  <a:pos x="T4" y="T5"/>
                </a:cxn>
                <a:cxn ang="0">
                  <a:pos x="T6" y="T7"/>
                </a:cxn>
                <a:cxn ang="0">
                  <a:pos x="T8" y="T9"/>
                </a:cxn>
              </a:cxnLst>
              <a:rect l="0" t="0" r="r" b="b"/>
              <a:pathLst>
                <a:path w="108" h="128">
                  <a:moveTo>
                    <a:pt x="0" y="102"/>
                  </a:moveTo>
                  <a:lnTo>
                    <a:pt x="72" y="128"/>
                  </a:lnTo>
                  <a:lnTo>
                    <a:pt x="108" y="25"/>
                  </a:lnTo>
                  <a:lnTo>
                    <a:pt x="36" y="0"/>
                  </a:lnTo>
                  <a:lnTo>
                    <a:pt x="0" y="10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7" name="Freeform 405"/>
            <p:cNvSpPr>
              <a:spLocks noEditPoints="1"/>
            </p:cNvSpPr>
            <p:nvPr/>
          </p:nvSpPr>
          <p:spPr bwMode="auto">
            <a:xfrm>
              <a:off x="6467476" y="4108450"/>
              <a:ext cx="68263" cy="63500"/>
            </a:xfrm>
            <a:custGeom>
              <a:avLst/>
              <a:gdLst>
                <a:gd name="T0" fmla="*/ 12 w 25"/>
                <a:gd name="T1" fmla="*/ 23 h 23"/>
                <a:gd name="T2" fmla="*/ 8 w 25"/>
                <a:gd name="T3" fmla="*/ 22 h 23"/>
                <a:gd name="T4" fmla="*/ 1 w 25"/>
                <a:gd name="T5" fmla="*/ 16 h 23"/>
                <a:gd name="T6" fmla="*/ 1 w 25"/>
                <a:gd name="T7" fmla="*/ 8 h 23"/>
                <a:gd name="T8" fmla="*/ 12 w 25"/>
                <a:gd name="T9" fmla="*/ 0 h 23"/>
                <a:gd name="T10" fmla="*/ 16 w 25"/>
                <a:gd name="T11" fmla="*/ 0 h 23"/>
                <a:gd name="T12" fmla="*/ 23 w 25"/>
                <a:gd name="T13" fmla="*/ 15 h 23"/>
                <a:gd name="T14" fmla="*/ 12 w 25"/>
                <a:gd name="T15" fmla="*/ 23 h 23"/>
                <a:gd name="T16" fmla="*/ 12 w 25"/>
                <a:gd name="T17" fmla="*/ 3 h 23"/>
                <a:gd name="T18" fmla="*/ 3 w 25"/>
                <a:gd name="T19" fmla="*/ 8 h 23"/>
                <a:gd name="T20" fmla="*/ 4 w 25"/>
                <a:gd name="T21" fmla="*/ 15 h 23"/>
                <a:gd name="T22" fmla="*/ 9 w 25"/>
                <a:gd name="T23" fmla="*/ 20 h 23"/>
                <a:gd name="T24" fmla="*/ 12 w 25"/>
                <a:gd name="T25" fmla="*/ 20 h 23"/>
                <a:gd name="T26" fmla="*/ 20 w 25"/>
                <a:gd name="T27" fmla="*/ 14 h 23"/>
                <a:gd name="T28" fmla="*/ 15 w 25"/>
                <a:gd name="T29" fmla="*/ 3 h 23"/>
                <a:gd name="T30" fmla="*/ 12 w 25"/>
                <a:gd name="T31"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3">
                  <a:moveTo>
                    <a:pt x="12" y="23"/>
                  </a:moveTo>
                  <a:cubicBezTo>
                    <a:pt x="11" y="23"/>
                    <a:pt x="9" y="23"/>
                    <a:pt x="8" y="22"/>
                  </a:cubicBezTo>
                  <a:cubicBezTo>
                    <a:pt x="5" y="21"/>
                    <a:pt x="3" y="19"/>
                    <a:pt x="1" y="16"/>
                  </a:cubicBezTo>
                  <a:cubicBezTo>
                    <a:pt x="0" y="14"/>
                    <a:pt x="0" y="10"/>
                    <a:pt x="1" y="8"/>
                  </a:cubicBezTo>
                  <a:cubicBezTo>
                    <a:pt x="3" y="3"/>
                    <a:pt x="7" y="0"/>
                    <a:pt x="12" y="0"/>
                  </a:cubicBezTo>
                  <a:cubicBezTo>
                    <a:pt x="13" y="0"/>
                    <a:pt x="15" y="0"/>
                    <a:pt x="16" y="0"/>
                  </a:cubicBezTo>
                  <a:cubicBezTo>
                    <a:pt x="22" y="3"/>
                    <a:pt x="25" y="9"/>
                    <a:pt x="23" y="15"/>
                  </a:cubicBezTo>
                  <a:cubicBezTo>
                    <a:pt x="21" y="20"/>
                    <a:pt x="17" y="23"/>
                    <a:pt x="12" y="23"/>
                  </a:cubicBezTo>
                  <a:close/>
                  <a:moveTo>
                    <a:pt x="12" y="3"/>
                  </a:moveTo>
                  <a:cubicBezTo>
                    <a:pt x="8" y="3"/>
                    <a:pt x="5" y="5"/>
                    <a:pt x="3" y="8"/>
                  </a:cubicBezTo>
                  <a:cubicBezTo>
                    <a:pt x="3" y="11"/>
                    <a:pt x="3" y="13"/>
                    <a:pt x="4" y="15"/>
                  </a:cubicBezTo>
                  <a:cubicBezTo>
                    <a:pt x="5" y="17"/>
                    <a:pt x="7" y="19"/>
                    <a:pt x="9" y="20"/>
                  </a:cubicBezTo>
                  <a:cubicBezTo>
                    <a:pt x="10" y="20"/>
                    <a:pt x="11" y="20"/>
                    <a:pt x="12" y="20"/>
                  </a:cubicBezTo>
                  <a:cubicBezTo>
                    <a:pt x="16" y="20"/>
                    <a:pt x="19" y="18"/>
                    <a:pt x="20" y="14"/>
                  </a:cubicBezTo>
                  <a:cubicBezTo>
                    <a:pt x="22" y="10"/>
                    <a:pt x="20" y="5"/>
                    <a:pt x="15" y="3"/>
                  </a:cubicBezTo>
                  <a:cubicBezTo>
                    <a:pt x="14" y="3"/>
                    <a:pt x="13" y="3"/>
                    <a:pt x="12" y="3"/>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8" name="Rectangle 407"/>
            <p:cNvSpPr>
              <a:spLocks noChangeArrowheads="1"/>
            </p:cNvSpPr>
            <p:nvPr/>
          </p:nvSpPr>
          <p:spPr bwMode="auto">
            <a:xfrm>
              <a:off x="6632576" y="3995738"/>
              <a:ext cx="100013" cy="2413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69" name="Rectangle 408"/>
            <p:cNvSpPr>
              <a:spLocks noChangeArrowheads="1"/>
            </p:cNvSpPr>
            <p:nvPr/>
          </p:nvSpPr>
          <p:spPr bwMode="auto">
            <a:xfrm>
              <a:off x="6767513" y="4052888"/>
              <a:ext cx="122238" cy="203200"/>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49" name="组合 48"/>
          <p:cNvGrpSpPr/>
          <p:nvPr/>
        </p:nvGrpSpPr>
        <p:grpSpPr>
          <a:xfrm>
            <a:off x="7059839" y="4020014"/>
            <a:ext cx="464210" cy="342930"/>
            <a:chOff x="5703888" y="3927476"/>
            <a:chExt cx="528638" cy="390525"/>
          </a:xfrm>
        </p:grpSpPr>
        <p:sp>
          <p:nvSpPr>
            <p:cNvPr id="345" name="Freeform 409"/>
            <p:cNvSpPr/>
            <p:nvPr/>
          </p:nvSpPr>
          <p:spPr bwMode="auto">
            <a:xfrm>
              <a:off x="6134101" y="3981451"/>
              <a:ext cx="98425" cy="279400"/>
            </a:xfrm>
            <a:custGeom>
              <a:avLst/>
              <a:gdLst>
                <a:gd name="T0" fmla="*/ 0 w 36"/>
                <a:gd name="T1" fmla="*/ 8 h 103"/>
                <a:gd name="T2" fmla="*/ 7 w 36"/>
                <a:gd name="T3" fmla="*/ 0 h 103"/>
                <a:gd name="T4" fmla="*/ 7 w 36"/>
                <a:gd name="T5" fmla="*/ 103 h 103"/>
                <a:gd name="T6" fmla="*/ 0 w 36"/>
                <a:gd name="T7" fmla="*/ 96 h 103"/>
                <a:gd name="T8" fmla="*/ 0 w 36"/>
                <a:gd name="T9" fmla="*/ 8 h 103"/>
              </a:gdLst>
              <a:ahLst/>
              <a:cxnLst>
                <a:cxn ang="0">
                  <a:pos x="T0" y="T1"/>
                </a:cxn>
                <a:cxn ang="0">
                  <a:pos x="T2" y="T3"/>
                </a:cxn>
                <a:cxn ang="0">
                  <a:pos x="T4" y="T5"/>
                </a:cxn>
                <a:cxn ang="0">
                  <a:pos x="T6" y="T7"/>
                </a:cxn>
                <a:cxn ang="0">
                  <a:pos x="T8" y="T9"/>
                </a:cxn>
              </a:cxnLst>
              <a:rect l="0" t="0" r="r" b="b"/>
              <a:pathLst>
                <a:path w="36" h="103">
                  <a:moveTo>
                    <a:pt x="0" y="8"/>
                  </a:moveTo>
                  <a:cubicBezTo>
                    <a:pt x="7" y="0"/>
                    <a:pt x="7" y="0"/>
                    <a:pt x="7" y="0"/>
                  </a:cubicBezTo>
                  <a:cubicBezTo>
                    <a:pt x="36" y="29"/>
                    <a:pt x="36" y="75"/>
                    <a:pt x="7" y="103"/>
                  </a:cubicBezTo>
                  <a:cubicBezTo>
                    <a:pt x="0" y="96"/>
                    <a:pt x="0" y="96"/>
                    <a:pt x="0" y="96"/>
                  </a:cubicBezTo>
                  <a:cubicBezTo>
                    <a:pt x="24" y="72"/>
                    <a:pt x="24" y="32"/>
                    <a:pt x="0" y="8"/>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6" name="Freeform 410"/>
            <p:cNvSpPr/>
            <p:nvPr/>
          </p:nvSpPr>
          <p:spPr bwMode="auto">
            <a:xfrm>
              <a:off x="6096001" y="4019551"/>
              <a:ext cx="79375" cy="206375"/>
            </a:xfrm>
            <a:custGeom>
              <a:avLst/>
              <a:gdLst>
                <a:gd name="T0" fmla="*/ 0 w 29"/>
                <a:gd name="T1" fmla="*/ 7 h 76"/>
                <a:gd name="T2" fmla="*/ 8 w 29"/>
                <a:gd name="T3" fmla="*/ 0 h 76"/>
                <a:gd name="T4" fmla="*/ 8 w 29"/>
                <a:gd name="T5" fmla="*/ 76 h 76"/>
                <a:gd name="T6" fmla="*/ 0 w 29"/>
                <a:gd name="T7" fmla="*/ 68 h 76"/>
                <a:gd name="T8" fmla="*/ 0 w 29"/>
                <a:gd name="T9" fmla="*/ 7 h 76"/>
              </a:gdLst>
              <a:ahLst/>
              <a:cxnLst>
                <a:cxn ang="0">
                  <a:pos x="T0" y="T1"/>
                </a:cxn>
                <a:cxn ang="0">
                  <a:pos x="T2" y="T3"/>
                </a:cxn>
                <a:cxn ang="0">
                  <a:pos x="T4" y="T5"/>
                </a:cxn>
                <a:cxn ang="0">
                  <a:pos x="T6" y="T7"/>
                </a:cxn>
                <a:cxn ang="0">
                  <a:pos x="T8" y="T9"/>
                </a:cxn>
              </a:cxnLst>
              <a:rect l="0" t="0" r="r" b="b"/>
              <a:pathLst>
                <a:path w="29" h="76">
                  <a:moveTo>
                    <a:pt x="0" y="7"/>
                  </a:moveTo>
                  <a:cubicBezTo>
                    <a:pt x="8" y="0"/>
                    <a:pt x="8" y="0"/>
                    <a:pt x="8" y="0"/>
                  </a:cubicBezTo>
                  <a:cubicBezTo>
                    <a:pt x="29" y="21"/>
                    <a:pt x="29" y="55"/>
                    <a:pt x="8" y="76"/>
                  </a:cubicBezTo>
                  <a:cubicBezTo>
                    <a:pt x="0" y="68"/>
                    <a:pt x="0" y="68"/>
                    <a:pt x="0" y="68"/>
                  </a:cubicBezTo>
                  <a:cubicBezTo>
                    <a:pt x="17" y="52"/>
                    <a:pt x="17" y="24"/>
                    <a:pt x="0" y="7"/>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7" name="Oval 411"/>
            <p:cNvSpPr>
              <a:spLocks noChangeArrowheads="1"/>
            </p:cNvSpPr>
            <p:nvPr/>
          </p:nvSpPr>
          <p:spPr bwMode="auto">
            <a:xfrm>
              <a:off x="5703888" y="4057651"/>
              <a:ext cx="130175" cy="130175"/>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8" name="Freeform 412"/>
            <p:cNvSpPr/>
            <p:nvPr/>
          </p:nvSpPr>
          <p:spPr bwMode="auto">
            <a:xfrm>
              <a:off x="5775326" y="4006851"/>
              <a:ext cx="177800" cy="231775"/>
            </a:xfrm>
            <a:custGeom>
              <a:avLst/>
              <a:gdLst>
                <a:gd name="T0" fmla="*/ 66 w 66"/>
                <a:gd name="T1" fmla="*/ 73 h 86"/>
                <a:gd name="T2" fmla="*/ 53 w 66"/>
                <a:gd name="T3" fmla="*/ 86 h 86"/>
                <a:gd name="T4" fmla="*/ 13 w 66"/>
                <a:gd name="T5" fmla="*/ 86 h 86"/>
                <a:gd name="T6" fmla="*/ 0 w 66"/>
                <a:gd name="T7" fmla="*/ 73 h 86"/>
                <a:gd name="T8" fmla="*/ 0 w 66"/>
                <a:gd name="T9" fmla="*/ 13 h 86"/>
                <a:gd name="T10" fmla="*/ 13 w 66"/>
                <a:gd name="T11" fmla="*/ 0 h 86"/>
                <a:gd name="T12" fmla="*/ 53 w 66"/>
                <a:gd name="T13" fmla="*/ 0 h 86"/>
                <a:gd name="T14" fmla="*/ 66 w 66"/>
                <a:gd name="T15" fmla="*/ 13 h 86"/>
                <a:gd name="T16" fmla="*/ 66 w 6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6">
                  <a:moveTo>
                    <a:pt x="66" y="73"/>
                  </a:moveTo>
                  <a:cubicBezTo>
                    <a:pt x="66" y="80"/>
                    <a:pt x="60" y="86"/>
                    <a:pt x="53" y="86"/>
                  </a:cubicBezTo>
                  <a:cubicBezTo>
                    <a:pt x="13" y="86"/>
                    <a:pt x="13" y="86"/>
                    <a:pt x="13" y="86"/>
                  </a:cubicBezTo>
                  <a:cubicBezTo>
                    <a:pt x="6" y="86"/>
                    <a:pt x="0" y="80"/>
                    <a:pt x="0" y="73"/>
                  </a:cubicBezTo>
                  <a:cubicBezTo>
                    <a:pt x="0" y="13"/>
                    <a:pt x="0" y="13"/>
                    <a:pt x="0" y="13"/>
                  </a:cubicBezTo>
                  <a:cubicBezTo>
                    <a:pt x="0" y="6"/>
                    <a:pt x="6" y="0"/>
                    <a:pt x="13" y="0"/>
                  </a:cubicBezTo>
                  <a:cubicBezTo>
                    <a:pt x="53" y="0"/>
                    <a:pt x="53" y="0"/>
                    <a:pt x="53" y="0"/>
                  </a:cubicBezTo>
                  <a:cubicBezTo>
                    <a:pt x="60" y="0"/>
                    <a:pt x="66" y="6"/>
                    <a:pt x="66" y="13"/>
                  </a:cubicBezTo>
                  <a:lnTo>
                    <a:pt x="66" y="73"/>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9" name="Freeform 413"/>
            <p:cNvSpPr/>
            <p:nvPr/>
          </p:nvSpPr>
          <p:spPr bwMode="auto">
            <a:xfrm>
              <a:off x="5913438" y="3927476"/>
              <a:ext cx="139700" cy="390525"/>
            </a:xfrm>
            <a:custGeom>
              <a:avLst/>
              <a:gdLst>
                <a:gd name="T0" fmla="*/ 52 w 52"/>
                <a:gd name="T1" fmla="*/ 137 h 144"/>
                <a:gd name="T2" fmla="*/ 49 w 52"/>
                <a:gd name="T3" fmla="*/ 143 h 144"/>
                <a:gd name="T4" fmla="*/ 42 w 52"/>
                <a:gd name="T5" fmla="*/ 142 h 144"/>
                <a:gd name="T6" fmla="*/ 0 w 52"/>
                <a:gd name="T7" fmla="*/ 114 h 144"/>
                <a:gd name="T8" fmla="*/ 0 w 52"/>
                <a:gd name="T9" fmla="*/ 30 h 144"/>
                <a:gd name="T10" fmla="*/ 42 w 52"/>
                <a:gd name="T11" fmla="*/ 1 h 144"/>
                <a:gd name="T12" fmla="*/ 49 w 52"/>
                <a:gd name="T13" fmla="*/ 1 h 144"/>
                <a:gd name="T14" fmla="*/ 52 w 52"/>
                <a:gd name="T15" fmla="*/ 7 h 144"/>
                <a:gd name="T16" fmla="*/ 52 w 52"/>
                <a:gd name="T17" fmla="*/ 13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44">
                  <a:moveTo>
                    <a:pt x="52" y="137"/>
                  </a:moveTo>
                  <a:cubicBezTo>
                    <a:pt x="52" y="139"/>
                    <a:pt x="51" y="142"/>
                    <a:pt x="49" y="143"/>
                  </a:cubicBezTo>
                  <a:cubicBezTo>
                    <a:pt x="47" y="144"/>
                    <a:pt x="44" y="144"/>
                    <a:pt x="42" y="142"/>
                  </a:cubicBezTo>
                  <a:cubicBezTo>
                    <a:pt x="0" y="114"/>
                    <a:pt x="0" y="114"/>
                    <a:pt x="0" y="114"/>
                  </a:cubicBezTo>
                  <a:cubicBezTo>
                    <a:pt x="0" y="30"/>
                    <a:pt x="0" y="30"/>
                    <a:pt x="0" y="30"/>
                  </a:cubicBezTo>
                  <a:cubicBezTo>
                    <a:pt x="42" y="1"/>
                    <a:pt x="42" y="1"/>
                    <a:pt x="42" y="1"/>
                  </a:cubicBezTo>
                  <a:cubicBezTo>
                    <a:pt x="44" y="0"/>
                    <a:pt x="47" y="0"/>
                    <a:pt x="49" y="1"/>
                  </a:cubicBezTo>
                  <a:cubicBezTo>
                    <a:pt x="51" y="2"/>
                    <a:pt x="52" y="5"/>
                    <a:pt x="52" y="7"/>
                  </a:cubicBezTo>
                  <a:lnTo>
                    <a:pt x="52" y="137"/>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50" name="Rectangle 414"/>
            <p:cNvSpPr>
              <a:spLocks noChangeArrowheads="1"/>
            </p:cNvSpPr>
            <p:nvPr/>
          </p:nvSpPr>
          <p:spPr bwMode="auto">
            <a:xfrm>
              <a:off x="5895976" y="4006851"/>
              <a:ext cx="22225" cy="231775"/>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0" name="组合 49"/>
          <p:cNvGrpSpPr/>
          <p:nvPr/>
        </p:nvGrpSpPr>
        <p:grpSpPr>
          <a:xfrm>
            <a:off x="6316445" y="3965647"/>
            <a:ext cx="408449" cy="451665"/>
            <a:chOff x="5054601" y="3865563"/>
            <a:chExt cx="465138" cy="514351"/>
          </a:xfrm>
        </p:grpSpPr>
        <p:sp>
          <p:nvSpPr>
            <p:cNvPr id="337" name="Freeform 415"/>
            <p:cNvSpPr/>
            <p:nvPr/>
          </p:nvSpPr>
          <p:spPr bwMode="auto">
            <a:xfrm>
              <a:off x="5399088" y="3976688"/>
              <a:ext cx="63500" cy="61913"/>
            </a:xfrm>
            <a:custGeom>
              <a:avLst/>
              <a:gdLst>
                <a:gd name="T0" fmla="*/ 24 w 24"/>
                <a:gd name="T1" fmla="*/ 4 h 23"/>
                <a:gd name="T2" fmla="*/ 20 w 24"/>
                <a:gd name="T3" fmla="*/ 0 h 23"/>
                <a:gd name="T4" fmla="*/ 6 w 24"/>
                <a:gd name="T5" fmla="*/ 16 h 23"/>
                <a:gd name="T6" fmla="*/ 6 w 24"/>
                <a:gd name="T7" fmla="*/ 14 h 23"/>
                <a:gd name="T8" fmla="*/ 0 w 24"/>
                <a:gd name="T9" fmla="*/ 14 h 23"/>
                <a:gd name="T10" fmla="*/ 2 w 24"/>
                <a:gd name="T11" fmla="*/ 20 h 23"/>
                <a:gd name="T12" fmla="*/ 3 w 24"/>
                <a:gd name="T13" fmla="*/ 21 h 23"/>
                <a:gd name="T14" fmla="*/ 16 w 24"/>
                <a:gd name="T15" fmla="*/ 15 h 23"/>
                <a:gd name="T16" fmla="*/ 24 w 24"/>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24" y="4"/>
                  </a:moveTo>
                  <a:cubicBezTo>
                    <a:pt x="23" y="3"/>
                    <a:pt x="21" y="2"/>
                    <a:pt x="20" y="0"/>
                  </a:cubicBezTo>
                  <a:cubicBezTo>
                    <a:pt x="14" y="10"/>
                    <a:pt x="8" y="15"/>
                    <a:pt x="6" y="16"/>
                  </a:cubicBezTo>
                  <a:cubicBezTo>
                    <a:pt x="6" y="16"/>
                    <a:pt x="6" y="15"/>
                    <a:pt x="6" y="14"/>
                  </a:cubicBezTo>
                  <a:cubicBezTo>
                    <a:pt x="4" y="14"/>
                    <a:pt x="2" y="14"/>
                    <a:pt x="0" y="14"/>
                  </a:cubicBezTo>
                  <a:cubicBezTo>
                    <a:pt x="0" y="17"/>
                    <a:pt x="0" y="19"/>
                    <a:pt x="2" y="20"/>
                  </a:cubicBezTo>
                  <a:cubicBezTo>
                    <a:pt x="2" y="21"/>
                    <a:pt x="2" y="21"/>
                    <a:pt x="3" y="21"/>
                  </a:cubicBezTo>
                  <a:cubicBezTo>
                    <a:pt x="6" y="23"/>
                    <a:pt x="10" y="21"/>
                    <a:pt x="16" y="15"/>
                  </a:cubicBezTo>
                  <a:cubicBezTo>
                    <a:pt x="18" y="12"/>
                    <a:pt x="21" y="9"/>
                    <a:pt x="24" y="4"/>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8" name="Freeform 416"/>
            <p:cNvSpPr>
              <a:spLocks noEditPoints="1"/>
            </p:cNvSpPr>
            <p:nvPr/>
          </p:nvSpPr>
          <p:spPr bwMode="auto">
            <a:xfrm>
              <a:off x="5054601" y="3962401"/>
              <a:ext cx="414338" cy="417513"/>
            </a:xfrm>
            <a:custGeom>
              <a:avLst/>
              <a:gdLst>
                <a:gd name="T0" fmla="*/ 153 w 153"/>
                <a:gd name="T1" fmla="*/ 57 h 154"/>
                <a:gd name="T2" fmla="*/ 145 w 153"/>
                <a:gd name="T3" fmla="*/ 17 h 154"/>
                <a:gd name="T4" fmla="*/ 136 w 153"/>
                <a:gd name="T5" fmla="*/ 8 h 154"/>
                <a:gd name="T6" fmla="*/ 97 w 153"/>
                <a:gd name="T7" fmla="*/ 1 h 154"/>
                <a:gd name="T8" fmla="*/ 87 w 153"/>
                <a:gd name="T9" fmla="*/ 4 h 154"/>
                <a:gd name="T10" fmla="*/ 4 w 153"/>
                <a:gd name="T11" fmla="*/ 86 h 154"/>
                <a:gd name="T12" fmla="*/ 4 w 153"/>
                <a:gd name="T13" fmla="*/ 103 h 154"/>
                <a:gd name="T14" fmla="*/ 51 w 153"/>
                <a:gd name="T15" fmla="*/ 149 h 154"/>
                <a:gd name="T16" fmla="*/ 67 w 153"/>
                <a:gd name="T17" fmla="*/ 149 h 154"/>
                <a:gd name="T18" fmla="*/ 150 w 153"/>
                <a:gd name="T19" fmla="*/ 67 h 154"/>
                <a:gd name="T20" fmla="*/ 153 w 153"/>
                <a:gd name="T21" fmla="*/ 57 h 154"/>
                <a:gd name="T22" fmla="*/ 125 w 153"/>
                <a:gd name="T23" fmla="*/ 29 h 154"/>
                <a:gd name="T24" fmla="*/ 125 w 153"/>
                <a:gd name="T25" fmla="*/ 17 h 154"/>
                <a:gd name="T26" fmla="*/ 136 w 153"/>
                <a:gd name="T27" fmla="*/ 17 h 154"/>
                <a:gd name="T28" fmla="*/ 136 w 153"/>
                <a:gd name="T29" fmla="*/ 29 h 154"/>
                <a:gd name="T30" fmla="*/ 125 w 153"/>
                <a:gd name="T31" fmla="*/ 2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154">
                  <a:moveTo>
                    <a:pt x="153" y="57"/>
                  </a:moveTo>
                  <a:cubicBezTo>
                    <a:pt x="145" y="17"/>
                    <a:pt x="145" y="17"/>
                    <a:pt x="145" y="17"/>
                  </a:cubicBezTo>
                  <a:cubicBezTo>
                    <a:pt x="145" y="13"/>
                    <a:pt x="141" y="9"/>
                    <a:pt x="136" y="8"/>
                  </a:cubicBezTo>
                  <a:cubicBezTo>
                    <a:pt x="97" y="1"/>
                    <a:pt x="97" y="1"/>
                    <a:pt x="97" y="1"/>
                  </a:cubicBezTo>
                  <a:cubicBezTo>
                    <a:pt x="93" y="0"/>
                    <a:pt x="89" y="1"/>
                    <a:pt x="87" y="4"/>
                  </a:cubicBezTo>
                  <a:cubicBezTo>
                    <a:pt x="4" y="86"/>
                    <a:pt x="4" y="86"/>
                    <a:pt x="4" y="86"/>
                  </a:cubicBezTo>
                  <a:cubicBezTo>
                    <a:pt x="0" y="91"/>
                    <a:pt x="0" y="98"/>
                    <a:pt x="4" y="103"/>
                  </a:cubicBezTo>
                  <a:cubicBezTo>
                    <a:pt x="51" y="149"/>
                    <a:pt x="51" y="149"/>
                    <a:pt x="51" y="149"/>
                  </a:cubicBezTo>
                  <a:cubicBezTo>
                    <a:pt x="55" y="154"/>
                    <a:pt x="63" y="154"/>
                    <a:pt x="67" y="149"/>
                  </a:cubicBezTo>
                  <a:cubicBezTo>
                    <a:pt x="150" y="67"/>
                    <a:pt x="150" y="67"/>
                    <a:pt x="150" y="67"/>
                  </a:cubicBezTo>
                  <a:cubicBezTo>
                    <a:pt x="152" y="64"/>
                    <a:pt x="153" y="60"/>
                    <a:pt x="153" y="57"/>
                  </a:cubicBezTo>
                  <a:close/>
                  <a:moveTo>
                    <a:pt x="125" y="29"/>
                  </a:moveTo>
                  <a:cubicBezTo>
                    <a:pt x="121" y="26"/>
                    <a:pt x="121" y="21"/>
                    <a:pt x="125" y="17"/>
                  </a:cubicBezTo>
                  <a:cubicBezTo>
                    <a:pt x="128" y="14"/>
                    <a:pt x="133" y="14"/>
                    <a:pt x="136" y="17"/>
                  </a:cubicBezTo>
                  <a:cubicBezTo>
                    <a:pt x="139" y="21"/>
                    <a:pt x="139" y="26"/>
                    <a:pt x="136" y="29"/>
                  </a:cubicBezTo>
                  <a:cubicBezTo>
                    <a:pt x="133" y="32"/>
                    <a:pt x="128" y="32"/>
                    <a:pt x="125" y="2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9" name="Freeform 417"/>
            <p:cNvSpPr/>
            <p:nvPr/>
          </p:nvSpPr>
          <p:spPr bwMode="auto">
            <a:xfrm>
              <a:off x="5384801" y="3865563"/>
              <a:ext cx="134938" cy="169863"/>
            </a:xfrm>
            <a:custGeom>
              <a:avLst/>
              <a:gdLst>
                <a:gd name="T0" fmla="*/ 13 w 50"/>
                <a:gd name="T1" fmla="*/ 56 h 63"/>
                <a:gd name="T2" fmla="*/ 11 w 50"/>
                <a:gd name="T3" fmla="*/ 57 h 63"/>
                <a:gd name="T4" fmla="*/ 21 w 50"/>
                <a:gd name="T5" fmla="*/ 30 h 63"/>
                <a:gd name="T6" fmla="*/ 39 w 50"/>
                <a:gd name="T7" fmla="*/ 7 h 63"/>
                <a:gd name="T8" fmla="*/ 29 w 50"/>
                <a:gd name="T9" fmla="*/ 35 h 63"/>
                <a:gd name="T10" fmla="*/ 22 w 50"/>
                <a:gd name="T11" fmla="*/ 46 h 63"/>
                <a:gd name="T12" fmla="*/ 26 w 50"/>
                <a:gd name="T13" fmla="*/ 50 h 63"/>
                <a:gd name="T14" fmla="*/ 34 w 50"/>
                <a:gd name="T15" fmla="*/ 37 h 63"/>
                <a:gd name="T16" fmla="*/ 43 w 50"/>
                <a:gd name="T17" fmla="*/ 3 h 63"/>
                <a:gd name="T18" fmla="*/ 42 w 50"/>
                <a:gd name="T19" fmla="*/ 2 h 63"/>
                <a:gd name="T20" fmla="*/ 29 w 50"/>
                <a:gd name="T21" fmla="*/ 8 h 63"/>
                <a:gd name="T22" fmla="*/ 16 w 50"/>
                <a:gd name="T23" fmla="*/ 27 h 63"/>
                <a:gd name="T24" fmla="*/ 7 w 50"/>
                <a:gd name="T25" fmla="*/ 61 h 63"/>
                <a:gd name="T26" fmla="*/ 8 w 50"/>
                <a:gd name="T27" fmla="*/ 62 h 63"/>
                <a:gd name="T28" fmla="*/ 13 w 50"/>
                <a:gd name="T29" fmla="*/ 62 h 63"/>
                <a:gd name="T30" fmla="*/ 13 w 50"/>
                <a:gd name="T31"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63">
                  <a:moveTo>
                    <a:pt x="13" y="56"/>
                  </a:moveTo>
                  <a:cubicBezTo>
                    <a:pt x="12" y="56"/>
                    <a:pt x="11" y="57"/>
                    <a:pt x="11" y="57"/>
                  </a:cubicBezTo>
                  <a:cubicBezTo>
                    <a:pt x="10" y="54"/>
                    <a:pt x="13" y="44"/>
                    <a:pt x="21" y="30"/>
                  </a:cubicBezTo>
                  <a:cubicBezTo>
                    <a:pt x="29" y="15"/>
                    <a:pt x="37" y="8"/>
                    <a:pt x="39" y="7"/>
                  </a:cubicBezTo>
                  <a:cubicBezTo>
                    <a:pt x="40" y="10"/>
                    <a:pt x="37" y="20"/>
                    <a:pt x="29" y="35"/>
                  </a:cubicBezTo>
                  <a:cubicBezTo>
                    <a:pt x="27" y="39"/>
                    <a:pt x="24" y="43"/>
                    <a:pt x="22" y="46"/>
                  </a:cubicBezTo>
                  <a:cubicBezTo>
                    <a:pt x="23" y="47"/>
                    <a:pt x="25" y="48"/>
                    <a:pt x="26" y="50"/>
                  </a:cubicBezTo>
                  <a:cubicBezTo>
                    <a:pt x="29" y="46"/>
                    <a:pt x="32" y="42"/>
                    <a:pt x="34" y="37"/>
                  </a:cubicBezTo>
                  <a:cubicBezTo>
                    <a:pt x="36" y="35"/>
                    <a:pt x="50" y="9"/>
                    <a:pt x="43" y="3"/>
                  </a:cubicBezTo>
                  <a:cubicBezTo>
                    <a:pt x="43" y="2"/>
                    <a:pt x="43" y="2"/>
                    <a:pt x="42" y="2"/>
                  </a:cubicBezTo>
                  <a:cubicBezTo>
                    <a:pt x="39" y="0"/>
                    <a:pt x="35" y="2"/>
                    <a:pt x="29" y="8"/>
                  </a:cubicBezTo>
                  <a:cubicBezTo>
                    <a:pt x="25" y="12"/>
                    <a:pt x="20" y="19"/>
                    <a:pt x="16" y="27"/>
                  </a:cubicBezTo>
                  <a:cubicBezTo>
                    <a:pt x="14" y="30"/>
                    <a:pt x="0" y="55"/>
                    <a:pt x="7" y="61"/>
                  </a:cubicBezTo>
                  <a:cubicBezTo>
                    <a:pt x="7" y="62"/>
                    <a:pt x="7" y="62"/>
                    <a:pt x="8" y="62"/>
                  </a:cubicBezTo>
                  <a:cubicBezTo>
                    <a:pt x="9" y="63"/>
                    <a:pt x="11" y="63"/>
                    <a:pt x="13" y="62"/>
                  </a:cubicBezTo>
                  <a:cubicBezTo>
                    <a:pt x="12" y="60"/>
                    <a:pt x="14" y="58"/>
                    <a:pt x="13" y="5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0" name="Freeform 418"/>
            <p:cNvSpPr/>
            <p:nvPr/>
          </p:nvSpPr>
          <p:spPr bwMode="auto">
            <a:xfrm>
              <a:off x="5111751" y="4192588"/>
              <a:ext cx="80963" cy="87313"/>
            </a:xfrm>
            <a:custGeom>
              <a:avLst/>
              <a:gdLst>
                <a:gd name="T0" fmla="*/ 10 w 30"/>
                <a:gd name="T1" fmla="*/ 1 h 32"/>
                <a:gd name="T2" fmla="*/ 15 w 30"/>
                <a:gd name="T3" fmla="*/ 0 h 32"/>
                <a:gd name="T4" fmla="*/ 15 w 30"/>
                <a:gd name="T5" fmla="*/ 6 h 32"/>
                <a:gd name="T6" fmla="*/ 9 w 30"/>
                <a:gd name="T7" fmla="*/ 8 h 32"/>
                <a:gd name="T8" fmla="*/ 7 w 30"/>
                <a:gd name="T9" fmla="*/ 13 h 32"/>
                <a:gd name="T10" fmla="*/ 9 w 30"/>
                <a:gd name="T11" fmla="*/ 15 h 32"/>
                <a:gd name="T12" fmla="*/ 14 w 30"/>
                <a:gd name="T13" fmla="*/ 13 h 32"/>
                <a:gd name="T14" fmla="*/ 21 w 30"/>
                <a:gd name="T15" fmla="*/ 10 h 32"/>
                <a:gd name="T16" fmla="*/ 28 w 30"/>
                <a:gd name="T17" fmla="*/ 12 h 32"/>
                <a:gd name="T18" fmla="*/ 30 w 30"/>
                <a:gd name="T19" fmla="*/ 19 h 32"/>
                <a:gd name="T20" fmla="*/ 26 w 30"/>
                <a:gd name="T21" fmla="*/ 27 h 32"/>
                <a:gd name="T22" fmla="*/ 20 w 30"/>
                <a:gd name="T23" fmla="*/ 31 h 32"/>
                <a:gd name="T24" fmla="*/ 14 w 30"/>
                <a:gd name="T25" fmla="*/ 32 h 32"/>
                <a:gd name="T26" fmla="*/ 14 w 30"/>
                <a:gd name="T27" fmla="*/ 26 h 32"/>
                <a:gd name="T28" fmla="*/ 21 w 30"/>
                <a:gd name="T29" fmla="*/ 23 h 32"/>
                <a:gd name="T30" fmla="*/ 24 w 30"/>
                <a:gd name="T31" fmla="*/ 18 h 32"/>
                <a:gd name="T32" fmla="*/ 21 w 30"/>
                <a:gd name="T33" fmla="*/ 16 h 32"/>
                <a:gd name="T34" fmla="*/ 16 w 30"/>
                <a:gd name="T35" fmla="*/ 18 h 32"/>
                <a:gd name="T36" fmla="*/ 10 w 30"/>
                <a:gd name="T37" fmla="*/ 21 h 32"/>
                <a:gd name="T38" fmla="*/ 3 w 30"/>
                <a:gd name="T39" fmla="*/ 19 h 32"/>
                <a:gd name="T40" fmla="*/ 1 w 30"/>
                <a:gd name="T41" fmla="*/ 12 h 32"/>
                <a:gd name="T42" fmla="*/ 4 w 30"/>
                <a:gd name="T43" fmla="*/ 5 h 32"/>
                <a:gd name="T44" fmla="*/ 10 w 30"/>
                <a:gd name="T4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2">
                  <a:moveTo>
                    <a:pt x="10" y="1"/>
                  </a:moveTo>
                  <a:cubicBezTo>
                    <a:pt x="11" y="0"/>
                    <a:pt x="13" y="0"/>
                    <a:pt x="15" y="0"/>
                  </a:cubicBezTo>
                  <a:cubicBezTo>
                    <a:pt x="15" y="6"/>
                    <a:pt x="15" y="6"/>
                    <a:pt x="15" y="6"/>
                  </a:cubicBezTo>
                  <a:cubicBezTo>
                    <a:pt x="13" y="6"/>
                    <a:pt x="11" y="6"/>
                    <a:pt x="9" y="8"/>
                  </a:cubicBezTo>
                  <a:cubicBezTo>
                    <a:pt x="7" y="10"/>
                    <a:pt x="7" y="11"/>
                    <a:pt x="7" y="13"/>
                  </a:cubicBezTo>
                  <a:cubicBezTo>
                    <a:pt x="7" y="14"/>
                    <a:pt x="8" y="15"/>
                    <a:pt x="9" y="15"/>
                  </a:cubicBezTo>
                  <a:cubicBezTo>
                    <a:pt x="10" y="15"/>
                    <a:pt x="12" y="14"/>
                    <a:pt x="14" y="13"/>
                  </a:cubicBezTo>
                  <a:cubicBezTo>
                    <a:pt x="16" y="11"/>
                    <a:pt x="18" y="10"/>
                    <a:pt x="21" y="10"/>
                  </a:cubicBezTo>
                  <a:cubicBezTo>
                    <a:pt x="23" y="9"/>
                    <a:pt x="26" y="10"/>
                    <a:pt x="28" y="12"/>
                  </a:cubicBezTo>
                  <a:cubicBezTo>
                    <a:pt x="29" y="14"/>
                    <a:pt x="30" y="16"/>
                    <a:pt x="30" y="19"/>
                  </a:cubicBezTo>
                  <a:cubicBezTo>
                    <a:pt x="29" y="22"/>
                    <a:pt x="28" y="24"/>
                    <a:pt x="26" y="27"/>
                  </a:cubicBezTo>
                  <a:cubicBezTo>
                    <a:pt x="24" y="29"/>
                    <a:pt x="22" y="30"/>
                    <a:pt x="20" y="31"/>
                  </a:cubicBezTo>
                  <a:cubicBezTo>
                    <a:pt x="18" y="32"/>
                    <a:pt x="16" y="32"/>
                    <a:pt x="14" y="32"/>
                  </a:cubicBezTo>
                  <a:cubicBezTo>
                    <a:pt x="14" y="26"/>
                    <a:pt x="14" y="26"/>
                    <a:pt x="14" y="26"/>
                  </a:cubicBezTo>
                  <a:cubicBezTo>
                    <a:pt x="16" y="26"/>
                    <a:pt x="19" y="25"/>
                    <a:pt x="21" y="23"/>
                  </a:cubicBezTo>
                  <a:cubicBezTo>
                    <a:pt x="23" y="21"/>
                    <a:pt x="24" y="20"/>
                    <a:pt x="24" y="18"/>
                  </a:cubicBezTo>
                  <a:cubicBezTo>
                    <a:pt x="23" y="17"/>
                    <a:pt x="23" y="16"/>
                    <a:pt x="21" y="16"/>
                  </a:cubicBezTo>
                  <a:cubicBezTo>
                    <a:pt x="20" y="16"/>
                    <a:pt x="18" y="16"/>
                    <a:pt x="16" y="18"/>
                  </a:cubicBezTo>
                  <a:cubicBezTo>
                    <a:pt x="14" y="20"/>
                    <a:pt x="12" y="21"/>
                    <a:pt x="10" y="21"/>
                  </a:cubicBezTo>
                  <a:cubicBezTo>
                    <a:pt x="7" y="22"/>
                    <a:pt x="5" y="21"/>
                    <a:pt x="3" y="19"/>
                  </a:cubicBezTo>
                  <a:cubicBezTo>
                    <a:pt x="1" y="17"/>
                    <a:pt x="0" y="15"/>
                    <a:pt x="1" y="12"/>
                  </a:cubicBezTo>
                  <a:cubicBezTo>
                    <a:pt x="1" y="9"/>
                    <a:pt x="2" y="7"/>
                    <a:pt x="4" y="5"/>
                  </a:cubicBezTo>
                  <a:cubicBezTo>
                    <a:pt x="6" y="3"/>
                    <a:pt x="8" y="1"/>
                    <a:pt x="10" y="1"/>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1" name="Freeform 419"/>
            <p:cNvSpPr>
              <a:spLocks noEditPoints="1"/>
            </p:cNvSpPr>
            <p:nvPr/>
          </p:nvSpPr>
          <p:spPr bwMode="auto">
            <a:xfrm>
              <a:off x="5176838" y="4141788"/>
              <a:ext cx="93663" cy="95250"/>
            </a:xfrm>
            <a:custGeom>
              <a:avLst/>
              <a:gdLst>
                <a:gd name="T0" fmla="*/ 22 w 59"/>
                <a:gd name="T1" fmla="*/ 60 h 60"/>
                <a:gd name="T2" fmla="*/ 0 w 59"/>
                <a:gd name="T3" fmla="*/ 7 h 60"/>
                <a:gd name="T4" fmla="*/ 7 w 59"/>
                <a:gd name="T5" fmla="*/ 0 h 60"/>
                <a:gd name="T6" fmla="*/ 59 w 59"/>
                <a:gd name="T7" fmla="*/ 22 h 60"/>
                <a:gd name="T8" fmla="*/ 51 w 59"/>
                <a:gd name="T9" fmla="*/ 31 h 60"/>
                <a:gd name="T10" fmla="*/ 42 w 59"/>
                <a:gd name="T11" fmla="*/ 27 h 60"/>
                <a:gd name="T12" fmla="*/ 27 w 59"/>
                <a:gd name="T13" fmla="*/ 43 h 60"/>
                <a:gd name="T14" fmla="*/ 30 w 59"/>
                <a:gd name="T15" fmla="*/ 51 h 60"/>
                <a:gd name="T16" fmla="*/ 22 w 59"/>
                <a:gd name="T17" fmla="*/ 60 h 60"/>
                <a:gd name="T18" fmla="*/ 13 w 59"/>
                <a:gd name="T19" fmla="*/ 14 h 60"/>
                <a:gd name="T20" fmla="*/ 22 w 59"/>
                <a:gd name="T21" fmla="*/ 32 h 60"/>
                <a:gd name="T22" fmla="*/ 32 w 59"/>
                <a:gd name="T23" fmla="*/ 22 h 60"/>
                <a:gd name="T24" fmla="*/ 13 w 59"/>
                <a:gd name="T2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60">
                  <a:moveTo>
                    <a:pt x="22" y="60"/>
                  </a:moveTo>
                  <a:lnTo>
                    <a:pt x="0" y="7"/>
                  </a:lnTo>
                  <a:lnTo>
                    <a:pt x="7" y="0"/>
                  </a:lnTo>
                  <a:lnTo>
                    <a:pt x="59" y="22"/>
                  </a:lnTo>
                  <a:lnTo>
                    <a:pt x="51" y="31"/>
                  </a:lnTo>
                  <a:lnTo>
                    <a:pt x="42" y="27"/>
                  </a:lnTo>
                  <a:lnTo>
                    <a:pt x="27" y="43"/>
                  </a:lnTo>
                  <a:lnTo>
                    <a:pt x="30" y="51"/>
                  </a:lnTo>
                  <a:lnTo>
                    <a:pt x="22" y="60"/>
                  </a:lnTo>
                  <a:close/>
                  <a:moveTo>
                    <a:pt x="13" y="14"/>
                  </a:moveTo>
                  <a:lnTo>
                    <a:pt x="22" y="32"/>
                  </a:lnTo>
                  <a:lnTo>
                    <a:pt x="32" y="22"/>
                  </a:lnTo>
                  <a:lnTo>
                    <a:pt x="13" y="14"/>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2" name="Freeform 420"/>
            <p:cNvSpPr/>
            <p:nvPr/>
          </p:nvSpPr>
          <p:spPr bwMode="auto">
            <a:xfrm>
              <a:off x="5219701" y="4095751"/>
              <a:ext cx="103188" cy="73025"/>
            </a:xfrm>
            <a:custGeom>
              <a:avLst/>
              <a:gdLst>
                <a:gd name="T0" fmla="*/ 9 w 65"/>
                <a:gd name="T1" fmla="*/ 0 h 46"/>
                <a:gd name="T2" fmla="*/ 38 w 65"/>
                <a:gd name="T3" fmla="*/ 31 h 46"/>
                <a:gd name="T4" fmla="*/ 58 w 65"/>
                <a:gd name="T5" fmla="*/ 12 h 46"/>
                <a:gd name="T6" fmla="*/ 65 w 65"/>
                <a:gd name="T7" fmla="*/ 19 h 46"/>
                <a:gd name="T8" fmla="*/ 38 w 65"/>
                <a:gd name="T9" fmla="*/ 46 h 46"/>
                <a:gd name="T10" fmla="*/ 0 w 65"/>
                <a:gd name="T11" fmla="*/ 8 h 46"/>
                <a:gd name="T12" fmla="*/ 9 w 6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65" h="46">
                  <a:moveTo>
                    <a:pt x="9" y="0"/>
                  </a:moveTo>
                  <a:lnTo>
                    <a:pt x="38" y="31"/>
                  </a:lnTo>
                  <a:lnTo>
                    <a:pt x="58" y="12"/>
                  </a:lnTo>
                  <a:lnTo>
                    <a:pt x="65" y="19"/>
                  </a:lnTo>
                  <a:lnTo>
                    <a:pt x="38" y="46"/>
                  </a:lnTo>
                  <a:lnTo>
                    <a:pt x="0" y="8"/>
                  </a:lnTo>
                  <a:lnTo>
                    <a:pt x="9"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3" name="Freeform 421"/>
            <p:cNvSpPr/>
            <p:nvPr/>
          </p:nvSpPr>
          <p:spPr bwMode="auto">
            <a:xfrm>
              <a:off x="5273676" y="4011613"/>
              <a:ext cx="103188" cy="103188"/>
            </a:xfrm>
            <a:custGeom>
              <a:avLst/>
              <a:gdLst>
                <a:gd name="T0" fmla="*/ 38 w 65"/>
                <a:gd name="T1" fmla="*/ 65 h 65"/>
                <a:gd name="T2" fmla="*/ 0 w 65"/>
                <a:gd name="T3" fmla="*/ 27 h 65"/>
                <a:gd name="T4" fmla="*/ 27 w 65"/>
                <a:gd name="T5" fmla="*/ 0 h 65"/>
                <a:gd name="T6" fmla="*/ 34 w 65"/>
                <a:gd name="T7" fmla="*/ 7 h 65"/>
                <a:gd name="T8" fmla="*/ 14 w 65"/>
                <a:gd name="T9" fmla="*/ 27 h 65"/>
                <a:gd name="T10" fmla="*/ 22 w 65"/>
                <a:gd name="T11" fmla="*/ 36 h 65"/>
                <a:gd name="T12" fmla="*/ 38 w 65"/>
                <a:gd name="T13" fmla="*/ 20 h 65"/>
                <a:gd name="T14" fmla="*/ 44 w 65"/>
                <a:gd name="T15" fmla="*/ 27 h 65"/>
                <a:gd name="T16" fmla="*/ 29 w 65"/>
                <a:gd name="T17" fmla="*/ 43 h 65"/>
                <a:gd name="T18" fmla="*/ 38 w 65"/>
                <a:gd name="T19" fmla="*/ 51 h 65"/>
                <a:gd name="T20" fmla="*/ 56 w 65"/>
                <a:gd name="T21" fmla="*/ 31 h 65"/>
                <a:gd name="T22" fmla="*/ 65 w 65"/>
                <a:gd name="T23" fmla="*/ 38 h 65"/>
                <a:gd name="T24" fmla="*/ 38 w 6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5">
                  <a:moveTo>
                    <a:pt x="38" y="65"/>
                  </a:moveTo>
                  <a:lnTo>
                    <a:pt x="0" y="27"/>
                  </a:lnTo>
                  <a:lnTo>
                    <a:pt x="27" y="0"/>
                  </a:lnTo>
                  <a:lnTo>
                    <a:pt x="34" y="7"/>
                  </a:lnTo>
                  <a:lnTo>
                    <a:pt x="14" y="27"/>
                  </a:lnTo>
                  <a:lnTo>
                    <a:pt x="22" y="36"/>
                  </a:lnTo>
                  <a:lnTo>
                    <a:pt x="38" y="20"/>
                  </a:lnTo>
                  <a:lnTo>
                    <a:pt x="44" y="27"/>
                  </a:lnTo>
                  <a:lnTo>
                    <a:pt x="29" y="43"/>
                  </a:lnTo>
                  <a:lnTo>
                    <a:pt x="38" y="51"/>
                  </a:lnTo>
                  <a:lnTo>
                    <a:pt x="56" y="31"/>
                  </a:lnTo>
                  <a:lnTo>
                    <a:pt x="65" y="38"/>
                  </a:lnTo>
                  <a:lnTo>
                    <a:pt x="38" y="65"/>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44" name="Freeform 422"/>
            <p:cNvSpPr/>
            <p:nvPr/>
          </p:nvSpPr>
          <p:spPr bwMode="auto">
            <a:xfrm>
              <a:off x="5168901" y="4054476"/>
              <a:ext cx="300038" cy="325438"/>
            </a:xfrm>
            <a:custGeom>
              <a:avLst/>
              <a:gdLst>
                <a:gd name="T0" fmla="*/ 0 w 111"/>
                <a:gd name="T1" fmla="*/ 106 h 120"/>
                <a:gd name="T2" fmla="*/ 9 w 111"/>
                <a:gd name="T3" fmla="*/ 115 h 120"/>
                <a:gd name="T4" fmla="*/ 25 w 111"/>
                <a:gd name="T5" fmla="*/ 115 h 120"/>
                <a:gd name="T6" fmla="*/ 108 w 111"/>
                <a:gd name="T7" fmla="*/ 33 h 120"/>
                <a:gd name="T8" fmla="*/ 111 w 111"/>
                <a:gd name="T9" fmla="*/ 23 h 120"/>
                <a:gd name="T10" fmla="*/ 106 w 111"/>
                <a:gd name="T11" fmla="*/ 0 h 120"/>
                <a:gd name="T12" fmla="*/ 0 w 111"/>
                <a:gd name="T13" fmla="*/ 106 h 120"/>
              </a:gdLst>
              <a:ahLst/>
              <a:cxnLst>
                <a:cxn ang="0">
                  <a:pos x="T0" y="T1"/>
                </a:cxn>
                <a:cxn ang="0">
                  <a:pos x="T2" y="T3"/>
                </a:cxn>
                <a:cxn ang="0">
                  <a:pos x="T4" y="T5"/>
                </a:cxn>
                <a:cxn ang="0">
                  <a:pos x="T6" y="T7"/>
                </a:cxn>
                <a:cxn ang="0">
                  <a:pos x="T8" y="T9"/>
                </a:cxn>
                <a:cxn ang="0">
                  <a:pos x="T10" y="T11"/>
                </a:cxn>
                <a:cxn ang="0">
                  <a:pos x="T12" y="T13"/>
                </a:cxn>
              </a:cxnLst>
              <a:rect l="0" t="0" r="r" b="b"/>
              <a:pathLst>
                <a:path w="111" h="120">
                  <a:moveTo>
                    <a:pt x="0" y="106"/>
                  </a:moveTo>
                  <a:cubicBezTo>
                    <a:pt x="9" y="115"/>
                    <a:pt x="9" y="115"/>
                    <a:pt x="9" y="115"/>
                  </a:cubicBezTo>
                  <a:cubicBezTo>
                    <a:pt x="13" y="120"/>
                    <a:pt x="21" y="120"/>
                    <a:pt x="25" y="115"/>
                  </a:cubicBezTo>
                  <a:cubicBezTo>
                    <a:pt x="108" y="33"/>
                    <a:pt x="108" y="33"/>
                    <a:pt x="108" y="33"/>
                  </a:cubicBezTo>
                  <a:cubicBezTo>
                    <a:pt x="110" y="30"/>
                    <a:pt x="111" y="26"/>
                    <a:pt x="111" y="23"/>
                  </a:cubicBezTo>
                  <a:cubicBezTo>
                    <a:pt x="106" y="0"/>
                    <a:pt x="106" y="0"/>
                    <a:pt x="106" y="0"/>
                  </a:cubicBezTo>
                  <a:lnTo>
                    <a:pt x="0" y="10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1" name="组合 50"/>
          <p:cNvGrpSpPr/>
          <p:nvPr/>
        </p:nvGrpSpPr>
        <p:grpSpPr>
          <a:xfrm>
            <a:off x="5535411" y="3986558"/>
            <a:ext cx="446088" cy="409843"/>
            <a:chOff x="4351338" y="3889376"/>
            <a:chExt cx="508001" cy="466725"/>
          </a:xfrm>
        </p:grpSpPr>
        <p:sp>
          <p:nvSpPr>
            <p:cNvPr id="329" name="Freeform 423"/>
            <p:cNvSpPr/>
            <p:nvPr/>
          </p:nvSpPr>
          <p:spPr bwMode="auto">
            <a:xfrm>
              <a:off x="4379913" y="3889376"/>
              <a:ext cx="222250" cy="279400"/>
            </a:xfrm>
            <a:custGeom>
              <a:avLst/>
              <a:gdLst>
                <a:gd name="T0" fmla="*/ 18 w 82"/>
                <a:gd name="T1" fmla="*/ 62 h 103"/>
                <a:gd name="T2" fmla="*/ 18 w 82"/>
                <a:gd name="T3" fmla="*/ 41 h 103"/>
                <a:gd name="T4" fmla="*/ 41 w 82"/>
                <a:gd name="T5" fmla="*/ 18 h 103"/>
                <a:gd name="T6" fmla="*/ 41 w 82"/>
                <a:gd name="T7" fmla="*/ 18 h 103"/>
                <a:gd name="T8" fmla="*/ 64 w 82"/>
                <a:gd name="T9" fmla="*/ 41 h 103"/>
                <a:gd name="T10" fmla="*/ 64 w 82"/>
                <a:gd name="T11" fmla="*/ 41 h 103"/>
                <a:gd name="T12" fmla="*/ 64 w 82"/>
                <a:gd name="T13" fmla="*/ 103 h 103"/>
                <a:gd name="T14" fmla="*/ 64 w 82"/>
                <a:gd name="T15" fmla="*/ 103 h 103"/>
                <a:gd name="T16" fmla="*/ 82 w 82"/>
                <a:gd name="T17" fmla="*/ 103 h 103"/>
                <a:gd name="T18" fmla="*/ 82 w 82"/>
                <a:gd name="T19" fmla="*/ 41 h 103"/>
                <a:gd name="T20" fmla="*/ 41 w 82"/>
                <a:gd name="T21" fmla="*/ 0 h 103"/>
                <a:gd name="T22" fmla="*/ 41 w 82"/>
                <a:gd name="T23" fmla="*/ 0 h 103"/>
                <a:gd name="T24" fmla="*/ 0 w 82"/>
                <a:gd name="T25" fmla="*/ 41 h 103"/>
                <a:gd name="T26" fmla="*/ 0 w 82"/>
                <a:gd name="T27" fmla="*/ 41 h 103"/>
                <a:gd name="T28" fmla="*/ 0 w 82"/>
                <a:gd name="T29" fmla="*/ 62 h 103"/>
                <a:gd name="T30" fmla="*/ 18 w 82"/>
                <a:gd name="T31" fmla="*/ 6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03">
                  <a:moveTo>
                    <a:pt x="18" y="62"/>
                  </a:moveTo>
                  <a:cubicBezTo>
                    <a:pt x="18" y="41"/>
                    <a:pt x="18" y="41"/>
                    <a:pt x="18" y="41"/>
                  </a:cubicBezTo>
                  <a:cubicBezTo>
                    <a:pt x="18" y="28"/>
                    <a:pt x="28" y="18"/>
                    <a:pt x="41" y="18"/>
                  </a:cubicBezTo>
                  <a:cubicBezTo>
                    <a:pt x="41" y="18"/>
                    <a:pt x="41" y="18"/>
                    <a:pt x="41" y="18"/>
                  </a:cubicBezTo>
                  <a:cubicBezTo>
                    <a:pt x="54" y="18"/>
                    <a:pt x="64" y="28"/>
                    <a:pt x="64" y="41"/>
                  </a:cubicBezTo>
                  <a:cubicBezTo>
                    <a:pt x="64" y="41"/>
                    <a:pt x="64" y="41"/>
                    <a:pt x="64" y="41"/>
                  </a:cubicBezTo>
                  <a:cubicBezTo>
                    <a:pt x="64" y="103"/>
                    <a:pt x="64" y="103"/>
                    <a:pt x="64" y="103"/>
                  </a:cubicBezTo>
                  <a:cubicBezTo>
                    <a:pt x="64" y="103"/>
                    <a:pt x="64" y="103"/>
                    <a:pt x="64" y="103"/>
                  </a:cubicBezTo>
                  <a:cubicBezTo>
                    <a:pt x="82" y="103"/>
                    <a:pt x="82" y="103"/>
                    <a:pt x="82" y="103"/>
                  </a:cubicBezTo>
                  <a:cubicBezTo>
                    <a:pt x="82" y="41"/>
                    <a:pt x="82" y="41"/>
                    <a:pt x="82" y="41"/>
                  </a:cubicBezTo>
                  <a:cubicBezTo>
                    <a:pt x="82" y="19"/>
                    <a:pt x="64" y="0"/>
                    <a:pt x="41" y="0"/>
                  </a:cubicBezTo>
                  <a:cubicBezTo>
                    <a:pt x="41" y="0"/>
                    <a:pt x="41" y="0"/>
                    <a:pt x="41" y="0"/>
                  </a:cubicBezTo>
                  <a:cubicBezTo>
                    <a:pt x="19" y="0"/>
                    <a:pt x="0" y="19"/>
                    <a:pt x="0" y="41"/>
                  </a:cubicBezTo>
                  <a:cubicBezTo>
                    <a:pt x="0" y="41"/>
                    <a:pt x="0" y="41"/>
                    <a:pt x="0" y="41"/>
                  </a:cubicBezTo>
                  <a:cubicBezTo>
                    <a:pt x="0" y="62"/>
                    <a:pt x="0" y="62"/>
                    <a:pt x="0" y="62"/>
                  </a:cubicBezTo>
                  <a:cubicBezTo>
                    <a:pt x="18" y="62"/>
                    <a:pt x="18" y="62"/>
                    <a:pt x="18" y="6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0" name="Freeform 424"/>
            <p:cNvSpPr/>
            <p:nvPr/>
          </p:nvSpPr>
          <p:spPr bwMode="auto">
            <a:xfrm>
              <a:off x="4351338" y="4038601"/>
              <a:ext cx="288925" cy="317500"/>
            </a:xfrm>
            <a:custGeom>
              <a:avLst/>
              <a:gdLst>
                <a:gd name="T0" fmla="*/ 93 w 107"/>
                <a:gd name="T1" fmla="*/ 0 h 117"/>
                <a:gd name="T2" fmla="*/ 15 w 107"/>
                <a:gd name="T3" fmla="*/ 0 h 117"/>
                <a:gd name="T4" fmla="*/ 0 w 107"/>
                <a:gd name="T5" fmla="*/ 15 h 117"/>
                <a:gd name="T6" fmla="*/ 0 w 107"/>
                <a:gd name="T7" fmla="*/ 86 h 117"/>
                <a:gd name="T8" fmla="*/ 0 w 107"/>
                <a:gd name="T9" fmla="*/ 102 h 117"/>
                <a:gd name="T10" fmla="*/ 15 w 107"/>
                <a:gd name="T11" fmla="*/ 117 h 117"/>
                <a:gd name="T12" fmla="*/ 93 w 107"/>
                <a:gd name="T13" fmla="*/ 117 h 117"/>
                <a:gd name="T14" fmla="*/ 107 w 107"/>
                <a:gd name="T15" fmla="*/ 102 h 117"/>
                <a:gd name="T16" fmla="*/ 107 w 107"/>
                <a:gd name="T17" fmla="*/ 86 h 117"/>
                <a:gd name="T18" fmla="*/ 107 w 107"/>
                <a:gd name="T19" fmla="*/ 15 h 117"/>
                <a:gd name="T20" fmla="*/ 93 w 107"/>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17">
                  <a:moveTo>
                    <a:pt x="93" y="0"/>
                  </a:moveTo>
                  <a:cubicBezTo>
                    <a:pt x="15" y="0"/>
                    <a:pt x="15" y="0"/>
                    <a:pt x="15" y="0"/>
                  </a:cubicBezTo>
                  <a:cubicBezTo>
                    <a:pt x="7" y="0"/>
                    <a:pt x="0" y="7"/>
                    <a:pt x="0" y="15"/>
                  </a:cubicBezTo>
                  <a:cubicBezTo>
                    <a:pt x="0" y="86"/>
                    <a:pt x="0" y="86"/>
                    <a:pt x="0" y="86"/>
                  </a:cubicBezTo>
                  <a:cubicBezTo>
                    <a:pt x="0" y="102"/>
                    <a:pt x="0" y="102"/>
                    <a:pt x="0" y="102"/>
                  </a:cubicBezTo>
                  <a:cubicBezTo>
                    <a:pt x="0" y="110"/>
                    <a:pt x="7" y="117"/>
                    <a:pt x="15" y="117"/>
                  </a:cubicBezTo>
                  <a:cubicBezTo>
                    <a:pt x="93" y="117"/>
                    <a:pt x="93" y="117"/>
                    <a:pt x="93" y="117"/>
                  </a:cubicBezTo>
                  <a:cubicBezTo>
                    <a:pt x="101" y="117"/>
                    <a:pt x="107" y="110"/>
                    <a:pt x="107" y="102"/>
                  </a:cubicBezTo>
                  <a:cubicBezTo>
                    <a:pt x="107" y="86"/>
                    <a:pt x="107" y="86"/>
                    <a:pt x="107" y="86"/>
                  </a:cubicBezTo>
                  <a:cubicBezTo>
                    <a:pt x="107" y="15"/>
                    <a:pt x="107" y="15"/>
                    <a:pt x="107" y="15"/>
                  </a:cubicBezTo>
                  <a:cubicBezTo>
                    <a:pt x="107" y="7"/>
                    <a:pt x="101" y="0"/>
                    <a:pt x="93"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1" name="Freeform 425"/>
            <p:cNvSpPr/>
            <p:nvPr/>
          </p:nvSpPr>
          <p:spPr bwMode="auto">
            <a:xfrm>
              <a:off x="4451351" y="4125913"/>
              <a:ext cx="93663" cy="130175"/>
            </a:xfrm>
            <a:custGeom>
              <a:avLst/>
              <a:gdLst>
                <a:gd name="T0" fmla="*/ 17 w 35"/>
                <a:gd name="T1" fmla="*/ 48 h 48"/>
                <a:gd name="T2" fmla="*/ 7 w 35"/>
                <a:gd name="T3" fmla="*/ 38 h 48"/>
                <a:gd name="T4" fmla="*/ 7 w 35"/>
                <a:gd name="T5" fmla="*/ 31 h 48"/>
                <a:gd name="T6" fmla="*/ 0 w 35"/>
                <a:gd name="T7" fmla="*/ 17 h 48"/>
                <a:gd name="T8" fmla="*/ 17 w 35"/>
                <a:gd name="T9" fmla="*/ 0 h 48"/>
                <a:gd name="T10" fmla="*/ 35 w 35"/>
                <a:gd name="T11" fmla="*/ 17 h 48"/>
                <a:gd name="T12" fmla="*/ 28 w 35"/>
                <a:gd name="T13" fmla="*/ 31 h 48"/>
                <a:gd name="T14" fmla="*/ 28 w 35"/>
                <a:gd name="T15" fmla="*/ 38 h 48"/>
                <a:gd name="T16" fmla="*/ 17 w 35"/>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8">
                  <a:moveTo>
                    <a:pt x="17" y="48"/>
                  </a:moveTo>
                  <a:cubicBezTo>
                    <a:pt x="11" y="48"/>
                    <a:pt x="7" y="43"/>
                    <a:pt x="7" y="38"/>
                  </a:cubicBezTo>
                  <a:cubicBezTo>
                    <a:pt x="7" y="31"/>
                    <a:pt x="7" y="31"/>
                    <a:pt x="7" y="31"/>
                  </a:cubicBezTo>
                  <a:cubicBezTo>
                    <a:pt x="2" y="28"/>
                    <a:pt x="0" y="23"/>
                    <a:pt x="0" y="17"/>
                  </a:cubicBezTo>
                  <a:cubicBezTo>
                    <a:pt x="0" y="8"/>
                    <a:pt x="8" y="0"/>
                    <a:pt x="17" y="0"/>
                  </a:cubicBezTo>
                  <a:cubicBezTo>
                    <a:pt x="27" y="0"/>
                    <a:pt x="35" y="8"/>
                    <a:pt x="35" y="17"/>
                  </a:cubicBezTo>
                  <a:cubicBezTo>
                    <a:pt x="35" y="23"/>
                    <a:pt x="32" y="28"/>
                    <a:pt x="28" y="31"/>
                  </a:cubicBezTo>
                  <a:cubicBezTo>
                    <a:pt x="28" y="38"/>
                    <a:pt x="28" y="38"/>
                    <a:pt x="28" y="38"/>
                  </a:cubicBezTo>
                  <a:cubicBezTo>
                    <a:pt x="28" y="43"/>
                    <a:pt x="23" y="48"/>
                    <a:pt x="17" y="48"/>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2" name="Freeform 426"/>
            <p:cNvSpPr/>
            <p:nvPr/>
          </p:nvSpPr>
          <p:spPr bwMode="auto">
            <a:xfrm>
              <a:off x="4470401" y="4144963"/>
              <a:ext cx="55563" cy="92075"/>
            </a:xfrm>
            <a:custGeom>
              <a:avLst/>
              <a:gdLst>
                <a:gd name="T0" fmla="*/ 21 w 21"/>
                <a:gd name="T1" fmla="*/ 10 h 34"/>
                <a:gd name="T2" fmla="*/ 10 w 21"/>
                <a:gd name="T3" fmla="*/ 0 h 34"/>
                <a:gd name="T4" fmla="*/ 0 w 21"/>
                <a:gd name="T5" fmla="*/ 10 h 34"/>
                <a:gd name="T6" fmla="*/ 6 w 21"/>
                <a:gd name="T7" fmla="*/ 20 h 34"/>
                <a:gd name="T8" fmla="*/ 6 w 21"/>
                <a:gd name="T9" fmla="*/ 31 h 34"/>
                <a:gd name="T10" fmla="*/ 10 w 21"/>
                <a:gd name="T11" fmla="*/ 34 h 34"/>
                <a:gd name="T12" fmla="*/ 14 w 21"/>
                <a:gd name="T13" fmla="*/ 31 h 34"/>
                <a:gd name="T14" fmla="*/ 14 w 21"/>
                <a:gd name="T15" fmla="*/ 20 h 34"/>
                <a:gd name="T16" fmla="*/ 21 w 21"/>
                <a:gd name="T1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21" y="10"/>
                  </a:moveTo>
                  <a:cubicBezTo>
                    <a:pt x="21" y="4"/>
                    <a:pt x="16" y="0"/>
                    <a:pt x="10" y="0"/>
                  </a:cubicBezTo>
                  <a:cubicBezTo>
                    <a:pt x="4" y="0"/>
                    <a:pt x="0" y="4"/>
                    <a:pt x="0" y="10"/>
                  </a:cubicBezTo>
                  <a:cubicBezTo>
                    <a:pt x="0" y="15"/>
                    <a:pt x="2" y="19"/>
                    <a:pt x="6" y="20"/>
                  </a:cubicBezTo>
                  <a:cubicBezTo>
                    <a:pt x="6" y="31"/>
                    <a:pt x="6" y="31"/>
                    <a:pt x="6" y="31"/>
                  </a:cubicBezTo>
                  <a:cubicBezTo>
                    <a:pt x="6" y="33"/>
                    <a:pt x="8" y="34"/>
                    <a:pt x="10" y="34"/>
                  </a:cubicBezTo>
                  <a:cubicBezTo>
                    <a:pt x="12" y="34"/>
                    <a:pt x="14" y="33"/>
                    <a:pt x="14" y="31"/>
                  </a:cubicBezTo>
                  <a:cubicBezTo>
                    <a:pt x="14" y="20"/>
                    <a:pt x="14" y="20"/>
                    <a:pt x="14" y="20"/>
                  </a:cubicBezTo>
                  <a:cubicBezTo>
                    <a:pt x="18" y="19"/>
                    <a:pt x="21" y="15"/>
                    <a:pt x="21" y="10"/>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3" name="Freeform 427"/>
            <p:cNvSpPr/>
            <p:nvPr/>
          </p:nvSpPr>
          <p:spPr bwMode="auto">
            <a:xfrm>
              <a:off x="4640263" y="4003676"/>
              <a:ext cx="219075" cy="50800"/>
            </a:xfrm>
            <a:custGeom>
              <a:avLst/>
              <a:gdLst>
                <a:gd name="T0" fmla="*/ 81 w 81"/>
                <a:gd name="T1" fmla="*/ 15 h 19"/>
                <a:gd name="T2" fmla="*/ 81 w 81"/>
                <a:gd name="T3" fmla="*/ 4 h 19"/>
                <a:gd name="T4" fmla="*/ 76 w 81"/>
                <a:gd name="T5" fmla="*/ 0 h 19"/>
                <a:gd name="T6" fmla="*/ 0 w 81"/>
                <a:gd name="T7" fmla="*/ 0 h 19"/>
                <a:gd name="T8" fmla="*/ 0 w 81"/>
                <a:gd name="T9" fmla="*/ 3 h 19"/>
                <a:gd name="T10" fmla="*/ 0 w 81"/>
                <a:gd name="T11" fmla="*/ 8 h 19"/>
                <a:gd name="T12" fmla="*/ 12 w 81"/>
                <a:gd name="T13" fmla="*/ 19 h 19"/>
                <a:gd name="T14" fmla="*/ 76 w 81"/>
                <a:gd name="T15" fmla="*/ 19 h 19"/>
                <a:gd name="T16" fmla="*/ 81 w 81"/>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9">
                  <a:moveTo>
                    <a:pt x="81" y="15"/>
                  </a:moveTo>
                  <a:cubicBezTo>
                    <a:pt x="81" y="4"/>
                    <a:pt x="81" y="4"/>
                    <a:pt x="81" y="4"/>
                  </a:cubicBezTo>
                  <a:cubicBezTo>
                    <a:pt x="81" y="2"/>
                    <a:pt x="79" y="0"/>
                    <a:pt x="76" y="0"/>
                  </a:cubicBezTo>
                  <a:cubicBezTo>
                    <a:pt x="0" y="0"/>
                    <a:pt x="0" y="0"/>
                    <a:pt x="0" y="0"/>
                  </a:cubicBezTo>
                  <a:cubicBezTo>
                    <a:pt x="0" y="1"/>
                    <a:pt x="0" y="2"/>
                    <a:pt x="0" y="3"/>
                  </a:cubicBezTo>
                  <a:cubicBezTo>
                    <a:pt x="0" y="8"/>
                    <a:pt x="0" y="8"/>
                    <a:pt x="0" y="8"/>
                  </a:cubicBezTo>
                  <a:cubicBezTo>
                    <a:pt x="6" y="11"/>
                    <a:pt x="10" y="12"/>
                    <a:pt x="12" y="19"/>
                  </a:cubicBezTo>
                  <a:cubicBezTo>
                    <a:pt x="76" y="19"/>
                    <a:pt x="76" y="19"/>
                    <a:pt x="76" y="19"/>
                  </a:cubicBezTo>
                  <a:cubicBezTo>
                    <a:pt x="79" y="19"/>
                    <a:pt x="81" y="17"/>
                    <a:pt x="81" y="15"/>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4" name="Freeform 428"/>
            <p:cNvSpPr/>
            <p:nvPr/>
          </p:nvSpPr>
          <p:spPr bwMode="auto">
            <a:xfrm>
              <a:off x="4678363" y="4100513"/>
              <a:ext cx="180975" cy="49213"/>
            </a:xfrm>
            <a:custGeom>
              <a:avLst/>
              <a:gdLst>
                <a:gd name="T0" fmla="*/ 62 w 67"/>
                <a:gd name="T1" fmla="*/ 18 h 18"/>
                <a:gd name="T2" fmla="*/ 67 w 67"/>
                <a:gd name="T3" fmla="*/ 14 h 18"/>
                <a:gd name="T4" fmla="*/ 67 w 67"/>
                <a:gd name="T5" fmla="*/ 4 h 18"/>
                <a:gd name="T6" fmla="*/ 62 w 67"/>
                <a:gd name="T7" fmla="*/ 0 h 18"/>
                <a:gd name="T8" fmla="*/ 0 w 67"/>
                <a:gd name="T9" fmla="*/ 0 h 18"/>
                <a:gd name="T10" fmla="*/ 0 w 67"/>
                <a:gd name="T11" fmla="*/ 18 h 18"/>
                <a:gd name="T12" fmla="*/ 62 w 6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7" h="18">
                  <a:moveTo>
                    <a:pt x="62" y="18"/>
                  </a:moveTo>
                  <a:cubicBezTo>
                    <a:pt x="65" y="18"/>
                    <a:pt x="67" y="16"/>
                    <a:pt x="67" y="14"/>
                  </a:cubicBezTo>
                  <a:cubicBezTo>
                    <a:pt x="67" y="4"/>
                    <a:pt x="67" y="4"/>
                    <a:pt x="67" y="4"/>
                  </a:cubicBezTo>
                  <a:cubicBezTo>
                    <a:pt x="67" y="2"/>
                    <a:pt x="65" y="0"/>
                    <a:pt x="62" y="0"/>
                  </a:cubicBezTo>
                  <a:cubicBezTo>
                    <a:pt x="0" y="0"/>
                    <a:pt x="0" y="0"/>
                    <a:pt x="0" y="0"/>
                  </a:cubicBezTo>
                  <a:cubicBezTo>
                    <a:pt x="0" y="18"/>
                    <a:pt x="0" y="18"/>
                    <a:pt x="0" y="18"/>
                  </a:cubicBezTo>
                  <a:lnTo>
                    <a:pt x="62" y="1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5" name="Freeform 429"/>
            <p:cNvSpPr/>
            <p:nvPr/>
          </p:nvSpPr>
          <p:spPr bwMode="auto">
            <a:xfrm>
              <a:off x="4678363" y="4195763"/>
              <a:ext cx="180975" cy="50800"/>
            </a:xfrm>
            <a:custGeom>
              <a:avLst/>
              <a:gdLst>
                <a:gd name="T0" fmla="*/ 62 w 67"/>
                <a:gd name="T1" fmla="*/ 19 h 19"/>
                <a:gd name="T2" fmla="*/ 67 w 67"/>
                <a:gd name="T3" fmla="*/ 15 h 19"/>
                <a:gd name="T4" fmla="*/ 67 w 67"/>
                <a:gd name="T5" fmla="*/ 4 h 19"/>
                <a:gd name="T6" fmla="*/ 62 w 67"/>
                <a:gd name="T7" fmla="*/ 0 h 19"/>
                <a:gd name="T8" fmla="*/ 0 w 67"/>
                <a:gd name="T9" fmla="*/ 0 h 19"/>
                <a:gd name="T10" fmla="*/ 0 w 67"/>
                <a:gd name="T11" fmla="*/ 19 h 19"/>
                <a:gd name="T12" fmla="*/ 62 w 6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67" h="19">
                  <a:moveTo>
                    <a:pt x="62" y="19"/>
                  </a:moveTo>
                  <a:cubicBezTo>
                    <a:pt x="65" y="19"/>
                    <a:pt x="67" y="17"/>
                    <a:pt x="67" y="15"/>
                  </a:cubicBezTo>
                  <a:cubicBezTo>
                    <a:pt x="67" y="4"/>
                    <a:pt x="67" y="4"/>
                    <a:pt x="67" y="4"/>
                  </a:cubicBezTo>
                  <a:cubicBezTo>
                    <a:pt x="67" y="2"/>
                    <a:pt x="65" y="0"/>
                    <a:pt x="62" y="0"/>
                  </a:cubicBezTo>
                  <a:cubicBezTo>
                    <a:pt x="0" y="0"/>
                    <a:pt x="0" y="0"/>
                    <a:pt x="0" y="0"/>
                  </a:cubicBezTo>
                  <a:cubicBezTo>
                    <a:pt x="0" y="19"/>
                    <a:pt x="0" y="19"/>
                    <a:pt x="0" y="19"/>
                  </a:cubicBezTo>
                  <a:lnTo>
                    <a:pt x="62" y="1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36" name="Freeform 430"/>
            <p:cNvSpPr/>
            <p:nvPr/>
          </p:nvSpPr>
          <p:spPr bwMode="auto">
            <a:xfrm>
              <a:off x="4673601" y="4287838"/>
              <a:ext cx="185738" cy="52388"/>
            </a:xfrm>
            <a:custGeom>
              <a:avLst/>
              <a:gdLst>
                <a:gd name="T0" fmla="*/ 0 w 69"/>
                <a:gd name="T1" fmla="*/ 19 h 19"/>
                <a:gd name="T2" fmla="*/ 64 w 69"/>
                <a:gd name="T3" fmla="*/ 19 h 19"/>
                <a:gd name="T4" fmla="*/ 69 w 69"/>
                <a:gd name="T5" fmla="*/ 15 h 19"/>
                <a:gd name="T6" fmla="*/ 69 w 69"/>
                <a:gd name="T7" fmla="*/ 4 h 19"/>
                <a:gd name="T8" fmla="*/ 64 w 69"/>
                <a:gd name="T9" fmla="*/ 0 h 19"/>
                <a:gd name="T10" fmla="*/ 2 w 69"/>
                <a:gd name="T11" fmla="*/ 0 h 19"/>
                <a:gd name="T12" fmla="*/ 2 w 69"/>
                <a:gd name="T13" fmla="*/ 10 h 19"/>
                <a:gd name="T14" fmla="*/ 0 w 69"/>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9">
                  <a:moveTo>
                    <a:pt x="0" y="19"/>
                  </a:moveTo>
                  <a:cubicBezTo>
                    <a:pt x="64" y="19"/>
                    <a:pt x="64" y="19"/>
                    <a:pt x="64" y="19"/>
                  </a:cubicBezTo>
                  <a:cubicBezTo>
                    <a:pt x="67" y="19"/>
                    <a:pt x="69" y="17"/>
                    <a:pt x="69" y="15"/>
                  </a:cubicBezTo>
                  <a:cubicBezTo>
                    <a:pt x="69" y="4"/>
                    <a:pt x="69" y="4"/>
                    <a:pt x="69" y="4"/>
                  </a:cubicBezTo>
                  <a:cubicBezTo>
                    <a:pt x="69" y="2"/>
                    <a:pt x="67" y="0"/>
                    <a:pt x="64" y="0"/>
                  </a:cubicBezTo>
                  <a:cubicBezTo>
                    <a:pt x="2" y="0"/>
                    <a:pt x="2" y="0"/>
                    <a:pt x="2" y="0"/>
                  </a:cubicBezTo>
                  <a:cubicBezTo>
                    <a:pt x="2" y="10"/>
                    <a:pt x="2" y="10"/>
                    <a:pt x="2" y="10"/>
                  </a:cubicBezTo>
                  <a:cubicBezTo>
                    <a:pt x="2" y="13"/>
                    <a:pt x="1" y="16"/>
                    <a:pt x="0" y="19"/>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2" name="组合 51"/>
          <p:cNvGrpSpPr/>
          <p:nvPr/>
        </p:nvGrpSpPr>
        <p:grpSpPr>
          <a:xfrm>
            <a:off x="4764136" y="3960071"/>
            <a:ext cx="436330" cy="454452"/>
            <a:chOff x="3681413" y="3859213"/>
            <a:chExt cx="496888" cy="517525"/>
          </a:xfrm>
        </p:grpSpPr>
        <p:sp>
          <p:nvSpPr>
            <p:cNvPr id="321" name="Freeform 431"/>
            <p:cNvSpPr>
              <a:spLocks noEditPoints="1"/>
            </p:cNvSpPr>
            <p:nvPr/>
          </p:nvSpPr>
          <p:spPr bwMode="auto">
            <a:xfrm>
              <a:off x="3681413" y="3868738"/>
              <a:ext cx="496888" cy="508000"/>
            </a:xfrm>
            <a:custGeom>
              <a:avLst/>
              <a:gdLst>
                <a:gd name="T0" fmla="*/ 182 w 183"/>
                <a:gd name="T1" fmla="*/ 177 h 188"/>
                <a:gd name="T2" fmla="*/ 182 w 183"/>
                <a:gd name="T3" fmla="*/ 51 h 188"/>
                <a:gd name="T4" fmla="*/ 175 w 183"/>
                <a:gd name="T5" fmla="*/ 33 h 188"/>
                <a:gd name="T6" fmla="*/ 154 w 183"/>
                <a:gd name="T7" fmla="*/ 8 h 188"/>
                <a:gd name="T8" fmla="*/ 136 w 183"/>
                <a:gd name="T9" fmla="*/ 0 h 188"/>
                <a:gd name="T10" fmla="*/ 10 w 183"/>
                <a:gd name="T11" fmla="*/ 0 h 188"/>
                <a:gd name="T12" fmla="*/ 0 w 183"/>
                <a:gd name="T13" fmla="*/ 11 h 188"/>
                <a:gd name="T14" fmla="*/ 0 w 183"/>
                <a:gd name="T15" fmla="*/ 177 h 188"/>
                <a:gd name="T16" fmla="*/ 10 w 183"/>
                <a:gd name="T17" fmla="*/ 188 h 188"/>
                <a:gd name="T18" fmla="*/ 177 w 183"/>
                <a:gd name="T19" fmla="*/ 188 h 188"/>
                <a:gd name="T20" fmla="*/ 182 w 183"/>
                <a:gd name="T21" fmla="*/ 177 h 188"/>
                <a:gd name="T22" fmla="*/ 19 w 183"/>
                <a:gd name="T23" fmla="*/ 19 h 188"/>
                <a:gd name="T24" fmla="*/ 17 w 183"/>
                <a:gd name="T25" fmla="*/ 21 h 188"/>
                <a:gd name="T26" fmla="*/ 12 w 183"/>
                <a:gd name="T27" fmla="*/ 21 h 188"/>
                <a:gd name="T28" fmla="*/ 10 w 183"/>
                <a:gd name="T29" fmla="*/ 19 h 188"/>
                <a:gd name="T30" fmla="*/ 10 w 183"/>
                <a:gd name="T31" fmla="*/ 14 h 188"/>
                <a:gd name="T32" fmla="*/ 12 w 183"/>
                <a:gd name="T33" fmla="*/ 12 h 188"/>
                <a:gd name="T34" fmla="*/ 17 w 183"/>
                <a:gd name="T35" fmla="*/ 12 h 188"/>
                <a:gd name="T36" fmla="*/ 19 w 183"/>
                <a:gd name="T37" fmla="*/ 14 h 188"/>
                <a:gd name="T38" fmla="*/ 19 w 183"/>
                <a:gd name="T39" fmla="*/ 1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188">
                  <a:moveTo>
                    <a:pt x="182" y="177"/>
                  </a:moveTo>
                  <a:cubicBezTo>
                    <a:pt x="182" y="51"/>
                    <a:pt x="182" y="51"/>
                    <a:pt x="182" y="51"/>
                  </a:cubicBezTo>
                  <a:cubicBezTo>
                    <a:pt x="182" y="45"/>
                    <a:pt x="179" y="37"/>
                    <a:pt x="175" y="33"/>
                  </a:cubicBezTo>
                  <a:cubicBezTo>
                    <a:pt x="154" y="8"/>
                    <a:pt x="154" y="8"/>
                    <a:pt x="154" y="8"/>
                  </a:cubicBezTo>
                  <a:cubicBezTo>
                    <a:pt x="150" y="3"/>
                    <a:pt x="142" y="0"/>
                    <a:pt x="136" y="0"/>
                  </a:cubicBezTo>
                  <a:cubicBezTo>
                    <a:pt x="10" y="0"/>
                    <a:pt x="10" y="0"/>
                    <a:pt x="10" y="0"/>
                  </a:cubicBezTo>
                  <a:cubicBezTo>
                    <a:pt x="5" y="0"/>
                    <a:pt x="0" y="5"/>
                    <a:pt x="0" y="11"/>
                  </a:cubicBezTo>
                  <a:cubicBezTo>
                    <a:pt x="0" y="177"/>
                    <a:pt x="0" y="177"/>
                    <a:pt x="0" y="177"/>
                  </a:cubicBezTo>
                  <a:cubicBezTo>
                    <a:pt x="0" y="183"/>
                    <a:pt x="5" y="188"/>
                    <a:pt x="10" y="188"/>
                  </a:cubicBezTo>
                  <a:cubicBezTo>
                    <a:pt x="177" y="188"/>
                    <a:pt x="177" y="188"/>
                    <a:pt x="177" y="188"/>
                  </a:cubicBezTo>
                  <a:cubicBezTo>
                    <a:pt x="183" y="188"/>
                    <a:pt x="182" y="183"/>
                    <a:pt x="182" y="177"/>
                  </a:cubicBezTo>
                  <a:close/>
                  <a:moveTo>
                    <a:pt x="19" y="19"/>
                  </a:moveTo>
                  <a:cubicBezTo>
                    <a:pt x="19" y="20"/>
                    <a:pt x="18" y="21"/>
                    <a:pt x="17" y="21"/>
                  </a:cubicBezTo>
                  <a:cubicBezTo>
                    <a:pt x="12" y="21"/>
                    <a:pt x="12" y="21"/>
                    <a:pt x="12" y="21"/>
                  </a:cubicBezTo>
                  <a:cubicBezTo>
                    <a:pt x="11" y="21"/>
                    <a:pt x="10" y="20"/>
                    <a:pt x="10" y="19"/>
                  </a:cubicBezTo>
                  <a:cubicBezTo>
                    <a:pt x="10" y="14"/>
                    <a:pt x="10" y="14"/>
                    <a:pt x="10" y="14"/>
                  </a:cubicBezTo>
                  <a:cubicBezTo>
                    <a:pt x="10" y="13"/>
                    <a:pt x="11" y="12"/>
                    <a:pt x="12" y="12"/>
                  </a:cubicBezTo>
                  <a:cubicBezTo>
                    <a:pt x="17" y="12"/>
                    <a:pt x="17" y="12"/>
                    <a:pt x="17" y="12"/>
                  </a:cubicBezTo>
                  <a:cubicBezTo>
                    <a:pt x="18" y="12"/>
                    <a:pt x="19" y="13"/>
                    <a:pt x="19" y="14"/>
                  </a:cubicBezTo>
                  <a:lnTo>
                    <a:pt x="19" y="1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2" name="Freeform 432"/>
            <p:cNvSpPr/>
            <p:nvPr/>
          </p:nvSpPr>
          <p:spPr bwMode="auto">
            <a:xfrm>
              <a:off x="3914776" y="3900488"/>
              <a:ext cx="106363" cy="153988"/>
            </a:xfrm>
            <a:custGeom>
              <a:avLst/>
              <a:gdLst>
                <a:gd name="T0" fmla="*/ 39 w 39"/>
                <a:gd name="T1" fmla="*/ 47 h 57"/>
                <a:gd name="T2" fmla="*/ 28 w 39"/>
                <a:gd name="T3" fmla="*/ 57 h 57"/>
                <a:gd name="T4" fmla="*/ 11 w 39"/>
                <a:gd name="T5" fmla="*/ 57 h 57"/>
                <a:gd name="T6" fmla="*/ 0 w 39"/>
                <a:gd name="T7" fmla="*/ 47 h 57"/>
                <a:gd name="T8" fmla="*/ 0 w 39"/>
                <a:gd name="T9" fmla="*/ 10 h 57"/>
                <a:gd name="T10" fmla="*/ 11 w 39"/>
                <a:gd name="T11" fmla="*/ 0 h 57"/>
                <a:gd name="T12" fmla="*/ 28 w 39"/>
                <a:gd name="T13" fmla="*/ 0 h 57"/>
                <a:gd name="T14" fmla="*/ 39 w 39"/>
                <a:gd name="T15" fmla="*/ 10 h 57"/>
                <a:gd name="T16" fmla="*/ 39 w 39"/>
                <a:gd name="T1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7">
                  <a:moveTo>
                    <a:pt x="39" y="47"/>
                  </a:moveTo>
                  <a:cubicBezTo>
                    <a:pt x="39" y="52"/>
                    <a:pt x="34" y="57"/>
                    <a:pt x="28" y="57"/>
                  </a:cubicBezTo>
                  <a:cubicBezTo>
                    <a:pt x="11" y="57"/>
                    <a:pt x="11" y="57"/>
                    <a:pt x="11" y="57"/>
                  </a:cubicBezTo>
                  <a:cubicBezTo>
                    <a:pt x="5" y="57"/>
                    <a:pt x="0" y="52"/>
                    <a:pt x="0" y="47"/>
                  </a:cubicBezTo>
                  <a:cubicBezTo>
                    <a:pt x="0" y="10"/>
                    <a:pt x="0" y="10"/>
                    <a:pt x="0" y="10"/>
                  </a:cubicBezTo>
                  <a:cubicBezTo>
                    <a:pt x="0" y="5"/>
                    <a:pt x="5" y="0"/>
                    <a:pt x="11" y="0"/>
                  </a:cubicBezTo>
                  <a:cubicBezTo>
                    <a:pt x="28" y="0"/>
                    <a:pt x="28" y="0"/>
                    <a:pt x="28" y="0"/>
                  </a:cubicBezTo>
                  <a:cubicBezTo>
                    <a:pt x="34" y="0"/>
                    <a:pt x="39" y="5"/>
                    <a:pt x="39" y="10"/>
                  </a:cubicBezTo>
                  <a:lnTo>
                    <a:pt x="39" y="47"/>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pic>
          <p:nvPicPr>
            <p:cNvPr id="323" name="Picture 433"/>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746501" y="3859213"/>
              <a:ext cx="341313"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4" name="Freeform 434"/>
            <p:cNvSpPr>
              <a:spLocks noEditPoints="1"/>
            </p:cNvSpPr>
            <p:nvPr/>
          </p:nvSpPr>
          <p:spPr bwMode="auto">
            <a:xfrm>
              <a:off x="3757613" y="3868738"/>
              <a:ext cx="319088" cy="230188"/>
            </a:xfrm>
            <a:custGeom>
              <a:avLst/>
              <a:gdLst>
                <a:gd name="T0" fmla="*/ 117 w 118"/>
                <a:gd name="T1" fmla="*/ 2 h 85"/>
                <a:gd name="T2" fmla="*/ 108 w 118"/>
                <a:gd name="T3" fmla="*/ 0 h 85"/>
                <a:gd name="T4" fmla="*/ 1 w 118"/>
                <a:gd name="T5" fmla="*/ 0 h 85"/>
                <a:gd name="T6" fmla="*/ 0 w 118"/>
                <a:gd name="T7" fmla="*/ 8 h 85"/>
                <a:gd name="T8" fmla="*/ 0 w 118"/>
                <a:gd name="T9" fmla="*/ 65 h 85"/>
                <a:gd name="T10" fmla="*/ 21 w 118"/>
                <a:gd name="T11" fmla="*/ 85 h 85"/>
                <a:gd name="T12" fmla="*/ 97 w 118"/>
                <a:gd name="T13" fmla="*/ 85 h 85"/>
                <a:gd name="T14" fmla="*/ 118 w 118"/>
                <a:gd name="T15" fmla="*/ 65 h 85"/>
                <a:gd name="T16" fmla="*/ 118 w 118"/>
                <a:gd name="T17" fmla="*/ 8 h 85"/>
                <a:gd name="T18" fmla="*/ 117 w 118"/>
                <a:gd name="T19" fmla="*/ 2 h 85"/>
                <a:gd name="T20" fmla="*/ 97 w 118"/>
                <a:gd name="T21" fmla="*/ 59 h 85"/>
                <a:gd name="T22" fmla="*/ 86 w 118"/>
                <a:gd name="T23" fmla="*/ 69 h 85"/>
                <a:gd name="T24" fmla="*/ 69 w 118"/>
                <a:gd name="T25" fmla="*/ 69 h 85"/>
                <a:gd name="T26" fmla="*/ 58 w 118"/>
                <a:gd name="T27" fmla="*/ 59 h 85"/>
                <a:gd name="T28" fmla="*/ 58 w 118"/>
                <a:gd name="T29" fmla="*/ 22 h 85"/>
                <a:gd name="T30" fmla="*/ 69 w 118"/>
                <a:gd name="T31" fmla="*/ 12 h 85"/>
                <a:gd name="T32" fmla="*/ 86 w 118"/>
                <a:gd name="T33" fmla="*/ 12 h 85"/>
                <a:gd name="T34" fmla="*/ 97 w 118"/>
                <a:gd name="T35" fmla="*/ 22 h 85"/>
                <a:gd name="T36" fmla="*/ 97 w 118"/>
                <a:gd name="T37" fmla="*/ 5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8" h="85">
                  <a:moveTo>
                    <a:pt x="117" y="2"/>
                  </a:moveTo>
                  <a:cubicBezTo>
                    <a:pt x="114" y="1"/>
                    <a:pt x="111" y="0"/>
                    <a:pt x="108" y="0"/>
                  </a:cubicBezTo>
                  <a:cubicBezTo>
                    <a:pt x="1" y="0"/>
                    <a:pt x="1" y="0"/>
                    <a:pt x="1" y="0"/>
                  </a:cubicBezTo>
                  <a:cubicBezTo>
                    <a:pt x="0" y="2"/>
                    <a:pt x="0" y="5"/>
                    <a:pt x="0" y="8"/>
                  </a:cubicBezTo>
                  <a:cubicBezTo>
                    <a:pt x="0" y="65"/>
                    <a:pt x="0" y="65"/>
                    <a:pt x="0" y="65"/>
                  </a:cubicBezTo>
                  <a:cubicBezTo>
                    <a:pt x="0" y="76"/>
                    <a:pt x="9" y="85"/>
                    <a:pt x="21" y="85"/>
                  </a:cubicBezTo>
                  <a:cubicBezTo>
                    <a:pt x="97" y="85"/>
                    <a:pt x="97" y="85"/>
                    <a:pt x="97" y="85"/>
                  </a:cubicBezTo>
                  <a:cubicBezTo>
                    <a:pt x="109" y="85"/>
                    <a:pt x="118" y="76"/>
                    <a:pt x="118" y="65"/>
                  </a:cubicBezTo>
                  <a:cubicBezTo>
                    <a:pt x="118" y="8"/>
                    <a:pt x="118" y="8"/>
                    <a:pt x="118" y="8"/>
                  </a:cubicBezTo>
                  <a:cubicBezTo>
                    <a:pt x="118" y="6"/>
                    <a:pt x="118" y="4"/>
                    <a:pt x="117" y="2"/>
                  </a:cubicBezTo>
                  <a:close/>
                  <a:moveTo>
                    <a:pt x="97" y="59"/>
                  </a:moveTo>
                  <a:cubicBezTo>
                    <a:pt x="97" y="64"/>
                    <a:pt x="92" y="69"/>
                    <a:pt x="86" y="69"/>
                  </a:cubicBezTo>
                  <a:cubicBezTo>
                    <a:pt x="69" y="69"/>
                    <a:pt x="69" y="69"/>
                    <a:pt x="69" y="69"/>
                  </a:cubicBezTo>
                  <a:cubicBezTo>
                    <a:pt x="63" y="69"/>
                    <a:pt x="58" y="64"/>
                    <a:pt x="58" y="59"/>
                  </a:cubicBezTo>
                  <a:cubicBezTo>
                    <a:pt x="58" y="22"/>
                    <a:pt x="58" y="22"/>
                    <a:pt x="58" y="22"/>
                  </a:cubicBezTo>
                  <a:cubicBezTo>
                    <a:pt x="58" y="17"/>
                    <a:pt x="63" y="12"/>
                    <a:pt x="69" y="12"/>
                  </a:cubicBezTo>
                  <a:cubicBezTo>
                    <a:pt x="86" y="12"/>
                    <a:pt x="86" y="12"/>
                    <a:pt x="86" y="12"/>
                  </a:cubicBezTo>
                  <a:cubicBezTo>
                    <a:pt x="92" y="12"/>
                    <a:pt x="97" y="17"/>
                    <a:pt x="97" y="22"/>
                  </a:cubicBezTo>
                  <a:lnTo>
                    <a:pt x="97" y="5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5" name="Freeform 435"/>
            <p:cNvSpPr/>
            <p:nvPr/>
          </p:nvSpPr>
          <p:spPr bwMode="auto">
            <a:xfrm>
              <a:off x="3736976" y="4119563"/>
              <a:ext cx="392113" cy="238125"/>
            </a:xfrm>
            <a:custGeom>
              <a:avLst/>
              <a:gdLst>
                <a:gd name="T0" fmla="*/ 145 w 145"/>
                <a:gd name="T1" fmla="*/ 76 h 88"/>
                <a:gd name="T2" fmla="*/ 135 w 145"/>
                <a:gd name="T3" fmla="*/ 88 h 88"/>
                <a:gd name="T4" fmla="*/ 10 w 145"/>
                <a:gd name="T5" fmla="*/ 88 h 88"/>
                <a:gd name="T6" fmla="*/ 0 w 145"/>
                <a:gd name="T7" fmla="*/ 76 h 88"/>
                <a:gd name="T8" fmla="*/ 0 w 145"/>
                <a:gd name="T9" fmla="*/ 12 h 88"/>
                <a:gd name="T10" fmla="*/ 10 w 145"/>
                <a:gd name="T11" fmla="*/ 0 h 88"/>
                <a:gd name="T12" fmla="*/ 135 w 145"/>
                <a:gd name="T13" fmla="*/ 0 h 88"/>
                <a:gd name="T14" fmla="*/ 145 w 145"/>
                <a:gd name="T15" fmla="*/ 12 h 88"/>
                <a:gd name="T16" fmla="*/ 145 w 145"/>
                <a:gd name="T17"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88">
                  <a:moveTo>
                    <a:pt x="145" y="76"/>
                  </a:moveTo>
                  <a:cubicBezTo>
                    <a:pt x="145" y="83"/>
                    <a:pt x="140" y="88"/>
                    <a:pt x="135" y="88"/>
                  </a:cubicBezTo>
                  <a:cubicBezTo>
                    <a:pt x="10" y="88"/>
                    <a:pt x="10" y="88"/>
                    <a:pt x="10" y="88"/>
                  </a:cubicBezTo>
                  <a:cubicBezTo>
                    <a:pt x="5" y="88"/>
                    <a:pt x="0" y="83"/>
                    <a:pt x="0" y="76"/>
                  </a:cubicBezTo>
                  <a:cubicBezTo>
                    <a:pt x="0" y="12"/>
                    <a:pt x="0" y="12"/>
                    <a:pt x="0" y="12"/>
                  </a:cubicBezTo>
                  <a:cubicBezTo>
                    <a:pt x="0" y="5"/>
                    <a:pt x="5" y="0"/>
                    <a:pt x="10" y="0"/>
                  </a:cubicBezTo>
                  <a:cubicBezTo>
                    <a:pt x="135" y="0"/>
                    <a:pt x="135" y="0"/>
                    <a:pt x="135" y="0"/>
                  </a:cubicBezTo>
                  <a:cubicBezTo>
                    <a:pt x="140" y="0"/>
                    <a:pt x="145" y="5"/>
                    <a:pt x="145" y="12"/>
                  </a:cubicBezTo>
                  <a:lnTo>
                    <a:pt x="145" y="7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6" name="Rectangle 436"/>
            <p:cNvSpPr>
              <a:spLocks noChangeArrowheads="1"/>
            </p:cNvSpPr>
            <p:nvPr/>
          </p:nvSpPr>
          <p:spPr bwMode="auto">
            <a:xfrm>
              <a:off x="3771901" y="4171951"/>
              <a:ext cx="331788" cy="7938"/>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7" name="Rectangle 437"/>
            <p:cNvSpPr>
              <a:spLocks noChangeArrowheads="1"/>
            </p:cNvSpPr>
            <p:nvPr/>
          </p:nvSpPr>
          <p:spPr bwMode="auto">
            <a:xfrm>
              <a:off x="3771901" y="4237038"/>
              <a:ext cx="331788" cy="9525"/>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8" name="Rectangle 438"/>
            <p:cNvSpPr>
              <a:spLocks noChangeArrowheads="1"/>
            </p:cNvSpPr>
            <p:nvPr/>
          </p:nvSpPr>
          <p:spPr bwMode="auto">
            <a:xfrm>
              <a:off x="3771901" y="4303713"/>
              <a:ext cx="331788" cy="7938"/>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3" name="组合 52"/>
          <p:cNvGrpSpPr/>
          <p:nvPr/>
        </p:nvGrpSpPr>
        <p:grpSpPr>
          <a:xfrm>
            <a:off x="3981709" y="4013044"/>
            <a:ext cx="447482" cy="354082"/>
            <a:chOff x="2997201" y="3919538"/>
            <a:chExt cx="509588" cy="403225"/>
          </a:xfrm>
        </p:grpSpPr>
        <p:sp>
          <p:nvSpPr>
            <p:cNvPr id="317" name="Freeform 439"/>
            <p:cNvSpPr/>
            <p:nvPr/>
          </p:nvSpPr>
          <p:spPr bwMode="auto">
            <a:xfrm>
              <a:off x="3138488" y="3919538"/>
              <a:ext cx="368300" cy="403225"/>
            </a:xfrm>
            <a:custGeom>
              <a:avLst/>
              <a:gdLst>
                <a:gd name="T0" fmla="*/ 232 w 232"/>
                <a:gd name="T1" fmla="*/ 0 h 254"/>
                <a:gd name="T2" fmla="*/ 0 w 232"/>
                <a:gd name="T3" fmla="*/ 130 h 254"/>
                <a:gd name="T4" fmla="*/ 54 w 232"/>
                <a:gd name="T5" fmla="*/ 254 h 254"/>
                <a:gd name="T6" fmla="*/ 191 w 232"/>
                <a:gd name="T7" fmla="*/ 61 h 254"/>
                <a:gd name="T8" fmla="*/ 232 w 232"/>
                <a:gd name="T9" fmla="*/ 0 h 254"/>
              </a:gdLst>
              <a:ahLst/>
              <a:cxnLst>
                <a:cxn ang="0">
                  <a:pos x="T0" y="T1"/>
                </a:cxn>
                <a:cxn ang="0">
                  <a:pos x="T2" y="T3"/>
                </a:cxn>
                <a:cxn ang="0">
                  <a:pos x="T4" y="T5"/>
                </a:cxn>
                <a:cxn ang="0">
                  <a:pos x="T6" y="T7"/>
                </a:cxn>
                <a:cxn ang="0">
                  <a:pos x="T8" y="T9"/>
                </a:cxn>
              </a:cxnLst>
              <a:rect l="0" t="0" r="r" b="b"/>
              <a:pathLst>
                <a:path w="232" h="254">
                  <a:moveTo>
                    <a:pt x="232" y="0"/>
                  </a:moveTo>
                  <a:lnTo>
                    <a:pt x="0" y="130"/>
                  </a:lnTo>
                  <a:lnTo>
                    <a:pt x="54" y="254"/>
                  </a:lnTo>
                  <a:lnTo>
                    <a:pt x="191" y="61"/>
                  </a:lnTo>
                  <a:lnTo>
                    <a:pt x="232"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8" name="Freeform 440"/>
            <p:cNvSpPr/>
            <p:nvPr/>
          </p:nvSpPr>
          <p:spPr bwMode="auto">
            <a:xfrm>
              <a:off x="3224213" y="3970338"/>
              <a:ext cx="268288" cy="352425"/>
            </a:xfrm>
            <a:custGeom>
              <a:avLst/>
              <a:gdLst>
                <a:gd name="T0" fmla="*/ 22 w 169"/>
                <a:gd name="T1" fmla="*/ 130 h 222"/>
                <a:gd name="T2" fmla="*/ 0 w 169"/>
                <a:gd name="T3" fmla="*/ 222 h 222"/>
                <a:gd name="T4" fmla="*/ 169 w 169"/>
                <a:gd name="T5" fmla="*/ 0 h 222"/>
                <a:gd name="T6" fmla="*/ 22 w 169"/>
                <a:gd name="T7" fmla="*/ 130 h 222"/>
              </a:gdLst>
              <a:ahLst/>
              <a:cxnLst>
                <a:cxn ang="0">
                  <a:pos x="T0" y="T1"/>
                </a:cxn>
                <a:cxn ang="0">
                  <a:pos x="T2" y="T3"/>
                </a:cxn>
                <a:cxn ang="0">
                  <a:pos x="T4" y="T5"/>
                </a:cxn>
                <a:cxn ang="0">
                  <a:pos x="T6" y="T7"/>
                </a:cxn>
              </a:cxnLst>
              <a:rect l="0" t="0" r="r" b="b"/>
              <a:pathLst>
                <a:path w="169" h="222">
                  <a:moveTo>
                    <a:pt x="22" y="130"/>
                  </a:moveTo>
                  <a:lnTo>
                    <a:pt x="0" y="222"/>
                  </a:lnTo>
                  <a:lnTo>
                    <a:pt x="169" y="0"/>
                  </a:lnTo>
                  <a:lnTo>
                    <a:pt x="22" y="13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9" name="Freeform 441"/>
            <p:cNvSpPr/>
            <p:nvPr/>
          </p:nvSpPr>
          <p:spPr bwMode="auto">
            <a:xfrm>
              <a:off x="2997201" y="3919538"/>
              <a:ext cx="509588" cy="206375"/>
            </a:xfrm>
            <a:custGeom>
              <a:avLst/>
              <a:gdLst>
                <a:gd name="T0" fmla="*/ 89 w 321"/>
                <a:gd name="T1" fmla="*/ 130 h 130"/>
                <a:gd name="T2" fmla="*/ 0 w 321"/>
                <a:gd name="T3" fmla="*/ 97 h 130"/>
                <a:gd name="T4" fmla="*/ 321 w 321"/>
                <a:gd name="T5" fmla="*/ 0 h 130"/>
                <a:gd name="T6" fmla="*/ 89 w 321"/>
                <a:gd name="T7" fmla="*/ 130 h 130"/>
              </a:gdLst>
              <a:ahLst/>
              <a:cxnLst>
                <a:cxn ang="0">
                  <a:pos x="T0" y="T1"/>
                </a:cxn>
                <a:cxn ang="0">
                  <a:pos x="T2" y="T3"/>
                </a:cxn>
                <a:cxn ang="0">
                  <a:pos x="T4" y="T5"/>
                </a:cxn>
                <a:cxn ang="0">
                  <a:pos x="T6" y="T7"/>
                </a:cxn>
              </a:cxnLst>
              <a:rect l="0" t="0" r="r" b="b"/>
              <a:pathLst>
                <a:path w="321" h="130">
                  <a:moveTo>
                    <a:pt x="89" y="130"/>
                  </a:moveTo>
                  <a:lnTo>
                    <a:pt x="0" y="97"/>
                  </a:lnTo>
                  <a:lnTo>
                    <a:pt x="321" y="0"/>
                  </a:lnTo>
                  <a:lnTo>
                    <a:pt x="89" y="13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20" name="Freeform 442"/>
            <p:cNvSpPr/>
            <p:nvPr/>
          </p:nvSpPr>
          <p:spPr bwMode="auto">
            <a:xfrm>
              <a:off x="3259138" y="3919538"/>
              <a:ext cx="247650" cy="349250"/>
            </a:xfrm>
            <a:custGeom>
              <a:avLst/>
              <a:gdLst>
                <a:gd name="T0" fmla="*/ 156 w 156"/>
                <a:gd name="T1" fmla="*/ 0 h 220"/>
                <a:gd name="T2" fmla="*/ 137 w 156"/>
                <a:gd name="T3" fmla="*/ 220 h 220"/>
                <a:gd name="T4" fmla="*/ 0 w 156"/>
                <a:gd name="T5" fmla="*/ 162 h 220"/>
                <a:gd name="T6" fmla="*/ 156 w 156"/>
                <a:gd name="T7" fmla="*/ 0 h 220"/>
              </a:gdLst>
              <a:ahLst/>
              <a:cxnLst>
                <a:cxn ang="0">
                  <a:pos x="T0" y="T1"/>
                </a:cxn>
                <a:cxn ang="0">
                  <a:pos x="T2" y="T3"/>
                </a:cxn>
                <a:cxn ang="0">
                  <a:pos x="T4" y="T5"/>
                </a:cxn>
                <a:cxn ang="0">
                  <a:pos x="T6" y="T7"/>
                </a:cxn>
              </a:cxnLst>
              <a:rect l="0" t="0" r="r" b="b"/>
              <a:pathLst>
                <a:path w="156" h="220">
                  <a:moveTo>
                    <a:pt x="156" y="0"/>
                  </a:moveTo>
                  <a:lnTo>
                    <a:pt x="137" y="220"/>
                  </a:lnTo>
                  <a:lnTo>
                    <a:pt x="0" y="162"/>
                  </a:lnTo>
                  <a:lnTo>
                    <a:pt x="156"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4" name="组合 53"/>
          <p:cNvGrpSpPr/>
          <p:nvPr/>
        </p:nvGrpSpPr>
        <p:grpSpPr>
          <a:xfrm>
            <a:off x="3144916" y="3968435"/>
            <a:ext cx="501848" cy="448876"/>
            <a:chOff x="2317751" y="3868738"/>
            <a:chExt cx="571500" cy="511176"/>
          </a:xfrm>
        </p:grpSpPr>
        <p:sp>
          <p:nvSpPr>
            <p:cNvPr id="311" name="Freeform 443"/>
            <p:cNvSpPr/>
            <p:nvPr/>
          </p:nvSpPr>
          <p:spPr bwMode="auto">
            <a:xfrm>
              <a:off x="2409826" y="3957638"/>
              <a:ext cx="344488" cy="344488"/>
            </a:xfrm>
            <a:custGeom>
              <a:avLst/>
              <a:gdLst>
                <a:gd name="T0" fmla="*/ 126 w 127"/>
                <a:gd name="T1" fmla="*/ 107 h 127"/>
                <a:gd name="T2" fmla="*/ 126 w 127"/>
                <a:gd name="T3" fmla="*/ 113 h 127"/>
                <a:gd name="T4" fmla="*/ 113 w 127"/>
                <a:gd name="T5" fmla="*/ 126 h 127"/>
                <a:gd name="T6" fmla="*/ 107 w 127"/>
                <a:gd name="T7" fmla="*/ 126 h 127"/>
                <a:gd name="T8" fmla="*/ 2 w 127"/>
                <a:gd name="T9" fmla="*/ 21 h 127"/>
                <a:gd name="T10" fmla="*/ 2 w 127"/>
                <a:gd name="T11" fmla="*/ 15 h 127"/>
                <a:gd name="T12" fmla="*/ 15 w 127"/>
                <a:gd name="T13" fmla="*/ 2 h 127"/>
                <a:gd name="T14" fmla="*/ 21 w 127"/>
                <a:gd name="T15" fmla="*/ 2 h 127"/>
                <a:gd name="T16" fmla="*/ 126 w 127"/>
                <a:gd name="T17" fmla="*/ 10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27">
                  <a:moveTo>
                    <a:pt x="126" y="107"/>
                  </a:moveTo>
                  <a:cubicBezTo>
                    <a:pt x="127" y="108"/>
                    <a:pt x="127" y="111"/>
                    <a:pt x="126" y="113"/>
                  </a:cubicBezTo>
                  <a:cubicBezTo>
                    <a:pt x="113" y="126"/>
                    <a:pt x="113" y="126"/>
                    <a:pt x="113" y="126"/>
                  </a:cubicBezTo>
                  <a:cubicBezTo>
                    <a:pt x="111" y="127"/>
                    <a:pt x="108" y="127"/>
                    <a:pt x="107" y="126"/>
                  </a:cubicBezTo>
                  <a:cubicBezTo>
                    <a:pt x="2" y="21"/>
                    <a:pt x="2" y="21"/>
                    <a:pt x="2" y="21"/>
                  </a:cubicBezTo>
                  <a:cubicBezTo>
                    <a:pt x="0" y="19"/>
                    <a:pt x="0" y="17"/>
                    <a:pt x="2" y="15"/>
                  </a:cubicBezTo>
                  <a:cubicBezTo>
                    <a:pt x="15" y="2"/>
                    <a:pt x="15" y="2"/>
                    <a:pt x="15" y="2"/>
                  </a:cubicBezTo>
                  <a:cubicBezTo>
                    <a:pt x="16" y="0"/>
                    <a:pt x="19" y="0"/>
                    <a:pt x="21" y="2"/>
                  </a:cubicBezTo>
                  <a:lnTo>
                    <a:pt x="126" y="107"/>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2" name="Freeform 444"/>
            <p:cNvSpPr/>
            <p:nvPr/>
          </p:nvSpPr>
          <p:spPr bwMode="auto">
            <a:xfrm>
              <a:off x="2317751" y="3870326"/>
              <a:ext cx="179388" cy="173038"/>
            </a:xfrm>
            <a:custGeom>
              <a:avLst/>
              <a:gdLst>
                <a:gd name="T0" fmla="*/ 28 w 66"/>
                <a:gd name="T1" fmla="*/ 2 h 64"/>
                <a:gd name="T2" fmla="*/ 45 w 66"/>
                <a:gd name="T3" fmla="*/ 19 h 64"/>
                <a:gd name="T4" fmla="*/ 45 w 66"/>
                <a:gd name="T5" fmla="*/ 25 h 64"/>
                <a:gd name="T6" fmla="*/ 38 w 66"/>
                <a:gd name="T7" fmla="*/ 33 h 64"/>
                <a:gd name="T8" fmla="*/ 32 w 66"/>
                <a:gd name="T9" fmla="*/ 33 h 64"/>
                <a:gd name="T10" fmla="*/ 10 w 66"/>
                <a:gd name="T11" fmla="*/ 11 h 64"/>
                <a:gd name="T12" fmla="*/ 12 w 66"/>
                <a:gd name="T13" fmla="*/ 53 h 64"/>
                <a:gd name="T14" fmla="*/ 55 w 66"/>
                <a:gd name="T15" fmla="*/ 53 h 64"/>
                <a:gd name="T16" fmla="*/ 55 w 66"/>
                <a:gd name="T17" fmla="*/ 10 h 64"/>
                <a:gd name="T18" fmla="*/ 28 w 66"/>
                <a:gd name="T1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4">
                  <a:moveTo>
                    <a:pt x="28" y="2"/>
                  </a:moveTo>
                  <a:cubicBezTo>
                    <a:pt x="45" y="19"/>
                    <a:pt x="45" y="19"/>
                    <a:pt x="45" y="19"/>
                  </a:cubicBezTo>
                  <a:cubicBezTo>
                    <a:pt x="47" y="21"/>
                    <a:pt x="47" y="23"/>
                    <a:pt x="45" y="25"/>
                  </a:cubicBezTo>
                  <a:cubicBezTo>
                    <a:pt x="38" y="33"/>
                    <a:pt x="38" y="33"/>
                    <a:pt x="38" y="33"/>
                  </a:cubicBezTo>
                  <a:cubicBezTo>
                    <a:pt x="36" y="34"/>
                    <a:pt x="33" y="34"/>
                    <a:pt x="32" y="33"/>
                  </a:cubicBezTo>
                  <a:cubicBezTo>
                    <a:pt x="10" y="11"/>
                    <a:pt x="10" y="11"/>
                    <a:pt x="10" y="11"/>
                  </a:cubicBezTo>
                  <a:cubicBezTo>
                    <a:pt x="0" y="23"/>
                    <a:pt x="1" y="41"/>
                    <a:pt x="12" y="53"/>
                  </a:cubicBezTo>
                  <a:cubicBezTo>
                    <a:pt x="24" y="64"/>
                    <a:pt x="43" y="64"/>
                    <a:pt x="55" y="53"/>
                  </a:cubicBezTo>
                  <a:cubicBezTo>
                    <a:pt x="66" y="41"/>
                    <a:pt x="66" y="22"/>
                    <a:pt x="55" y="10"/>
                  </a:cubicBezTo>
                  <a:cubicBezTo>
                    <a:pt x="47" y="3"/>
                    <a:pt x="37" y="0"/>
                    <a:pt x="28" y="2"/>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3" name="Freeform 445"/>
            <p:cNvSpPr/>
            <p:nvPr/>
          </p:nvSpPr>
          <p:spPr bwMode="auto">
            <a:xfrm>
              <a:off x="2651126" y="4198938"/>
              <a:ext cx="176213" cy="180975"/>
            </a:xfrm>
            <a:custGeom>
              <a:avLst/>
              <a:gdLst>
                <a:gd name="T0" fmla="*/ 63 w 65"/>
                <a:gd name="T1" fmla="*/ 39 h 67"/>
                <a:gd name="T2" fmla="*/ 46 w 65"/>
                <a:gd name="T3" fmla="*/ 22 h 67"/>
                <a:gd name="T4" fmla="*/ 40 w 65"/>
                <a:gd name="T5" fmla="*/ 22 h 67"/>
                <a:gd name="T6" fmla="*/ 32 w 65"/>
                <a:gd name="T7" fmla="*/ 29 h 67"/>
                <a:gd name="T8" fmla="*/ 32 w 65"/>
                <a:gd name="T9" fmla="*/ 35 h 67"/>
                <a:gd name="T10" fmla="*/ 53 w 65"/>
                <a:gd name="T11" fmla="*/ 56 h 67"/>
                <a:gd name="T12" fmla="*/ 12 w 65"/>
                <a:gd name="T13" fmla="*/ 55 h 67"/>
                <a:gd name="T14" fmla="*/ 12 w 65"/>
                <a:gd name="T15" fmla="*/ 12 h 67"/>
                <a:gd name="T16" fmla="*/ 55 w 65"/>
                <a:gd name="T17" fmla="*/ 12 h 67"/>
                <a:gd name="T18" fmla="*/ 63 w 65"/>
                <a:gd name="T19"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7">
                  <a:moveTo>
                    <a:pt x="63" y="39"/>
                  </a:moveTo>
                  <a:cubicBezTo>
                    <a:pt x="46" y="22"/>
                    <a:pt x="46" y="22"/>
                    <a:pt x="46" y="22"/>
                  </a:cubicBezTo>
                  <a:cubicBezTo>
                    <a:pt x="44" y="20"/>
                    <a:pt x="41" y="20"/>
                    <a:pt x="40" y="22"/>
                  </a:cubicBezTo>
                  <a:cubicBezTo>
                    <a:pt x="32" y="29"/>
                    <a:pt x="32" y="29"/>
                    <a:pt x="32" y="29"/>
                  </a:cubicBezTo>
                  <a:cubicBezTo>
                    <a:pt x="31" y="31"/>
                    <a:pt x="31" y="34"/>
                    <a:pt x="32" y="35"/>
                  </a:cubicBezTo>
                  <a:cubicBezTo>
                    <a:pt x="53" y="56"/>
                    <a:pt x="53" y="56"/>
                    <a:pt x="53" y="56"/>
                  </a:cubicBezTo>
                  <a:cubicBezTo>
                    <a:pt x="41" y="67"/>
                    <a:pt x="23" y="66"/>
                    <a:pt x="12" y="55"/>
                  </a:cubicBezTo>
                  <a:cubicBezTo>
                    <a:pt x="0" y="43"/>
                    <a:pt x="0" y="24"/>
                    <a:pt x="12" y="12"/>
                  </a:cubicBezTo>
                  <a:cubicBezTo>
                    <a:pt x="24" y="0"/>
                    <a:pt x="43" y="0"/>
                    <a:pt x="55" y="12"/>
                  </a:cubicBezTo>
                  <a:cubicBezTo>
                    <a:pt x="62" y="20"/>
                    <a:pt x="65" y="30"/>
                    <a:pt x="63" y="39"/>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4" name="Freeform 446"/>
            <p:cNvSpPr/>
            <p:nvPr/>
          </p:nvSpPr>
          <p:spPr bwMode="auto">
            <a:xfrm>
              <a:off x="2328863" y="3978276"/>
              <a:ext cx="400050" cy="401638"/>
            </a:xfrm>
            <a:custGeom>
              <a:avLst/>
              <a:gdLst>
                <a:gd name="T0" fmla="*/ 23 w 148"/>
                <a:gd name="T1" fmla="*/ 144 h 148"/>
                <a:gd name="T2" fmla="*/ 8 w 148"/>
                <a:gd name="T3" fmla="*/ 144 h 148"/>
                <a:gd name="T4" fmla="*/ 5 w 148"/>
                <a:gd name="T5" fmla="*/ 140 h 148"/>
                <a:gd name="T6" fmla="*/ 5 w 148"/>
                <a:gd name="T7" fmla="*/ 125 h 148"/>
                <a:gd name="T8" fmla="*/ 125 w 148"/>
                <a:gd name="T9" fmla="*/ 4 h 148"/>
                <a:gd name="T10" fmla="*/ 140 w 148"/>
                <a:gd name="T11" fmla="*/ 4 h 148"/>
                <a:gd name="T12" fmla="*/ 144 w 148"/>
                <a:gd name="T13" fmla="*/ 8 h 148"/>
                <a:gd name="T14" fmla="*/ 144 w 148"/>
                <a:gd name="T15" fmla="*/ 23 h 148"/>
                <a:gd name="T16" fmla="*/ 23 w 148"/>
                <a:gd name="T17" fmla="*/ 1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23" y="144"/>
                  </a:moveTo>
                  <a:cubicBezTo>
                    <a:pt x="19" y="148"/>
                    <a:pt x="13" y="148"/>
                    <a:pt x="8" y="144"/>
                  </a:cubicBezTo>
                  <a:cubicBezTo>
                    <a:pt x="5" y="140"/>
                    <a:pt x="5" y="140"/>
                    <a:pt x="5" y="140"/>
                  </a:cubicBezTo>
                  <a:cubicBezTo>
                    <a:pt x="0" y="136"/>
                    <a:pt x="0" y="129"/>
                    <a:pt x="5" y="125"/>
                  </a:cubicBezTo>
                  <a:cubicBezTo>
                    <a:pt x="125" y="4"/>
                    <a:pt x="125" y="4"/>
                    <a:pt x="125" y="4"/>
                  </a:cubicBezTo>
                  <a:cubicBezTo>
                    <a:pt x="129" y="0"/>
                    <a:pt x="136" y="0"/>
                    <a:pt x="140" y="4"/>
                  </a:cubicBezTo>
                  <a:cubicBezTo>
                    <a:pt x="144" y="8"/>
                    <a:pt x="144" y="8"/>
                    <a:pt x="144" y="8"/>
                  </a:cubicBezTo>
                  <a:cubicBezTo>
                    <a:pt x="148" y="12"/>
                    <a:pt x="148" y="19"/>
                    <a:pt x="144" y="23"/>
                  </a:cubicBezTo>
                  <a:lnTo>
                    <a:pt x="23" y="144"/>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5" name="Freeform 447"/>
            <p:cNvSpPr/>
            <p:nvPr/>
          </p:nvSpPr>
          <p:spPr bwMode="auto">
            <a:xfrm>
              <a:off x="2589213" y="3868738"/>
              <a:ext cx="101600" cy="93663"/>
            </a:xfrm>
            <a:custGeom>
              <a:avLst/>
              <a:gdLst>
                <a:gd name="T0" fmla="*/ 8 w 38"/>
                <a:gd name="T1" fmla="*/ 34 h 35"/>
                <a:gd name="T2" fmla="*/ 2 w 38"/>
                <a:gd name="T3" fmla="*/ 33 h 35"/>
                <a:gd name="T4" fmla="*/ 2 w 38"/>
                <a:gd name="T5" fmla="*/ 33 h 35"/>
                <a:gd name="T6" fmla="*/ 2 w 38"/>
                <a:gd name="T7" fmla="*/ 27 h 35"/>
                <a:gd name="T8" fmla="*/ 30 w 38"/>
                <a:gd name="T9" fmla="*/ 1 h 35"/>
                <a:gd name="T10" fmla="*/ 36 w 38"/>
                <a:gd name="T11" fmla="*/ 2 h 35"/>
                <a:gd name="T12" fmla="*/ 36 w 38"/>
                <a:gd name="T13" fmla="*/ 2 h 35"/>
                <a:gd name="T14" fmla="*/ 36 w 38"/>
                <a:gd name="T15" fmla="*/ 8 h 35"/>
                <a:gd name="T16" fmla="*/ 8 w 38"/>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5">
                  <a:moveTo>
                    <a:pt x="8" y="34"/>
                  </a:moveTo>
                  <a:cubicBezTo>
                    <a:pt x="6" y="35"/>
                    <a:pt x="4" y="35"/>
                    <a:pt x="2" y="33"/>
                  </a:cubicBezTo>
                  <a:cubicBezTo>
                    <a:pt x="2" y="33"/>
                    <a:pt x="2" y="33"/>
                    <a:pt x="2" y="33"/>
                  </a:cubicBezTo>
                  <a:cubicBezTo>
                    <a:pt x="0" y="32"/>
                    <a:pt x="0" y="29"/>
                    <a:pt x="2" y="27"/>
                  </a:cubicBezTo>
                  <a:cubicBezTo>
                    <a:pt x="30" y="1"/>
                    <a:pt x="30" y="1"/>
                    <a:pt x="30" y="1"/>
                  </a:cubicBezTo>
                  <a:cubicBezTo>
                    <a:pt x="31" y="0"/>
                    <a:pt x="34" y="0"/>
                    <a:pt x="36" y="2"/>
                  </a:cubicBezTo>
                  <a:cubicBezTo>
                    <a:pt x="36" y="2"/>
                    <a:pt x="36" y="2"/>
                    <a:pt x="36" y="2"/>
                  </a:cubicBezTo>
                  <a:cubicBezTo>
                    <a:pt x="38" y="3"/>
                    <a:pt x="37" y="6"/>
                    <a:pt x="36" y="8"/>
                  </a:cubicBezTo>
                  <a:lnTo>
                    <a:pt x="8" y="34"/>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6" name="Freeform 448"/>
            <p:cNvSpPr/>
            <p:nvPr/>
          </p:nvSpPr>
          <p:spPr bwMode="auto">
            <a:xfrm>
              <a:off x="2609851" y="3884613"/>
              <a:ext cx="279400" cy="311150"/>
            </a:xfrm>
            <a:custGeom>
              <a:avLst/>
              <a:gdLst>
                <a:gd name="T0" fmla="*/ 60 w 103"/>
                <a:gd name="T1" fmla="*/ 34 h 115"/>
                <a:gd name="T2" fmla="*/ 60 w 103"/>
                <a:gd name="T3" fmla="*/ 34 h 115"/>
                <a:gd name="T4" fmla="*/ 41 w 103"/>
                <a:gd name="T5" fmla="*/ 16 h 115"/>
                <a:gd name="T6" fmla="*/ 41 w 103"/>
                <a:gd name="T7" fmla="*/ 16 h 115"/>
                <a:gd name="T8" fmla="*/ 29 w 103"/>
                <a:gd name="T9" fmla="*/ 0 h 115"/>
                <a:gd name="T10" fmla="*/ 0 w 103"/>
                <a:gd name="T11" fmla="*/ 28 h 115"/>
                <a:gd name="T12" fmla="*/ 17 w 103"/>
                <a:gd name="T13" fmla="*/ 35 h 115"/>
                <a:gd name="T14" fmla="*/ 17 w 103"/>
                <a:gd name="T15" fmla="*/ 35 h 115"/>
                <a:gd name="T16" fmla="*/ 21 w 103"/>
                <a:gd name="T17" fmla="*/ 52 h 115"/>
                <a:gd name="T18" fmla="*/ 24 w 103"/>
                <a:gd name="T19" fmla="*/ 55 h 115"/>
                <a:gd name="T20" fmla="*/ 38 w 103"/>
                <a:gd name="T21" fmla="*/ 60 h 115"/>
                <a:gd name="T22" fmla="*/ 38 w 103"/>
                <a:gd name="T23" fmla="*/ 61 h 115"/>
                <a:gd name="T24" fmla="*/ 50 w 103"/>
                <a:gd name="T25" fmla="*/ 108 h 115"/>
                <a:gd name="T26" fmla="*/ 49 w 103"/>
                <a:gd name="T27" fmla="*/ 115 h 115"/>
                <a:gd name="T28" fmla="*/ 60 w 103"/>
                <a:gd name="T29"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15">
                  <a:moveTo>
                    <a:pt x="60" y="34"/>
                  </a:moveTo>
                  <a:cubicBezTo>
                    <a:pt x="60" y="34"/>
                    <a:pt x="60" y="34"/>
                    <a:pt x="60" y="34"/>
                  </a:cubicBezTo>
                  <a:cubicBezTo>
                    <a:pt x="58" y="18"/>
                    <a:pt x="46" y="17"/>
                    <a:pt x="41" y="16"/>
                  </a:cubicBezTo>
                  <a:cubicBezTo>
                    <a:pt x="41" y="16"/>
                    <a:pt x="41" y="16"/>
                    <a:pt x="41" y="16"/>
                  </a:cubicBezTo>
                  <a:cubicBezTo>
                    <a:pt x="32" y="13"/>
                    <a:pt x="29" y="0"/>
                    <a:pt x="29" y="0"/>
                  </a:cubicBezTo>
                  <a:cubicBezTo>
                    <a:pt x="0" y="28"/>
                    <a:pt x="0" y="28"/>
                    <a:pt x="0" y="28"/>
                  </a:cubicBezTo>
                  <a:cubicBezTo>
                    <a:pt x="8" y="27"/>
                    <a:pt x="17" y="35"/>
                    <a:pt x="17" y="35"/>
                  </a:cubicBezTo>
                  <a:cubicBezTo>
                    <a:pt x="17" y="35"/>
                    <a:pt x="17" y="35"/>
                    <a:pt x="17" y="35"/>
                  </a:cubicBezTo>
                  <a:cubicBezTo>
                    <a:pt x="16" y="41"/>
                    <a:pt x="17" y="47"/>
                    <a:pt x="21" y="52"/>
                  </a:cubicBezTo>
                  <a:cubicBezTo>
                    <a:pt x="24" y="55"/>
                    <a:pt x="24" y="55"/>
                    <a:pt x="24" y="55"/>
                  </a:cubicBezTo>
                  <a:cubicBezTo>
                    <a:pt x="28" y="59"/>
                    <a:pt x="33" y="61"/>
                    <a:pt x="38" y="60"/>
                  </a:cubicBezTo>
                  <a:cubicBezTo>
                    <a:pt x="38" y="61"/>
                    <a:pt x="38" y="61"/>
                    <a:pt x="38" y="61"/>
                  </a:cubicBezTo>
                  <a:cubicBezTo>
                    <a:pt x="67" y="67"/>
                    <a:pt x="55" y="102"/>
                    <a:pt x="50" y="108"/>
                  </a:cubicBezTo>
                  <a:cubicBezTo>
                    <a:pt x="44" y="115"/>
                    <a:pt x="49" y="115"/>
                    <a:pt x="49" y="115"/>
                  </a:cubicBezTo>
                  <a:cubicBezTo>
                    <a:pt x="103" y="63"/>
                    <a:pt x="60" y="34"/>
                    <a:pt x="60" y="34"/>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5" name="组合 54"/>
          <p:cNvGrpSpPr/>
          <p:nvPr/>
        </p:nvGrpSpPr>
        <p:grpSpPr>
          <a:xfrm>
            <a:off x="2327638" y="3939161"/>
            <a:ext cx="482333" cy="492090"/>
            <a:chOff x="1611313" y="3835401"/>
            <a:chExt cx="549276" cy="560387"/>
          </a:xfrm>
        </p:grpSpPr>
        <p:sp>
          <p:nvSpPr>
            <p:cNvPr id="304" name="Freeform 449"/>
            <p:cNvSpPr/>
            <p:nvPr/>
          </p:nvSpPr>
          <p:spPr bwMode="auto">
            <a:xfrm>
              <a:off x="2041526" y="4011613"/>
              <a:ext cx="119063" cy="192088"/>
            </a:xfrm>
            <a:custGeom>
              <a:avLst/>
              <a:gdLst>
                <a:gd name="T0" fmla="*/ 0 w 44"/>
                <a:gd name="T1" fmla="*/ 15 h 71"/>
                <a:gd name="T2" fmla="*/ 31 w 44"/>
                <a:gd name="T3" fmla="*/ 0 h 71"/>
                <a:gd name="T4" fmla="*/ 36 w 44"/>
                <a:gd name="T5" fmla="*/ 71 h 71"/>
                <a:gd name="T6" fmla="*/ 2 w 44"/>
                <a:gd name="T7" fmla="*/ 60 h 71"/>
                <a:gd name="T8" fmla="*/ 5 w 44"/>
                <a:gd name="T9" fmla="*/ 41 h 71"/>
                <a:gd name="T10" fmla="*/ 0 w 44"/>
                <a:gd name="T11" fmla="*/ 15 h 71"/>
              </a:gdLst>
              <a:ahLst/>
              <a:cxnLst>
                <a:cxn ang="0">
                  <a:pos x="T0" y="T1"/>
                </a:cxn>
                <a:cxn ang="0">
                  <a:pos x="T2" y="T3"/>
                </a:cxn>
                <a:cxn ang="0">
                  <a:pos x="T4" y="T5"/>
                </a:cxn>
                <a:cxn ang="0">
                  <a:pos x="T6" y="T7"/>
                </a:cxn>
                <a:cxn ang="0">
                  <a:pos x="T8" y="T9"/>
                </a:cxn>
                <a:cxn ang="0">
                  <a:pos x="T10" y="T11"/>
                </a:cxn>
              </a:cxnLst>
              <a:rect l="0" t="0" r="r" b="b"/>
              <a:pathLst>
                <a:path w="44" h="71">
                  <a:moveTo>
                    <a:pt x="0" y="15"/>
                  </a:moveTo>
                  <a:cubicBezTo>
                    <a:pt x="31" y="0"/>
                    <a:pt x="31" y="0"/>
                    <a:pt x="31" y="0"/>
                  </a:cubicBezTo>
                  <a:cubicBezTo>
                    <a:pt x="42" y="22"/>
                    <a:pt x="44" y="48"/>
                    <a:pt x="36" y="71"/>
                  </a:cubicBezTo>
                  <a:cubicBezTo>
                    <a:pt x="2" y="60"/>
                    <a:pt x="2" y="60"/>
                    <a:pt x="2" y="60"/>
                  </a:cubicBezTo>
                  <a:cubicBezTo>
                    <a:pt x="4" y="54"/>
                    <a:pt x="5" y="48"/>
                    <a:pt x="5" y="41"/>
                  </a:cubicBezTo>
                  <a:cubicBezTo>
                    <a:pt x="5" y="32"/>
                    <a:pt x="3" y="23"/>
                    <a:pt x="0" y="15"/>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5" name="Freeform 450"/>
            <p:cNvSpPr/>
            <p:nvPr/>
          </p:nvSpPr>
          <p:spPr bwMode="auto">
            <a:xfrm>
              <a:off x="1960563" y="4173538"/>
              <a:ext cx="179388" cy="182563"/>
            </a:xfrm>
            <a:custGeom>
              <a:avLst/>
              <a:gdLst>
                <a:gd name="T0" fmla="*/ 32 w 66"/>
                <a:gd name="T1" fmla="*/ 0 h 67"/>
                <a:gd name="T2" fmla="*/ 66 w 66"/>
                <a:gd name="T3" fmla="*/ 11 h 67"/>
                <a:gd name="T4" fmla="*/ 14 w 66"/>
                <a:gd name="T5" fmla="*/ 67 h 67"/>
                <a:gd name="T6" fmla="*/ 0 w 66"/>
                <a:gd name="T7" fmla="*/ 35 h 67"/>
                <a:gd name="T8" fmla="*/ 32 w 66"/>
                <a:gd name="T9" fmla="*/ 0 h 67"/>
              </a:gdLst>
              <a:ahLst/>
              <a:cxnLst>
                <a:cxn ang="0">
                  <a:pos x="T0" y="T1"/>
                </a:cxn>
                <a:cxn ang="0">
                  <a:pos x="T2" y="T3"/>
                </a:cxn>
                <a:cxn ang="0">
                  <a:pos x="T4" y="T5"/>
                </a:cxn>
                <a:cxn ang="0">
                  <a:pos x="T6" y="T7"/>
                </a:cxn>
                <a:cxn ang="0">
                  <a:pos x="T8" y="T9"/>
                </a:cxn>
              </a:cxnLst>
              <a:rect l="0" t="0" r="r" b="b"/>
              <a:pathLst>
                <a:path w="66" h="67">
                  <a:moveTo>
                    <a:pt x="32" y="0"/>
                  </a:moveTo>
                  <a:cubicBezTo>
                    <a:pt x="66" y="11"/>
                    <a:pt x="66" y="11"/>
                    <a:pt x="66" y="11"/>
                  </a:cubicBezTo>
                  <a:cubicBezTo>
                    <a:pt x="57" y="37"/>
                    <a:pt x="38" y="57"/>
                    <a:pt x="14" y="67"/>
                  </a:cubicBezTo>
                  <a:cubicBezTo>
                    <a:pt x="0" y="35"/>
                    <a:pt x="0" y="35"/>
                    <a:pt x="0" y="35"/>
                  </a:cubicBezTo>
                  <a:cubicBezTo>
                    <a:pt x="15" y="28"/>
                    <a:pt x="27" y="16"/>
                    <a:pt x="32" y="0"/>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6" name="Freeform 451"/>
            <p:cNvSpPr/>
            <p:nvPr/>
          </p:nvSpPr>
          <p:spPr bwMode="auto">
            <a:xfrm>
              <a:off x="1714501" y="4233863"/>
              <a:ext cx="284163" cy="161925"/>
            </a:xfrm>
            <a:custGeom>
              <a:avLst/>
              <a:gdLst>
                <a:gd name="T0" fmla="*/ 91 w 105"/>
                <a:gd name="T1" fmla="*/ 13 h 60"/>
                <a:gd name="T2" fmla="*/ 105 w 105"/>
                <a:gd name="T3" fmla="*/ 45 h 60"/>
                <a:gd name="T4" fmla="*/ 0 w 105"/>
                <a:gd name="T5" fmla="*/ 24 h 60"/>
                <a:gd name="T6" fmla="*/ 26 w 105"/>
                <a:gd name="T7" fmla="*/ 0 h 60"/>
                <a:gd name="T8" fmla="*/ 68 w 105"/>
                <a:gd name="T9" fmla="*/ 18 h 60"/>
                <a:gd name="T10" fmla="*/ 91 w 105"/>
                <a:gd name="T11" fmla="*/ 13 h 60"/>
              </a:gdLst>
              <a:ahLst/>
              <a:cxnLst>
                <a:cxn ang="0">
                  <a:pos x="T0" y="T1"/>
                </a:cxn>
                <a:cxn ang="0">
                  <a:pos x="T2" y="T3"/>
                </a:cxn>
                <a:cxn ang="0">
                  <a:pos x="T4" y="T5"/>
                </a:cxn>
                <a:cxn ang="0">
                  <a:pos x="T6" y="T7"/>
                </a:cxn>
                <a:cxn ang="0">
                  <a:pos x="T8" y="T9"/>
                </a:cxn>
                <a:cxn ang="0">
                  <a:pos x="T10" y="T11"/>
                </a:cxn>
              </a:cxnLst>
              <a:rect l="0" t="0" r="r" b="b"/>
              <a:pathLst>
                <a:path w="105" h="60">
                  <a:moveTo>
                    <a:pt x="91" y="13"/>
                  </a:moveTo>
                  <a:cubicBezTo>
                    <a:pt x="105" y="45"/>
                    <a:pt x="105" y="45"/>
                    <a:pt x="105" y="45"/>
                  </a:cubicBezTo>
                  <a:cubicBezTo>
                    <a:pt x="69" y="60"/>
                    <a:pt x="27" y="52"/>
                    <a:pt x="0" y="24"/>
                  </a:cubicBezTo>
                  <a:cubicBezTo>
                    <a:pt x="26" y="0"/>
                    <a:pt x="26" y="0"/>
                    <a:pt x="26" y="0"/>
                  </a:cubicBezTo>
                  <a:cubicBezTo>
                    <a:pt x="36" y="11"/>
                    <a:pt x="51" y="18"/>
                    <a:pt x="68" y="18"/>
                  </a:cubicBezTo>
                  <a:cubicBezTo>
                    <a:pt x="76" y="18"/>
                    <a:pt x="84" y="16"/>
                    <a:pt x="91" y="13"/>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7" name="Freeform 452"/>
            <p:cNvSpPr/>
            <p:nvPr/>
          </p:nvSpPr>
          <p:spPr bwMode="auto">
            <a:xfrm>
              <a:off x="1660526" y="4179888"/>
              <a:ext cx="123825" cy="119063"/>
            </a:xfrm>
            <a:custGeom>
              <a:avLst/>
              <a:gdLst>
                <a:gd name="T0" fmla="*/ 46 w 46"/>
                <a:gd name="T1" fmla="*/ 20 h 44"/>
                <a:gd name="T2" fmla="*/ 20 w 46"/>
                <a:gd name="T3" fmla="*/ 44 h 44"/>
                <a:gd name="T4" fmla="*/ 0 w 46"/>
                <a:gd name="T5" fmla="*/ 13 h 44"/>
                <a:gd name="T6" fmla="*/ 33 w 46"/>
                <a:gd name="T7" fmla="*/ 0 h 44"/>
                <a:gd name="T8" fmla="*/ 46 w 46"/>
                <a:gd name="T9" fmla="*/ 20 h 44"/>
              </a:gdLst>
              <a:ahLst/>
              <a:cxnLst>
                <a:cxn ang="0">
                  <a:pos x="T0" y="T1"/>
                </a:cxn>
                <a:cxn ang="0">
                  <a:pos x="T2" y="T3"/>
                </a:cxn>
                <a:cxn ang="0">
                  <a:pos x="T4" y="T5"/>
                </a:cxn>
                <a:cxn ang="0">
                  <a:pos x="T6" y="T7"/>
                </a:cxn>
                <a:cxn ang="0">
                  <a:pos x="T8" y="T9"/>
                </a:cxn>
              </a:cxnLst>
              <a:rect l="0" t="0" r="r" b="b"/>
              <a:pathLst>
                <a:path w="46" h="44">
                  <a:moveTo>
                    <a:pt x="46" y="20"/>
                  </a:moveTo>
                  <a:cubicBezTo>
                    <a:pt x="20" y="44"/>
                    <a:pt x="20" y="44"/>
                    <a:pt x="20" y="44"/>
                  </a:cubicBezTo>
                  <a:cubicBezTo>
                    <a:pt x="12" y="35"/>
                    <a:pt x="5" y="24"/>
                    <a:pt x="0" y="13"/>
                  </a:cubicBezTo>
                  <a:cubicBezTo>
                    <a:pt x="33" y="0"/>
                    <a:pt x="33" y="0"/>
                    <a:pt x="33" y="0"/>
                  </a:cubicBezTo>
                  <a:cubicBezTo>
                    <a:pt x="36" y="7"/>
                    <a:pt x="40" y="14"/>
                    <a:pt x="46" y="20"/>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8" name="Freeform 453"/>
            <p:cNvSpPr/>
            <p:nvPr/>
          </p:nvSpPr>
          <p:spPr bwMode="auto">
            <a:xfrm>
              <a:off x="1611313" y="3835401"/>
              <a:ext cx="514350" cy="379413"/>
            </a:xfrm>
            <a:custGeom>
              <a:avLst/>
              <a:gdLst>
                <a:gd name="T0" fmla="*/ 51 w 190"/>
                <a:gd name="T1" fmla="*/ 127 h 140"/>
                <a:gd name="T2" fmla="*/ 18 w 190"/>
                <a:gd name="T3" fmla="*/ 140 h 140"/>
                <a:gd name="T4" fmla="*/ 69 w 190"/>
                <a:gd name="T5" fmla="*/ 20 h 140"/>
                <a:gd name="T6" fmla="*/ 190 w 190"/>
                <a:gd name="T7" fmla="*/ 65 h 140"/>
                <a:gd name="T8" fmla="*/ 159 w 190"/>
                <a:gd name="T9" fmla="*/ 80 h 140"/>
                <a:gd name="T10" fmla="*/ 106 w 190"/>
                <a:gd name="T11" fmla="*/ 47 h 140"/>
                <a:gd name="T12" fmla="*/ 47 w 190"/>
                <a:gd name="T13" fmla="*/ 106 h 140"/>
                <a:gd name="T14" fmla="*/ 51 w 190"/>
                <a:gd name="T15" fmla="*/ 127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0">
                  <a:moveTo>
                    <a:pt x="51" y="127"/>
                  </a:moveTo>
                  <a:cubicBezTo>
                    <a:pt x="18" y="140"/>
                    <a:pt x="18" y="140"/>
                    <a:pt x="18" y="140"/>
                  </a:cubicBezTo>
                  <a:cubicBezTo>
                    <a:pt x="0" y="93"/>
                    <a:pt x="23" y="40"/>
                    <a:pt x="69" y="20"/>
                  </a:cubicBezTo>
                  <a:cubicBezTo>
                    <a:pt x="115" y="0"/>
                    <a:pt x="168" y="20"/>
                    <a:pt x="190" y="65"/>
                  </a:cubicBezTo>
                  <a:cubicBezTo>
                    <a:pt x="159" y="80"/>
                    <a:pt x="159" y="80"/>
                    <a:pt x="159" y="80"/>
                  </a:cubicBezTo>
                  <a:cubicBezTo>
                    <a:pt x="149" y="61"/>
                    <a:pt x="129" y="47"/>
                    <a:pt x="106" y="47"/>
                  </a:cubicBezTo>
                  <a:cubicBezTo>
                    <a:pt x="74" y="47"/>
                    <a:pt x="47" y="74"/>
                    <a:pt x="47" y="106"/>
                  </a:cubicBezTo>
                  <a:cubicBezTo>
                    <a:pt x="47" y="113"/>
                    <a:pt x="49" y="120"/>
                    <a:pt x="51" y="127"/>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9" name="Freeform 454"/>
            <p:cNvSpPr/>
            <p:nvPr/>
          </p:nvSpPr>
          <p:spPr bwMode="auto">
            <a:xfrm>
              <a:off x="1817688" y="4065588"/>
              <a:ext cx="74613" cy="114300"/>
            </a:xfrm>
            <a:custGeom>
              <a:avLst/>
              <a:gdLst>
                <a:gd name="T0" fmla="*/ 9 w 28"/>
                <a:gd name="T1" fmla="*/ 11 h 42"/>
                <a:gd name="T2" fmla="*/ 2 w 28"/>
                <a:gd name="T3" fmla="*/ 11 h 42"/>
                <a:gd name="T4" fmla="*/ 5 w 28"/>
                <a:gd name="T5" fmla="*/ 4 h 42"/>
                <a:gd name="T6" fmla="*/ 14 w 28"/>
                <a:gd name="T7" fmla="*/ 0 h 42"/>
                <a:gd name="T8" fmla="*/ 23 w 28"/>
                <a:gd name="T9" fmla="*/ 3 h 42"/>
                <a:gd name="T10" fmla="*/ 26 w 28"/>
                <a:gd name="T11" fmla="*/ 10 h 42"/>
                <a:gd name="T12" fmla="*/ 24 w 28"/>
                <a:gd name="T13" fmla="*/ 15 h 42"/>
                <a:gd name="T14" fmla="*/ 20 w 28"/>
                <a:gd name="T15" fmla="*/ 19 h 42"/>
                <a:gd name="T16" fmla="*/ 26 w 28"/>
                <a:gd name="T17" fmla="*/ 23 h 42"/>
                <a:gd name="T18" fmla="*/ 28 w 28"/>
                <a:gd name="T19" fmla="*/ 29 h 42"/>
                <a:gd name="T20" fmla="*/ 24 w 28"/>
                <a:gd name="T21" fmla="*/ 38 h 42"/>
                <a:gd name="T22" fmla="*/ 14 w 28"/>
                <a:gd name="T23" fmla="*/ 42 h 42"/>
                <a:gd name="T24" fmla="*/ 4 w 28"/>
                <a:gd name="T25" fmla="*/ 38 h 42"/>
                <a:gd name="T26" fmla="*/ 0 w 28"/>
                <a:gd name="T27" fmla="*/ 29 h 42"/>
                <a:gd name="T28" fmla="*/ 8 w 28"/>
                <a:gd name="T29" fmla="*/ 29 h 42"/>
                <a:gd name="T30" fmla="*/ 10 w 28"/>
                <a:gd name="T31" fmla="*/ 33 h 42"/>
                <a:gd name="T32" fmla="*/ 14 w 28"/>
                <a:gd name="T33" fmla="*/ 35 h 42"/>
                <a:gd name="T34" fmla="*/ 19 w 28"/>
                <a:gd name="T35" fmla="*/ 33 h 42"/>
                <a:gd name="T36" fmla="*/ 20 w 28"/>
                <a:gd name="T37" fmla="*/ 29 h 42"/>
                <a:gd name="T38" fmla="*/ 18 w 28"/>
                <a:gd name="T39" fmla="*/ 24 h 42"/>
                <a:gd name="T40" fmla="*/ 11 w 28"/>
                <a:gd name="T41" fmla="*/ 22 h 42"/>
                <a:gd name="T42" fmla="*/ 11 w 28"/>
                <a:gd name="T43" fmla="*/ 16 h 42"/>
                <a:gd name="T44" fmla="*/ 15 w 28"/>
                <a:gd name="T45" fmla="*/ 15 h 42"/>
                <a:gd name="T46" fmla="*/ 17 w 28"/>
                <a:gd name="T47" fmla="*/ 13 h 42"/>
                <a:gd name="T48" fmla="*/ 18 w 28"/>
                <a:gd name="T49" fmla="*/ 11 h 42"/>
                <a:gd name="T50" fmla="*/ 17 w 28"/>
                <a:gd name="T51" fmla="*/ 8 h 42"/>
                <a:gd name="T52" fmla="*/ 14 w 28"/>
                <a:gd name="T53" fmla="*/ 7 h 42"/>
                <a:gd name="T54" fmla="*/ 11 w 28"/>
                <a:gd name="T55" fmla="*/ 8 h 42"/>
                <a:gd name="T56" fmla="*/ 9 w 28"/>
                <a:gd name="T57"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42">
                  <a:moveTo>
                    <a:pt x="9" y="11"/>
                  </a:moveTo>
                  <a:cubicBezTo>
                    <a:pt x="2" y="11"/>
                    <a:pt x="2" y="11"/>
                    <a:pt x="2" y="11"/>
                  </a:cubicBezTo>
                  <a:cubicBezTo>
                    <a:pt x="2" y="8"/>
                    <a:pt x="3" y="5"/>
                    <a:pt x="5" y="4"/>
                  </a:cubicBezTo>
                  <a:cubicBezTo>
                    <a:pt x="8" y="1"/>
                    <a:pt x="11" y="0"/>
                    <a:pt x="14" y="0"/>
                  </a:cubicBezTo>
                  <a:cubicBezTo>
                    <a:pt x="18" y="0"/>
                    <a:pt x="20" y="1"/>
                    <a:pt x="23" y="3"/>
                  </a:cubicBezTo>
                  <a:cubicBezTo>
                    <a:pt x="25" y="5"/>
                    <a:pt x="26" y="8"/>
                    <a:pt x="26" y="10"/>
                  </a:cubicBezTo>
                  <a:cubicBezTo>
                    <a:pt x="26" y="12"/>
                    <a:pt x="25" y="14"/>
                    <a:pt x="24" y="15"/>
                  </a:cubicBezTo>
                  <a:cubicBezTo>
                    <a:pt x="23" y="17"/>
                    <a:pt x="22" y="18"/>
                    <a:pt x="20" y="19"/>
                  </a:cubicBezTo>
                  <a:cubicBezTo>
                    <a:pt x="23" y="20"/>
                    <a:pt x="24" y="21"/>
                    <a:pt x="26" y="23"/>
                  </a:cubicBezTo>
                  <a:cubicBezTo>
                    <a:pt x="27" y="24"/>
                    <a:pt x="28" y="27"/>
                    <a:pt x="28" y="29"/>
                  </a:cubicBezTo>
                  <a:cubicBezTo>
                    <a:pt x="28" y="33"/>
                    <a:pt x="27" y="36"/>
                    <a:pt x="24" y="38"/>
                  </a:cubicBezTo>
                  <a:cubicBezTo>
                    <a:pt x="21" y="41"/>
                    <a:pt x="18" y="42"/>
                    <a:pt x="14" y="42"/>
                  </a:cubicBezTo>
                  <a:cubicBezTo>
                    <a:pt x="10" y="42"/>
                    <a:pt x="7" y="41"/>
                    <a:pt x="4" y="38"/>
                  </a:cubicBezTo>
                  <a:cubicBezTo>
                    <a:pt x="2" y="36"/>
                    <a:pt x="1" y="33"/>
                    <a:pt x="0" y="29"/>
                  </a:cubicBezTo>
                  <a:cubicBezTo>
                    <a:pt x="8" y="29"/>
                    <a:pt x="8" y="29"/>
                    <a:pt x="8" y="29"/>
                  </a:cubicBezTo>
                  <a:cubicBezTo>
                    <a:pt x="8" y="31"/>
                    <a:pt x="9" y="32"/>
                    <a:pt x="10" y="33"/>
                  </a:cubicBezTo>
                  <a:cubicBezTo>
                    <a:pt x="11" y="34"/>
                    <a:pt x="13" y="35"/>
                    <a:pt x="14" y="35"/>
                  </a:cubicBezTo>
                  <a:cubicBezTo>
                    <a:pt x="16" y="35"/>
                    <a:pt x="17" y="34"/>
                    <a:pt x="19" y="33"/>
                  </a:cubicBezTo>
                  <a:cubicBezTo>
                    <a:pt x="20" y="32"/>
                    <a:pt x="20" y="31"/>
                    <a:pt x="20" y="29"/>
                  </a:cubicBezTo>
                  <a:cubicBezTo>
                    <a:pt x="20" y="27"/>
                    <a:pt x="20" y="26"/>
                    <a:pt x="18" y="24"/>
                  </a:cubicBezTo>
                  <a:cubicBezTo>
                    <a:pt x="16" y="23"/>
                    <a:pt x="14" y="23"/>
                    <a:pt x="11" y="22"/>
                  </a:cubicBezTo>
                  <a:cubicBezTo>
                    <a:pt x="11" y="16"/>
                    <a:pt x="11" y="16"/>
                    <a:pt x="11" y="16"/>
                  </a:cubicBezTo>
                  <a:cubicBezTo>
                    <a:pt x="13" y="16"/>
                    <a:pt x="14" y="16"/>
                    <a:pt x="15" y="15"/>
                  </a:cubicBezTo>
                  <a:cubicBezTo>
                    <a:pt x="16" y="15"/>
                    <a:pt x="17" y="14"/>
                    <a:pt x="17" y="13"/>
                  </a:cubicBezTo>
                  <a:cubicBezTo>
                    <a:pt x="18" y="13"/>
                    <a:pt x="18" y="12"/>
                    <a:pt x="18" y="11"/>
                  </a:cubicBezTo>
                  <a:cubicBezTo>
                    <a:pt x="18" y="10"/>
                    <a:pt x="18" y="9"/>
                    <a:pt x="17" y="8"/>
                  </a:cubicBezTo>
                  <a:cubicBezTo>
                    <a:pt x="16" y="8"/>
                    <a:pt x="15" y="7"/>
                    <a:pt x="14" y="7"/>
                  </a:cubicBezTo>
                  <a:cubicBezTo>
                    <a:pt x="13" y="7"/>
                    <a:pt x="12" y="8"/>
                    <a:pt x="11" y="8"/>
                  </a:cubicBezTo>
                  <a:cubicBezTo>
                    <a:pt x="10" y="9"/>
                    <a:pt x="10" y="10"/>
                    <a:pt x="9" y="11"/>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10" name="Freeform 455"/>
            <p:cNvSpPr>
              <a:spLocks noEditPoints="1"/>
            </p:cNvSpPr>
            <p:nvPr/>
          </p:nvSpPr>
          <p:spPr bwMode="auto">
            <a:xfrm>
              <a:off x="1901826" y="4065588"/>
              <a:ext cx="74613" cy="114300"/>
            </a:xfrm>
            <a:custGeom>
              <a:avLst/>
              <a:gdLst>
                <a:gd name="T0" fmla="*/ 14 w 28"/>
                <a:gd name="T1" fmla="*/ 0 h 42"/>
                <a:gd name="T2" fmla="*/ 22 w 28"/>
                <a:gd name="T3" fmla="*/ 2 h 42"/>
                <a:gd name="T4" fmla="*/ 27 w 28"/>
                <a:gd name="T5" fmla="*/ 9 h 42"/>
                <a:gd name="T6" fmla="*/ 28 w 28"/>
                <a:gd name="T7" fmla="*/ 21 h 42"/>
                <a:gd name="T8" fmla="*/ 27 w 28"/>
                <a:gd name="T9" fmla="*/ 33 h 42"/>
                <a:gd name="T10" fmla="*/ 22 w 28"/>
                <a:gd name="T11" fmla="*/ 40 h 42"/>
                <a:gd name="T12" fmla="*/ 14 w 28"/>
                <a:gd name="T13" fmla="*/ 42 h 42"/>
                <a:gd name="T14" fmla="*/ 7 w 28"/>
                <a:gd name="T15" fmla="*/ 40 h 42"/>
                <a:gd name="T16" fmla="*/ 2 w 28"/>
                <a:gd name="T17" fmla="*/ 33 h 42"/>
                <a:gd name="T18" fmla="*/ 0 w 28"/>
                <a:gd name="T19" fmla="*/ 21 h 42"/>
                <a:gd name="T20" fmla="*/ 4 w 28"/>
                <a:gd name="T21" fmla="*/ 5 h 42"/>
                <a:gd name="T22" fmla="*/ 14 w 28"/>
                <a:gd name="T23" fmla="*/ 0 h 42"/>
                <a:gd name="T24" fmla="*/ 14 w 28"/>
                <a:gd name="T25" fmla="*/ 7 h 42"/>
                <a:gd name="T26" fmla="*/ 11 w 28"/>
                <a:gd name="T27" fmla="*/ 8 h 42"/>
                <a:gd name="T28" fmla="*/ 9 w 28"/>
                <a:gd name="T29" fmla="*/ 13 h 42"/>
                <a:gd name="T30" fmla="*/ 8 w 28"/>
                <a:gd name="T31" fmla="*/ 21 h 42"/>
                <a:gd name="T32" fmla="*/ 10 w 28"/>
                <a:gd name="T33" fmla="*/ 32 h 42"/>
                <a:gd name="T34" fmla="*/ 14 w 28"/>
                <a:gd name="T35" fmla="*/ 35 h 42"/>
                <a:gd name="T36" fmla="*/ 19 w 28"/>
                <a:gd name="T37" fmla="*/ 32 h 42"/>
                <a:gd name="T38" fmla="*/ 21 w 28"/>
                <a:gd name="T39" fmla="*/ 21 h 42"/>
                <a:gd name="T40" fmla="*/ 19 w 28"/>
                <a:gd name="T41" fmla="*/ 10 h 42"/>
                <a:gd name="T42" fmla="*/ 14 w 28"/>
                <a:gd name="T43"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2">
                  <a:moveTo>
                    <a:pt x="14" y="0"/>
                  </a:moveTo>
                  <a:cubicBezTo>
                    <a:pt x="17" y="0"/>
                    <a:pt x="20" y="1"/>
                    <a:pt x="22" y="2"/>
                  </a:cubicBezTo>
                  <a:cubicBezTo>
                    <a:pt x="24" y="4"/>
                    <a:pt x="26" y="6"/>
                    <a:pt x="27" y="9"/>
                  </a:cubicBezTo>
                  <a:cubicBezTo>
                    <a:pt x="28" y="12"/>
                    <a:pt x="28" y="16"/>
                    <a:pt x="28" y="21"/>
                  </a:cubicBezTo>
                  <a:cubicBezTo>
                    <a:pt x="28" y="26"/>
                    <a:pt x="28" y="30"/>
                    <a:pt x="27" y="33"/>
                  </a:cubicBezTo>
                  <a:cubicBezTo>
                    <a:pt x="25" y="36"/>
                    <a:pt x="24" y="38"/>
                    <a:pt x="22" y="40"/>
                  </a:cubicBezTo>
                  <a:cubicBezTo>
                    <a:pt x="20" y="41"/>
                    <a:pt x="17" y="42"/>
                    <a:pt x="14" y="42"/>
                  </a:cubicBezTo>
                  <a:cubicBezTo>
                    <a:pt x="11" y="42"/>
                    <a:pt x="9" y="41"/>
                    <a:pt x="7" y="40"/>
                  </a:cubicBezTo>
                  <a:cubicBezTo>
                    <a:pt x="5" y="38"/>
                    <a:pt x="3" y="36"/>
                    <a:pt x="2" y="33"/>
                  </a:cubicBezTo>
                  <a:cubicBezTo>
                    <a:pt x="1" y="31"/>
                    <a:pt x="0" y="27"/>
                    <a:pt x="0" y="21"/>
                  </a:cubicBezTo>
                  <a:cubicBezTo>
                    <a:pt x="0" y="14"/>
                    <a:pt x="2" y="9"/>
                    <a:pt x="4" y="5"/>
                  </a:cubicBezTo>
                  <a:cubicBezTo>
                    <a:pt x="6" y="2"/>
                    <a:pt x="10" y="0"/>
                    <a:pt x="14" y="0"/>
                  </a:cubicBezTo>
                  <a:close/>
                  <a:moveTo>
                    <a:pt x="14" y="7"/>
                  </a:moveTo>
                  <a:cubicBezTo>
                    <a:pt x="13" y="7"/>
                    <a:pt x="12" y="8"/>
                    <a:pt x="11" y="8"/>
                  </a:cubicBezTo>
                  <a:cubicBezTo>
                    <a:pt x="10" y="9"/>
                    <a:pt x="9" y="11"/>
                    <a:pt x="9" y="13"/>
                  </a:cubicBezTo>
                  <a:cubicBezTo>
                    <a:pt x="8" y="15"/>
                    <a:pt x="8" y="18"/>
                    <a:pt x="8" y="21"/>
                  </a:cubicBezTo>
                  <a:cubicBezTo>
                    <a:pt x="8" y="26"/>
                    <a:pt x="9" y="30"/>
                    <a:pt x="10" y="32"/>
                  </a:cubicBezTo>
                  <a:cubicBezTo>
                    <a:pt x="11" y="34"/>
                    <a:pt x="13" y="35"/>
                    <a:pt x="14" y="35"/>
                  </a:cubicBezTo>
                  <a:cubicBezTo>
                    <a:pt x="16" y="35"/>
                    <a:pt x="18" y="34"/>
                    <a:pt x="19" y="32"/>
                  </a:cubicBezTo>
                  <a:cubicBezTo>
                    <a:pt x="20" y="30"/>
                    <a:pt x="21" y="26"/>
                    <a:pt x="21" y="21"/>
                  </a:cubicBezTo>
                  <a:cubicBezTo>
                    <a:pt x="21" y="16"/>
                    <a:pt x="20" y="12"/>
                    <a:pt x="19" y="10"/>
                  </a:cubicBezTo>
                  <a:cubicBezTo>
                    <a:pt x="18" y="8"/>
                    <a:pt x="16" y="7"/>
                    <a:pt x="14" y="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6" name="组合 55"/>
          <p:cNvGrpSpPr/>
          <p:nvPr/>
        </p:nvGrpSpPr>
        <p:grpSpPr>
          <a:xfrm>
            <a:off x="1659521" y="3968435"/>
            <a:ext cx="333172" cy="446088"/>
            <a:chOff x="1031876" y="3868738"/>
            <a:chExt cx="379413" cy="508000"/>
          </a:xfrm>
        </p:grpSpPr>
        <p:sp>
          <p:nvSpPr>
            <p:cNvPr id="285" name="Rectangle 456"/>
            <p:cNvSpPr>
              <a:spLocks noChangeArrowheads="1"/>
            </p:cNvSpPr>
            <p:nvPr/>
          </p:nvSpPr>
          <p:spPr bwMode="auto">
            <a:xfrm>
              <a:off x="1031876" y="4306888"/>
              <a:ext cx="379413" cy="698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6" name="Rectangle 457"/>
            <p:cNvSpPr>
              <a:spLocks noChangeArrowheads="1"/>
            </p:cNvSpPr>
            <p:nvPr/>
          </p:nvSpPr>
          <p:spPr bwMode="auto">
            <a:xfrm>
              <a:off x="1103313" y="4003676"/>
              <a:ext cx="58738"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7" name="Freeform 458"/>
            <p:cNvSpPr>
              <a:spLocks noEditPoints="1"/>
            </p:cNvSpPr>
            <p:nvPr/>
          </p:nvSpPr>
          <p:spPr bwMode="auto">
            <a:xfrm>
              <a:off x="1093788" y="3997326"/>
              <a:ext cx="73025" cy="90488"/>
            </a:xfrm>
            <a:custGeom>
              <a:avLst/>
              <a:gdLst>
                <a:gd name="T0" fmla="*/ 46 w 46"/>
                <a:gd name="T1" fmla="*/ 57 h 57"/>
                <a:gd name="T2" fmla="*/ 0 w 46"/>
                <a:gd name="T3" fmla="*/ 57 h 57"/>
                <a:gd name="T4" fmla="*/ 0 w 46"/>
                <a:gd name="T5" fmla="*/ 0 h 57"/>
                <a:gd name="T6" fmla="*/ 46 w 46"/>
                <a:gd name="T7" fmla="*/ 0 h 57"/>
                <a:gd name="T8" fmla="*/ 46 w 46"/>
                <a:gd name="T9" fmla="*/ 57 h 57"/>
                <a:gd name="T10" fmla="*/ 9 w 46"/>
                <a:gd name="T11" fmla="*/ 50 h 57"/>
                <a:gd name="T12" fmla="*/ 40 w 46"/>
                <a:gd name="T13" fmla="*/ 50 h 57"/>
                <a:gd name="T14" fmla="*/ 40 w 46"/>
                <a:gd name="T15" fmla="*/ 7 h 57"/>
                <a:gd name="T16" fmla="*/ 9 w 46"/>
                <a:gd name="T17" fmla="*/ 7 h 57"/>
                <a:gd name="T18" fmla="*/ 9 w 46"/>
                <a:gd name="T19"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57">
                  <a:moveTo>
                    <a:pt x="46" y="57"/>
                  </a:moveTo>
                  <a:lnTo>
                    <a:pt x="0" y="57"/>
                  </a:lnTo>
                  <a:lnTo>
                    <a:pt x="0" y="0"/>
                  </a:lnTo>
                  <a:lnTo>
                    <a:pt x="46" y="0"/>
                  </a:lnTo>
                  <a:lnTo>
                    <a:pt x="46" y="57"/>
                  </a:lnTo>
                  <a:close/>
                  <a:moveTo>
                    <a:pt x="9" y="50"/>
                  </a:moveTo>
                  <a:lnTo>
                    <a:pt x="40" y="50"/>
                  </a:lnTo>
                  <a:lnTo>
                    <a:pt x="40" y="7"/>
                  </a:lnTo>
                  <a:lnTo>
                    <a:pt x="9" y="7"/>
                  </a:lnTo>
                  <a:lnTo>
                    <a:pt x="9" y="5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8" name="Rectangle 459"/>
            <p:cNvSpPr>
              <a:spLocks noChangeArrowheads="1"/>
            </p:cNvSpPr>
            <p:nvPr/>
          </p:nvSpPr>
          <p:spPr bwMode="auto">
            <a:xfrm>
              <a:off x="1281113" y="4003676"/>
              <a:ext cx="60325"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9" name="Freeform 460"/>
            <p:cNvSpPr>
              <a:spLocks noEditPoints="1"/>
            </p:cNvSpPr>
            <p:nvPr/>
          </p:nvSpPr>
          <p:spPr bwMode="auto">
            <a:xfrm>
              <a:off x="1276351" y="3997326"/>
              <a:ext cx="69850" cy="90488"/>
            </a:xfrm>
            <a:custGeom>
              <a:avLst/>
              <a:gdLst>
                <a:gd name="T0" fmla="*/ 44 w 44"/>
                <a:gd name="T1" fmla="*/ 57 h 57"/>
                <a:gd name="T2" fmla="*/ 0 w 44"/>
                <a:gd name="T3" fmla="*/ 57 h 57"/>
                <a:gd name="T4" fmla="*/ 0 w 44"/>
                <a:gd name="T5" fmla="*/ 0 h 57"/>
                <a:gd name="T6" fmla="*/ 44 w 44"/>
                <a:gd name="T7" fmla="*/ 0 h 57"/>
                <a:gd name="T8" fmla="*/ 44 w 44"/>
                <a:gd name="T9" fmla="*/ 57 h 57"/>
                <a:gd name="T10" fmla="*/ 7 w 44"/>
                <a:gd name="T11" fmla="*/ 50 h 57"/>
                <a:gd name="T12" fmla="*/ 37 w 44"/>
                <a:gd name="T13" fmla="*/ 50 h 57"/>
                <a:gd name="T14" fmla="*/ 37 w 44"/>
                <a:gd name="T15" fmla="*/ 7 h 57"/>
                <a:gd name="T16" fmla="*/ 7 w 44"/>
                <a:gd name="T17" fmla="*/ 7 h 57"/>
                <a:gd name="T18" fmla="*/ 7 w 44"/>
                <a:gd name="T19"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7">
                  <a:moveTo>
                    <a:pt x="44" y="57"/>
                  </a:moveTo>
                  <a:lnTo>
                    <a:pt x="0" y="57"/>
                  </a:lnTo>
                  <a:lnTo>
                    <a:pt x="0" y="0"/>
                  </a:lnTo>
                  <a:lnTo>
                    <a:pt x="44" y="0"/>
                  </a:lnTo>
                  <a:lnTo>
                    <a:pt x="44" y="57"/>
                  </a:lnTo>
                  <a:close/>
                  <a:moveTo>
                    <a:pt x="7" y="50"/>
                  </a:moveTo>
                  <a:lnTo>
                    <a:pt x="37" y="50"/>
                  </a:lnTo>
                  <a:lnTo>
                    <a:pt x="37" y="7"/>
                  </a:lnTo>
                  <a:lnTo>
                    <a:pt x="7" y="7"/>
                  </a:lnTo>
                  <a:lnTo>
                    <a:pt x="7" y="5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0" name="Rectangle 461"/>
            <p:cNvSpPr>
              <a:spLocks noChangeArrowheads="1"/>
            </p:cNvSpPr>
            <p:nvPr/>
          </p:nvSpPr>
          <p:spPr bwMode="auto">
            <a:xfrm>
              <a:off x="1103313" y="4081463"/>
              <a:ext cx="119063" cy="793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1" name="Freeform 462"/>
            <p:cNvSpPr>
              <a:spLocks noEditPoints="1"/>
            </p:cNvSpPr>
            <p:nvPr/>
          </p:nvSpPr>
          <p:spPr bwMode="auto">
            <a:xfrm>
              <a:off x="1093788" y="4076701"/>
              <a:ext cx="133350" cy="88900"/>
            </a:xfrm>
            <a:custGeom>
              <a:avLst/>
              <a:gdLst>
                <a:gd name="T0" fmla="*/ 84 w 84"/>
                <a:gd name="T1" fmla="*/ 56 h 56"/>
                <a:gd name="T2" fmla="*/ 0 w 84"/>
                <a:gd name="T3" fmla="*/ 56 h 56"/>
                <a:gd name="T4" fmla="*/ 0 w 84"/>
                <a:gd name="T5" fmla="*/ 0 h 56"/>
                <a:gd name="T6" fmla="*/ 84 w 84"/>
                <a:gd name="T7" fmla="*/ 0 h 56"/>
                <a:gd name="T8" fmla="*/ 84 w 84"/>
                <a:gd name="T9" fmla="*/ 56 h 56"/>
                <a:gd name="T10" fmla="*/ 9 w 84"/>
                <a:gd name="T11" fmla="*/ 48 h 56"/>
                <a:gd name="T12" fmla="*/ 77 w 84"/>
                <a:gd name="T13" fmla="*/ 48 h 56"/>
                <a:gd name="T14" fmla="*/ 77 w 84"/>
                <a:gd name="T15" fmla="*/ 7 h 56"/>
                <a:gd name="T16" fmla="*/ 9 w 84"/>
                <a:gd name="T17" fmla="*/ 7 h 56"/>
                <a:gd name="T18" fmla="*/ 9 w 84"/>
                <a:gd name="T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6">
                  <a:moveTo>
                    <a:pt x="84" y="56"/>
                  </a:moveTo>
                  <a:lnTo>
                    <a:pt x="0" y="56"/>
                  </a:lnTo>
                  <a:lnTo>
                    <a:pt x="0" y="0"/>
                  </a:lnTo>
                  <a:lnTo>
                    <a:pt x="84" y="0"/>
                  </a:lnTo>
                  <a:lnTo>
                    <a:pt x="84" y="56"/>
                  </a:lnTo>
                  <a:close/>
                  <a:moveTo>
                    <a:pt x="9" y="48"/>
                  </a:moveTo>
                  <a:lnTo>
                    <a:pt x="77" y="48"/>
                  </a:lnTo>
                  <a:lnTo>
                    <a:pt x="77" y="7"/>
                  </a:lnTo>
                  <a:lnTo>
                    <a:pt x="9" y="7"/>
                  </a:lnTo>
                  <a:lnTo>
                    <a:pt x="9" y="4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2" name="Rectangle 463"/>
            <p:cNvSpPr>
              <a:spLocks noChangeArrowheads="1"/>
            </p:cNvSpPr>
            <p:nvPr/>
          </p:nvSpPr>
          <p:spPr bwMode="auto">
            <a:xfrm>
              <a:off x="1222376" y="4081463"/>
              <a:ext cx="119063" cy="793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3" name="Freeform 464"/>
            <p:cNvSpPr>
              <a:spLocks noEditPoints="1"/>
            </p:cNvSpPr>
            <p:nvPr/>
          </p:nvSpPr>
          <p:spPr bwMode="auto">
            <a:xfrm>
              <a:off x="1216026" y="4076701"/>
              <a:ext cx="130175" cy="88900"/>
            </a:xfrm>
            <a:custGeom>
              <a:avLst/>
              <a:gdLst>
                <a:gd name="T0" fmla="*/ 82 w 82"/>
                <a:gd name="T1" fmla="*/ 56 h 56"/>
                <a:gd name="T2" fmla="*/ 0 w 82"/>
                <a:gd name="T3" fmla="*/ 56 h 56"/>
                <a:gd name="T4" fmla="*/ 0 w 82"/>
                <a:gd name="T5" fmla="*/ 0 h 56"/>
                <a:gd name="T6" fmla="*/ 82 w 82"/>
                <a:gd name="T7" fmla="*/ 0 h 56"/>
                <a:gd name="T8" fmla="*/ 82 w 82"/>
                <a:gd name="T9" fmla="*/ 56 h 56"/>
                <a:gd name="T10" fmla="*/ 7 w 82"/>
                <a:gd name="T11" fmla="*/ 48 h 56"/>
                <a:gd name="T12" fmla="*/ 75 w 82"/>
                <a:gd name="T13" fmla="*/ 48 h 56"/>
                <a:gd name="T14" fmla="*/ 75 w 82"/>
                <a:gd name="T15" fmla="*/ 7 h 56"/>
                <a:gd name="T16" fmla="*/ 7 w 82"/>
                <a:gd name="T17" fmla="*/ 7 h 56"/>
                <a:gd name="T18" fmla="*/ 7 w 82"/>
                <a:gd name="T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6">
                  <a:moveTo>
                    <a:pt x="82" y="56"/>
                  </a:moveTo>
                  <a:lnTo>
                    <a:pt x="0" y="56"/>
                  </a:lnTo>
                  <a:lnTo>
                    <a:pt x="0" y="0"/>
                  </a:lnTo>
                  <a:lnTo>
                    <a:pt x="82" y="0"/>
                  </a:lnTo>
                  <a:lnTo>
                    <a:pt x="82" y="56"/>
                  </a:lnTo>
                  <a:close/>
                  <a:moveTo>
                    <a:pt x="7" y="48"/>
                  </a:moveTo>
                  <a:lnTo>
                    <a:pt x="75" y="48"/>
                  </a:lnTo>
                  <a:lnTo>
                    <a:pt x="75" y="7"/>
                  </a:lnTo>
                  <a:lnTo>
                    <a:pt x="7" y="7"/>
                  </a:lnTo>
                  <a:lnTo>
                    <a:pt x="7" y="4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4" name="Rectangle 465"/>
            <p:cNvSpPr>
              <a:spLocks noChangeArrowheads="1"/>
            </p:cNvSpPr>
            <p:nvPr/>
          </p:nvSpPr>
          <p:spPr bwMode="auto">
            <a:xfrm>
              <a:off x="1162051" y="4003676"/>
              <a:ext cx="119063"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5" name="Freeform 466"/>
            <p:cNvSpPr>
              <a:spLocks noEditPoints="1"/>
            </p:cNvSpPr>
            <p:nvPr/>
          </p:nvSpPr>
          <p:spPr bwMode="auto">
            <a:xfrm>
              <a:off x="1157288" y="3997326"/>
              <a:ext cx="130175" cy="90488"/>
            </a:xfrm>
            <a:custGeom>
              <a:avLst/>
              <a:gdLst>
                <a:gd name="T0" fmla="*/ 82 w 82"/>
                <a:gd name="T1" fmla="*/ 57 h 57"/>
                <a:gd name="T2" fmla="*/ 0 w 82"/>
                <a:gd name="T3" fmla="*/ 57 h 57"/>
                <a:gd name="T4" fmla="*/ 0 w 82"/>
                <a:gd name="T5" fmla="*/ 0 h 57"/>
                <a:gd name="T6" fmla="*/ 82 w 82"/>
                <a:gd name="T7" fmla="*/ 0 h 57"/>
                <a:gd name="T8" fmla="*/ 82 w 82"/>
                <a:gd name="T9" fmla="*/ 57 h 57"/>
                <a:gd name="T10" fmla="*/ 6 w 82"/>
                <a:gd name="T11" fmla="*/ 50 h 57"/>
                <a:gd name="T12" fmla="*/ 75 w 82"/>
                <a:gd name="T13" fmla="*/ 50 h 57"/>
                <a:gd name="T14" fmla="*/ 75 w 82"/>
                <a:gd name="T15" fmla="*/ 7 h 57"/>
                <a:gd name="T16" fmla="*/ 6 w 82"/>
                <a:gd name="T17" fmla="*/ 7 h 57"/>
                <a:gd name="T18" fmla="*/ 6 w 82"/>
                <a:gd name="T19"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7">
                  <a:moveTo>
                    <a:pt x="82" y="57"/>
                  </a:moveTo>
                  <a:lnTo>
                    <a:pt x="0" y="57"/>
                  </a:lnTo>
                  <a:lnTo>
                    <a:pt x="0" y="0"/>
                  </a:lnTo>
                  <a:lnTo>
                    <a:pt x="82" y="0"/>
                  </a:lnTo>
                  <a:lnTo>
                    <a:pt x="82" y="57"/>
                  </a:lnTo>
                  <a:close/>
                  <a:moveTo>
                    <a:pt x="6" y="50"/>
                  </a:moveTo>
                  <a:lnTo>
                    <a:pt x="75" y="50"/>
                  </a:lnTo>
                  <a:lnTo>
                    <a:pt x="75" y="7"/>
                  </a:lnTo>
                  <a:lnTo>
                    <a:pt x="6" y="7"/>
                  </a:lnTo>
                  <a:lnTo>
                    <a:pt x="6" y="5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6" name="Rectangle 467"/>
            <p:cNvSpPr>
              <a:spLocks noChangeArrowheads="1"/>
            </p:cNvSpPr>
            <p:nvPr/>
          </p:nvSpPr>
          <p:spPr bwMode="auto">
            <a:xfrm>
              <a:off x="1103313" y="4160838"/>
              <a:ext cx="58738"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7" name="Freeform 468"/>
            <p:cNvSpPr>
              <a:spLocks noEditPoints="1"/>
            </p:cNvSpPr>
            <p:nvPr/>
          </p:nvSpPr>
          <p:spPr bwMode="auto">
            <a:xfrm>
              <a:off x="1093788" y="4152901"/>
              <a:ext cx="73025" cy="92075"/>
            </a:xfrm>
            <a:custGeom>
              <a:avLst/>
              <a:gdLst>
                <a:gd name="T0" fmla="*/ 46 w 46"/>
                <a:gd name="T1" fmla="*/ 58 h 58"/>
                <a:gd name="T2" fmla="*/ 0 w 46"/>
                <a:gd name="T3" fmla="*/ 58 h 58"/>
                <a:gd name="T4" fmla="*/ 0 w 46"/>
                <a:gd name="T5" fmla="*/ 0 h 58"/>
                <a:gd name="T6" fmla="*/ 46 w 46"/>
                <a:gd name="T7" fmla="*/ 0 h 58"/>
                <a:gd name="T8" fmla="*/ 46 w 46"/>
                <a:gd name="T9" fmla="*/ 58 h 58"/>
                <a:gd name="T10" fmla="*/ 9 w 46"/>
                <a:gd name="T11" fmla="*/ 49 h 58"/>
                <a:gd name="T12" fmla="*/ 40 w 46"/>
                <a:gd name="T13" fmla="*/ 49 h 58"/>
                <a:gd name="T14" fmla="*/ 40 w 46"/>
                <a:gd name="T15" fmla="*/ 8 h 58"/>
                <a:gd name="T16" fmla="*/ 9 w 46"/>
                <a:gd name="T17" fmla="*/ 8 h 58"/>
                <a:gd name="T18" fmla="*/ 9 w 46"/>
                <a:gd name="T19"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58">
                  <a:moveTo>
                    <a:pt x="46" y="58"/>
                  </a:moveTo>
                  <a:lnTo>
                    <a:pt x="0" y="58"/>
                  </a:lnTo>
                  <a:lnTo>
                    <a:pt x="0" y="0"/>
                  </a:lnTo>
                  <a:lnTo>
                    <a:pt x="46" y="0"/>
                  </a:lnTo>
                  <a:lnTo>
                    <a:pt x="46" y="58"/>
                  </a:lnTo>
                  <a:close/>
                  <a:moveTo>
                    <a:pt x="9" y="49"/>
                  </a:moveTo>
                  <a:lnTo>
                    <a:pt x="40" y="49"/>
                  </a:lnTo>
                  <a:lnTo>
                    <a:pt x="40" y="8"/>
                  </a:lnTo>
                  <a:lnTo>
                    <a:pt x="9" y="8"/>
                  </a:lnTo>
                  <a:lnTo>
                    <a:pt x="9" y="4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8" name="Rectangle 469"/>
            <p:cNvSpPr>
              <a:spLocks noChangeArrowheads="1"/>
            </p:cNvSpPr>
            <p:nvPr/>
          </p:nvSpPr>
          <p:spPr bwMode="auto">
            <a:xfrm>
              <a:off x="1281113" y="4160838"/>
              <a:ext cx="60325"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99" name="Freeform 470"/>
            <p:cNvSpPr>
              <a:spLocks noEditPoints="1"/>
            </p:cNvSpPr>
            <p:nvPr/>
          </p:nvSpPr>
          <p:spPr bwMode="auto">
            <a:xfrm>
              <a:off x="1276351" y="4152901"/>
              <a:ext cx="69850" cy="92075"/>
            </a:xfrm>
            <a:custGeom>
              <a:avLst/>
              <a:gdLst>
                <a:gd name="T0" fmla="*/ 44 w 44"/>
                <a:gd name="T1" fmla="*/ 58 h 58"/>
                <a:gd name="T2" fmla="*/ 0 w 44"/>
                <a:gd name="T3" fmla="*/ 58 h 58"/>
                <a:gd name="T4" fmla="*/ 0 w 44"/>
                <a:gd name="T5" fmla="*/ 0 h 58"/>
                <a:gd name="T6" fmla="*/ 44 w 44"/>
                <a:gd name="T7" fmla="*/ 0 h 58"/>
                <a:gd name="T8" fmla="*/ 44 w 44"/>
                <a:gd name="T9" fmla="*/ 58 h 58"/>
                <a:gd name="T10" fmla="*/ 7 w 44"/>
                <a:gd name="T11" fmla="*/ 49 h 58"/>
                <a:gd name="T12" fmla="*/ 37 w 44"/>
                <a:gd name="T13" fmla="*/ 49 h 58"/>
                <a:gd name="T14" fmla="*/ 37 w 44"/>
                <a:gd name="T15" fmla="*/ 8 h 58"/>
                <a:gd name="T16" fmla="*/ 7 w 44"/>
                <a:gd name="T17" fmla="*/ 8 h 58"/>
                <a:gd name="T18" fmla="*/ 7 w 44"/>
                <a:gd name="T19"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8">
                  <a:moveTo>
                    <a:pt x="44" y="58"/>
                  </a:moveTo>
                  <a:lnTo>
                    <a:pt x="0" y="58"/>
                  </a:lnTo>
                  <a:lnTo>
                    <a:pt x="0" y="0"/>
                  </a:lnTo>
                  <a:lnTo>
                    <a:pt x="44" y="0"/>
                  </a:lnTo>
                  <a:lnTo>
                    <a:pt x="44" y="58"/>
                  </a:lnTo>
                  <a:close/>
                  <a:moveTo>
                    <a:pt x="7" y="49"/>
                  </a:moveTo>
                  <a:lnTo>
                    <a:pt x="37" y="49"/>
                  </a:lnTo>
                  <a:lnTo>
                    <a:pt x="37" y="8"/>
                  </a:lnTo>
                  <a:lnTo>
                    <a:pt x="7" y="8"/>
                  </a:lnTo>
                  <a:lnTo>
                    <a:pt x="7" y="4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0" name="Rectangle 471"/>
            <p:cNvSpPr>
              <a:spLocks noChangeArrowheads="1"/>
            </p:cNvSpPr>
            <p:nvPr/>
          </p:nvSpPr>
          <p:spPr bwMode="auto">
            <a:xfrm>
              <a:off x="1162051" y="4160838"/>
              <a:ext cx="119063" cy="7778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1" name="Freeform 472"/>
            <p:cNvSpPr>
              <a:spLocks noEditPoints="1"/>
            </p:cNvSpPr>
            <p:nvPr/>
          </p:nvSpPr>
          <p:spPr bwMode="auto">
            <a:xfrm>
              <a:off x="1157288" y="4152901"/>
              <a:ext cx="130175" cy="92075"/>
            </a:xfrm>
            <a:custGeom>
              <a:avLst/>
              <a:gdLst>
                <a:gd name="T0" fmla="*/ 82 w 82"/>
                <a:gd name="T1" fmla="*/ 58 h 58"/>
                <a:gd name="T2" fmla="*/ 0 w 82"/>
                <a:gd name="T3" fmla="*/ 58 h 58"/>
                <a:gd name="T4" fmla="*/ 0 w 82"/>
                <a:gd name="T5" fmla="*/ 0 h 58"/>
                <a:gd name="T6" fmla="*/ 82 w 82"/>
                <a:gd name="T7" fmla="*/ 0 h 58"/>
                <a:gd name="T8" fmla="*/ 82 w 82"/>
                <a:gd name="T9" fmla="*/ 58 h 58"/>
                <a:gd name="T10" fmla="*/ 6 w 82"/>
                <a:gd name="T11" fmla="*/ 49 h 58"/>
                <a:gd name="T12" fmla="*/ 75 w 82"/>
                <a:gd name="T13" fmla="*/ 49 h 58"/>
                <a:gd name="T14" fmla="*/ 75 w 82"/>
                <a:gd name="T15" fmla="*/ 8 h 58"/>
                <a:gd name="T16" fmla="*/ 6 w 82"/>
                <a:gd name="T17" fmla="*/ 8 h 58"/>
                <a:gd name="T18" fmla="*/ 6 w 82"/>
                <a:gd name="T19"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82" y="58"/>
                  </a:moveTo>
                  <a:lnTo>
                    <a:pt x="0" y="58"/>
                  </a:lnTo>
                  <a:lnTo>
                    <a:pt x="0" y="0"/>
                  </a:lnTo>
                  <a:lnTo>
                    <a:pt x="82" y="0"/>
                  </a:lnTo>
                  <a:lnTo>
                    <a:pt x="82" y="58"/>
                  </a:lnTo>
                  <a:close/>
                  <a:moveTo>
                    <a:pt x="6" y="49"/>
                  </a:moveTo>
                  <a:lnTo>
                    <a:pt x="75" y="49"/>
                  </a:lnTo>
                  <a:lnTo>
                    <a:pt x="75" y="8"/>
                  </a:lnTo>
                  <a:lnTo>
                    <a:pt x="6" y="8"/>
                  </a:lnTo>
                  <a:lnTo>
                    <a:pt x="6" y="4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2" name="Rectangle 473"/>
            <p:cNvSpPr>
              <a:spLocks noChangeArrowheads="1"/>
            </p:cNvSpPr>
            <p:nvPr/>
          </p:nvSpPr>
          <p:spPr bwMode="auto">
            <a:xfrm>
              <a:off x="1062038" y="4244976"/>
              <a:ext cx="319088" cy="61913"/>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303" name="Freeform 474"/>
            <p:cNvSpPr/>
            <p:nvPr/>
          </p:nvSpPr>
          <p:spPr bwMode="auto">
            <a:xfrm>
              <a:off x="1046163" y="3868738"/>
              <a:ext cx="349250" cy="131763"/>
            </a:xfrm>
            <a:custGeom>
              <a:avLst/>
              <a:gdLst>
                <a:gd name="T0" fmla="*/ 111 w 129"/>
                <a:gd name="T1" fmla="*/ 0 h 49"/>
                <a:gd name="T2" fmla="*/ 113 w 129"/>
                <a:gd name="T3" fmla="*/ 7 h 49"/>
                <a:gd name="T4" fmla="*/ 94 w 129"/>
                <a:gd name="T5" fmla="*/ 25 h 49"/>
                <a:gd name="T6" fmla="*/ 76 w 129"/>
                <a:gd name="T7" fmla="*/ 7 h 49"/>
                <a:gd name="T8" fmla="*/ 78 w 129"/>
                <a:gd name="T9" fmla="*/ 0 h 49"/>
                <a:gd name="T10" fmla="*/ 52 w 129"/>
                <a:gd name="T11" fmla="*/ 0 h 49"/>
                <a:gd name="T12" fmla="*/ 54 w 129"/>
                <a:gd name="T13" fmla="*/ 7 h 49"/>
                <a:gd name="T14" fmla="*/ 35 w 129"/>
                <a:gd name="T15" fmla="*/ 25 h 49"/>
                <a:gd name="T16" fmla="*/ 17 w 129"/>
                <a:gd name="T17" fmla="*/ 7 h 49"/>
                <a:gd name="T18" fmla="*/ 19 w 129"/>
                <a:gd name="T19" fmla="*/ 0 h 49"/>
                <a:gd name="T20" fmla="*/ 0 w 129"/>
                <a:gd name="T21" fmla="*/ 0 h 49"/>
                <a:gd name="T22" fmla="*/ 0 w 129"/>
                <a:gd name="T23" fmla="*/ 49 h 49"/>
                <a:gd name="T24" fmla="*/ 129 w 129"/>
                <a:gd name="T25" fmla="*/ 49 h 49"/>
                <a:gd name="T26" fmla="*/ 129 w 129"/>
                <a:gd name="T27" fmla="*/ 0 h 49"/>
                <a:gd name="T28" fmla="*/ 111 w 129"/>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49">
                  <a:moveTo>
                    <a:pt x="111" y="0"/>
                  </a:moveTo>
                  <a:cubicBezTo>
                    <a:pt x="112" y="2"/>
                    <a:pt x="113" y="5"/>
                    <a:pt x="113" y="7"/>
                  </a:cubicBezTo>
                  <a:cubicBezTo>
                    <a:pt x="113" y="17"/>
                    <a:pt x="104" y="25"/>
                    <a:pt x="94" y="25"/>
                  </a:cubicBezTo>
                  <a:cubicBezTo>
                    <a:pt x="84" y="25"/>
                    <a:pt x="76" y="17"/>
                    <a:pt x="76" y="7"/>
                  </a:cubicBezTo>
                  <a:cubicBezTo>
                    <a:pt x="76" y="5"/>
                    <a:pt x="77" y="2"/>
                    <a:pt x="78" y="0"/>
                  </a:cubicBezTo>
                  <a:cubicBezTo>
                    <a:pt x="52" y="0"/>
                    <a:pt x="52" y="0"/>
                    <a:pt x="52" y="0"/>
                  </a:cubicBezTo>
                  <a:cubicBezTo>
                    <a:pt x="53" y="2"/>
                    <a:pt x="54" y="5"/>
                    <a:pt x="54" y="7"/>
                  </a:cubicBezTo>
                  <a:cubicBezTo>
                    <a:pt x="54" y="17"/>
                    <a:pt x="45" y="25"/>
                    <a:pt x="35" y="25"/>
                  </a:cubicBezTo>
                  <a:cubicBezTo>
                    <a:pt x="25" y="25"/>
                    <a:pt x="17" y="17"/>
                    <a:pt x="17" y="7"/>
                  </a:cubicBezTo>
                  <a:cubicBezTo>
                    <a:pt x="17" y="5"/>
                    <a:pt x="18" y="2"/>
                    <a:pt x="19" y="0"/>
                  </a:cubicBezTo>
                  <a:cubicBezTo>
                    <a:pt x="0" y="0"/>
                    <a:pt x="0" y="0"/>
                    <a:pt x="0" y="0"/>
                  </a:cubicBezTo>
                  <a:cubicBezTo>
                    <a:pt x="0" y="49"/>
                    <a:pt x="0" y="49"/>
                    <a:pt x="0" y="49"/>
                  </a:cubicBezTo>
                  <a:cubicBezTo>
                    <a:pt x="129" y="49"/>
                    <a:pt x="129" y="49"/>
                    <a:pt x="129" y="49"/>
                  </a:cubicBezTo>
                  <a:cubicBezTo>
                    <a:pt x="129" y="0"/>
                    <a:pt x="129" y="0"/>
                    <a:pt x="129" y="0"/>
                  </a:cubicBezTo>
                  <a:lnTo>
                    <a:pt x="111"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7" name="组合 56"/>
          <p:cNvGrpSpPr/>
          <p:nvPr/>
        </p:nvGrpSpPr>
        <p:grpSpPr>
          <a:xfrm>
            <a:off x="10146335" y="3388522"/>
            <a:ext cx="447482" cy="380569"/>
            <a:chOff x="8410576" y="3228976"/>
            <a:chExt cx="509588" cy="433388"/>
          </a:xfrm>
        </p:grpSpPr>
        <p:sp>
          <p:nvSpPr>
            <p:cNvPr id="279" name="Freeform 475"/>
            <p:cNvSpPr/>
            <p:nvPr/>
          </p:nvSpPr>
          <p:spPr bwMode="auto">
            <a:xfrm>
              <a:off x="8624888" y="3228976"/>
              <a:ext cx="80963" cy="150813"/>
            </a:xfrm>
            <a:custGeom>
              <a:avLst/>
              <a:gdLst>
                <a:gd name="T0" fmla="*/ 0 w 30"/>
                <a:gd name="T1" fmla="*/ 6 h 56"/>
                <a:gd name="T2" fmla="*/ 5 w 30"/>
                <a:gd name="T3" fmla="*/ 0 h 56"/>
                <a:gd name="T4" fmla="*/ 24 w 30"/>
                <a:gd name="T5" fmla="*/ 0 h 56"/>
                <a:gd name="T6" fmla="*/ 30 w 30"/>
                <a:gd name="T7" fmla="*/ 6 h 56"/>
                <a:gd name="T8" fmla="*/ 30 w 30"/>
                <a:gd name="T9" fmla="*/ 50 h 56"/>
                <a:gd name="T10" fmla="*/ 24 w 30"/>
                <a:gd name="T11" fmla="*/ 56 h 56"/>
                <a:gd name="T12" fmla="*/ 5 w 30"/>
                <a:gd name="T13" fmla="*/ 56 h 56"/>
                <a:gd name="T14" fmla="*/ 0 w 30"/>
                <a:gd name="T15" fmla="*/ 50 h 56"/>
                <a:gd name="T16" fmla="*/ 0 w 30"/>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0" y="6"/>
                  </a:moveTo>
                  <a:cubicBezTo>
                    <a:pt x="0" y="3"/>
                    <a:pt x="2" y="0"/>
                    <a:pt x="5" y="0"/>
                  </a:cubicBezTo>
                  <a:cubicBezTo>
                    <a:pt x="24" y="0"/>
                    <a:pt x="24" y="0"/>
                    <a:pt x="24" y="0"/>
                  </a:cubicBezTo>
                  <a:cubicBezTo>
                    <a:pt x="27" y="0"/>
                    <a:pt x="30" y="3"/>
                    <a:pt x="30" y="6"/>
                  </a:cubicBezTo>
                  <a:cubicBezTo>
                    <a:pt x="30" y="50"/>
                    <a:pt x="30" y="50"/>
                    <a:pt x="30" y="50"/>
                  </a:cubicBezTo>
                  <a:cubicBezTo>
                    <a:pt x="30" y="53"/>
                    <a:pt x="27" y="56"/>
                    <a:pt x="24" y="56"/>
                  </a:cubicBezTo>
                  <a:cubicBezTo>
                    <a:pt x="5" y="56"/>
                    <a:pt x="5" y="56"/>
                    <a:pt x="5" y="56"/>
                  </a:cubicBezTo>
                  <a:cubicBezTo>
                    <a:pt x="2" y="56"/>
                    <a:pt x="0" y="53"/>
                    <a:pt x="0" y="50"/>
                  </a:cubicBezTo>
                  <a:lnTo>
                    <a:pt x="0" y="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0" name="Freeform 476"/>
            <p:cNvSpPr/>
            <p:nvPr/>
          </p:nvSpPr>
          <p:spPr bwMode="auto">
            <a:xfrm>
              <a:off x="8583613" y="3349626"/>
              <a:ext cx="163513" cy="125413"/>
            </a:xfrm>
            <a:custGeom>
              <a:avLst/>
              <a:gdLst>
                <a:gd name="T0" fmla="*/ 53 w 60"/>
                <a:gd name="T1" fmla="*/ 0 h 46"/>
                <a:gd name="T2" fmla="*/ 59 w 60"/>
                <a:gd name="T3" fmla="*/ 4 h 46"/>
                <a:gd name="T4" fmla="*/ 58 w 60"/>
                <a:gd name="T5" fmla="*/ 10 h 46"/>
                <a:gd name="T6" fmla="*/ 35 w 60"/>
                <a:gd name="T7" fmla="*/ 44 h 46"/>
                <a:gd name="T8" fmla="*/ 30 w 60"/>
                <a:gd name="T9" fmla="*/ 46 h 46"/>
                <a:gd name="T10" fmla="*/ 25 w 60"/>
                <a:gd name="T11" fmla="*/ 44 h 46"/>
                <a:gd name="T12" fmla="*/ 1 w 60"/>
                <a:gd name="T13" fmla="*/ 10 h 46"/>
                <a:gd name="T14" fmla="*/ 1 w 60"/>
                <a:gd name="T15" fmla="*/ 4 h 46"/>
                <a:gd name="T16" fmla="*/ 7 w 60"/>
                <a:gd name="T17" fmla="*/ 0 h 46"/>
                <a:gd name="T18" fmla="*/ 53 w 60"/>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6">
                  <a:moveTo>
                    <a:pt x="53" y="0"/>
                  </a:moveTo>
                  <a:cubicBezTo>
                    <a:pt x="56" y="0"/>
                    <a:pt x="58" y="2"/>
                    <a:pt x="59" y="4"/>
                  </a:cubicBezTo>
                  <a:cubicBezTo>
                    <a:pt x="60" y="6"/>
                    <a:pt x="60" y="8"/>
                    <a:pt x="58" y="10"/>
                  </a:cubicBezTo>
                  <a:cubicBezTo>
                    <a:pt x="35" y="44"/>
                    <a:pt x="35" y="44"/>
                    <a:pt x="35" y="44"/>
                  </a:cubicBezTo>
                  <a:cubicBezTo>
                    <a:pt x="34" y="45"/>
                    <a:pt x="32" y="46"/>
                    <a:pt x="30" y="46"/>
                  </a:cubicBezTo>
                  <a:cubicBezTo>
                    <a:pt x="28" y="46"/>
                    <a:pt x="26" y="45"/>
                    <a:pt x="25" y="44"/>
                  </a:cubicBezTo>
                  <a:cubicBezTo>
                    <a:pt x="1" y="10"/>
                    <a:pt x="1" y="10"/>
                    <a:pt x="1" y="10"/>
                  </a:cubicBezTo>
                  <a:cubicBezTo>
                    <a:pt x="0" y="8"/>
                    <a:pt x="0" y="6"/>
                    <a:pt x="1" y="4"/>
                  </a:cubicBezTo>
                  <a:cubicBezTo>
                    <a:pt x="2" y="2"/>
                    <a:pt x="4" y="0"/>
                    <a:pt x="7" y="0"/>
                  </a:cubicBezTo>
                  <a:lnTo>
                    <a:pt x="53"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1" name="Freeform 477"/>
            <p:cNvSpPr/>
            <p:nvPr/>
          </p:nvSpPr>
          <p:spPr bwMode="auto">
            <a:xfrm>
              <a:off x="8410576" y="3486151"/>
              <a:ext cx="509588" cy="176213"/>
            </a:xfrm>
            <a:custGeom>
              <a:avLst/>
              <a:gdLst>
                <a:gd name="T0" fmla="*/ 188 w 188"/>
                <a:gd name="T1" fmla="*/ 50 h 65"/>
                <a:gd name="T2" fmla="*/ 173 w 188"/>
                <a:gd name="T3" fmla="*/ 65 h 65"/>
                <a:gd name="T4" fmla="*/ 14 w 188"/>
                <a:gd name="T5" fmla="*/ 65 h 65"/>
                <a:gd name="T6" fmla="*/ 0 w 188"/>
                <a:gd name="T7" fmla="*/ 50 h 65"/>
                <a:gd name="T8" fmla="*/ 0 w 188"/>
                <a:gd name="T9" fmla="*/ 14 h 65"/>
                <a:gd name="T10" fmla="*/ 14 w 188"/>
                <a:gd name="T11" fmla="*/ 0 h 65"/>
                <a:gd name="T12" fmla="*/ 173 w 188"/>
                <a:gd name="T13" fmla="*/ 0 h 65"/>
                <a:gd name="T14" fmla="*/ 188 w 188"/>
                <a:gd name="T15" fmla="*/ 14 h 65"/>
                <a:gd name="T16" fmla="*/ 188 w 188"/>
                <a:gd name="T17" fmla="*/ 5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65">
                  <a:moveTo>
                    <a:pt x="188" y="50"/>
                  </a:moveTo>
                  <a:cubicBezTo>
                    <a:pt x="188" y="58"/>
                    <a:pt x="181" y="65"/>
                    <a:pt x="173" y="65"/>
                  </a:cubicBezTo>
                  <a:cubicBezTo>
                    <a:pt x="14" y="65"/>
                    <a:pt x="14" y="65"/>
                    <a:pt x="14" y="65"/>
                  </a:cubicBezTo>
                  <a:cubicBezTo>
                    <a:pt x="7" y="65"/>
                    <a:pt x="0" y="58"/>
                    <a:pt x="0" y="50"/>
                  </a:cubicBezTo>
                  <a:cubicBezTo>
                    <a:pt x="0" y="14"/>
                    <a:pt x="0" y="14"/>
                    <a:pt x="0" y="14"/>
                  </a:cubicBezTo>
                  <a:cubicBezTo>
                    <a:pt x="0" y="6"/>
                    <a:pt x="7" y="0"/>
                    <a:pt x="14" y="0"/>
                  </a:cubicBezTo>
                  <a:cubicBezTo>
                    <a:pt x="173" y="0"/>
                    <a:pt x="173" y="0"/>
                    <a:pt x="173" y="0"/>
                  </a:cubicBezTo>
                  <a:cubicBezTo>
                    <a:pt x="181" y="0"/>
                    <a:pt x="188" y="6"/>
                    <a:pt x="188" y="14"/>
                  </a:cubicBezTo>
                  <a:lnTo>
                    <a:pt x="188" y="5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2" name="Freeform 478"/>
            <p:cNvSpPr/>
            <p:nvPr/>
          </p:nvSpPr>
          <p:spPr bwMode="auto">
            <a:xfrm>
              <a:off x="8486776" y="3524251"/>
              <a:ext cx="357188" cy="61913"/>
            </a:xfrm>
            <a:custGeom>
              <a:avLst/>
              <a:gdLst>
                <a:gd name="T0" fmla="*/ 132 w 132"/>
                <a:gd name="T1" fmla="*/ 17 h 23"/>
                <a:gd name="T2" fmla="*/ 127 w 132"/>
                <a:gd name="T3" fmla="*/ 23 h 23"/>
                <a:gd name="T4" fmla="*/ 5 w 132"/>
                <a:gd name="T5" fmla="*/ 23 h 23"/>
                <a:gd name="T6" fmla="*/ 0 w 132"/>
                <a:gd name="T7" fmla="*/ 17 h 23"/>
                <a:gd name="T8" fmla="*/ 0 w 132"/>
                <a:gd name="T9" fmla="*/ 6 h 23"/>
                <a:gd name="T10" fmla="*/ 5 w 132"/>
                <a:gd name="T11" fmla="*/ 0 h 23"/>
                <a:gd name="T12" fmla="*/ 127 w 132"/>
                <a:gd name="T13" fmla="*/ 0 h 23"/>
                <a:gd name="T14" fmla="*/ 132 w 132"/>
                <a:gd name="T15" fmla="*/ 6 h 23"/>
                <a:gd name="T16" fmla="*/ 132 w 1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3">
                  <a:moveTo>
                    <a:pt x="132" y="17"/>
                  </a:moveTo>
                  <a:cubicBezTo>
                    <a:pt x="132" y="20"/>
                    <a:pt x="130" y="23"/>
                    <a:pt x="127" y="23"/>
                  </a:cubicBezTo>
                  <a:cubicBezTo>
                    <a:pt x="5" y="23"/>
                    <a:pt x="5" y="23"/>
                    <a:pt x="5" y="23"/>
                  </a:cubicBezTo>
                  <a:cubicBezTo>
                    <a:pt x="2" y="23"/>
                    <a:pt x="0" y="20"/>
                    <a:pt x="0" y="17"/>
                  </a:cubicBezTo>
                  <a:cubicBezTo>
                    <a:pt x="0" y="6"/>
                    <a:pt x="0" y="6"/>
                    <a:pt x="0" y="6"/>
                  </a:cubicBezTo>
                  <a:cubicBezTo>
                    <a:pt x="0" y="3"/>
                    <a:pt x="2" y="0"/>
                    <a:pt x="5" y="0"/>
                  </a:cubicBezTo>
                  <a:cubicBezTo>
                    <a:pt x="127" y="0"/>
                    <a:pt x="127" y="0"/>
                    <a:pt x="127" y="0"/>
                  </a:cubicBezTo>
                  <a:cubicBezTo>
                    <a:pt x="130" y="0"/>
                    <a:pt x="132" y="3"/>
                    <a:pt x="132" y="6"/>
                  </a:cubicBezTo>
                  <a:lnTo>
                    <a:pt x="132" y="17"/>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3" name="Rectangle 479"/>
            <p:cNvSpPr>
              <a:spLocks noChangeArrowheads="1"/>
            </p:cNvSpPr>
            <p:nvPr/>
          </p:nvSpPr>
          <p:spPr bwMode="auto">
            <a:xfrm>
              <a:off x="8486776" y="3609976"/>
              <a:ext cx="357188" cy="1111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84" name="Oval 480"/>
            <p:cNvSpPr>
              <a:spLocks noChangeArrowheads="1"/>
            </p:cNvSpPr>
            <p:nvPr/>
          </p:nvSpPr>
          <p:spPr bwMode="auto">
            <a:xfrm>
              <a:off x="8870951" y="3513138"/>
              <a:ext cx="30163" cy="3175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8" name="组合 57"/>
          <p:cNvGrpSpPr/>
          <p:nvPr/>
        </p:nvGrpSpPr>
        <p:grpSpPr>
          <a:xfrm>
            <a:off x="9346668" y="3373188"/>
            <a:ext cx="454453" cy="451664"/>
            <a:chOff x="7726363" y="3190876"/>
            <a:chExt cx="517526" cy="514350"/>
          </a:xfrm>
        </p:grpSpPr>
        <p:sp>
          <p:nvSpPr>
            <p:cNvPr id="274" name="Freeform 481"/>
            <p:cNvSpPr/>
            <p:nvPr/>
          </p:nvSpPr>
          <p:spPr bwMode="auto">
            <a:xfrm>
              <a:off x="8045451" y="3190876"/>
              <a:ext cx="198438" cy="195263"/>
            </a:xfrm>
            <a:custGeom>
              <a:avLst/>
              <a:gdLst>
                <a:gd name="T0" fmla="*/ 75 w 125"/>
                <a:gd name="T1" fmla="*/ 123 h 123"/>
                <a:gd name="T2" fmla="*/ 0 w 125"/>
                <a:gd name="T3" fmla="*/ 49 h 123"/>
                <a:gd name="T4" fmla="*/ 50 w 125"/>
                <a:gd name="T5" fmla="*/ 0 h 123"/>
                <a:gd name="T6" fmla="*/ 125 w 125"/>
                <a:gd name="T7" fmla="*/ 75 h 123"/>
                <a:gd name="T8" fmla="*/ 75 w 125"/>
                <a:gd name="T9" fmla="*/ 123 h 123"/>
              </a:gdLst>
              <a:ahLst/>
              <a:cxnLst>
                <a:cxn ang="0">
                  <a:pos x="T0" y="T1"/>
                </a:cxn>
                <a:cxn ang="0">
                  <a:pos x="T2" y="T3"/>
                </a:cxn>
                <a:cxn ang="0">
                  <a:pos x="T4" y="T5"/>
                </a:cxn>
                <a:cxn ang="0">
                  <a:pos x="T6" y="T7"/>
                </a:cxn>
                <a:cxn ang="0">
                  <a:pos x="T8" y="T9"/>
                </a:cxn>
              </a:cxnLst>
              <a:rect l="0" t="0" r="r" b="b"/>
              <a:pathLst>
                <a:path w="125" h="123">
                  <a:moveTo>
                    <a:pt x="75" y="123"/>
                  </a:moveTo>
                  <a:lnTo>
                    <a:pt x="0" y="49"/>
                  </a:lnTo>
                  <a:lnTo>
                    <a:pt x="50" y="0"/>
                  </a:lnTo>
                  <a:lnTo>
                    <a:pt x="125" y="75"/>
                  </a:lnTo>
                  <a:lnTo>
                    <a:pt x="75" y="123"/>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5" name="Freeform 482"/>
            <p:cNvSpPr/>
            <p:nvPr/>
          </p:nvSpPr>
          <p:spPr bwMode="auto">
            <a:xfrm>
              <a:off x="8105776" y="3225801"/>
              <a:ext cx="42863" cy="46038"/>
            </a:xfrm>
            <a:custGeom>
              <a:avLst/>
              <a:gdLst>
                <a:gd name="T0" fmla="*/ 1 w 16"/>
                <a:gd name="T1" fmla="*/ 7 h 17"/>
                <a:gd name="T2" fmla="*/ 0 w 16"/>
                <a:gd name="T3" fmla="*/ 10 h 17"/>
                <a:gd name="T4" fmla="*/ 6 w 16"/>
                <a:gd name="T5" fmla="*/ 16 h 17"/>
                <a:gd name="T6" fmla="*/ 9 w 16"/>
                <a:gd name="T7" fmla="*/ 16 h 17"/>
                <a:gd name="T8" fmla="*/ 15 w 16"/>
                <a:gd name="T9" fmla="*/ 10 h 17"/>
                <a:gd name="T10" fmla="*/ 15 w 16"/>
                <a:gd name="T11" fmla="*/ 7 h 17"/>
                <a:gd name="T12" fmla="*/ 9 w 16"/>
                <a:gd name="T13" fmla="*/ 1 h 17"/>
                <a:gd name="T14" fmla="*/ 6 w 16"/>
                <a:gd name="T15" fmla="*/ 1 h 17"/>
                <a:gd name="T16" fmla="*/ 1 w 16"/>
                <a:gd name="T1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1" y="7"/>
                  </a:moveTo>
                  <a:cubicBezTo>
                    <a:pt x="0" y="8"/>
                    <a:pt x="0" y="9"/>
                    <a:pt x="0" y="10"/>
                  </a:cubicBezTo>
                  <a:cubicBezTo>
                    <a:pt x="6" y="16"/>
                    <a:pt x="6" y="16"/>
                    <a:pt x="6" y="16"/>
                  </a:cubicBezTo>
                  <a:cubicBezTo>
                    <a:pt x="7" y="17"/>
                    <a:pt x="9" y="17"/>
                    <a:pt x="9" y="16"/>
                  </a:cubicBezTo>
                  <a:cubicBezTo>
                    <a:pt x="15" y="10"/>
                    <a:pt x="15" y="10"/>
                    <a:pt x="15" y="10"/>
                  </a:cubicBezTo>
                  <a:cubicBezTo>
                    <a:pt x="16" y="9"/>
                    <a:pt x="16" y="8"/>
                    <a:pt x="15" y="7"/>
                  </a:cubicBezTo>
                  <a:cubicBezTo>
                    <a:pt x="9" y="1"/>
                    <a:pt x="9" y="1"/>
                    <a:pt x="9" y="1"/>
                  </a:cubicBezTo>
                  <a:cubicBezTo>
                    <a:pt x="9" y="0"/>
                    <a:pt x="7" y="0"/>
                    <a:pt x="6" y="1"/>
                  </a:cubicBezTo>
                  <a:lnTo>
                    <a:pt x="1" y="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6" name="Freeform 483"/>
            <p:cNvSpPr/>
            <p:nvPr/>
          </p:nvSpPr>
          <p:spPr bwMode="auto">
            <a:xfrm>
              <a:off x="8161338" y="3286126"/>
              <a:ext cx="46038" cy="42863"/>
            </a:xfrm>
            <a:custGeom>
              <a:avLst/>
              <a:gdLst>
                <a:gd name="T0" fmla="*/ 1 w 17"/>
                <a:gd name="T1" fmla="*/ 6 h 16"/>
                <a:gd name="T2" fmla="*/ 1 w 17"/>
                <a:gd name="T3" fmla="*/ 9 h 16"/>
                <a:gd name="T4" fmla="*/ 7 w 17"/>
                <a:gd name="T5" fmla="*/ 15 h 16"/>
                <a:gd name="T6" fmla="*/ 10 w 17"/>
                <a:gd name="T7" fmla="*/ 15 h 16"/>
                <a:gd name="T8" fmla="*/ 16 w 17"/>
                <a:gd name="T9" fmla="*/ 9 h 16"/>
                <a:gd name="T10" fmla="*/ 16 w 17"/>
                <a:gd name="T11" fmla="*/ 6 h 16"/>
                <a:gd name="T12" fmla="*/ 10 w 17"/>
                <a:gd name="T13" fmla="*/ 1 h 16"/>
                <a:gd name="T14" fmla="*/ 7 w 17"/>
                <a:gd name="T15" fmla="*/ 1 h 16"/>
                <a:gd name="T16" fmla="*/ 1 w 17"/>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6"/>
                  </a:moveTo>
                  <a:cubicBezTo>
                    <a:pt x="0" y="7"/>
                    <a:pt x="0" y="9"/>
                    <a:pt x="1" y="9"/>
                  </a:cubicBezTo>
                  <a:cubicBezTo>
                    <a:pt x="7" y="15"/>
                    <a:pt x="7" y="15"/>
                    <a:pt x="7" y="15"/>
                  </a:cubicBezTo>
                  <a:cubicBezTo>
                    <a:pt x="8" y="16"/>
                    <a:pt x="9" y="16"/>
                    <a:pt x="10" y="15"/>
                  </a:cubicBezTo>
                  <a:cubicBezTo>
                    <a:pt x="16" y="9"/>
                    <a:pt x="16" y="9"/>
                    <a:pt x="16" y="9"/>
                  </a:cubicBezTo>
                  <a:cubicBezTo>
                    <a:pt x="17" y="9"/>
                    <a:pt x="17" y="7"/>
                    <a:pt x="16" y="6"/>
                  </a:cubicBezTo>
                  <a:cubicBezTo>
                    <a:pt x="10" y="1"/>
                    <a:pt x="10" y="1"/>
                    <a:pt x="10" y="1"/>
                  </a:cubicBezTo>
                  <a:cubicBezTo>
                    <a:pt x="9" y="0"/>
                    <a:pt x="8" y="0"/>
                    <a:pt x="7" y="1"/>
                  </a:cubicBezTo>
                  <a:lnTo>
                    <a:pt x="1" y="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7" name="Freeform 484"/>
            <p:cNvSpPr/>
            <p:nvPr/>
          </p:nvSpPr>
          <p:spPr bwMode="auto">
            <a:xfrm>
              <a:off x="7726363" y="3225801"/>
              <a:ext cx="481013" cy="479425"/>
            </a:xfrm>
            <a:custGeom>
              <a:avLst/>
              <a:gdLst>
                <a:gd name="T0" fmla="*/ 121 w 178"/>
                <a:gd name="T1" fmla="*/ 0 h 177"/>
                <a:gd name="T2" fmla="*/ 11 w 178"/>
                <a:gd name="T3" fmla="*/ 110 h 177"/>
                <a:gd name="T4" fmla="*/ 11 w 178"/>
                <a:gd name="T5" fmla="*/ 149 h 177"/>
                <a:gd name="T6" fmla="*/ 29 w 178"/>
                <a:gd name="T7" fmla="*/ 167 h 177"/>
                <a:gd name="T8" fmla="*/ 68 w 178"/>
                <a:gd name="T9" fmla="*/ 167 h 177"/>
                <a:gd name="T10" fmla="*/ 178 w 178"/>
                <a:gd name="T11" fmla="*/ 57 h 177"/>
                <a:gd name="T12" fmla="*/ 121 w 178"/>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178" h="177">
                  <a:moveTo>
                    <a:pt x="121" y="0"/>
                  </a:moveTo>
                  <a:cubicBezTo>
                    <a:pt x="11" y="110"/>
                    <a:pt x="11" y="110"/>
                    <a:pt x="11" y="110"/>
                  </a:cubicBezTo>
                  <a:cubicBezTo>
                    <a:pt x="0" y="120"/>
                    <a:pt x="0" y="138"/>
                    <a:pt x="11" y="149"/>
                  </a:cubicBezTo>
                  <a:cubicBezTo>
                    <a:pt x="29" y="167"/>
                    <a:pt x="29" y="167"/>
                    <a:pt x="29" y="167"/>
                  </a:cubicBezTo>
                  <a:cubicBezTo>
                    <a:pt x="40" y="177"/>
                    <a:pt x="57" y="177"/>
                    <a:pt x="68" y="167"/>
                  </a:cubicBezTo>
                  <a:cubicBezTo>
                    <a:pt x="178" y="57"/>
                    <a:pt x="178" y="57"/>
                    <a:pt x="178" y="57"/>
                  </a:cubicBezTo>
                  <a:lnTo>
                    <a:pt x="121"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8" name="Freeform 485"/>
            <p:cNvSpPr/>
            <p:nvPr/>
          </p:nvSpPr>
          <p:spPr bwMode="auto">
            <a:xfrm>
              <a:off x="7823201" y="3332163"/>
              <a:ext cx="279400" cy="277813"/>
            </a:xfrm>
            <a:custGeom>
              <a:avLst/>
              <a:gdLst>
                <a:gd name="T0" fmla="*/ 72 w 103"/>
                <a:gd name="T1" fmla="*/ 0 h 103"/>
                <a:gd name="T2" fmla="*/ 6 w 103"/>
                <a:gd name="T3" fmla="*/ 65 h 103"/>
                <a:gd name="T4" fmla="*/ 5 w 103"/>
                <a:gd name="T5" fmla="*/ 88 h 103"/>
                <a:gd name="T6" fmla="*/ 15 w 103"/>
                <a:gd name="T7" fmla="*/ 97 h 103"/>
                <a:gd name="T8" fmla="*/ 37 w 103"/>
                <a:gd name="T9" fmla="*/ 96 h 103"/>
                <a:gd name="T10" fmla="*/ 103 w 103"/>
                <a:gd name="T11" fmla="*/ 31 h 103"/>
                <a:gd name="T12" fmla="*/ 72 w 103"/>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103" h="103">
                  <a:moveTo>
                    <a:pt x="72" y="0"/>
                  </a:moveTo>
                  <a:cubicBezTo>
                    <a:pt x="6" y="65"/>
                    <a:pt x="6" y="65"/>
                    <a:pt x="6" y="65"/>
                  </a:cubicBezTo>
                  <a:cubicBezTo>
                    <a:pt x="0" y="72"/>
                    <a:pt x="0" y="82"/>
                    <a:pt x="5" y="88"/>
                  </a:cubicBezTo>
                  <a:cubicBezTo>
                    <a:pt x="15" y="97"/>
                    <a:pt x="15" y="97"/>
                    <a:pt x="15" y="97"/>
                  </a:cubicBezTo>
                  <a:cubicBezTo>
                    <a:pt x="21" y="103"/>
                    <a:pt x="31" y="103"/>
                    <a:pt x="37" y="96"/>
                  </a:cubicBezTo>
                  <a:cubicBezTo>
                    <a:pt x="103" y="31"/>
                    <a:pt x="103" y="31"/>
                    <a:pt x="103" y="31"/>
                  </a:cubicBezTo>
                  <a:lnTo>
                    <a:pt x="72"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59" name="组合 58"/>
          <p:cNvGrpSpPr/>
          <p:nvPr/>
        </p:nvGrpSpPr>
        <p:grpSpPr>
          <a:xfrm>
            <a:off x="8555370" y="3413614"/>
            <a:ext cx="446088" cy="366629"/>
            <a:chOff x="7058026" y="3236913"/>
            <a:chExt cx="508000" cy="417513"/>
          </a:xfrm>
        </p:grpSpPr>
        <p:sp>
          <p:nvSpPr>
            <p:cNvPr id="270" name="Freeform 486"/>
            <p:cNvSpPr/>
            <p:nvPr/>
          </p:nvSpPr>
          <p:spPr bwMode="auto">
            <a:xfrm>
              <a:off x="7058026" y="3236913"/>
              <a:ext cx="508000" cy="417513"/>
            </a:xfrm>
            <a:custGeom>
              <a:avLst/>
              <a:gdLst>
                <a:gd name="T0" fmla="*/ 188 w 188"/>
                <a:gd name="T1" fmla="*/ 141 h 154"/>
                <a:gd name="T2" fmla="*/ 175 w 188"/>
                <a:gd name="T3" fmla="*/ 154 h 154"/>
                <a:gd name="T4" fmla="*/ 13 w 188"/>
                <a:gd name="T5" fmla="*/ 154 h 154"/>
                <a:gd name="T6" fmla="*/ 0 w 188"/>
                <a:gd name="T7" fmla="*/ 141 h 154"/>
                <a:gd name="T8" fmla="*/ 0 w 188"/>
                <a:gd name="T9" fmla="*/ 12 h 154"/>
                <a:gd name="T10" fmla="*/ 13 w 188"/>
                <a:gd name="T11" fmla="*/ 0 h 154"/>
                <a:gd name="T12" fmla="*/ 175 w 188"/>
                <a:gd name="T13" fmla="*/ 0 h 154"/>
                <a:gd name="T14" fmla="*/ 188 w 188"/>
                <a:gd name="T15" fmla="*/ 12 h 154"/>
                <a:gd name="T16" fmla="*/ 188 w 188"/>
                <a:gd name="T17" fmla="*/ 14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54">
                  <a:moveTo>
                    <a:pt x="188" y="141"/>
                  </a:moveTo>
                  <a:cubicBezTo>
                    <a:pt x="188" y="148"/>
                    <a:pt x="182" y="154"/>
                    <a:pt x="175" y="154"/>
                  </a:cubicBezTo>
                  <a:cubicBezTo>
                    <a:pt x="13" y="154"/>
                    <a:pt x="13" y="154"/>
                    <a:pt x="13" y="154"/>
                  </a:cubicBezTo>
                  <a:cubicBezTo>
                    <a:pt x="6" y="154"/>
                    <a:pt x="0" y="148"/>
                    <a:pt x="0" y="141"/>
                  </a:cubicBezTo>
                  <a:cubicBezTo>
                    <a:pt x="0" y="12"/>
                    <a:pt x="0" y="12"/>
                    <a:pt x="0" y="12"/>
                  </a:cubicBezTo>
                  <a:cubicBezTo>
                    <a:pt x="0" y="5"/>
                    <a:pt x="6" y="0"/>
                    <a:pt x="13" y="0"/>
                  </a:cubicBezTo>
                  <a:cubicBezTo>
                    <a:pt x="175" y="0"/>
                    <a:pt x="175" y="0"/>
                    <a:pt x="175" y="0"/>
                  </a:cubicBezTo>
                  <a:cubicBezTo>
                    <a:pt x="182" y="0"/>
                    <a:pt x="188" y="5"/>
                    <a:pt x="188" y="12"/>
                  </a:cubicBezTo>
                  <a:lnTo>
                    <a:pt x="188" y="141"/>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1" name="Freeform 487"/>
            <p:cNvSpPr/>
            <p:nvPr/>
          </p:nvSpPr>
          <p:spPr bwMode="auto">
            <a:xfrm>
              <a:off x="7105651" y="3279776"/>
              <a:ext cx="409575" cy="330200"/>
            </a:xfrm>
            <a:custGeom>
              <a:avLst/>
              <a:gdLst>
                <a:gd name="T0" fmla="*/ 151 w 151"/>
                <a:gd name="T1" fmla="*/ 112 h 122"/>
                <a:gd name="T2" fmla="*/ 141 w 151"/>
                <a:gd name="T3" fmla="*/ 122 h 122"/>
                <a:gd name="T4" fmla="*/ 11 w 151"/>
                <a:gd name="T5" fmla="*/ 122 h 122"/>
                <a:gd name="T6" fmla="*/ 0 w 151"/>
                <a:gd name="T7" fmla="*/ 112 h 122"/>
                <a:gd name="T8" fmla="*/ 0 w 151"/>
                <a:gd name="T9" fmla="*/ 10 h 122"/>
                <a:gd name="T10" fmla="*/ 11 w 151"/>
                <a:gd name="T11" fmla="*/ 0 h 122"/>
                <a:gd name="T12" fmla="*/ 141 w 151"/>
                <a:gd name="T13" fmla="*/ 0 h 122"/>
                <a:gd name="T14" fmla="*/ 151 w 151"/>
                <a:gd name="T15" fmla="*/ 10 h 122"/>
                <a:gd name="T16" fmla="*/ 151 w 151"/>
                <a:gd name="T17" fmla="*/ 1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22">
                  <a:moveTo>
                    <a:pt x="151" y="112"/>
                  </a:moveTo>
                  <a:cubicBezTo>
                    <a:pt x="151" y="117"/>
                    <a:pt x="147" y="122"/>
                    <a:pt x="141" y="122"/>
                  </a:cubicBezTo>
                  <a:cubicBezTo>
                    <a:pt x="11" y="122"/>
                    <a:pt x="11" y="122"/>
                    <a:pt x="11" y="122"/>
                  </a:cubicBezTo>
                  <a:cubicBezTo>
                    <a:pt x="5" y="122"/>
                    <a:pt x="0" y="117"/>
                    <a:pt x="0" y="112"/>
                  </a:cubicBezTo>
                  <a:cubicBezTo>
                    <a:pt x="0" y="10"/>
                    <a:pt x="0" y="10"/>
                    <a:pt x="0" y="10"/>
                  </a:cubicBezTo>
                  <a:cubicBezTo>
                    <a:pt x="0" y="4"/>
                    <a:pt x="5" y="0"/>
                    <a:pt x="11" y="0"/>
                  </a:cubicBezTo>
                  <a:cubicBezTo>
                    <a:pt x="141" y="0"/>
                    <a:pt x="141" y="0"/>
                    <a:pt x="141" y="0"/>
                  </a:cubicBezTo>
                  <a:cubicBezTo>
                    <a:pt x="147" y="0"/>
                    <a:pt x="151" y="4"/>
                    <a:pt x="151" y="10"/>
                  </a:cubicBezTo>
                  <a:lnTo>
                    <a:pt x="151" y="112"/>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2" name="Freeform 488"/>
            <p:cNvSpPr/>
            <p:nvPr/>
          </p:nvSpPr>
          <p:spPr bwMode="auto">
            <a:xfrm>
              <a:off x="7146926" y="3341688"/>
              <a:ext cx="169863" cy="206375"/>
            </a:xfrm>
            <a:custGeom>
              <a:avLst/>
              <a:gdLst>
                <a:gd name="T0" fmla="*/ 0 w 63"/>
                <a:gd name="T1" fmla="*/ 8 h 76"/>
                <a:gd name="T2" fmla="*/ 12 w 63"/>
                <a:gd name="T3" fmla="*/ 4 h 76"/>
                <a:gd name="T4" fmla="*/ 56 w 63"/>
                <a:gd name="T5" fmla="*/ 31 h 76"/>
                <a:gd name="T6" fmla="*/ 56 w 63"/>
                <a:gd name="T7" fmla="*/ 46 h 76"/>
                <a:gd name="T8" fmla="*/ 12 w 63"/>
                <a:gd name="T9" fmla="*/ 72 h 76"/>
                <a:gd name="T10" fmla="*/ 0 w 63"/>
                <a:gd name="T11" fmla="*/ 68 h 76"/>
                <a:gd name="T12" fmla="*/ 0 w 63"/>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3" h="76">
                  <a:moveTo>
                    <a:pt x="0" y="8"/>
                  </a:moveTo>
                  <a:cubicBezTo>
                    <a:pt x="1" y="2"/>
                    <a:pt x="6" y="0"/>
                    <a:pt x="12" y="4"/>
                  </a:cubicBezTo>
                  <a:cubicBezTo>
                    <a:pt x="56" y="31"/>
                    <a:pt x="56" y="31"/>
                    <a:pt x="56" y="31"/>
                  </a:cubicBezTo>
                  <a:cubicBezTo>
                    <a:pt x="63" y="35"/>
                    <a:pt x="62" y="42"/>
                    <a:pt x="56" y="46"/>
                  </a:cubicBezTo>
                  <a:cubicBezTo>
                    <a:pt x="12" y="72"/>
                    <a:pt x="12" y="72"/>
                    <a:pt x="12" y="72"/>
                  </a:cubicBezTo>
                  <a:cubicBezTo>
                    <a:pt x="5" y="76"/>
                    <a:pt x="0" y="74"/>
                    <a:pt x="0" y="68"/>
                  </a:cubicBezTo>
                  <a:lnTo>
                    <a:pt x="0" y="8"/>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73" name="Freeform 489"/>
            <p:cNvSpPr/>
            <p:nvPr/>
          </p:nvSpPr>
          <p:spPr bwMode="auto">
            <a:xfrm>
              <a:off x="7312026" y="3341688"/>
              <a:ext cx="169863" cy="206375"/>
            </a:xfrm>
            <a:custGeom>
              <a:avLst/>
              <a:gdLst>
                <a:gd name="T0" fmla="*/ 1 w 63"/>
                <a:gd name="T1" fmla="*/ 8 h 76"/>
                <a:gd name="T2" fmla="*/ 13 w 63"/>
                <a:gd name="T3" fmla="*/ 4 h 76"/>
                <a:gd name="T4" fmla="*/ 56 w 63"/>
                <a:gd name="T5" fmla="*/ 31 h 76"/>
                <a:gd name="T6" fmla="*/ 56 w 63"/>
                <a:gd name="T7" fmla="*/ 46 h 76"/>
                <a:gd name="T8" fmla="*/ 12 w 63"/>
                <a:gd name="T9" fmla="*/ 72 h 76"/>
                <a:gd name="T10" fmla="*/ 0 w 63"/>
                <a:gd name="T11" fmla="*/ 68 h 76"/>
                <a:gd name="T12" fmla="*/ 1 w 63"/>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3" h="76">
                  <a:moveTo>
                    <a:pt x="1" y="8"/>
                  </a:moveTo>
                  <a:cubicBezTo>
                    <a:pt x="1" y="2"/>
                    <a:pt x="6" y="0"/>
                    <a:pt x="13" y="4"/>
                  </a:cubicBezTo>
                  <a:cubicBezTo>
                    <a:pt x="56" y="31"/>
                    <a:pt x="56" y="31"/>
                    <a:pt x="56" y="31"/>
                  </a:cubicBezTo>
                  <a:cubicBezTo>
                    <a:pt x="63" y="35"/>
                    <a:pt x="63" y="42"/>
                    <a:pt x="56" y="46"/>
                  </a:cubicBezTo>
                  <a:cubicBezTo>
                    <a:pt x="12" y="72"/>
                    <a:pt x="12" y="72"/>
                    <a:pt x="12" y="72"/>
                  </a:cubicBezTo>
                  <a:cubicBezTo>
                    <a:pt x="5" y="76"/>
                    <a:pt x="0" y="74"/>
                    <a:pt x="0" y="68"/>
                  </a:cubicBezTo>
                  <a:lnTo>
                    <a:pt x="1" y="8"/>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0" name="组合 59"/>
          <p:cNvGrpSpPr/>
          <p:nvPr/>
        </p:nvGrpSpPr>
        <p:grpSpPr>
          <a:xfrm>
            <a:off x="7849107" y="3373188"/>
            <a:ext cx="361053" cy="447482"/>
            <a:chOff x="6429376" y="3190876"/>
            <a:chExt cx="411163" cy="509588"/>
          </a:xfrm>
        </p:grpSpPr>
        <p:sp>
          <p:nvSpPr>
            <p:cNvPr id="262" name="Freeform 490"/>
            <p:cNvSpPr/>
            <p:nvPr/>
          </p:nvSpPr>
          <p:spPr bwMode="auto">
            <a:xfrm>
              <a:off x="6470651" y="3390901"/>
              <a:ext cx="330200" cy="309563"/>
            </a:xfrm>
            <a:custGeom>
              <a:avLst/>
              <a:gdLst>
                <a:gd name="T0" fmla="*/ 122 w 122"/>
                <a:gd name="T1" fmla="*/ 99 h 114"/>
                <a:gd name="T2" fmla="*/ 107 w 122"/>
                <a:gd name="T3" fmla="*/ 114 h 114"/>
                <a:gd name="T4" fmla="*/ 14 w 122"/>
                <a:gd name="T5" fmla="*/ 114 h 114"/>
                <a:gd name="T6" fmla="*/ 0 w 122"/>
                <a:gd name="T7" fmla="*/ 99 h 114"/>
                <a:gd name="T8" fmla="*/ 0 w 122"/>
                <a:gd name="T9" fmla="*/ 0 h 114"/>
                <a:gd name="T10" fmla="*/ 122 w 122"/>
                <a:gd name="T11" fmla="*/ 0 h 114"/>
                <a:gd name="T12" fmla="*/ 122 w 122"/>
                <a:gd name="T13" fmla="*/ 99 h 114"/>
              </a:gdLst>
              <a:ahLst/>
              <a:cxnLst>
                <a:cxn ang="0">
                  <a:pos x="T0" y="T1"/>
                </a:cxn>
                <a:cxn ang="0">
                  <a:pos x="T2" y="T3"/>
                </a:cxn>
                <a:cxn ang="0">
                  <a:pos x="T4" y="T5"/>
                </a:cxn>
                <a:cxn ang="0">
                  <a:pos x="T6" y="T7"/>
                </a:cxn>
                <a:cxn ang="0">
                  <a:pos x="T8" y="T9"/>
                </a:cxn>
                <a:cxn ang="0">
                  <a:pos x="T10" y="T11"/>
                </a:cxn>
                <a:cxn ang="0">
                  <a:pos x="T12" y="T13"/>
                </a:cxn>
              </a:cxnLst>
              <a:rect l="0" t="0" r="r" b="b"/>
              <a:pathLst>
                <a:path w="122" h="114">
                  <a:moveTo>
                    <a:pt x="122" y="99"/>
                  </a:moveTo>
                  <a:cubicBezTo>
                    <a:pt x="122" y="107"/>
                    <a:pt x="115" y="114"/>
                    <a:pt x="107" y="114"/>
                  </a:cubicBezTo>
                  <a:cubicBezTo>
                    <a:pt x="14" y="114"/>
                    <a:pt x="14" y="114"/>
                    <a:pt x="14" y="114"/>
                  </a:cubicBezTo>
                  <a:cubicBezTo>
                    <a:pt x="6" y="114"/>
                    <a:pt x="0" y="107"/>
                    <a:pt x="0" y="99"/>
                  </a:cubicBezTo>
                  <a:cubicBezTo>
                    <a:pt x="0" y="0"/>
                    <a:pt x="0" y="0"/>
                    <a:pt x="0" y="0"/>
                  </a:cubicBezTo>
                  <a:cubicBezTo>
                    <a:pt x="122" y="0"/>
                    <a:pt x="122" y="0"/>
                    <a:pt x="122" y="0"/>
                  </a:cubicBezTo>
                  <a:lnTo>
                    <a:pt x="122" y="9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3" name="Freeform 491"/>
            <p:cNvSpPr>
              <a:spLocks noEditPoints="1"/>
            </p:cNvSpPr>
            <p:nvPr/>
          </p:nvSpPr>
          <p:spPr bwMode="auto">
            <a:xfrm>
              <a:off x="6510338" y="3432176"/>
              <a:ext cx="98425" cy="123825"/>
            </a:xfrm>
            <a:custGeom>
              <a:avLst/>
              <a:gdLst>
                <a:gd name="T0" fmla="*/ 24 w 36"/>
                <a:gd name="T1" fmla="*/ 0 h 46"/>
                <a:gd name="T2" fmla="*/ 19 w 36"/>
                <a:gd name="T3" fmla="*/ 0 h 46"/>
                <a:gd name="T4" fmla="*/ 19 w 36"/>
                <a:gd name="T5" fmla="*/ 22 h 46"/>
                <a:gd name="T6" fmla="*/ 36 w 36"/>
                <a:gd name="T7" fmla="*/ 22 h 46"/>
                <a:gd name="T8" fmla="*/ 36 w 36"/>
                <a:gd name="T9" fmla="*/ 10 h 46"/>
                <a:gd name="T10" fmla="*/ 24 w 36"/>
                <a:gd name="T11" fmla="*/ 0 h 46"/>
                <a:gd name="T12" fmla="*/ 0 w 36"/>
                <a:gd name="T13" fmla="*/ 24 h 46"/>
                <a:gd name="T14" fmla="*/ 0 w 36"/>
                <a:gd name="T15" fmla="*/ 36 h 46"/>
                <a:gd name="T16" fmla="*/ 12 w 36"/>
                <a:gd name="T17" fmla="*/ 46 h 46"/>
                <a:gd name="T18" fmla="*/ 17 w 36"/>
                <a:gd name="T19" fmla="*/ 46 h 46"/>
                <a:gd name="T20" fmla="*/ 17 w 36"/>
                <a:gd name="T21" fmla="*/ 24 h 46"/>
                <a:gd name="T22" fmla="*/ 0 w 36"/>
                <a:gd name="T23" fmla="*/ 24 h 46"/>
                <a:gd name="T24" fmla="*/ 36 w 36"/>
                <a:gd name="T25" fmla="*/ 36 h 46"/>
                <a:gd name="T26" fmla="*/ 36 w 36"/>
                <a:gd name="T27" fmla="*/ 24 h 46"/>
                <a:gd name="T28" fmla="*/ 19 w 36"/>
                <a:gd name="T29" fmla="*/ 24 h 46"/>
                <a:gd name="T30" fmla="*/ 19 w 36"/>
                <a:gd name="T31" fmla="*/ 46 h 46"/>
                <a:gd name="T32" fmla="*/ 24 w 36"/>
                <a:gd name="T33" fmla="*/ 46 h 46"/>
                <a:gd name="T34" fmla="*/ 36 w 36"/>
                <a:gd name="T35" fmla="*/ 36 h 46"/>
                <a:gd name="T36" fmla="*/ 12 w 36"/>
                <a:gd name="T37" fmla="*/ 0 h 46"/>
                <a:gd name="T38" fmla="*/ 0 w 36"/>
                <a:gd name="T39" fmla="*/ 10 h 46"/>
                <a:gd name="T40" fmla="*/ 0 w 36"/>
                <a:gd name="T41" fmla="*/ 22 h 46"/>
                <a:gd name="T42" fmla="*/ 17 w 36"/>
                <a:gd name="T43" fmla="*/ 22 h 46"/>
                <a:gd name="T44" fmla="*/ 17 w 36"/>
                <a:gd name="T45" fmla="*/ 0 h 46"/>
                <a:gd name="T46" fmla="*/ 12 w 36"/>
                <a:gd name="T4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46">
                  <a:moveTo>
                    <a:pt x="24" y="0"/>
                  </a:moveTo>
                  <a:cubicBezTo>
                    <a:pt x="19" y="0"/>
                    <a:pt x="19" y="0"/>
                    <a:pt x="19" y="0"/>
                  </a:cubicBezTo>
                  <a:cubicBezTo>
                    <a:pt x="19" y="22"/>
                    <a:pt x="19" y="22"/>
                    <a:pt x="19" y="22"/>
                  </a:cubicBezTo>
                  <a:cubicBezTo>
                    <a:pt x="36" y="22"/>
                    <a:pt x="36" y="22"/>
                    <a:pt x="36" y="22"/>
                  </a:cubicBezTo>
                  <a:cubicBezTo>
                    <a:pt x="36" y="10"/>
                    <a:pt x="36" y="10"/>
                    <a:pt x="36" y="10"/>
                  </a:cubicBezTo>
                  <a:cubicBezTo>
                    <a:pt x="36" y="4"/>
                    <a:pt x="30" y="0"/>
                    <a:pt x="24" y="0"/>
                  </a:cubicBezTo>
                  <a:close/>
                  <a:moveTo>
                    <a:pt x="0" y="24"/>
                  </a:moveTo>
                  <a:cubicBezTo>
                    <a:pt x="0" y="36"/>
                    <a:pt x="0" y="36"/>
                    <a:pt x="0" y="36"/>
                  </a:cubicBezTo>
                  <a:cubicBezTo>
                    <a:pt x="0" y="42"/>
                    <a:pt x="6" y="46"/>
                    <a:pt x="12" y="46"/>
                  </a:cubicBezTo>
                  <a:cubicBezTo>
                    <a:pt x="17" y="46"/>
                    <a:pt x="17" y="46"/>
                    <a:pt x="17" y="46"/>
                  </a:cubicBezTo>
                  <a:cubicBezTo>
                    <a:pt x="17" y="24"/>
                    <a:pt x="17" y="24"/>
                    <a:pt x="17" y="24"/>
                  </a:cubicBezTo>
                  <a:lnTo>
                    <a:pt x="0" y="24"/>
                  </a:lnTo>
                  <a:close/>
                  <a:moveTo>
                    <a:pt x="36" y="36"/>
                  </a:moveTo>
                  <a:cubicBezTo>
                    <a:pt x="36" y="24"/>
                    <a:pt x="36" y="24"/>
                    <a:pt x="36" y="24"/>
                  </a:cubicBezTo>
                  <a:cubicBezTo>
                    <a:pt x="19" y="24"/>
                    <a:pt x="19" y="24"/>
                    <a:pt x="19" y="24"/>
                  </a:cubicBezTo>
                  <a:cubicBezTo>
                    <a:pt x="19" y="46"/>
                    <a:pt x="19" y="46"/>
                    <a:pt x="19" y="46"/>
                  </a:cubicBezTo>
                  <a:cubicBezTo>
                    <a:pt x="24" y="46"/>
                    <a:pt x="24" y="46"/>
                    <a:pt x="24" y="46"/>
                  </a:cubicBezTo>
                  <a:cubicBezTo>
                    <a:pt x="30" y="46"/>
                    <a:pt x="36" y="42"/>
                    <a:pt x="36" y="36"/>
                  </a:cubicBezTo>
                  <a:close/>
                  <a:moveTo>
                    <a:pt x="12" y="0"/>
                  </a:moveTo>
                  <a:cubicBezTo>
                    <a:pt x="6" y="0"/>
                    <a:pt x="0" y="4"/>
                    <a:pt x="0" y="10"/>
                  </a:cubicBezTo>
                  <a:cubicBezTo>
                    <a:pt x="0" y="22"/>
                    <a:pt x="0" y="22"/>
                    <a:pt x="0" y="22"/>
                  </a:cubicBezTo>
                  <a:cubicBezTo>
                    <a:pt x="17" y="22"/>
                    <a:pt x="17" y="22"/>
                    <a:pt x="17" y="22"/>
                  </a:cubicBezTo>
                  <a:cubicBezTo>
                    <a:pt x="17" y="0"/>
                    <a:pt x="17" y="0"/>
                    <a:pt x="17" y="0"/>
                  </a:cubicBezTo>
                  <a:lnTo>
                    <a:pt x="12"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4" name="Freeform 492"/>
            <p:cNvSpPr>
              <a:spLocks noEditPoints="1"/>
            </p:cNvSpPr>
            <p:nvPr/>
          </p:nvSpPr>
          <p:spPr bwMode="auto">
            <a:xfrm>
              <a:off x="6662738" y="3432176"/>
              <a:ext cx="95250" cy="123825"/>
            </a:xfrm>
            <a:custGeom>
              <a:avLst/>
              <a:gdLst>
                <a:gd name="T0" fmla="*/ 24 w 35"/>
                <a:gd name="T1" fmla="*/ 0 h 46"/>
                <a:gd name="T2" fmla="*/ 19 w 35"/>
                <a:gd name="T3" fmla="*/ 0 h 46"/>
                <a:gd name="T4" fmla="*/ 19 w 35"/>
                <a:gd name="T5" fmla="*/ 22 h 46"/>
                <a:gd name="T6" fmla="*/ 35 w 35"/>
                <a:gd name="T7" fmla="*/ 22 h 46"/>
                <a:gd name="T8" fmla="*/ 35 w 35"/>
                <a:gd name="T9" fmla="*/ 10 h 46"/>
                <a:gd name="T10" fmla="*/ 24 w 35"/>
                <a:gd name="T11" fmla="*/ 0 h 46"/>
                <a:gd name="T12" fmla="*/ 0 w 35"/>
                <a:gd name="T13" fmla="*/ 24 h 46"/>
                <a:gd name="T14" fmla="*/ 0 w 35"/>
                <a:gd name="T15" fmla="*/ 36 h 46"/>
                <a:gd name="T16" fmla="*/ 12 w 35"/>
                <a:gd name="T17" fmla="*/ 46 h 46"/>
                <a:gd name="T18" fmla="*/ 17 w 35"/>
                <a:gd name="T19" fmla="*/ 46 h 46"/>
                <a:gd name="T20" fmla="*/ 17 w 35"/>
                <a:gd name="T21" fmla="*/ 24 h 46"/>
                <a:gd name="T22" fmla="*/ 0 w 35"/>
                <a:gd name="T23" fmla="*/ 24 h 46"/>
                <a:gd name="T24" fmla="*/ 35 w 35"/>
                <a:gd name="T25" fmla="*/ 36 h 46"/>
                <a:gd name="T26" fmla="*/ 35 w 35"/>
                <a:gd name="T27" fmla="*/ 24 h 46"/>
                <a:gd name="T28" fmla="*/ 19 w 35"/>
                <a:gd name="T29" fmla="*/ 24 h 46"/>
                <a:gd name="T30" fmla="*/ 19 w 35"/>
                <a:gd name="T31" fmla="*/ 46 h 46"/>
                <a:gd name="T32" fmla="*/ 24 w 35"/>
                <a:gd name="T33" fmla="*/ 46 h 46"/>
                <a:gd name="T34" fmla="*/ 35 w 35"/>
                <a:gd name="T35" fmla="*/ 36 h 46"/>
                <a:gd name="T36" fmla="*/ 12 w 35"/>
                <a:gd name="T37" fmla="*/ 0 h 46"/>
                <a:gd name="T38" fmla="*/ 0 w 35"/>
                <a:gd name="T39" fmla="*/ 10 h 46"/>
                <a:gd name="T40" fmla="*/ 0 w 35"/>
                <a:gd name="T41" fmla="*/ 22 h 46"/>
                <a:gd name="T42" fmla="*/ 17 w 35"/>
                <a:gd name="T43" fmla="*/ 22 h 46"/>
                <a:gd name="T44" fmla="*/ 17 w 35"/>
                <a:gd name="T45" fmla="*/ 0 h 46"/>
                <a:gd name="T46" fmla="*/ 12 w 35"/>
                <a:gd name="T4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46">
                  <a:moveTo>
                    <a:pt x="24" y="0"/>
                  </a:moveTo>
                  <a:cubicBezTo>
                    <a:pt x="19" y="0"/>
                    <a:pt x="19" y="0"/>
                    <a:pt x="19" y="0"/>
                  </a:cubicBezTo>
                  <a:cubicBezTo>
                    <a:pt x="19" y="22"/>
                    <a:pt x="19" y="22"/>
                    <a:pt x="19" y="22"/>
                  </a:cubicBezTo>
                  <a:cubicBezTo>
                    <a:pt x="35" y="22"/>
                    <a:pt x="35" y="22"/>
                    <a:pt x="35" y="22"/>
                  </a:cubicBezTo>
                  <a:cubicBezTo>
                    <a:pt x="35" y="10"/>
                    <a:pt x="35" y="10"/>
                    <a:pt x="35" y="10"/>
                  </a:cubicBezTo>
                  <a:cubicBezTo>
                    <a:pt x="35" y="4"/>
                    <a:pt x="30" y="0"/>
                    <a:pt x="24" y="0"/>
                  </a:cubicBezTo>
                  <a:close/>
                  <a:moveTo>
                    <a:pt x="0" y="24"/>
                  </a:moveTo>
                  <a:cubicBezTo>
                    <a:pt x="0" y="36"/>
                    <a:pt x="0" y="36"/>
                    <a:pt x="0" y="36"/>
                  </a:cubicBezTo>
                  <a:cubicBezTo>
                    <a:pt x="0" y="42"/>
                    <a:pt x="5" y="46"/>
                    <a:pt x="12" y="46"/>
                  </a:cubicBezTo>
                  <a:cubicBezTo>
                    <a:pt x="17" y="46"/>
                    <a:pt x="17" y="46"/>
                    <a:pt x="17" y="46"/>
                  </a:cubicBezTo>
                  <a:cubicBezTo>
                    <a:pt x="17" y="24"/>
                    <a:pt x="17" y="24"/>
                    <a:pt x="17" y="24"/>
                  </a:cubicBezTo>
                  <a:lnTo>
                    <a:pt x="0" y="24"/>
                  </a:lnTo>
                  <a:close/>
                  <a:moveTo>
                    <a:pt x="35" y="36"/>
                  </a:moveTo>
                  <a:cubicBezTo>
                    <a:pt x="35" y="24"/>
                    <a:pt x="35" y="24"/>
                    <a:pt x="35" y="24"/>
                  </a:cubicBezTo>
                  <a:cubicBezTo>
                    <a:pt x="19" y="24"/>
                    <a:pt x="19" y="24"/>
                    <a:pt x="19" y="24"/>
                  </a:cubicBezTo>
                  <a:cubicBezTo>
                    <a:pt x="19" y="46"/>
                    <a:pt x="19" y="46"/>
                    <a:pt x="19" y="46"/>
                  </a:cubicBezTo>
                  <a:cubicBezTo>
                    <a:pt x="24" y="46"/>
                    <a:pt x="24" y="46"/>
                    <a:pt x="24" y="46"/>
                  </a:cubicBezTo>
                  <a:cubicBezTo>
                    <a:pt x="30" y="46"/>
                    <a:pt x="35" y="42"/>
                    <a:pt x="35" y="36"/>
                  </a:cubicBezTo>
                  <a:close/>
                  <a:moveTo>
                    <a:pt x="12" y="0"/>
                  </a:moveTo>
                  <a:cubicBezTo>
                    <a:pt x="5" y="0"/>
                    <a:pt x="0" y="4"/>
                    <a:pt x="0" y="10"/>
                  </a:cubicBezTo>
                  <a:cubicBezTo>
                    <a:pt x="0" y="22"/>
                    <a:pt x="0" y="22"/>
                    <a:pt x="0" y="22"/>
                  </a:cubicBezTo>
                  <a:cubicBezTo>
                    <a:pt x="17" y="22"/>
                    <a:pt x="17" y="22"/>
                    <a:pt x="17" y="22"/>
                  </a:cubicBezTo>
                  <a:cubicBezTo>
                    <a:pt x="17" y="0"/>
                    <a:pt x="17" y="0"/>
                    <a:pt x="17" y="0"/>
                  </a:cubicBezTo>
                  <a:lnTo>
                    <a:pt x="12"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5" name="Freeform 493"/>
            <p:cNvSpPr/>
            <p:nvPr/>
          </p:nvSpPr>
          <p:spPr bwMode="auto">
            <a:xfrm>
              <a:off x="6570663" y="3559176"/>
              <a:ext cx="130175" cy="141288"/>
            </a:xfrm>
            <a:custGeom>
              <a:avLst/>
              <a:gdLst>
                <a:gd name="T0" fmla="*/ 48 w 48"/>
                <a:gd name="T1" fmla="*/ 25 h 52"/>
                <a:gd name="T2" fmla="*/ 24 w 48"/>
                <a:gd name="T3" fmla="*/ 0 h 52"/>
                <a:gd name="T4" fmla="*/ 0 w 48"/>
                <a:gd name="T5" fmla="*/ 25 h 52"/>
                <a:gd name="T6" fmla="*/ 0 w 48"/>
                <a:gd name="T7" fmla="*/ 52 h 52"/>
                <a:gd name="T8" fmla="*/ 48 w 48"/>
                <a:gd name="T9" fmla="*/ 52 h 52"/>
                <a:gd name="T10" fmla="*/ 48 w 48"/>
                <a:gd name="T11" fmla="*/ 25 h 52"/>
              </a:gdLst>
              <a:ahLst/>
              <a:cxnLst>
                <a:cxn ang="0">
                  <a:pos x="T0" y="T1"/>
                </a:cxn>
                <a:cxn ang="0">
                  <a:pos x="T2" y="T3"/>
                </a:cxn>
                <a:cxn ang="0">
                  <a:pos x="T4" y="T5"/>
                </a:cxn>
                <a:cxn ang="0">
                  <a:pos x="T6" y="T7"/>
                </a:cxn>
                <a:cxn ang="0">
                  <a:pos x="T8" y="T9"/>
                </a:cxn>
                <a:cxn ang="0">
                  <a:pos x="T10" y="T11"/>
                </a:cxn>
              </a:cxnLst>
              <a:rect l="0" t="0" r="r" b="b"/>
              <a:pathLst>
                <a:path w="48" h="52">
                  <a:moveTo>
                    <a:pt x="48" y="25"/>
                  </a:moveTo>
                  <a:cubicBezTo>
                    <a:pt x="48" y="11"/>
                    <a:pt x="37" y="0"/>
                    <a:pt x="24" y="0"/>
                  </a:cubicBezTo>
                  <a:cubicBezTo>
                    <a:pt x="11" y="0"/>
                    <a:pt x="0" y="11"/>
                    <a:pt x="0" y="25"/>
                  </a:cubicBezTo>
                  <a:cubicBezTo>
                    <a:pt x="0" y="52"/>
                    <a:pt x="0" y="52"/>
                    <a:pt x="0" y="52"/>
                  </a:cubicBezTo>
                  <a:cubicBezTo>
                    <a:pt x="48" y="52"/>
                    <a:pt x="48" y="52"/>
                    <a:pt x="48" y="52"/>
                  </a:cubicBezTo>
                  <a:lnTo>
                    <a:pt x="48" y="2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6" name="Oval 494"/>
            <p:cNvSpPr>
              <a:spLocks noChangeArrowheads="1"/>
            </p:cNvSpPr>
            <p:nvPr/>
          </p:nvSpPr>
          <p:spPr bwMode="auto">
            <a:xfrm>
              <a:off x="6597651" y="3629026"/>
              <a:ext cx="15875" cy="190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7" name="Oval 495"/>
            <p:cNvSpPr>
              <a:spLocks noChangeArrowheads="1"/>
            </p:cNvSpPr>
            <p:nvPr/>
          </p:nvSpPr>
          <p:spPr bwMode="auto">
            <a:xfrm>
              <a:off x="6656388" y="3629026"/>
              <a:ext cx="17463" cy="1905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8" name="Freeform 496"/>
            <p:cNvSpPr/>
            <p:nvPr/>
          </p:nvSpPr>
          <p:spPr bwMode="auto">
            <a:xfrm>
              <a:off x="6632576" y="3559176"/>
              <a:ext cx="4763" cy="141288"/>
            </a:xfrm>
            <a:custGeom>
              <a:avLst/>
              <a:gdLst>
                <a:gd name="T0" fmla="*/ 0 w 2"/>
                <a:gd name="T1" fmla="*/ 0 h 52"/>
                <a:gd name="T2" fmla="*/ 0 w 2"/>
                <a:gd name="T3" fmla="*/ 52 h 52"/>
                <a:gd name="T4" fmla="*/ 2 w 2"/>
                <a:gd name="T5" fmla="*/ 52 h 52"/>
                <a:gd name="T6" fmla="*/ 2 w 2"/>
                <a:gd name="T7" fmla="*/ 0 h 52"/>
                <a:gd name="T8" fmla="*/ 1 w 2"/>
                <a:gd name="T9" fmla="*/ 0 h 52"/>
                <a:gd name="T10" fmla="*/ 0 w 2"/>
                <a:gd name="T11" fmla="*/ 0 h 52"/>
              </a:gdLst>
              <a:ahLst/>
              <a:cxnLst>
                <a:cxn ang="0">
                  <a:pos x="T0" y="T1"/>
                </a:cxn>
                <a:cxn ang="0">
                  <a:pos x="T2" y="T3"/>
                </a:cxn>
                <a:cxn ang="0">
                  <a:pos x="T4" y="T5"/>
                </a:cxn>
                <a:cxn ang="0">
                  <a:pos x="T6" y="T7"/>
                </a:cxn>
                <a:cxn ang="0">
                  <a:pos x="T8" y="T9"/>
                </a:cxn>
                <a:cxn ang="0">
                  <a:pos x="T10" y="T11"/>
                </a:cxn>
              </a:cxnLst>
              <a:rect l="0" t="0" r="r" b="b"/>
              <a:pathLst>
                <a:path w="2" h="52">
                  <a:moveTo>
                    <a:pt x="0" y="0"/>
                  </a:moveTo>
                  <a:cubicBezTo>
                    <a:pt x="0" y="52"/>
                    <a:pt x="0" y="52"/>
                    <a:pt x="0" y="52"/>
                  </a:cubicBezTo>
                  <a:cubicBezTo>
                    <a:pt x="2" y="52"/>
                    <a:pt x="2" y="52"/>
                    <a:pt x="2" y="52"/>
                  </a:cubicBezTo>
                  <a:cubicBezTo>
                    <a:pt x="2" y="0"/>
                    <a:pt x="2" y="0"/>
                    <a:pt x="2" y="0"/>
                  </a:cubicBezTo>
                  <a:cubicBezTo>
                    <a:pt x="1" y="0"/>
                    <a:pt x="1" y="0"/>
                    <a:pt x="1" y="0"/>
                  </a:cubicBezTo>
                  <a:cubicBezTo>
                    <a:pt x="1" y="0"/>
                    <a:pt x="0" y="0"/>
                    <a:pt x="0" y="0"/>
                  </a:cubicBezTo>
                  <a:close/>
                </a:path>
              </a:pathLst>
            </a:custGeom>
            <a:solidFill>
              <a:srgbClr val="FEEEC4"/>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9" name="Freeform 497"/>
            <p:cNvSpPr/>
            <p:nvPr/>
          </p:nvSpPr>
          <p:spPr bwMode="auto">
            <a:xfrm>
              <a:off x="6429376" y="3190876"/>
              <a:ext cx="411163" cy="222250"/>
            </a:xfrm>
            <a:custGeom>
              <a:avLst/>
              <a:gdLst>
                <a:gd name="T0" fmla="*/ 146 w 152"/>
                <a:gd name="T1" fmla="*/ 82 h 82"/>
                <a:gd name="T2" fmla="*/ 151 w 152"/>
                <a:gd name="T3" fmla="*/ 78 h 82"/>
                <a:gd name="T4" fmla="*/ 150 w 152"/>
                <a:gd name="T5" fmla="*/ 71 h 82"/>
                <a:gd name="T6" fmla="*/ 86 w 152"/>
                <a:gd name="T7" fmla="*/ 5 h 82"/>
                <a:gd name="T8" fmla="*/ 76 w 152"/>
                <a:gd name="T9" fmla="*/ 0 h 82"/>
                <a:gd name="T10" fmla="*/ 66 w 152"/>
                <a:gd name="T11" fmla="*/ 5 h 82"/>
                <a:gd name="T12" fmla="*/ 2 w 152"/>
                <a:gd name="T13" fmla="*/ 71 h 82"/>
                <a:gd name="T14" fmla="*/ 1 w 152"/>
                <a:gd name="T15" fmla="*/ 78 h 82"/>
                <a:gd name="T16" fmla="*/ 6 w 152"/>
                <a:gd name="T17" fmla="*/ 82 h 82"/>
                <a:gd name="T18" fmla="*/ 146 w 15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82">
                  <a:moveTo>
                    <a:pt x="146" y="82"/>
                  </a:moveTo>
                  <a:cubicBezTo>
                    <a:pt x="148" y="82"/>
                    <a:pt x="150" y="80"/>
                    <a:pt x="151" y="78"/>
                  </a:cubicBezTo>
                  <a:cubicBezTo>
                    <a:pt x="152" y="76"/>
                    <a:pt x="152" y="73"/>
                    <a:pt x="150" y="71"/>
                  </a:cubicBezTo>
                  <a:cubicBezTo>
                    <a:pt x="86" y="5"/>
                    <a:pt x="86" y="5"/>
                    <a:pt x="86" y="5"/>
                  </a:cubicBezTo>
                  <a:cubicBezTo>
                    <a:pt x="83" y="2"/>
                    <a:pt x="80" y="0"/>
                    <a:pt x="76" y="0"/>
                  </a:cubicBezTo>
                  <a:cubicBezTo>
                    <a:pt x="72" y="0"/>
                    <a:pt x="68" y="2"/>
                    <a:pt x="66" y="5"/>
                  </a:cubicBezTo>
                  <a:cubicBezTo>
                    <a:pt x="2" y="71"/>
                    <a:pt x="2" y="71"/>
                    <a:pt x="2" y="71"/>
                  </a:cubicBezTo>
                  <a:cubicBezTo>
                    <a:pt x="0" y="73"/>
                    <a:pt x="0" y="76"/>
                    <a:pt x="1" y="78"/>
                  </a:cubicBezTo>
                  <a:cubicBezTo>
                    <a:pt x="2" y="80"/>
                    <a:pt x="4" y="82"/>
                    <a:pt x="6" y="82"/>
                  </a:cubicBezTo>
                  <a:lnTo>
                    <a:pt x="146" y="8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1" name="组合 60"/>
          <p:cNvGrpSpPr/>
          <p:nvPr/>
        </p:nvGrpSpPr>
        <p:grpSpPr>
          <a:xfrm>
            <a:off x="7053627" y="3370399"/>
            <a:ext cx="450270" cy="451664"/>
            <a:chOff x="5702301" y="3187701"/>
            <a:chExt cx="512763" cy="514350"/>
          </a:xfrm>
        </p:grpSpPr>
        <p:sp>
          <p:nvSpPr>
            <p:cNvPr id="251" name="Freeform 498"/>
            <p:cNvSpPr/>
            <p:nvPr/>
          </p:nvSpPr>
          <p:spPr bwMode="auto">
            <a:xfrm>
              <a:off x="5702301" y="3187701"/>
              <a:ext cx="512763" cy="514350"/>
            </a:xfrm>
            <a:custGeom>
              <a:avLst/>
              <a:gdLst>
                <a:gd name="T0" fmla="*/ 77 w 190"/>
                <a:gd name="T1" fmla="*/ 185 h 190"/>
                <a:gd name="T2" fmla="*/ 58 w 190"/>
                <a:gd name="T3" fmla="*/ 185 h 190"/>
                <a:gd name="T4" fmla="*/ 5 w 190"/>
                <a:gd name="T5" fmla="*/ 132 h 190"/>
                <a:gd name="T6" fmla="*/ 5 w 190"/>
                <a:gd name="T7" fmla="*/ 113 h 190"/>
                <a:gd name="T8" fmla="*/ 113 w 190"/>
                <a:gd name="T9" fmla="*/ 5 h 190"/>
                <a:gd name="T10" fmla="*/ 132 w 190"/>
                <a:gd name="T11" fmla="*/ 5 h 190"/>
                <a:gd name="T12" fmla="*/ 185 w 190"/>
                <a:gd name="T13" fmla="*/ 58 h 190"/>
                <a:gd name="T14" fmla="*/ 185 w 190"/>
                <a:gd name="T15" fmla="*/ 77 h 190"/>
                <a:gd name="T16" fmla="*/ 77 w 190"/>
                <a:gd name="T17" fmla="*/ 1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90">
                  <a:moveTo>
                    <a:pt x="77" y="185"/>
                  </a:moveTo>
                  <a:cubicBezTo>
                    <a:pt x="72" y="190"/>
                    <a:pt x="63" y="190"/>
                    <a:pt x="58" y="185"/>
                  </a:cubicBezTo>
                  <a:cubicBezTo>
                    <a:pt x="5" y="132"/>
                    <a:pt x="5" y="132"/>
                    <a:pt x="5" y="132"/>
                  </a:cubicBezTo>
                  <a:cubicBezTo>
                    <a:pt x="0" y="127"/>
                    <a:pt x="0" y="118"/>
                    <a:pt x="5" y="113"/>
                  </a:cubicBezTo>
                  <a:cubicBezTo>
                    <a:pt x="113" y="5"/>
                    <a:pt x="113" y="5"/>
                    <a:pt x="113" y="5"/>
                  </a:cubicBezTo>
                  <a:cubicBezTo>
                    <a:pt x="118" y="0"/>
                    <a:pt x="127" y="0"/>
                    <a:pt x="132" y="5"/>
                  </a:cubicBezTo>
                  <a:cubicBezTo>
                    <a:pt x="185" y="58"/>
                    <a:pt x="185" y="58"/>
                    <a:pt x="185" y="58"/>
                  </a:cubicBezTo>
                  <a:cubicBezTo>
                    <a:pt x="190" y="63"/>
                    <a:pt x="190" y="72"/>
                    <a:pt x="185" y="77"/>
                  </a:cubicBezTo>
                  <a:lnTo>
                    <a:pt x="77" y="18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2" name="Freeform 499"/>
            <p:cNvSpPr/>
            <p:nvPr/>
          </p:nvSpPr>
          <p:spPr bwMode="auto">
            <a:xfrm>
              <a:off x="6161088" y="3360738"/>
              <a:ext cx="22225" cy="22225"/>
            </a:xfrm>
            <a:custGeom>
              <a:avLst/>
              <a:gdLst>
                <a:gd name="T0" fmla="*/ 7 w 8"/>
                <a:gd name="T1" fmla="*/ 6 h 8"/>
                <a:gd name="T2" fmla="*/ 2 w 8"/>
                <a:gd name="T3" fmla="*/ 6 h 8"/>
                <a:gd name="T4" fmla="*/ 2 w 8"/>
                <a:gd name="T5" fmla="*/ 1 h 8"/>
                <a:gd name="T6" fmla="*/ 7 w 8"/>
                <a:gd name="T7" fmla="*/ 1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5" y="8"/>
                    <a:pt x="3" y="8"/>
                    <a:pt x="2" y="6"/>
                  </a:cubicBezTo>
                  <a:cubicBezTo>
                    <a:pt x="0" y="5"/>
                    <a:pt x="0" y="3"/>
                    <a:pt x="2" y="1"/>
                  </a:cubicBezTo>
                  <a:cubicBezTo>
                    <a:pt x="3" y="0"/>
                    <a:pt x="5" y="0"/>
                    <a:pt x="7" y="1"/>
                  </a:cubicBezTo>
                  <a:cubicBezTo>
                    <a:pt x="8" y="3"/>
                    <a:pt x="8" y="5"/>
                    <a:pt x="7" y="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3" name="Freeform 500"/>
            <p:cNvSpPr/>
            <p:nvPr/>
          </p:nvSpPr>
          <p:spPr bwMode="auto">
            <a:xfrm>
              <a:off x="6021388" y="3221038"/>
              <a:ext cx="20638" cy="17463"/>
            </a:xfrm>
            <a:custGeom>
              <a:avLst/>
              <a:gdLst>
                <a:gd name="T0" fmla="*/ 6 w 8"/>
                <a:gd name="T1" fmla="*/ 6 h 7"/>
                <a:gd name="T2" fmla="*/ 2 w 8"/>
                <a:gd name="T3" fmla="*/ 6 h 7"/>
                <a:gd name="T4" fmla="*/ 2 w 8"/>
                <a:gd name="T5" fmla="*/ 1 h 7"/>
                <a:gd name="T6" fmla="*/ 6 w 8"/>
                <a:gd name="T7" fmla="*/ 1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5" y="7"/>
                    <a:pt x="3" y="7"/>
                    <a:pt x="2" y="6"/>
                  </a:cubicBezTo>
                  <a:cubicBezTo>
                    <a:pt x="0" y="5"/>
                    <a:pt x="0" y="2"/>
                    <a:pt x="2" y="1"/>
                  </a:cubicBezTo>
                  <a:cubicBezTo>
                    <a:pt x="3" y="0"/>
                    <a:pt x="5" y="0"/>
                    <a:pt x="6" y="1"/>
                  </a:cubicBezTo>
                  <a:cubicBezTo>
                    <a:pt x="8" y="2"/>
                    <a:pt x="8" y="5"/>
                    <a:pt x="6" y="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4" name="Freeform 501"/>
            <p:cNvSpPr/>
            <p:nvPr/>
          </p:nvSpPr>
          <p:spPr bwMode="auto">
            <a:xfrm>
              <a:off x="5875338" y="3648076"/>
              <a:ext cx="19050" cy="22225"/>
            </a:xfrm>
            <a:custGeom>
              <a:avLst/>
              <a:gdLst>
                <a:gd name="T0" fmla="*/ 6 w 7"/>
                <a:gd name="T1" fmla="*/ 7 h 8"/>
                <a:gd name="T2" fmla="*/ 1 w 7"/>
                <a:gd name="T3" fmla="*/ 7 h 8"/>
                <a:gd name="T4" fmla="*/ 1 w 7"/>
                <a:gd name="T5" fmla="*/ 2 h 8"/>
                <a:gd name="T6" fmla="*/ 6 w 7"/>
                <a:gd name="T7" fmla="*/ 2 h 8"/>
                <a:gd name="T8" fmla="*/ 6 w 7"/>
                <a:gd name="T9" fmla="*/ 7 h 8"/>
              </a:gdLst>
              <a:ahLst/>
              <a:cxnLst>
                <a:cxn ang="0">
                  <a:pos x="T0" y="T1"/>
                </a:cxn>
                <a:cxn ang="0">
                  <a:pos x="T2" y="T3"/>
                </a:cxn>
                <a:cxn ang="0">
                  <a:pos x="T4" y="T5"/>
                </a:cxn>
                <a:cxn ang="0">
                  <a:pos x="T6" y="T7"/>
                </a:cxn>
                <a:cxn ang="0">
                  <a:pos x="T8" y="T9"/>
                </a:cxn>
              </a:cxnLst>
              <a:rect l="0" t="0" r="r" b="b"/>
              <a:pathLst>
                <a:path w="7" h="8">
                  <a:moveTo>
                    <a:pt x="6" y="7"/>
                  </a:moveTo>
                  <a:cubicBezTo>
                    <a:pt x="5" y="8"/>
                    <a:pt x="3" y="8"/>
                    <a:pt x="1" y="7"/>
                  </a:cubicBezTo>
                  <a:cubicBezTo>
                    <a:pt x="0" y="5"/>
                    <a:pt x="0" y="3"/>
                    <a:pt x="1" y="2"/>
                  </a:cubicBezTo>
                  <a:cubicBezTo>
                    <a:pt x="3" y="0"/>
                    <a:pt x="5" y="0"/>
                    <a:pt x="6" y="2"/>
                  </a:cubicBezTo>
                  <a:cubicBezTo>
                    <a:pt x="7" y="3"/>
                    <a:pt x="7" y="5"/>
                    <a:pt x="6" y="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5" name="Freeform 502"/>
            <p:cNvSpPr/>
            <p:nvPr/>
          </p:nvSpPr>
          <p:spPr bwMode="auto">
            <a:xfrm>
              <a:off x="5734051" y="3506788"/>
              <a:ext cx="19050" cy="22225"/>
            </a:xfrm>
            <a:custGeom>
              <a:avLst/>
              <a:gdLst>
                <a:gd name="T0" fmla="*/ 6 w 7"/>
                <a:gd name="T1" fmla="*/ 7 h 8"/>
                <a:gd name="T2" fmla="*/ 1 w 7"/>
                <a:gd name="T3" fmla="*/ 7 h 8"/>
                <a:gd name="T4" fmla="*/ 1 w 7"/>
                <a:gd name="T5" fmla="*/ 2 h 8"/>
                <a:gd name="T6" fmla="*/ 6 w 7"/>
                <a:gd name="T7" fmla="*/ 2 h 8"/>
                <a:gd name="T8" fmla="*/ 6 w 7"/>
                <a:gd name="T9" fmla="*/ 7 h 8"/>
              </a:gdLst>
              <a:ahLst/>
              <a:cxnLst>
                <a:cxn ang="0">
                  <a:pos x="T0" y="T1"/>
                </a:cxn>
                <a:cxn ang="0">
                  <a:pos x="T2" y="T3"/>
                </a:cxn>
                <a:cxn ang="0">
                  <a:pos x="T4" y="T5"/>
                </a:cxn>
                <a:cxn ang="0">
                  <a:pos x="T6" y="T7"/>
                </a:cxn>
                <a:cxn ang="0">
                  <a:pos x="T8" y="T9"/>
                </a:cxn>
              </a:cxnLst>
              <a:rect l="0" t="0" r="r" b="b"/>
              <a:pathLst>
                <a:path w="7" h="8">
                  <a:moveTo>
                    <a:pt x="6" y="7"/>
                  </a:moveTo>
                  <a:cubicBezTo>
                    <a:pt x="5" y="8"/>
                    <a:pt x="2" y="8"/>
                    <a:pt x="1" y="7"/>
                  </a:cubicBezTo>
                  <a:cubicBezTo>
                    <a:pt x="0" y="5"/>
                    <a:pt x="0" y="3"/>
                    <a:pt x="1" y="2"/>
                  </a:cubicBezTo>
                  <a:cubicBezTo>
                    <a:pt x="2" y="0"/>
                    <a:pt x="5" y="0"/>
                    <a:pt x="6" y="2"/>
                  </a:cubicBezTo>
                  <a:cubicBezTo>
                    <a:pt x="7" y="3"/>
                    <a:pt x="7" y="5"/>
                    <a:pt x="6" y="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6" name="Freeform 503"/>
            <p:cNvSpPr/>
            <p:nvPr/>
          </p:nvSpPr>
          <p:spPr bwMode="auto">
            <a:xfrm>
              <a:off x="6045201" y="3244851"/>
              <a:ext cx="115888" cy="115888"/>
            </a:xfrm>
            <a:custGeom>
              <a:avLst/>
              <a:gdLst>
                <a:gd name="T0" fmla="*/ 72 w 73"/>
                <a:gd name="T1" fmla="*/ 73 h 73"/>
                <a:gd name="T2" fmla="*/ 0 w 73"/>
                <a:gd name="T3" fmla="*/ 2 h 73"/>
                <a:gd name="T4" fmla="*/ 2 w 73"/>
                <a:gd name="T5" fmla="*/ 0 h 73"/>
                <a:gd name="T6" fmla="*/ 73 w 73"/>
                <a:gd name="T7" fmla="*/ 70 h 73"/>
                <a:gd name="T8" fmla="*/ 72 w 73"/>
                <a:gd name="T9" fmla="*/ 73 h 73"/>
              </a:gdLst>
              <a:ahLst/>
              <a:cxnLst>
                <a:cxn ang="0">
                  <a:pos x="T0" y="T1"/>
                </a:cxn>
                <a:cxn ang="0">
                  <a:pos x="T2" y="T3"/>
                </a:cxn>
                <a:cxn ang="0">
                  <a:pos x="T4" y="T5"/>
                </a:cxn>
                <a:cxn ang="0">
                  <a:pos x="T6" y="T7"/>
                </a:cxn>
                <a:cxn ang="0">
                  <a:pos x="T8" y="T9"/>
                </a:cxn>
              </a:cxnLst>
              <a:rect l="0" t="0" r="r" b="b"/>
              <a:pathLst>
                <a:path w="73" h="73">
                  <a:moveTo>
                    <a:pt x="72" y="73"/>
                  </a:moveTo>
                  <a:lnTo>
                    <a:pt x="0" y="2"/>
                  </a:lnTo>
                  <a:lnTo>
                    <a:pt x="2" y="0"/>
                  </a:lnTo>
                  <a:lnTo>
                    <a:pt x="73" y="70"/>
                  </a:lnTo>
                  <a:lnTo>
                    <a:pt x="72" y="7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7" name="Freeform 504"/>
            <p:cNvSpPr/>
            <p:nvPr/>
          </p:nvSpPr>
          <p:spPr bwMode="auto">
            <a:xfrm>
              <a:off x="5845176" y="3349626"/>
              <a:ext cx="203200" cy="203200"/>
            </a:xfrm>
            <a:custGeom>
              <a:avLst/>
              <a:gdLst>
                <a:gd name="T0" fmla="*/ 67 w 75"/>
                <a:gd name="T1" fmla="*/ 67 h 75"/>
                <a:gd name="T2" fmla="*/ 37 w 75"/>
                <a:gd name="T3" fmla="*/ 67 h 75"/>
                <a:gd name="T4" fmla="*/ 9 w 75"/>
                <a:gd name="T5" fmla="*/ 38 h 75"/>
                <a:gd name="T6" fmla="*/ 9 w 75"/>
                <a:gd name="T7" fmla="*/ 8 h 75"/>
                <a:gd name="T8" fmla="*/ 9 w 75"/>
                <a:gd name="T9" fmla="*/ 8 h 75"/>
                <a:gd name="T10" fmla="*/ 39 w 75"/>
                <a:gd name="T11" fmla="*/ 8 h 75"/>
                <a:gd name="T12" fmla="*/ 67 w 75"/>
                <a:gd name="T13" fmla="*/ 37 h 75"/>
                <a:gd name="T14" fmla="*/ 67 w 75"/>
                <a:gd name="T15" fmla="*/ 6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75">
                  <a:moveTo>
                    <a:pt x="67" y="67"/>
                  </a:moveTo>
                  <a:cubicBezTo>
                    <a:pt x="59" y="75"/>
                    <a:pt x="45" y="75"/>
                    <a:pt x="37" y="67"/>
                  </a:cubicBezTo>
                  <a:cubicBezTo>
                    <a:pt x="9" y="38"/>
                    <a:pt x="9" y="38"/>
                    <a:pt x="9" y="38"/>
                  </a:cubicBezTo>
                  <a:cubicBezTo>
                    <a:pt x="0" y="30"/>
                    <a:pt x="0" y="17"/>
                    <a:pt x="9" y="8"/>
                  </a:cubicBezTo>
                  <a:cubicBezTo>
                    <a:pt x="9" y="8"/>
                    <a:pt x="9" y="8"/>
                    <a:pt x="9" y="8"/>
                  </a:cubicBezTo>
                  <a:cubicBezTo>
                    <a:pt x="17" y="0"/>
                    <a:pt x="30" y="0"/>
                    <a:pt x="39" y="8"/>
                  </a:cubicBezTo>
                  <a:cubicBezTo>
                    <a:pt x="67" y="37"/>
                    <a:pt x="67" y="37"/>
                    <a:pt x="67" y="37"/>
                  </a:cubicBezTo>
                  <a:cubicBezTo>
                    <a:pt x="75" y="45"/>
                    <a:pt x="75" y="58"/>
                    <a:pt x="67" y="67"/>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8" name="Freeform 505"/>
            <p:cNvSpPr/>
            <p:nvPr/>
          </p:nvSpPr>
          <p:spPr bwMode="auto">
            <a:xfrm>
              <a:off x="5757863" y="3532188"/>
              <a:ext cx="114300" cy="115888"/>
            </a:xfrm>
            <a:custGeom>
              <a:avLst/>
              <a:gdLst>
                <a:gd name="T0" fmla="*/ 70 w 72"/>
                <a:gd name="T1" fmla="*/ 73 h 73"/>
                <a:gd name="T2" fmla="*/ 0 w 72"/>
                <a:gd name="T3" fmla="*/ 2 h 73"/>
                <a:gd name="T4" fmla="*/ 2 w 72"/>
                <a:gd name="T5" fmla="*/ 0 h 73"/>
                <a:gd name="T6" fmla="*/ 72 w 72"/>
                <a:gd name="T7" fmla="*/ 72 h 73"/>
                <a:gd name="T8" fmla="*/ 70 w 72"/>
                <a:gd name="T9" fmla="*/ 73 h 73"/>
              </a:gdLst>
              <a:ahLst/>
              <a:cxnLst>
                <a:cxn ang="0">
                  <a:pos x="T0" y="T1"/>
                </a:cxn>
                <a:cxn ang="0">
                  <a:pos x="T2" y="T3"/>
                </a:cxn>
                <a:cxn ang="0">
                  <a:pos x="T4" y="T5"/>
                </a:cxn>
                <a:cxn ang="0">
                  <a:pos x="T6" y="T7"/>
                </a:cxn>
                <a:cxn ang="0">
                  <a:pos x="T8" y="T9"/>
                </a:cxn>
              </a:cxnLst>
              <a:rect l="0" t="0" r="r" b="b"/>
              <a:pathLst>
                <a:path w="72" h="73">
                  <a:moveTo>
                    <a:pt x="70" y="73"/>
                  </a:moveTo>
                  <a:lnTo>
                    <a:pt x="0" y="2"/>
                  </a:lnTo>
                  <a:lnTo>
                    <a:pt x="2" y="0"/>
                  </a:lnTo>
                  <a:lnTo>
                    <a:pt x="72" y="72"/>
                  </a:lnTo>
                  <a:lnTo>
                    <a:pt x="70" y="7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9" name="Freeform 506"/>
            <p:cNvSpPr/>
            <p:nvPr/>
          </p:nvSpPr>
          <p:spPr bwMode="auto">
            <a:xfrm>
              <a:off x="5872163" y="3375026"/>
              <a:ext cx="68263" cy="61913"/>
            </a:xfrm>
            <a:custGeom>
              <a:avLst/>
              <a:gdLst>
                <a:gd name="T0" fmla="*/ 24 w 25"/>
                <a:gd name="T1" fmla="*/ 7 h 23"/>
                <a:gd name="T2" fmla="*/ 25 w 25"/>
                <a:gd name="T3" fmla="*/ 12 h 23"/>
                <a:gd name="T4" fmla="*/ 20 w 25"/>
                <a:gd name="T5" fmla="*/ 12 h 23"/>
                <a:gd name="T6" fmla="*/ 18 w 25"/>
                <a:gd name="T7" fmla="*/ 7 h 23"/>
                <a:gd name="T8" fmla="*/ 15 w 25"/>
                <a:gd name="T9" fmla="*/ 5 h 23"/>
                <a:gd name="T10" fmla="*/ 13 w 25"/>
                <a:gd name="T11" fmla="*/ 7 h 23"/>
                <a:gd name="T12" fmla="*/ 15 w 25"/>
                <a:gd name="T13" fmla="*/ 11 h 23"/>
                <a:gd name="T14" fmla="*/ 17 w 25"/>
                <a:gd name="T15" fmla="*/ 16 h 23"/>
                <a:gd name="T16" fmla="*/ 15 w 25"/>
                <a:gd name="T17" fmla="*/ 21 h 23"/>
                <a:gd name="T18" fmla="*/ 10 w 25"/>
                <a:gd name="T19" fmla="*/ 23 h 23"/>
                <a:gd name="T20" fmla="*/ 4 w 25"/>
                <a:gd name="T21" fmla="*/ 20 h 23"/>
                <a:gd name="T22" fmla="*/ 1 w 25"/>
                <a:gd name="T23" fmla="*/ 16 h 23"/>
                <a:gd name="T24" fmla="*/ 0 w 25"/>
                <a:gd name="T25" fmla="*/ 11 h 23"/>
                <a:gd name="T26" fmla="*/ 5 w 25"/>
                <a:gd name="T27" fmla="*/ 11 h 23"/>
                <a:gd name="T28" fmla="*/ 7 w 25"/>
                <a:gd name="T29" fmla="*/ 16 h 23"/>
                <a:gd name="T30" fmla="*/ 10 w 25"/>
                <a:gd name="T31" fmla="*/ 18 h 23"/>
                <a:gd name="T32" fmla="*/ 12 w 25"/>
                <a:gd name="T33" fmla="*/ 16 h 23"/>
                <a:gd name="T34" fmla="*/ 11 w 25"/>
                <a:gd name="T35" fmla="*/ 12 h 23"/>
                <a:gd name="T36" fmla="*/ 8 w 25"/>
                <a:gd name="T37" fmla="*/ 8 h 23"/>
                <a:gd name="T38" fmla="*/ 10 w 25"/>
                <a:gd name="T39" fmla="*/ 2 h 23"/>
                <a:gd name="T40" fmla="*/ 16 w 25"/>
                <a:gd name="T41" fmla="*/ 1 h 23"/>
                <a:gd name="T42" fmla="*/ 21 w 25"/>
                <a:gd name="T43" fmla="*/ 3 h 23"/>
                <a:gd name="T44" fmla="*/ 24 w 25"/>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3">
                  <a:moveTo>
                    <a:pt x="24" y="7"/>
                  </a:moveTo>
                  <a:cubicBezTo>
                    <a:pt x="24" y="9"/>
                    <a:pt x="25" y="10"/>
                    <a:pt x="25" y="12"/>
                  </a:cubicBezTo>
                  <a:cubicBezTo>
                    <a:pt x="20" y="12"/>
                    <a:pt x="20" y="12"/>
                    <a:pt x="20" y="12"/>
                  </a:cubicBezTo>
                  <a:cubicBezTo>
                    <a:pt x="20" y="10"/>
                    <a:pt x="20" y="8"/>
                    <a:pt x="18" y="7"/>
                  </a:cubicBezTo>
                  <a:cubicBezTo>
                    <a:pt x="17" y="6"/>
                    <a:pt x="16" y="5"/>
                    <a:pt x="15" y="5"/>
                  </a:cubicBezTo>
                  <a:cubicBezTo>
                    <a:pt x="14" y="6"/>
                    <a:pt x="13" y="6"/>
                    <a:pt x="13" y="7"/>
                  </a:cubicBezTo>
                  <a:cubicBezTo>
                    <a:pt x="13" y="8"/>
                    <a:pt x="14" y="9"/>
                    <a:pt x="15" y="11"/>
                  </a:cubicBezTo>
                  <a:cubicBezTo>
                    <a:pt x="16" y="12"/>
                    <a:pt x="17" y="14"/>
                    <a:pt x="17" y="16"/>
                  </a:cubicBezTo>
                  <a:cubicBezTo>
                    <a:pt x="18" y="18"/>
                    <a:pt x="17" y="20"/>
                    <a:pt x="15" y="21"/>
                  </a:cubicBezTo>
                  <a:cubicBezTo>
                    <a:pt x="14" y="23"/>
                    <a:pt x="12" y="23"/>
                    <a:pt x="10" y="23"/>
                  </a:cubicBezTo>
                  <a:cubicBezTo>
                    <a:pt x="8" y="23"/>
                    <a:pt x="6" y="22"/>
                    <a:pt x="4" y="20"/>
                  </a:cubicBezTo>
                  <a:cubicBezTo>
                    <a:pt x="3" y="19"/>
                    <a:pt x="2" y="17"/>
                    <a:pt x="1" y="16"/>
                  </a:cubicBezTo>
                  <a:cubicBezTo>
                    <a:pt x="0" y="14"/>
                    <a:pt x="0" y="13"/>
                    <a:pt x="0" y="11"/>
                  </a:cubicBezTo>
                  <a:cubicBezTo>
                    <a:pt x="5" y="11"/>
                    <a:pt x="5" y="11"/>
                    <a:pt x="5" y="11"/>
                  </a:cubicBezTo>
                  <a:cubicBezTo>
                    <a:pt x="4" y="13"/>
                    <a:pt x="5" y="15"/>
                    <a:pt x="7" y="16"/>
                  </a:cubicBezTo>
                  <a:cubicBezTo>
                    <a:pt x="8" y="18"/>
                    <a:pt x="9" y="19"/>
                    <a:pt x="10" y="18"/>
                  </a:cubicBezTo>
                  <a:cubicBezTo>
                    <a:pt x="11" y="18"/>
                    <a:pt x="12" y="17"/>
                    <a:pt x="12" y="16"/>
                  </a:cubicBezTo>
                  <a:cubicBezTo>
                    <a:pt x="13" y="15"/>
                    <a:pt x="12" y="14"/>
                    <a:pt x="11" y="12"/>
                  </a:cubicBezTo>
                  <a:cubicBezTo>
                    <a:pt x="10" y="11"/>
                    <a:pt x="9" y="9"/>
                    <a:pt x="8" y="8"/>
                  </a:cubicBezTo>
                  <a:cubicBezTo>
                    <a:pt x="8" y="6"/>
                    <a:pt x="8" y="4"/>
                    <a:pt x="10" y="2"/>
                  </a:cubicBezTo>
                  <a:cubicBezTo>
                    <a:pt x="12" y="1"/>
                    <a:pt x="13" y="0"/>
                    <a:pt x="16" y="1"/>
                  </a:cubicBezTo>
                  <a:cubicBezTo>
                    <a:pt x="18" y="1"/>
                    <a:pt x="19" y="2"/>
                    <a:pt x="21" y="3"/>
                  </a:cubicBezTo>
                  <a:cubicBezTo>
                    <a:pt x="22" y="5"/>
                    <a:pt x="23" y="6"/>
                    <a:pt x="24" y="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0" name="Freeform 507"/>
            <p:cNvSpPr/>
            <p:nvPr/>
          </p:nvSpPr>
          <p:spPr bwMode="auto">
            <a:xfrm>
              <a:off x="5913438" y="3414713"/>
              <a:ext cx="63500" cy="63500"/>
            </a:xfrm>
            <a:custGeom>
              <a:avLst/>
              <a:gdLst>
                <a:gd name="T0" fmla="*/ 23 w 24"/>
                <a:gd name="T1" fmla="*/ 7 h 23"/>
                <a:gd name="T2" fmla="*/ 24 w 24"/>
                <a:gd name="T3" fmla="*/ 11 h 23"/>
                <a:gd name="T4" fmla="*/ 20 w 24"/>
                <a:gd name="T5" fmla="*/ 11 h 23"/>
                <a:gd name="T6" fmla="*/ 18 w 24"/>
                <a:gd name="T7" fmla="*/ 7 h 23"/>
                <a:gd name="T8" fmla="*/ 14 w 24"/>
                <a:gd name="T9" fmla="*/ 5 h 23"/>
                <a:gd name="T10" fmla="*/ 13 w 24"/>
                <a:gd name="T11" fmla="*/ 7 h 23"/>
                <a:gd name="T12" fmla="*/ 14 w 24"/>
                <a:gd name="T13" fmla="*/ 10 h 23"/>
                <a:gd name="T14" fmla="*/ 17 w 24"/>
                <a:gd name="T15" fmla="*/ 16 h 23"/>
                <a:gd name="T16" fmla="*/ 15 w 24"/>
                <a:gd name="T17" fmla="*/ 21 h 23"/>
                <a:gd name="T18" fmla="*/ 10 w 24"/>
                <a:gd name="T19" fmla="*/ 23 h 23"/>
                <a:gd name="T20" fmla="*/ 4 w 24"/>
                <a:gd name="T21" fmla="*/ 20 h 23"/>
                <a:gd name="T22" fmla="*/ 1 w 24"/>
                <a:gd name="T23" fmla="*/ 15 h 23"/>
                <a:gd name="T24" fmla="*/ 0 w 24"/>
                <a:gd name="T25" fmla="*/ 11 h 23"/>
                <a:gd name="T26" fmla="*/ 4 w 24"/>
                <a:gd name="T27" fmla="*/ 11 h 23"/>
                <a:gd name="T28" fmla="*/ 6 w 24"/>
                <a:gd name="T29" fmla="*/ 16 h 23"/>
                <a:gd name="T30" fmla="*/ 10 w 24"/>
                <a:gd name="T31" fmla="*/ 18 h 23"/>
                <a:gd name="T32" fmla="*/ 12 w 24"/>
                <a:gd name="T33" fmla="*/ 16 h 23"/>
                <a:gd name="T34" fmla="*/ 10 w 24"/>
                <a:gd name="T35" fmla="*/ 12 h 23"/>
                <a:gd name="T36" fmla="*/ 8 w 24"/>
                <a:gd name="T37" fmla="*/ 7 h 23"/>
                <a:gd name="T38" fmla="*/ 10 w 24"/>
                <a:gd name="T39" fmla="*/ 2 h 23"/>
                <a:gd name="T40" fmla="*/ 15 w 24"/>
                <a:gd name="T41" fmla="*/ 0 h 23"/>
                <a:gd name="T42" fmla="*/ 20 w 24"/>
                <a:gd name="T43" fmla="*/ 3 h 23"/>
                <a:gd name="T44" fmla="*/ 23 w 24"/>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23">
                  <a:moveTo>
                    <a:pt x="23" y="7"/>
                  </a:moveTo>
                  <a:cubicBezTo>
                    <a:pt x="24" y="8"/>
                    <a:pt x="24" y="10"/>
                    <a:pt x="24" y="11"/>
                  </a:cubicBezTo>
                  <a:cubicBezTo>
                    <a:pt x="20" y="11"/>
                    <a:pt x="20" y="11"/>
                    <a:pt x="20" y="11"/>
                  </a:cubicBezTo>
                  <a:cubicBezTo>
                    <a:pt x="20" y="10"/>
                    <a:pt x="19" y="8"/>
                    <a:pt x="18" y="7"/>
                  </a:cubicBezTo>
                  <a:cubicBezTo>
                    <a:pt x="17" y="5"/>
                    <a:pt x="15" y="5"/>
                    <a:pt x="14" y="5"/>
                  </a:cubicBezTo>
                  <a:cubicBezTo>
                    <a:pt x="13" y="5"/>
                    <a:pt x="13" y="6"/>
                    <a:pt x="13" y="7"/>
                  </a:cubicBezTo>
                  <a:cubicBezTo>
                    <a:pt x="13" y="8"/>
                    <a:pt x="13" y="9"/>
                    <a:pt x="14" y="10"/>
                  </a:cubicBezTo>
                  <a:cubicBezTo>
                    <a:pt x="16" y="12"/>
                    <a:pt x="16" y="14"/>
                    <a:pt x="17" y="16"/>
                  </a:cubicBezTo>
                  <a:cubicBezTo>
                    <a:pt x="17" y="17"/>
                    <a:pt x="17" y="19"/>
                    <a:pt x="15" y="21"/>
                  </a:cubicBezTo>
                  <a:cubicBezTo>
                    <a:pt x="14" y="22"/>
                    <a:pt x="12" y="23"/>
                    <a:pt x="10" y="23"/>
                  </a:cubicBezTo>
                  <a:cubicBezTo>
                    <a:pt x="7" y="22"/>
                    <a:pt x="5" y="21"/>
                    <a:pt x="4" y="20"/>
                  </a:cubicBezTo>
                  <a:cubicBezTo>
                    <a:pt x="2" y="18"/>
                    <a:pt x="1" y="17"/>
                    <a:pt x="1" y="15"/>
                  </a:cubicBezTo>
                  <a:cubicBezTo>
                    <a:pt x="0" y="14"/>
                    <a:pt x="0" y="12"/>
                    <a:pt x="0" y="11"/>
                  </a:cubicBezTo>
                  <a:cubicBezTo>
                    <a:pt x="4" y="11"/>
                    <a:pt x="4" y="11"/>
                    <a:pt x="4" y="11"/>
                  </a:cubicBezTo>
                  <a:cubicBezTo>
                    <a:pt x="4" y="12"/>
                    <a:pt x="5" y="14"/>
                    <a:pt x="6" y="16"/>
                  </a:cubicBezTo>
                  <a:cubicBezTo>
                    <a:pt x="8" y="18"/>
                    <a:pt x="9" y="18"/>
                    <a:pt x="10" y="18"/>
                  </a:cubicBezTo>
                  <a:cubicBezTo>
                    <a:pt x="11" y="18"/>
                    <a:pt x="12" y="17"/>
                    <a:pt x="12" y="16"/>
                  </a:cubicBezTo>
                  <a:cubicBezTo>
                    <a:pt x="12" y="15"/>
                    <a:pt x="12" y="14"/>
                    <a:pt x="10" y="12"/>
                  </a:cubicBezTo>
                  <a:cubicBezTo>
                    <a:pt x="9" y="11"/>
                    <a:pt x="8" y="9"/>
                    <a:pt x="8" y="7"/>
                  </a:cubicBezTo>
                  <a:cubicBezTo>
                    <a:pt x="8" y="5"/>
                    <a:pt x="8" y="4"/>
                    <a:pt x="10" y="2"/>
                  </a:cubicBezTo>
                  <a:cubicBezTo>
                    <a:pt x="11" y="1"/>
                    <a:pt x="13" y="0"/>
                    <a:pt x="15" y="0"/>
                  </a:cubicBezTo>
                  <a:cubicBezTo>
                    <a:pt x="17" y="1"/>
                    <a:pt x="19" y="2"/>
                    <a:pt x="20" y="3"/>
                  </a:cubicBezTo>
                  <a:cubicBezTo>
                    <a:pt x="22" y="5"/>
                    <a:pt x="23" y="6"/>
                    <a:pt x="23" y="7"/>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61" name="Freeform 508"/>
            <p:cNvSpPr>
              <a:spLocks noEditPoints="1"/>
            </p:cNvSpPr>
            <p:nvPr/>
          </p:nvSpPr>
          <p:spPr bwMode="auto">
            <a:xfrm>
              <a:off x="5948363" y="3448051"/>
              <a:ext cx="74613" cy="77788"/>
            </a:xfrm>
            <a:custGeom>
              <a:avLst/>
              <a:gdLst>
                <a:gd name="T0" fmla="*/ 0 w 28"/>
                <a:gd name="T1" fmla="*/ 17 h 29"/>
                <a:gd name="T2" fmla="*/ 17 w 28"/>
                <a:gd name="T3" fmla="*/ 0 h 29"/>
                <a:gd name="T4" fmla="*/ 23 w 28"/>
                <a:gd name="T5" fmla="*/ 7 h 29"/>
                <a:gd name="T6" fmla="*/ 23 w 28"/>
                <a:gd name="T7" fmla="*/ 23 h 29"/>
                <a:gd name="T8" fmla="*/ 6 w 28"/>
                <a:gd name="T9" fmla="*/ 23 h 29"/>
                <a:gd name="T10" fmla="*/ 0 w 28"/>
                <a:gd name="T11" fmla="*/ 17 h 29"/>
                <a:gd name="T12" fmla="*/ 10 w 28"/>
                <a:gd name="T13" fmla="*/ 20 h 29"/>
                <a:gd name="T14" fmla="*/ 19 w 28"/>
                <a:gd name="T15" fmla="*/ 19 h 29"/>
                <a:gd name="T16" fmla="*/ 20 w 28"/>
                <a:gd name="T17" fmla="*/ 10 h 29"/>
                <a:gd name="T18" fmla="*/ 17 w 28"/>
                <a:gd name="T19" fmla="*/ 7 h 29"/>
                <a:gd name="T20" fmla="*/ 7 w 28"/>
                <a:gd name="T21" fmla="*/ 17 h 29"/>
                <a:gd name="T22" fmla="*/ 10 w 28"/>
                <a:gd name="T23"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9">
                  <a:moveTo>
                    <a:pt x="0" y="17"/>
                  </a:moveTo>
                  <a:cubicBezTo>
                    <a:pt x="17" y="0"/>
                    <a:pt x="17" y="0"/>
                    <a:pt x="17" y="0"/>
                  </a:cubicBezTo>
                  <a:cubicBezTo>
                    <a:pt x="23" y="7"/>
                    <a:pt x="23" y="7"/>
                    <a:pt x="23" y="7"/>
                  </a:cubicBezTo>
                  <a:cubicBezTo>
                    <a:pt x="28" y="12"/>
                    <a:pt x="28" y="17"/>
                    <a:pt x="23" y="23"/>
                  </a:cubicBezTo>
                  <a:cubicBezTo>
                    <a:pt x="17" y="28"/>
                    <a:pt x="12" y="29"/>
                    <a:pt x="6" y="23"/>
                  </a:cubicBezTo>
                  <a:lnTo>
                    <a:pt x="0" y="17"/>
                  </a:lnTo>
                  <a:close/>
                  <a:moveTo>
                    <a:pt x="10" y="20"/>
                  </a:moveTo>
                  <a:cubicBezTo>
                    <a:pt x="13" y="23"/>
                    <a:pt x="16" y="23"/>
                    <a:pt x="19" y="19"/>
                  </a:cubicBezTo>
                  <a:cubicBezTo>
                    <a:pt x="23" y="16"/>
                    <a:pt x="23" y="13"/>
                    <a:pt x="20" y="10"/>
                  </a:cubicBezTo>
                  <a:cubicBezTo>
                    <a:pt x="17" y="7"/>
                    <a:pt x="17" y="7"/>
                    <a:pt x="17" y="7"/>
                  </a:cubicBezTo>
                  <a:cubicBezTo>
                    <a:pt x="7" y="17"/>
                    <a:pt x="7" y="17"/>
                    <a:pt x="7" y="17"/>
                  </a:cubicBezTo>
                  <a:lnTo>
                    <a:pt x="10" y="2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2" name="组合 61"/>
          <p:cNvGrpSpPr/>
          <p:nvPr/>
        </p:nvGrpSpPr>
        <p:grpSpPr>
          <a:xfrm>
            <a:off x="6266512" y="3350883"/>
            <a:ext cx="441905" cy="473968"/>
            <a:chOff x="5032376" y="3165476"/>
            <a:chExt cx="503237" cy="539750"/>
          </a:xfrm>
        </p:grpSpPr>
        <p:sp>
          <p:nvSpPr>
            <p:cNvPr id="244" name="Freeform 509"/>
            <p:cNvSpPr>
              <a:spLocks noEditPoints="1"/>
            </p:cNvSpPr>
            <p:nvPr/>
          </p:nvSpPr>
          <p:spPr bwMode="auto">
            <a:xfrm>
              <a:off x="5032376" y="3394076"/>
              <a:ext cx="309563" cy="311150"/>
            </a:xfrm>
            <a:custGeom>
              <a:avLst/>
              <a:gdLst>
                <a:gd name="T0" fmla="*/ 109 w 114"/>
                <a:gd name="T1" fmla="*/ 15 h 115"/>
                <a:gd name="T2" fmla="*/ 100 w 114"/>
                <a:gd name="T3" fmla="*/ 6 h 115"/>
                <a:gd name="T4" fmla="*/ 77 w 114"/>
                <a:gd name="T5" fmla="*/ 8 h 115"/>
                <a:gd name="T6" fmla="*/ 8 w 114"/>
                <a:gd name="T7" fmla="*/ 78 h 115"/>
                <a:gd name="T8" fmla="*/ 6 w 114"/>
                <a:gd name="T9" fmla="*/ 100 h 115"/>
                <a:gd name="T10" fmla="*/ 14 w 114"/>
                <a:gd name="T11" fmla="*/ 109 h 115"/>
                <a:gd name="T12" fmla="*/ 37 w 114"/>
                <a:gd name="T13" fmla="*/ 107 h 115"/>
                <a:gd name="T14" fmla="*/ 106 w 114"/>
                <a:gd name="T15" fmla="*/ 37 h 115"/>
                <a:gd name="T16" fmla="*/ 109 w 114"/>
                <a:gd name="T17" fmla="*/ 15 h 115"/>
                <a:gd name="T18" fmla="*/ 17 w 114"/>
                <a:gd name="T19" fmla="*/ 97 h 115"/>
                <a:gd name="T20" fmla="*/ 17 w 114"/>
                <a:gd name="T21" fmla="*/ 85 h 115"/>
                <a:gd name="T22" fmla="*/ 30 w 114"/>
                <a:gd name="T23" fmla="*/ 85 h 115"/>
                <a:gd name="T24" fmla="*/ 30 w 114"/>
                <a:gd name="T25" fmla="*/ 97 h 115"/>
                <a:gd name="T26" fmla="*/ 17 w 114"/>
                <a:gd name="T27" fmla="*/ 9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15">
                  <a:moveTo>
                    <a:pt x="109" y="15"/>
                  </a:moveTo>
                  <a:cubicBezTo>
                    <a:pt x="100" y="6"/>
                    <a:pt x="100" y="6"/>
                    <a:pt x="100" y="6"/>
                  </a:cubicBezTo>
                  <a:cubicBezTo>
                    <a:pt x="94" y="0"/>
                    <a:pt x="84" y="1"/>
                    <a:pt x="77" y="8"/>
                  </a:cubicBezTo>
                  <a:cubicBezTo>
                    <a:pt x="8" y="78"/>
                    <a:pt x="8" y="78"/>
                    <a:pt x="8" y="78"/>
                  </a:cubicBezTo>
                  <a:cubicBezTo>
                    <a:pt x="1" y="85"/>
                    <a:pt x="0" y="95"/>
                    <a:pt x="6" y="100"/>
                  </a:cubicBezTo>
                  <a:cubicBezTo>
                    <a:pt x="14" y="109"/>
                    <a:pt x="14" y="109"/>
                    <a:pt x="14" y="109"/>
                  </a:cubicBezTo>
                  <a:cubicBezTo>
                    <a:pt x="20" y="115"/>
                    <a:pt x="30" y="114"/>
                    <a:pt x="37" y="107"/>
                  </a:cubicBezTo>
                  <a:cubicBezTo>
                    <a:pt x="106" y="37"/>
                    <a:pt x="106" y="37"/>
                    <a:pt x="106" y="37"/>
                  </a:cubicBezTo>
                  <a:cubicBezTo>
                    <a:pt x="113" y="30"/>
                    <a:pt x="114" y="20"/>
                    <a:pt x="109" y="15"/>
                  </a:cubicBezTo>
                  <a:close/>
                  <a:moveTo>
                    <a:pt x="17" y="97"/>
                  </a:moveTo>
                  <a:cubicBezTo>
                    <a:pt x="14" y="94"/>
                    <a:pt x="14" y="88"/>
                    <a:pt x="17" y="85"/>
                  </a:cubicBezTo>
                  <a:cubicBezTo>
                    <a:pt x="21" y="81"/>
                    <a:pt x="26" y="81"/>
                    <a:pt x="30" y="85"/>
                  </a:cubicBezTo>
                  <a:cubicBezTo>
                    <a:pt x="33" y="88"/>
                    <a:pt x="33" y="94"/>
                    <a:pt x="30" y="97"/>
                  </a:cubicBezTo>
                  <a:cubicBezTo>
                    <a:pt x="26" y="101"/>
                    <a:pt x="21" y="101"/>
                    <a:pt x="17" y="97"/>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5" name="Freeform 510"/>
            <p:cNvSpPr/>
            <p:nvPr/>
          </p:nvSpPr>
          <p:spPr bwMode="auto">
            <a:xfrm>
              <a:off x="5389563" y="3314701"/>
              <a:ext cx="146050" cy="176213"/>
            </a:xfrm>
            <a:custGeom>
              <a:avLst/>
              <a:gdLst>
                <a:gd name="T0" fmla="*/ 39 w 54"/>
                <a:gd name="T1" fmla="*/ 53 h 65"/>
                <a:gd name="T2" fmla="*/ 39 w 54"/>
                <a:gd name="T3" fmla="*/ 0 h 65"/>
                <a:gd name="T4" fmla="*/ 13 w 54"/>
                <a:gd name="T5" fmla="*/ 26 h 65"/>
                <a:gd name="T6" fmla="*/ 0 w 54"/>
                <a:gd name="T7" fmla="*/ 39 h 65"/>
                <a:gd name="T8" fmla="*/ 26 w 54"/>
                <a:gd name="T9" fmla="*/ 65 h 65"/>
                <a:gd name="T10" fmla="*/ 39 w 54"/>
                <a:gd name="T11" fmla="*/ 53 h 65"/>
              </a:gdLst>
              <a:ahLst/>
              <a:cxnLst>
                <a:cxn ang="0">
                  <a:pos x="T0" y="T1"/>
                </a:cxn>
                <a:cxn ang="0">
                  <a:pos x="T2" y="T3"/>
                </a:cxn>
                <a:cxn ang="0">
                  <a:pos x="T4" y="T5"/>
                </a:cxn>
                <a:cxn ang="0">
                  <a:pos x="T6" y="T7"/>
                </a:cxn>
                <a:cxn ang="0">
                  <a:pos x="T8" y="T9"/>
                </a:cxn>
                <a:cxn ang="0">
                  <a:pos x="T10" y="T11"/>
                </a:cxn>
              </a:cxnLst>
              <a:rect l="0" t="0" r="r" b="b"/>
              <a:pathLst>
                <a:path w="54" h="65">
                  <a:moveTo>
                    <a:pt x="39" y="53"/>
                  </a:moveTo>
                  <a:cubicBezTo>
                    <a:pt x="53" y="38"/>
                    <a:pt x="54" y="15"/>
                    <a:pt x="39" y="0"/>
                  </a:cubicBezTo>
                  <a:cubicBezTo>
                    <a:pt x="13" y="26"/>
                    <a:pt x="13" y="26"/>
                    <a:pt x="13" y="26"/>
                  </a:cubicBezTo>
                  <a:cubicBezTo>
                    <a:pt x="0" y="39"/>
                    <a:pt x="0" y="39"/>
                    <a:pt x="0" y="39"/>
                  </a:cubicBezTo>
                  <a:cubicBezTo>
                    <a:pt x="26" y="65"/>
                    <a:pt x="26" y="65"/>
                    <a:pt x="26" y="65"/>
                  </a:cubicBezTo>
                  <a:lnTo>
                    <a:pt x="39" y="5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6" name="Freeform 511"/>
            <p:cNvSpPr/>
            <p:nvPr/>
          </p:nvSpPr>
          <p:spPr bwMode="auto">
            <a:xfrm>
              <a:off x="5197476" y="3165476"/>
              <a:ext cx="298450" cy="374650"/>
            </a:xfrm>
            <a:custGeom>
              <a:avLst/>
              <a:gdLst>
                <a:gd name="T0" fmla="*/ 110 w 110"/>
                <a:gd name="T1" fmla="*/ 110 h 138"/>
                <a:gd name="T2" fmla="*/ 27 w 110"/>
                <a:gd name="T3" fmla="*/ 111 h 138"/>
                <a:gd name="T4" fmla="*/ 23 w 110"/>
                <a:gd name="T5" fmla="*/ 31 h 138"/>
                <a:gd name="T6" fmla="*/ 98 w 110"/>
                <a:gd name="T7" fmla="*/ 23 h 138"/>
                <a:gd name="T8" fmla="*/ 60 w 110"/>
                <a:gd name="T9" fmla="*/ 60 h 138"/>
                <a:gd name="T10" fmla="*/ 110 w 110"/>
                <a:gd name="T11" fmla="*/ 110 h 138"/>
              </a:gdLst>
              <a:ahLst/>
              <a:cxnLst>
                <a:cxn ang="0">
                  <a:pos x="T0" y="T1"/>
                </a:cxn>
                <a:cxn ang="0">
                  <a:pos x="T2" y="T3"/>
                </a:cxn>
                <a:cxn ang="0">
                  <a:pos x="T4" y="T5"/>
                </a:cxn>
                <a:cxn ang="0">
                  <a:pos x="T6" y="T7"/>
                </a:cxn>
                <a:cxn ang="0">
                  <a:pos x="T8" y="T9"/>
                </a:cxn>
                <a:cxn ang="0">
                  <a:pos x="T10" y="T11"/>
                </a:cxn>
              </a:cxnLst>
              <a:rect l="0" t="0" r="r" b="b"/>
              <a:pathLst>
                <a:path w="110" h="138">
                  <a:moveTo>
                    <a:pt x="110" y="110"/>
                  </a:moveTo>
                  <a:cubicBezTo>
                    <a:pt x="83" y="138"/>
                    <a:pt x="49" y="134"/>
                    <a:pt x="27" y="111"/>
                  </a:cubicBezTo>
                  <a:cubicBezTo>
                    <a:pt x="4" y="88"/>
                    <a:pt x="0" y="54"/>
                    <a:pt x="23" y="31"/>
                  </a:cubicBezTo>
                  <a:cubicBezTo>
                    <a:pt x="46" y="8"/>
                    <a:pt x="75" y="0"/>
                    <a:pt x="98" y="23"/>
                  </a:cubicBezTo>
                  <a:cubicBezTo>
                    <a:pt x="60" y="60"/>
                    <a:pt x="60" y="60"/>
                    <a:pt x="60" y="60"/>
                  </a:cubicBezTo>
                  <a:lnTo>
                    <a:pt x="110" y="11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7" name="Freeform 512"/>
            <p:cNvSpPr/>
            <p:nvPr/>
          </p:nvSpPr>
          <p:spPr bwMode="auto">
            <a:xfrm>
              <a:off x="5113338" y="3452813"/>
              <a:ext cx="171450" cy="168275"/>
            </a:xfrm>
            <a:custGeom>
              <a:avLst/>
              <a:gdLst>
                <a:gd name="T0" fmla="*/ 21 w 63"/>
                <a:gd name="T1" fmla="*/ 58 h 62"/>
                <a:gd name="T2" fmla="*/ 8 w 63"/>
                <a:gd name="T3" fmla="*/ 59 h 62"/>
                <a:gd name="T4" fmla="*/ 3 w 63"/>
                <a:gd name="T5" fmla="*/ 55 h 62"/>
                <a:gd name="T6" fmla="*/ 5 w 63"/>
                <a:gd name="T7" fmla="*/ 42 h 62"/>
                <a:gd name="T8" fmla="*/ 43 w 63"/>
                <a:gd name="T9" fmla="*/ 4 h 62"/>
                <a:gd name="T10" fmla="*/ 55 w 63"/>
                <a:gd name="T11" fmla="*/ 3 h 62"/>
                <a:gd name="T12" fmla="*/ 60 w 63"/>
                <a:gd name="T13" fmla="*/ 7 h 62"/>
                <a:gd name="T14" fmla="*/ 59 w 63"/>
                <a:gd name="T15" fmla="*/ 20 h 62"/>
                <a:gd name="T16" fmla="*/ 21 w 63"/>
                <a:gd name="T17"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2">
                  <a:moveTo>
                    <a:pt x="21" y="58"/>
                  </a:moveTo>
                  <a:cubicBezTo>
                    <a:pt x="17" y="62"/>
                    <a:pt x="11" y="62"/>
                    <a:pt x="8" y="59"/>
                  </a:cubicBezTo>
                  <a:cubicBezTo>
                    <a:pt x="3" y="55"/>
                    <a:pt x="3" y="55"/>
                    <a:pt x="3" y="55"/>
                  </a:cubicBezTo>
                  <a:cubicBezTo>
                    <a:pt x="0" y="51"/>
                    <a:pt x="1" y="46"/>
                    <a:pt x="5" y="42"/>
                  </a:cubicBezTo>
                  <a:cubicBezTo>
                    <a:pt x="43" y="4"/>
                    <a:pt x="43" y="4"/>
                    <a:pt x="43" y="4"/>
                  </a:cubicBezTo>
                  <a:cubicBezTo>
                    <a:pt x="46" y="0"/>
                    <a:pt x="52" y="0"/>
                    <a:pt x="55" y="3"/>
                  </a:cubicBezTo>
                  <a:cubicBezTo>
                    <a:pt x="60" y="7"/>
                    <a:pt x="60" y="7"/>
                    <a:pt x="60" y="7"/>
                  </a:cubicBezTo>
                  <a:cubicBezTo>
                    <a:pt x="63" y="10"/>
                    <a:pt x="62" y="16"/>
                    <a:pt x="59" y="20"/>
                  </a:cubicBezTo>
                  <a:lnTo>
                    <a:pt x="21" y="58"/>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8" name="Freeform 513"/>
            <p:cNvSpPr/>
            <p:nvPr/>
          </p:nvSpPr>
          <p:spPr bwMode="auto">
            <a:xfrm>
              <a:off x="5260976" y="3379788"/>
              <a:ext cx="93663" cy="98425"/>
            </a:xfrm>
            <a:custGeom>
              <a:avLst/>
              <a:gdLst>
                <a:gd name="T0" fmla="*/ 27 w 35"/>
                <a:gd name="T1" fmla="*/ 34 h 36"/>
                <a:gd name="T2" fmla="*/ 21 w 35"/>
                <a:gd name="T3" fmla="*/ 34 h 36"/>
                <a:gd name="T4" fmla="*/ 2 w 35"/>
                <a:gd name="T5" fmla="*/ 15 h 36"/>
                <a:gd name="T6" fmla="*/ 2 w 35"/>
                <a:gd name="T7" fmla="*/ 8 h 36"/>
                <a:gd name="T8" fmla="*/ 8 w 35"/>
                <a:gd name="T9" fmla="*/ 2 h 36"/>
                <a:gd name="T10" fmla="*/ 14 w 35"/>
                <a:gd name="T11" fmla="*/ 2 h 36"/>
                <a:gd name="T12" fmla="*/ 33 w 35"/>
                <a:gd name="T13" fmla="*/ 21 h 36"/>
                <a:gd name="T14" fmla="*/ 33 w 35"/>
                <a:gd name="T15" fmla="*/ 28 h 36"/>
                <a:gd name="T16" fmla="*/ 27 w 35"/>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7" y="34"/>
                  </a:moveTo>
                  <a:cubicBezTo>
                    <a:pt x="25" y="36"/>
                    <a:pt x="22" y="36"/>
                    <a:pt x="21" y="34"/>
                  </a:cubicBezTo>
                  <a:cubicBezTo>
                    <a:pt x="2" y="15"/>
                    <a:pt x="2" y="15"/>
                    <a:pt x="2" y="15"/>
                  </a:cubicBezTo>
                  <a:cubicBezTo>
                    <a:pt x="0" y="13"/>
                    <a:pt x="0" y="10"/>
                    <a:pt x="2" y="8"/>
                  </a:cubicBezTo>
                  <a:cubicBezTo>
                    <a:pt x="8" y="2"/>
                    <a:pt x="8" y="2"/>
                    <a:pt x="8" y="2"/>
                  </a:cubicBezTo>
                  <a:cubicBezTo>
                    <a:pt x="10" y="0"/>
                    <a:pt x="13" y="0"/>
                    <a:pt x="14" y="2"/>
                  </a:cubicBezTo>
                  <a:cubicBezTo>
                    <a:pt x="33" y="21"/>
                    <a:pt x="33" y="21"/>
                    <a:pt x="33" y="21"/>
                  </a:cubicBezTo>
                  <a:cubicBezTo>
                    <a:pt x="35" y="23"/>
                    <a:pt x="35" y="26"/>
                    <a:pt x="33" y="28"/>
                  </a:cubicBezTo>
                  <a:lnTo>
                    <a:pt x="27" y="34"/>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9" name="Freeform 514"/>
            <p:cNvSpPr/>
            <p:nvPr/>
          </p:nvSpPr>
          <p:spPr bwMode="auto">
            <a:xfrm>
              <a:off x="5270501" y="3390901"/>
              <a:ext cx="46038" cy="46038"/>
            </a:xfrm>
            <a:custGeom>
              <a:avLst/>
              <a:gdLst>
                <a:gd name="T0" fmla="*/ 21 w 29"/>
                <a:gd name="T1" fmla="*/ 0 h 29"/>
                <a:gd name="T2" fmla="*/ 0 w 29"/>
                <a:gd name="T3" fmla="*/ 22 h 29"/>
                <a:gd name="T4" fmla="*/ 7 w 29"/>
                <a:gd name="T5" fmla="*/ 29 h 29"/>
                <a:gd name="T6" fmla="*/ 29 w 29"/>
                <a:gd name="T7" fmla="*/ 9 h 29"/>
                <a:gd name="T8" fmla="*/ 21 w 29"/>
                <a:gd name="T9" fmla="*/ 0 h 29"/>
              </a:gdLst>
              <a:ahLst/>
              <a:cxnLst>
                <a:cxn ang="0">
                  <a:pos x="T0" y="T1"/>
                </a:cxn>
                <a:cxn ang="0">
                  <a:pos x="T2" y="T3"/>
                </a:cxn>
                <a:cxn ang="0">
                  <a:pos x="T4" y="T5"/>
                </a:cxn>
                <a:cxn ang="0">
                  <a:pos x="T6" y="T7"/>
                </a:cxn>
                <a:cxn ang="0">
                  <a:pos x="T8" y="T9"/>
                </a:cxn>
              </a:cxnLst>
              <a:rect l="0" t="0" r="r" b="b"/>
              <a:pathLst>
                <a:path w="29" h="29">
                  <a:moveTo>
                    <a:pt x="21" y="0"/>
                  </a:moveTo>
                  <a:lnTo>
                    <a:pt x="0" y="22"/>
                  </a:lnTo>
                  <a:lnTo>
                    <a:pt x="7" y="29"/>
                  </a:lnTo>
                  <a:lnTo>
                    <a:pt x="29" y="9"/>
                  </a:lnTo>
                  <a:lnTo>
                    <a:pt x="21"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50" name="Freeform 515"/>
            <p:cNvSpPr/>
            <p:nvPr/>
          </p:nvSpPr>
          <p:spPr bwMode="auto">
            <a:xfrm>
              <a:off x="5297488" y="3421063"/>
              <a:ext cx="46038" cy="46038"/>
            </a:xfrm>
            <a:custGeom>
              <a:avLst/>
              <a:gdLst>
                <a:gd name="T0" fmla="*/ 23 w 29"/>
                <a:gd name="T1" fmla="*/ 0 h 29"/>
                <a:gd name="T2" fmla="*/ 0 w 29"/>
                <a:gd name="T3" fmla="*/ 20 h 29"/>
                <a:gd name="T4" fmla="*/ 9 w 29"/>
                <a:gd name="T5" fmla="*/ 29 h 29"/>
                <a:gd name="T6" fmla="*/ 29 w 29"/>
                <a:gd name="T7" fmla="*/ 7 h 29"/>
                <a:gd name="T8" fmla="*/ 23 w 29"/>
                <a:gd name="T9" fmla="*/ 0 h 29"/>
              </a:gdLst>
              <a:ahLst/>
              <a:cxnLst>
                <a:cxn ang="0">
                  <a:pos x="T0" y="T1"/>
                </a:cxn>
                <a:cxn ang="0">
                  <a:pos x="T2" y="T3"/>
                </a:cxn>
                <a:cxn ang="0">
                  <a:pos x="T4" y="T5"/>
                </a:cxn>
                <a:cxn ang="0">
                  <a:pos x="T6" y="T7"/>
                </a:cxn>
                <a:cxn ang="0">
                  <a:pos x="T8" y="T9"/>
                </a:cxn>
              </a:cxnLst>
              <a:rect l="0" t="0" r="r" b="b"/>
              <a:pathLst>
                <a:path w="29" h="29">
                  <a:moveTo>
                    <a:pt x="23" y="0"/>
                  </a:moveTo>
                  <a:lnTo>
                    <a:pt x="0" y="20"/>
                  </a:lnTo>
                  <a:lnTo>
                    <a:pt x="9" y="29"/>
                  </a:lnTo>
                  <a:lnTo>
                    <a:pt x="29" y="7"/>
                  </a:lnTo>
                  <a:lnTo>
                    <a:pt x="23"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3" name="组合 62"/>
          <p:cNvGrpSpPr/>
          <p:nvPr/>
        </p:nvGrpSpPr>
        <p:grpSpPr>
          <a:xfrm>
            <a:off x="5475214" y="3406644"/>
            <a:ext cx="446088" cy="380569"/>
            <a:chOff x="4351338" y="3228976"/>
            <a:chExt cx="508000" cy="433388"/>
          </a:xfrm>
        </p:grpSpPr>
        <p:sp>
          <p:nvSpPr>
            <p:cNvPr id="230" name="Freeform 516"/>
            <p:cNvSpPr/>
            <p:nvPr/>
          </p:nvSpPr>
          <p:spPr bwMode="auto">
            <a:xfrm>
              <a:off x="4351338" y="3228976"/>
              <a:ext cx="508000" cy="433388"/>
            </a:xfrm>
            <a:custGeom>
              <a:avLst/>
              <a:gdLst>
                <a:gd name="T0" fmla="*/ 188 w 188"/>
                <a:gd name="T1" fmla="*/ 149 h 160"/>
                <a:gd name="T2" fmla="*/ 176 w 188"/>
                <a:gd name="T3" fmla="*/ 160 h 160"/>
                <a:gd name="T4" fmla="*/ 12 w 188"/>
                <a:gd name="T5" fmla="*/ 160 h 160"/>
                <a:gd name="T6" fmla="*/ 0 w 188"/>
                <a:gd name="T7" fmla="*/ 149 h 160"/>
                <a:gd name="T8" fmla="*/ 0 w 188"/>
                <a:gd name="T9" fmla="*/ 11 h 160"/>
                <a:gd name="T10" fmla="*/ 12 w 188"/>
                <a:gd name="T11" fmla="*/ 0 h 160"/>
                <a:gd name="T12" fmla="*/ 176 w 188"/>
                <a:gd name="T13" fmla="*/ 0 h 160"/>
                <a:gd name="T14" fmla="*/ 188 w 188"/>
                <a:gd name="T15" fmla="*/ 11 h 160"/>
                <a:gd name="T16" fmla="*/ 188 w 188"/>
                <a:gd name="T17" fmla="*/ 14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60">
                  <a:moveTo>
                    <a:pt x="188" y="149"/>
                  </a:moveTo>
                  <a:cubicBezTo>
                    <a:pt x="188" y="155"/>
                    <a:pt x="183" y="160"/>
                    <a:pt x="176" y="160"/>
                  </a:cubicBezTo>
                  <a:cubicBezTo>
                    <a:pt x="12" y="160"/>
                    <a:pt x="12" y="160"/>
                    <a:pt x="12" y="160"/>
                  </a:cubicBezTo>
                  <a:cubicBezTo>
                    <a:pt x="5" y="160"/>
                    <a:pt x="0" y="155"/>
                    <a:pt x="0" y="149"/>
                  </a:cubicBezTo>
                  <a:cubicBezTo>
                    <a:pt x="0" y="11"/>
                    <a:pt x="0" y="11"/>
                    <a:pt x="0" y="11"/>
                  </a:cubicBezTo>
                  <a:cubicBezTo>
                    <a:pt x="0" y="5"/>
                    <a:pt x="5" y="0"/>
                    <a:pt x="12" y="0"/>
                  </a:cubicBezTo>
                  <a:cubicBezTo>
                    <a:pt x="176" y="0"/>
                    <a:pt x="176" y="0"/>
                    <a:pt x="176" y="0"/>
                  </a:cubicBezTo>
                  <a:cubicBezTo>
                    <a:pt x="183" y="0"/>
                    <a:pt x="188" y="5"/>
                    <a:pt x="188" y="11"/>
                  </a:cubicBezTo>
                  <a:lnTo>
                    <a:pt x="188" y="14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1" name="Freeform 517"/>
            <p:cNvSpPr/>
            <p:nvPr/>
          </p:nvSpPr>
          <p:spPr bwMode="auto">
            <a:xfrm>
              <a:off x="4351338" y="3313113"/>
              <a:ext cx="508000" cy="349250"/>
            </a:xfrm>
            <a:custGeom>
              <a:avLst/>
              <a:gdLst>
                <a:gd name="T0" fmla="*/ 0 w 188"/>
                <a:gd name="T1" fmla="*/ 0 h 129"/>
                <a:gd name="T2" fmla="*/ 0 w 188"/>
                <a:gd name="T3" fmla="*/ 118 h 129"/>
                <a:gd name="T4" fmla="*/ 12 w 188"/>
                <a:gd name="T5" fmla="*/ 129 h 129"/>
                <a:gd name="T6" fmla="*/ 176 w 188"/>
                <a:gd name="T7" fmla="*/ 129 h 129"/>
                <a:gd name="T8" fmla="*/ 188 w 188"/>
                <a:gd name="T9" fmla="*/ 118 h 129"/>
                <a:gd name="T10" fmla="*/ 188 w 188"/>
                <a:gd name="T11" fmla="*/ 0 h 129"/>
                <a:gd name="T12" fmla="*/ 0 w 188"/>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188" h="129">
                  <a:moveTo>
                    <a:pt x="0" y="0"/>
                  </a:moveTo>
                  <a:cubicBezTo>
                    <a:pt x="0" y="118"/>
                    <a:pt x="0" y="118"/>
                    <a:pt x="0" y="118"/>
                  </a:cubicBezTo>
                  <a:cubicBezTo>
                    <a:pt x="0" y="124"/>
                    <a:pt x="5" y="129"/>
                    <a:pt x="12" y="129"/>
                  </a:cubicBezTo>
                  <a:cubicBezTo>
                    <a:pt x="176" y="129"/>
                    <a:pt x="176" y="129"/>
                    <a:pt x="176" y="129"/>
                  </a:cubicBezTo>
                  <a:cubicBezTo>
                    <a:pt x="183" y="129"/>
                    <a:pt x="188" y="124"/>
                    <a:pt x="188" y="118"/>
                  </a:cubicBezTo>
                  <a:cubicBezTo>
                    <a:pt x="188" y="0"/>
                    <a:pt x="188" y="0"/>
                    <a:pt x="188"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2" name="Oval 518"/>
            <p:cNvSpPr>
              <a:spLocks noChangeArrowheads="1"/>
            </p:cNvSpPr>
            <p:nvPr/>
          </p:nvSpPr>
          <p:spPr bwMode="auto">
            <a:xfrm>
              <a:off x="4475163" y="3352801"/>
              <a:ext cx="268288" cy="268288"/>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3" name="Freeform 519"/>
            <p:cNvSpPr/>
            <p:nvPr/>
          </p:nvSpPr>
          <p:spPr bwMode="auto">
            <a:xfrm>
              <a:off x="4608513" y="3352801"/>
              <a:ext cx="134938" cy="157163"/>
            </a:xfrm>
            <a:custGeom>
              <a:avLst/>
              <a:gdLst>
                <a:gd name="T0" fmla="*/ 49 w 50"/>
                <a:gd name="T1" fmla="*/ 58 h 58"/>
                <a:gd name="T2" fmla="*/ 50 w 50"/>
                <a:gd name="T3" fmla="*/ 49 h 58"/>
                <a:gd name="T4" fmla="*/ 0 w 50"/>
                <a:gd name="T5" fmla="*/ 0 h 58"/>
                <a:gd name="T6" fmla="*/ 0 w 50"/>
                <a:gd name="T7" fmla="*/ 49 h 58"/>
                <a:gd name="T8" fmla="*/ 49 w 50"/>
                <a:gd name="T9" fmla="*/ 58 h 58"/>
              </a:gdLst>
              <a:ahLst/>
              <a:cxnLst>
                <a:cxn ang="0">
                  <a:pos x="T0" y="T1"/>
                </a:cxn>
                <a:cxn ang="0">
                  <a:pos x="T2" y="T3"/>
                </a:cxn>
                <a:cxn ang="0">
                  <a:pos x="T4" y="T5"/>
                </a:cxn>
                <a:cxn ang="0">
                  <a:pos x="T6" y="T7"/>
                </a:cxn>
                <a:cxn ang="0">
                  <a:pos x="T8" y="T9"/>
                </a:cxn>
              </a:cxnLst>
              <a:rect l="0" t="0" r="r" b="b"/>
              <a:pathLst>
                <a:path w="50" h="58">
                  <a:moveTo>
                    <a:pt x="49" y="58"/>
                  </a:moveTo>
                  <a:cubicBezTo>
                    <a:pt x="50" y="55"/>
                    <a:pt x="50" y="52"/>
                    <a:pt x="50" y="49"/>
                  </a:cubicBezTo>
                  <a:cubicBezTo>
                    <a:pt x="50" y="22"/>
                    <a:pt x="28" y="0"/>
                    <a:pt x="0" y="0"/>
                  </a:cubicBezTo>
                  <a:cubicBezTo>
                    <a:pt x="0" y="49"/>
                    <a:pt x="0" y="49"/>
                    <a:pt x="0" y="49"/>
                  </a:cubicBezTo>
                  <a:lnTo>
                    <a:pt x="49" y="5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4" name="Freeform 520"/>
            <p:cNvSpPr/>
            <p:nvPr/>
          </p:nvSpPr>
          <p:spPr bwMode="auto">
            <a:xfrm>
              <a:off x="4608513" y="3352801"/>
              <a:ext cx="100013" cy="133350"/>
            </a:xfrm>
            <a:custGeom>
              <a:avLst/>
              <a:gdLst>
                <a:gd name="T0" fmla="*/ 0 w 37"/>
                <a:gd name="T1" fmla="*/ 0 h 49"/>
                <a:gd name="T2" fmla="*/ 0 w 37"/>
                <a:gd name="T3" fmla="*/ 49 h 49"/>
                <a:gd name="T4" fmla="*/ 37 w 37"/>
                <a:gd name="T5" fmla="*/ 16 h 49"/>
                <a:gd name="T6" fmla="*/ 0 w 37"/>
                <a:gd name="T7" fmla="*/ 0 h 49"/>
              </a:gdLst>
              <a:ahLst/>
              <a:cxnLst>
                <a:cxn ang="0">
                  <a:pos x="T0" y="T1"/>
                </a:cxn>
                <a:cxn ang="0">
                  <a:pos x="T2" y="T3"/>
                </a:cxn>
                <a:cxn ang="0">
                  <a:pos x="T4" y="T5"/>
                </a:cxn>
                <a:cxn ang="0">
                  <a:pos x="T6" y="T7"/>
                </a:cxn>
              </a:cxnLst>
              <a:rect l="0" t="0" r="r" b="b"/>
              <a:pathLst>
                <a:path w="37" h="49">
                  <a:moveTo>
                    <a:pt x="0" y="0"/>
                  </a:moveTo>
                  <a:cubicBezTo>
                    <a:pt x="0" y="49"/>
                    <a:pt x="0" y="49"/>
                    <a:pt x="0" y="49"/>
                  </a:cubicBezTo>
                  <a:cubicBezTo>
                    <a:pt x="37" y="16"/>
                    <a:pt x="37" y="16"/>
                    <a:pt x="37" y="16"/>
                  </a:cubicBezTo>
                  <a:cubicBezTo>
                    <a:pt x="28" y="6"/>
                    <a:pt x="15" y="0"/>
                    <a:pt x="0" y="0"/>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5" name="Rectangle 521"/>
            <p:cNvSpPr>
              <a:spLocks noChangeArrowheads="1"/>
            </p:cNvSpPr>
            <p:nvPr/>
          </p:nvSpPr>
          <p:spPr bwMode="auto">
            <a:xfrm>
              <a:off x="4391026" y="3352801"/>
              <a:ext cx="84138" cy="1428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6" name="Rectangle 522"/>
            <p:cNvSpPr>
              <a:spLocks noChangeArrowheads="1"/>
            </p:cNvSpPr>
            <p:nvPr/>
          </p:nvSpPr>
          <p:spPr bwMode="auto">
            <a:xfrm>
              <a:off x="4765676" y="3359151"/>
              <a:ext cx="73025" cy="127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7" name="Rectangle 523"/>
            <p:cNvSpPr>
              <a:spLocks noChangeArrowheads="1"/>
            </p:cNvSpPr>
            <p:nvPr/>
          </p:nvSpPr>
          <p:spPr bwMode="auto">
            <a:xfrm>
              <a:off x="4386263" y="3597276"/>
              <a:ext cx="73025"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8" name="Rectangle 524"/>
            <p:cNvSpPr>
              <a:spLocks noChangeArrowheads="1"/>
            </p:cNvSpPr>
            <p:nvPr/>
          </p:nvSpPr>
          <p:spPr bwMode="auto">
            <a:xfrm>
              <a:off x="4386263" y="3613151"/>
              <a:ext cx="73025"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39" name="Rectangle 525"/>
            <p:cNvSpPr>
              <a:spLocks noChangeArrowheads="1"/>
            </p:cNvSpPr>
            <p:nvPr/>
          </p:nvSpPr>
          <p:spPr bwMode="auto">
            <a:xfrm>
              <a:off x="4727576" y="3609976"/>
              <a:ext cx="96838" cy="11113"/>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0" name="Freeform 526"/>
            <p:cNvSpPr/>
            <p:nvPr/>
          </p:nvSpPr>
          <p:spPr bwMode="auto">
            <a:xfrm>
              <a:off x="4721226" y="3552826"/>
              <a:ext cx="68263" cy="65088"/>
            </a:xfrm>
            <a:custGeom>
              <a:avLst/>
              <a:gdLst>
                <a:gd name="T0" fmla="*/ 39 w 43"/>
                <a:gd name="T1" fmla="*/ 41 h 41"/>
                <a:gd name="T2" fmla="*/ 0 w 43"/>
                <a:gd name="T3" fmla="*/ 2 h 41"/>
                <a:gd name="T4" fmla="*/ 4 w 43"/>
                <a:gd name="T5" fmla="*/ 0 h 41"/>
                <a:gd name="T6" fmla="*/ 43 w 43"/>
                <a:gd name="T7" fmla="*/ 40 h 41"/>
                <a:gd name="T8" fmla="*/ 39 w 43"/>
                <a:gd name="T9" fmla="*/ 41 h 41"/>
              </a:gdLst>
              <a:ahLst/>
              <a:cxnLst>
                <a:cxn ang="0">
                  <a:pos x="T0" y="T1"/>
                </a:cxn>
                <a:cxn ang="0">
                  <a:pos x="T2" y="T3"/>
                </a:cxn>
                <a:cxn ang="0">
                  <a:pos x="T4" y="T5"/>
                </a:cxn>
                <a:cxn ang="0">
                  <a:pos x="T6" y="T7"/>
                </a:cxn>
                <a:cxn ang="0">
                  <a:pos x="T8" y="T9"/>
                </a:cxn>
              </a:cxnLst>
              <a:rect l="0" t="0" r="r" b="b"/>
              <a:pathLst>
                <a:path w="43" h="41">
                  <a:moveTo>
                    <a:pt x="39" y="41"/>
                  </a:moveTo>
                  <a:lnTo>
                    <a:pt x="0" y="2"/>
                  </a:lnTo>
                  <a:lnTo>
                    <a:pt x="4" y="0"/>
                  </a:lnTo>
                  <a:lnTo>
                    <a:pt x="43" y="40"/>
                  </a:lnTo>
                  <a:lnTo>
                    <a:pt x="39" y="41"/>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1" name="Freeform 527"/>
            <p:cNvSpPr/>
            <p:nvPr/>
          </p:nvSpPr>
          <p:spPr bwMode="auto">
            <a:xfrm>
              <a:off x="4435476" y="3363913"/>
              <a:ext cx="69850" cy="69850"/>
            </a:xfrm>
            <a:custGeom>
              <a:avLst/>
              <a:gdLst>
                <a:gd name="T0" fmla="*/ 40 w 44"/>
                <a:gd name="T1" fmla="*/ 44 h 44"/>
                <a:gd name="T2" fmla="*/ 0 w 44"/>
                <a:gd name="T3" fmla="*/ 3 h 44"/>
                <a:gd name="T4" fmla="*/ 3 w 44"/>
                <a:gd name="T5" fmla="*/ 0 h 44"/>
                <a:gd name="T6" fmla="*/ 44 w 44"/>
                <a:gd name="T7" fmla="*/ 41 h 44"/>
                <a:gd name="T8" fmla="*/ 40 w 44"/>
                <a:gd name="T9" fmla="*/ 44 h 44"/>
              </a:gdLst>
              <a:ahLst/>
              <a:cxnLst>
                <a:cxn ang="0">
                  <a:pos x="T0" y="T1"/>
                </a:cxn>
                <a:cxn ang="0">
                  <a:pos x="T2" y="T3"/>
                </a:cxn>
                <a:cxn ang="0">
                  <a:pos x="T4" y="T5"/>
                </a:cxn>
                <a:cxn ang="0">
                  <a:pos x="T6" y="T7"/>
                </a:cxn>
                <a:cxn ang="0">
                  <a:pos x="T8" y="T9"/>
                </a:cxn>
              </a:cxnLst>
              <a:rect l="0" t="0" r="r" b="b"/>
              <a:pathLst>
                <a:path w="44" h="44">
                  <a:moveTo>
                    <a:pt x="40" y="44"/>
                  </a:moveTo>
                  <a:lnTo>
                    <a:pt x="0" y="3"/>
                  </a:lnTo>
                  <a:lnTo>
                    <a:pt x="3" y="0"/>
                  </a:lnTo>
                  <a:lnTo>
                    <a:pt x="44" y="41"/>
                  </a:lnTo>
                  <a:lnTo>
                    <a:pt x="40" y="44"/>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2" name="Freeform 528"/>
            <p:cNvSpPr/>
            <p:nvPr/>
          </p:nvSpPr>
          <p:spPr bwMode="auto">
            <a:xfrm>
              <a:off x="4732338" y="3371851"/>
              <a:ext cx="76200" cy="76200"/>
            </a:xfrm>
            <a:custGeom>
              <a:avLst/>
              <a:gdLst>
                <a:gd name="T0" fmla="*/ 2 w 48"/>
                <a:gd name="T1" fmla="*/ 48 h 48"/>
                <a:gd name="T2" fmla="*/ 0 w 48"/>
                <a:gd name="T3" fmla="*/ 46 h 48"/>
                <a:gd name="T4" fmla="*/ 46 w 48"/>
                <a:gd name="T5" fmla="*/ 0 h 48"/>
                <a:gd name="T6" fmla="*/ 48 w 48"/>
                <a:gd name="T7" fmla="*/ 2 h 48"/>
                <a:gd name="T8" fmla="*/ 2 w 48"/>
                <a:gd name="T9" fmla="*/ 48 h 48"/>
              </a:gdLst>
              <a:ahLst/>
              <a:cxnLst>
                <a:cxn ang="0">
                  <a:pos x="T0" y="T1"/>
                </a:cxn>
                <a:cxn ang="0">
                  <a:pos x="T2" y="T3"/>
                </a:cxn>
                <a:cxn ang="0">
                  <a:pos x="T4" y="T5"/>
                </a:cxn>
                <a:cxn ang="0">
                  <a:pos x="T6" y="T7"/>
                </a:cxn>
                <a:cxn ang="0">
                  <a:pos x="T8" y="T9"/>
                </a:cxn>
              </a:cxnLst>
              <a:rect l="0" t="0" r="r" b="b"/>
              <a:pathLst>
                <a:path w="48" h="48">
                  <a:moveTo>
                    <a:pt x="2" y="48"/>
                  </a:moveTo>
                  <a:lnTo>
                    <a:pt x="0" y="46"/>
                  </a:lnTo>
                  <a:lnTo>
                    <a:pt x="46" y="0"/>
                  </a:lnTo>
                  <a:lnTo>
                    <a:pt x="48" y="2"/>
                  </a:lnTo>
                  <a:lnTo>
                    <a:pt x="2" y="4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43" name="Freeform 529"/>
            <p:cNvSpPr>
              <a:spLocks noEditPoints="1"/>
            </p:cNvSpPr>
            <p:nvPr/>
          </p:nvSpPr>
          <p:spPr bwMode="auto">
            <a:xfrm>
              <a:off x="4518026" y="3497263"/>
              <a:ext cx="76200" cy="47625"/>
            </a:xfrm>
            <a:custGeom>
              <a:avLst/>
              <a:gdLst>
                <a:gd name="T0" fmla="*/ 9 w 28"/>
                <a:gd name="T1" fmla="*/ 9 h 18"/>
                <a:gd name="T2" fmla="*/ 10 w 28"/>
                <a:gd name="T3" fmla="*/ 12 h 18"/>
                <a:gd name="T4" fmla="*/ 9 w 28"/>
                <a:gd name="T5" fmla="*/ 15 h 18"/>
                <a:gd name="T6" fmla="*/ 7 w 28"/>
                <a:gd name="T7" fmla="*/ 16 h 18"/>
                <a:gd name="T8" fmla="*/ 4 w 28"/>
                <a:gd name="T9" fmla="*/ 15 h 18"/>
                <a:gd name="T10" fmla="*/ 3 w 28"/>
                <a:gd name="T11" fmla="*/ 12 h 18"/>
                <a:gd name="T12" fmla="*/ 4 w 28"/>
                <a:gd name="T13" fmla="*/ 9 h 18"/>
                <a:gd name="T14" fmla="*/ 7 w 28"/>
                <a:gd name="T15" fmla="*/ 8 h 18"/>
                <a:gd name="T16" fmla="*/ 9 w 28"/>
                <a:gd name="T17" fmla="*/ 9 h 18"/>
                <a:gd name="T18" fmla="*/ 10 w 28"/>
                <a:gd name="T19" fmla="*/ 0 h 18"/>
                <a:gd name="T20" fmla="*/ 8 w 28"/>
                <a:gd name="T21" fmla="*/ 0 h 18"/>
                <a:gd name="T22" fmla="*/ 3 w 28"/>
                <a:gd name="T23" fmla="*/ 2 h 18"/>
                <a:gd name="T24" fmla="*/ 0 w 28"/>
                <a:gd name="T25" fmla="*/ 9 h 18"/>
                <a:gd name="T26" fmla="*/ 2 w 28"/>
                <a:gd name="T27" fmla="*/ 16 h 18"/>
                <a:gd name="T28" fmla="*/ 7 w 28"/>
                <a:gd name="T29" fmla="*/ 18 h 18"/>
                <a:gd name="T30" fmla="*/ 11 w 28"/>
                <a:gd name="T31" fmla="*/ 16 h 18"/>
                <a:gd name="T32" fmla="*/ 13 w 28"/>
                <a:gd name="T33" fmla="*/ 12 h 18"/>
                <a:gd name="T34" fmla="*/ 11 w 28"/>
                <a:gd name="T35" fmla="*/ 8 h 18"/>
                <a:gd name="T36" fmla="*/ 7 w 28"/>
                <a:gd name="T37" fmla="*/ 6 h 18"/>
                <a:gd name="T38" fmla="*/ 5 w 28"/>
                <a:gd name="T39" fmla="*/ 6 h 18"/>
                <a:gd name="T40" fmla="*/ 3 w 28"/>
                <a:gd name="T41" fmla="*/ 8 h 18"/>
                <a:gd name="T42" fmla="*/ 4 w 28"/>
                <a:gd name="T43" fmla="*/ 3 h 18"/>
                <a:gd name="T44" fmla="*/ 8 w 28"/>
                <a:gd name="T45" fmla="*/ 2 h 18"/>
                <a:gd name="T46" fmla="*/ 10 w 28"/>
                <a:gd name="T47" fmla="*/ 2 h 18"/>
                <a:gd name="T48" fmla="*/ 12 w 28"/>
                <a:gd name="T49" fmla="*/ 2 h 18"/>
                <a:gd name="T50" fmla="*/ 12 w 28"/>
                <a:gd name="T51" fmla="*/ 0 h 18"/>
                <a:gd name="T52" fmla="*/ 10 w 28"/>
                <a:gd name="T53" fmla="*/ 0 h 18"/>
                <a:gd name="T54" fmla="*/ 25 w 28"/>
                <a:gd name="T55" fmla="*/ 3 h 18"/>
                <a:gd name="T56" fmla="*/ 26 w 28"/>
                <a:gd name="T57" fmla="*/ 9 h 18"/>
                <a:gd name="T58" fmla="*/ 25 w 28"/>
                <a:gd name="T59" fmla="*/ 14 h 18"/>
                <a:gd name="T60" fmla="*/ 22 w 28"/>
                <a:gd name="T61" fmla="*/ 16 h 18"/>
                <a:gd name="T62" fmla="*/ 19 w 28"/>
                <a:gd name="T63" fmla="*/ 14 h 18"/>
                <a:gd name="T64" fmla="*/ 18 w 28"/>
                <a:gd name="T65" fmla="*/ 9 h 18"/>
                <a:gd name="T66" fmla="*/ 19 w 28"/>
                <a:gd name="T67" fmla="*/ 3 h 18"/>
                <a:gd name="T68" fmla="*/ 22 w 28"/>
                <a:gd name="T69" fmla="*/ 1 h 18"/>
                <a:gd name="T70" fmla="*/ 25 w 28"/>
                <a:gd name="T71" fmla="*/ 3 h 18"/>
                <a:gd name="T72" fmla="*/ 18 w 28"/>
                <a:gd name="T73" fmla="*/ 2 h 18"/>
                <a:gd name="T74" fmla="*/ 16 w 28"/>
                <a:gd name="T75" fmla="*/ 9 h 18"/>
                <a:gd name="T76" fmla="*/ 18 w 28"/>
                <a:gd name="T77" fmla="*/ 16 h 18"/>
                <a:gd name="T78" fmla="*/ 22 w 28"/>
                <a:gd name="T79" fmla="*/ 18 h 18"/>
                <a:gd name="T80" fmla="*/ 27 w 28"/>
                <a:gd name="T81" fmla="*/ 16 h 18"/>
                <a:gd name="T82" fmla="*/ 28 w 28"/>
                <a:gd name="T83" fmla="*/ 9 h 18"/>
                <a:gd name="T84" fmla="*/ 27 w 28"/>
                <a:gd name="T85" fmla="*/ 2 h 18"/>
                <a:gd name="T86" fmla="*/ 22 w 28"/>
                <a:gd name="T87" fmla="*/ 0 h 18"/>
                <a:gd name="T88" fmla="*/ 18 w 28"/>
                <a:gd name="T8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18">
                  <a:moveTo>
                    <a:pt x="9" y="9"/>
                  </a:moveTo>
                  <a:cubicBezTo>
                    <a:pt x="10" y="10"/>
                    <a:pt x="10" y="11"/>
                    <a:pt x="10" y="12"/>
                  </a:cubicBezTo>
                  <a:cubicBezTo>
                    <a:pt x="10" y="13"/>
                    <a:pt x="10" y="14"/>
                    <a:pt x="9" y="15"/>
                  </a:cubicBezTo>
                  <a:cubicBezTo>
                    <a:pt x="9" y="16"/>
                    <a:pt x="8" y="16"/>
                    <a:pt x="7" y="16"/>
                  </a:cubicBezTo>
                  <a:cubicBezTo>
                    <a:pt x="6" y="16"/>
                    <a:pt x="5" y="16"/>
                    <a:pt x="4" y="15"/>
                  </a:cubicBezTo>
                  <a:cubicBezTo>
                    <a:pt x="4" y="14"/>
                    <a:pt x="3" y="13"/>
                    <a:pt x="3" y="12"/>
                  </a:cubicBezTo>
                  <a:cubicBezTo>
                    <a:pt x="3" y="11"/>
                    <a:pt x="4" y="10"/>
                    <a:pt x="4" y="9"/>
                  </a:cubicBezTo>
                  <a:cubicBezTo>
                    <a:pt x="5" y="8"/>
                    <a:pt x="6" y="8"/>
                    <a:pt x="7" y="8"/>
                  </a:cubicBezTo>
                  <a:cubicBezTo>
                    <a:pt x="8" y="8"/>
                    <a:pt x="9" y="8"/>
                    <a:pt x="9" y="9"/>
                  </a:cubicBezTo>
                  <a:close/>
                  <a:moveTo>
                    <a:pt x="10" y="0"/>
                  </a:moveTo>
                  <a:cubicBezTo>
                    <a:pt x="9" y="0"/>
                    <a:pt x="9" y="0"/>
                    <a:pt x="8" y="0"/>
                  </a:cubicBezTo>
                  <a:cubicBezTo>
                    <a:pt x="6" y="0"/>
                    <a:pt x="4" y="0"/>
                    <a:pt x="3" y="2"/>
                  </a:cubicBezTo>
                  <a:cubicBezTo>
                    <a:pt x="1" y="4"/>
                    <a:pt x="0" y="6"/>
                    <a:pt x="0" y="9"/>
                  </a:cubicBezTo>
                  <a:cubicBezTo>
                    <a:pt x="0" y="12"/>
                    <a:pt x="1" y="14"/>
                    <a:pt x="2" y="16"/>
                  </a:cubicBezTo>
                  <a:cubicBezTo>
                    <a:pt x="3" y="17"/>
                    <a:pt x="5" y="18"/>
                    <a:pt x="7" y="18"/>
                  </a:cubicBezTo>
                  <a:cubicBezTo>
                    <a:pt x="9" y="18"/>
                    <a:pt x="10" y="17"/>
                    <a:pt x="11" y="16"/>
                  </a:cubicBezTo>
                  <a:cubicBezTo>
                    <a:pt x="12" y="15"/>
                    <a:pt x="13" y="14"/>
                    <a:pt x="13" y="12"/>
                  </a:cubicBezTo>
                  <a:cubicBezTo>
                    <a:pt x="13" y="10"/>
                    <a:pt x="12" y="9"/>
                    <a:pt x="11" y="8"/>
                  </a:cubicBezTo>
                  <a:cubicBezTo>
                    <a:pt x="10" y="6"/>
                    <a:pt x="9" y="6"/>
                    <a:pt x="7" y="6"/>
                  </a:cubicBezTo>
                  <a:cubicBezTo>
                    <a:pt x="6" y="6"/>
                    <a:pt x="5" y="6"/>
                    <a:pt x="5" y="6"/>
                  </a:cubicBezTo>
                  <a:cubicBezTo>
                    <a:pt x="4" y="7"/>
                    <a:pt x="3" y="7"/>
                    <a:pt x="3" y="8"/>
                  </a:cubicBezTo>
                  <a:cubicBezTo>
                    <a:pt x="3" y="6"/>
                    <a:pt x="4" y="4"/>
                    <a:pt x="4" y="3"/>
                  </a:cubicBezTo>
                  <a:cubicBezTo>
                    <a:pt x="5" y="2"/>
                    <a:pt x="6" y="2"/>
                    <a:pt x="8" y="2"/>
                  </a:cubicBezTo>
                  <a:cubicBezTo>
                    <a:pt x="9" y="2"/>
                    <a:pt x="9" y="2"/>
                    <a:pt x="10" y="2"/>
                  </a:cubicBezTo>
                  <a:cubicBezTo>
                    <a:pt x="10" y="2"/>
                    <a:pt x="11" y="2"/>
                    <a:pt x="12" y="2"/>
                  </a:cubicBezTo>
                  <a:cubicBezTo>
                    <a:pt x="12" y="0"/>
                    <a:pt x="12" y="0"/>
                    <a:pt x="12" y="0"/>
                  </a:cubicBezTo>
                  <a:cubicBezTo>
                    <a:pt x="11" y="0"/>
                    <a:pt x="10" y="0"/>
                    <a:pt x="10" y="0"/>
                  </a:cubicBezTo>
                  <a:close/>
                  <a:moveTo>
                    <a:pt x="25" y="3"/>
                  </a:moveTo>
                  <a:cubicBezTo>
                    <a:pt x="26" y="5"/>
                    <a:pt x="26" y="6"/>
                    <a:pt x="26" y="9"/>
                  </a:cubicBezTo>
                  <a:cubicBezTo>
                    <a:pt x="26" y="11"/>
                    <a:pt x="26" y="13"/>
                    <a:pt x="25" y="14"/>
                  </a:cubicBezTo>
                  <a:cubicBezTo>
                    <a:pt x="24" y="16"/>
                    <a:pt x="23" y="16"/>
                    <a:pt x="22" y="16"/>
                  </a:cubicBezTo>
                  <a:cubicBezTo>
                    <a:pt x="21" y="16"/>
                    <a:pt x="20" y="16"/>
                    <a:pt x="19" y="14"/>
                  </a:cubicBezTo>
                  <a:cubicBezTo>
                    <a:pt x="19" y="13"/>
                    <a:pt x="18" y="11"/>
                    <a:pt x="18" y="9"/>
                  </a:cubicBezTo>
                  <a:cubicBezTo>
                    <a:pt x="18" y="6"/>
                    <a:pt x="19" y="4"/>
                    <a:pt x="19" y="3"/>
                  </a:cubicBezTo>
                  <a:cubicBezTo>
                    <a:pt x="20" y="2"/>
                    <a:pt x="21" y="1"/>
                    <a:pt x="22" y="1"/>
                  </a:cubicBezTo>
                  <a:cubicBezTo>
                    <a:pt x="23" y="1"/>
                    <a:pt x="24" y="2"/>
                    <a:pt x="25" y="3"/>
                  </a:cubicBezTo>
                  <a:close/>
                  <a:moveTo>
                    <a:pt x="18" y="2"/>
                  </a:moveTo>
                  <a:cubicBezTo>
                    <a:pt x="17" y="3"/>
                    <a:pt x="16" y="6"/>
                    <a:pt x="16" y="9"/>
                  </a:cubicBezTo>
                  <a:cubicBezTo>
                    <a:pt x="16" y="12"/>
                    <a:pt x="16" y="14"/>
                    <a:pt x="18" y="16"/>
                  </a:cubicBezTo>
                  <a:cubicBezTo>
                    <a:pt x="19" y="17"/>
                    <a:pt x="20" y="18"/>
                    <a:pt x="22" y="18"/>
                  </a:cubicBezTo>
                  <a:cubicBezTo>
                    <a:pt x="24" y="18"/>
                    <a:pt x="26" y="17"/>
                    <a:pt x="27" y="16"/>
                  </a:cubicBezTo>
                  <a:cubicBezTo>
                    <a:pt x="28" y="14"/>
                    <a:pt x="28" y="12"/>
                    <a:pt x="28" y="9"/>
                  </a:cubicBezTo>
                  <a:cubicBezTo>
                    <a:pt x="28" y="6"/>
                    <a:pt x="28" y="4"/>
                    <a:pt x="27" y="2"/>
                  </a:cubicBezTo>
                  <a:cubicBezTo>
                    <a:pt x="26" y="0"/>
                    <a:pt x="24" y="0"/>
                    <a:pt x="22" y="0"/>
                  </a:cubicBezTo>
                  <a:cubicBezTo>
                    <a:pt x="20" y="0"/>
                    <a:pt x="19" y="0"/>
                    <a:pt x="18" y="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4" name="组合 63"/>
          <p:cNvGrpSpPr/>
          <p:nvPr/>
        </p:nvGrpSpPr>
        <p:grpSpPr>
          <a:xfrm>
            <a:off x="4654641" y="3373188"/>
            <a:ext cx="475362" cy="447481"/>
            <a:chOff x="3657601" y="3190876"/>
            <a:chExt cx="541338" cy="509587"/>
          </a:xfrm>
        </p:grpSpPr>
        <p:sp>
          <p:nvSpPr>
            <p:cNvPr id="222" name="Freeform 530"/>
            <p:cNvSpPr/>
            <p:nvPr/>
          </p:nvSpPr>
          <p:spPr bwMode="auto">
            <a:xfrm>
              <a:off x="3903663" y="3355976"/>
              <a:ext cx="63500" cy="206375"/>
            </a:xfrm>
            <a:custGeom>
              <a:avLst/>
              <a:gdLst>
                <a:gd name="T0" fmla="*/ 23 w 23"/>
                <a:gd name="T1" fmla="*/ 70 h 76"/>
                <a:gd name="T2" fmla="*/ 15 w 23"/>
                <a:gd name="T3" fmla="*/ 76 h 76"/>
                <a:gd name="T4" fmla="*/ 9 w 23"/>
                <a:gd name="T5" fmla="*/ 76 h 76"/>
                <a:gd name="T6" fmla="*/ 0 w 23"/>
                <a:gd name="T7" fmla="*/ 70 h 76"/>
                <a:gd name="T8" fmla="*/ 0 w 23"/>
                <a:gd name="T9" fmla="*/ 7 h 76"/>
                <a:gd name="T10" fmla="*/ 9 w 23"/>
                <a:gd name="T11" fmla="*/ 0 h 76"/>
                <a:gd name="T12" fmla="*/ 15 w 23"/>
                <a:gd name="T13" fmla="*/ 0 h 76"/>
                <a:gd name="T14" fmla="*/ 23 w 23"/>
                <a:gd name="T15" fmla="*/ 7 h 76"/>
                <a:gd name="T16" fmla="*/ 23 w 23"/>
                <a:gd name="T17"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6">
                  <a:moveTo>
                    <a:pt x="23" y="70"/>
                  </a:moveTo>
                  <a:cubicBezTo>
                    <a:pt x="23" y="73"/>
                    <a:pt x="19" y="76"/>
                    <a:pt x="15" y="76"/>
                  </a:cubicBezTo>
                  <a:cubicBezTo>
                    <a:pt x="9" y="76"/>
                    <a:pt x="9" y="76"/>
                    <a:pt x="9" y="76"/>
                  </a:cubicBezTo>
                  <a:cubicBezTo>
                    <a:pt x="4" y="76"/>
                    <a:pt x="0" y="73"/>
                    <a:pt x="0" y="70"/>
                  </a:cubicBezTo>
                  <a:cubicBezTo>
                    <a:pt x="0" y="7"/>
                    <a:pt x="0" y="7"/>
                    <a:pt x="0" y="7"/>
                  </a:cubicBezTo>
                  <a:cubicBezTo>
                    <a:pt x="0" y="4"/>
                    <a:pt x="4" y="0"/>
                    <a:pt x="9" y="0"/>
                  </a:cubicBezTo>
                  <a:cubicBezTo>
                    <a:pt x="15" y="0"/>
                    <a:pt x="15" y="0"/>
                    <a:pt x="15" y="0"/>
                  </a:cubicBezTo>
                  <a:cubicBezTo>
                    <a:pt x="19" y="0"/>
                    <a:pt x="23" y="4"/>
                    <a:pt x="23" y="7"/>
                  </a:cubicBezTo>
                  <a:lnTo>
                    <a:pt x="23" y="7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3" name="Freeform 531"/>
            <p:cNvSpPr/>
            <p:nvPr/>
          </p:nvSpPr>
          <p:spPr bwMode="auto">
            <a:xfrm>
              <a:off x="3746501" y="3509963"/>
              <a:ext cx="379413" cy="190500"/>
            </a:xfrm>
            <a:custGeom>
              <a:avLst/>
              <a:gdLst>
                <a:gd name="T0" fmla="*/ 0 w 140"/>
                <a:gd name="T1" fmla="*/ 70 h 70"/>
                <a:gd name="T2" fmla="*/ 70 w 140"/>
                <a:gd name="T3" fmla="*/ 0 h 70"/>
                <a:gd name="T4" fmla="*/ 140 w 140"/>
                <a:gd name="T5" fmla="*/ 70 h 70"/>
                <a:gd name="T6" fmla="*/ 0 w 140"/>
                <a:gd name="T7" fmla="*/ 70 h 70"/>
              </a:gdLst>
              <a:ahLst/>
              <a:cxnLst>
                <a:cxn ang="0">
                  <a:pos x="T0" y="T1"/>
                </a:cxn>
                <a:cxn ang="0">
                  <a:pos x="T2" y="T3"/>
                </a:cxn>
                <a:cxn ang="0">
                  <a:pos x="T4" y="T5"/>
                </a:cxn>
                <a:cxn ang="0">
                  <a:pos x="T6" y="T7"/>
                </a:cxn>
              </a:cxnLst>
              <a:rect l="0" t="0" r="r" b="b"/>
              <a:pathLst>
                <a:path w="140" h="70">
                  <a:moveTo>
                    <a:pt x="0" y="70"/>
                  </a:moveTo>
                  <a:cubicBezTo>
                    <a:pt x="0" y="31"/>
                    <a:pt x="31" y="0"/>
                    <a:pt x="70" y="0"/>
                  </a:cubicBezTo>
                  <a:cubicBezTo>
                    <a:pt x="108" y="0"/>
                    <a:pt x="140" y="31"/>
                    <a:pt x="140" y="70"/>
                  </a:cubicBezTo>
                  <a:lnTo>
                    <a:pt x="0" y="7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4" name="Oval 532"/>
            <p:cNvSpPr>
              <a:spLocks noChangeArrowheads="1"/>
            </p:cNvSpPr>
            <p:nvPr/>
          </p:nvSpPr>
          <p:spPr bwMode="auto">
            <a:xfrm>
              <a:off x="3863976" y="3290888"/>
              <a:ext cx="146050" cy="146050"/>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5" name="Freeform 533"/>
            <p:cNvSpPr/>
            <p:nvPr/>
          </p:nvSpPr>
          <p:spPr bwMode="auto">
            <a:xfrm>
              <a:off x="4076701" y="3190876"/>
              <a:ext cx="122238" cy="344488"/>
            </a:xfrm>
            <a:custGeom>
              <a:avLst/>
              <a:gdLst>
                <a:gd name="T0" fmla="*/ 0 w 45"/>
                <a:gd name="T1" fmla="*/ 9 h 127"/>
                <a:gd name="T2" fmla="*/ 9 w 45"/>
                <a:gd name="T3" fmla="*/ 0 h 127"/>
                <a:gd name="T4" fmla="*/ 9 w 45"/>
                <a:gd name="T5" fmla="*/ 127 h 127"/>
                <a:gd name="T6" fmla="*/ 0 w 45"/>
                <a:gd name="T7" fmla="*/ 118 h 127"/>
                <a:gd name="T8" fmla="*/ 0 w 45"/>
                <a:gd name="T9" fmla="*/ 9 h 127"/>
              </a:gdLst>
              <a:ahLst/>
              <a:cxnLst>
                <a:cxn ang="0">
                  <a:pos x="T0" y="T1"/>
                </a:cxn>
                <a:cxn ang="0">
                  <a:pos x="T2" y="T3"/>
                </a:cxn>
                <a:cxn ang="0">
                  <a:pos x="T4" y="T5"/>
                </a:cxn>
                <a:cxn ang="0">
                  <a:pos x="T6" y="T7"/>
                </a:cxn>
                <a:cxn ang="0">
                  <a:pos x="T8" y="T9"/>
                </a:cxn>
              </a:cxnLst>
              <a:rect l="0" t="0" r="r" b="b"/>
              <a:pathLst>
                <a:path w="45" h="127">
                  <a:moveTo>
                    <a:pt x="0" y="9"/>
                  </a:moveTo>
                  <a:cubicBezTo>
                    <a:pt x="9" y="0"/>
                    <a:pt x="9" y="0"/>
                    <a:pt x="9" y="0"/>
                  </a:cubicBezTo>
                  <a:cubicBezTo>
                    <a:pt x="45" y="35"/>
                    <a:pt x="45" y="92"/>
                    <a:pt x="9" y="127"/>
                  </a:cubicBezTo>
                  <a:cubicBezTo>
                    <a:pt x="0" y="118"/>
                    <a:pt x="0" y="118"/>
                    <a:pt x="0" y="118"/>
                  </a:cubicBezTo>
                  <a:cubicBezTo>
                    <a:pt x="30" y="88"/>
                    <a:pt x="30" y="39"/>
                    <a:pt x="0" y="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6" name="Freeform 534"/>
            <p:cNvSpPr/>
            <p:nvPr/>
          </p:nvSpPr>
          <p:spPr bwMode="auto">
            <a:xfrm>
              <a:off x="4033838" y="3236913"/>
              <a:ext cx="92075" cy="254000"/>
            </a:xfrm>
            <a:custGeom>
              <a:avLst/>
              <a:gdLst>
                <a:gd name="T0" fmla="*/ 0 w 34"/>
                <a:gd name="T1" fmla="*/ 9 h 94"/>
                <a:gd name="T2" fmla="*/ 9 w 34"/>
                <a:gd name="T3" fmla="*/ 0 h 94"/>
                <a:gd name="T4" fmla="*/ 9 w 34"/>
                <a:gd name="T5" fmla="*/ 94 h 94"/>
                <a:gd name="T6" fmla="*/ 0 w 34"/>
                <a:gd name="T7" fmla="*/ 85 h 94"/>
                <a:gd name="T8" fmla="*/ 0 w 34"/>
                <a:gd name="T9" fmla="*/ 9 h 94"/>
              </a:gdLst>
              <a:ahLst/>
              <a:cxnLst>
                <a:cxn ang="0">
                  <a:pos x="T0" y="T1"/>
                </a:cxn>
                <a:cxn ang="0">
                  <a:pos x="T2" y="T3"/>
                </a:cxn>
                <a:cxn ang="0">
                  <a:pos x="T4" y="T5"/>
                </a:cxn>
                <a:cxn ang="0">
                  <a:pos x="T6" y="T7"/>
                </a:cxn>
                <a:cxn ang="0">
                  <a:pos x="T8" y="T9"/>
                </a:cxn>
              </a:cxnLst>
              <a:rect l="0" t="0" r="r" b="b"/>
              <a:pathLst>
                <a:path w="34" h="94">
                  <a:moveTo>
                    <a:pt x="0" y="9"/>
                  </a:moveTo>
                  <a:cubicBezTo>
                    <a:pt x="9" y="0"/>
                    <a:pt x="9" y="0"/>
                    <a:pt x="9" y="0"/>
                  </a:cubicBezTo>
                  <a:cubicBezTo>
                    <a:pt x="34" y="26"/>
                    <a:pt x="34" y="68"/>
                    <a:pt x="9" y="94"/>
                  </a:cubicBezTo>
                  <a:cubicBezTo>
                    <a:pt x="0" y="85"/>
                    <a:pt x="0" y="85"/>
                    <a:pt x="0" y="85"/>
                  </a:cubicBezTo>
                  <a:cubicBezTo>
                    <a:pt x="20" y="64"/>
                    <a:pt x="20" y="30"/>
                    <a:pt x="0" y="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7" name="Freeform 535"/>
            <p:cNvSpPr/>
            <p:nvPr/>
          </p:nvSpPr>
          <p:spPr bwMode="auto">
            <a:xfrm>
              <a:off x="3657601" y="3190876"/>
              <a:ext cx="119063" cy="344488"/>
            </a:xfrm>
            <a:custGeom>
              <a:avLst/>
              <a:gdLst>
                <a:gd name="T0" fmla="*/ 44 w 44"/>
                <a:gd name="T1" fmla="*/ 9 h 127"/>
                <a:gd name="T2" fmla="*/ 35 w 44"/>
                <a:gd name="T3" fmla="*/ 0 h 127"/>
                <a:gd name="T4" fmla="*/ 35 w 44"/>
                <a:gd name="T5" fmla="*/ 127 h 127"/>
                <a:gd name="T6" fmla="*/ 44 w 44"/>
                <a:gd name="T7" fmla="*/ 118 h 127"/>
                <a:gd name="T8" fmla="*/ 44 w 44"/>
                <a:gd name="T9" fmla="*/ 9 h 127"/>
              </a:gdLst>
              <a:ahLst/>
              <a:cxnLst>
                <a:cxn ang="0">
                  <a:pos x="T0" y="T1"/>
                </a:cxn>
                <a:cxn ang="0">
                  <a:pos x="T2" y="T3"/>
                </a:cxn>
                <a:cxn ang="0">
                  <a:pos x="T4" y="T5"/>
                </a:cxn>
                <a:cxn ang="0">
                  <a:pos x="T6" y="T7"/>
                </a:cxn>
                <a:cxn ang="0">
                  <a:pos x="T8" y="T9"/>
                </a:cxn>
              </a:cxnLst>
              <a:rect l="0" t="0" r="r" b="b"/>
              <a:pathLst>
                <a:path w="44" h="127">
                  <a:moveTo>
                    <a:pt x="44" y="9"/>
                  </a:moveTo>
                  <a:cubicBezTo>
                    <a:pt x="35" y="0"/>
                    <a:pt x="35" y="0"/>
                    <a:pt x="35" y="0"/>
                  </a:cubicBezTo>
                  <a:cubicBezTo>
                    <a:pt x="0" y="35"/>
                    <a:pt x="0" y="92"/>
                    <a:pt x="35" y="127"/>
                  </a:cubicBezTo>
                  <a:cubicBezTo>
                    <a:pt x="44" y="118"/>
                    <a:pt x="44" y="118"/>
                    <a:pt x="44" y="118"/>
                  </a:cubicBezTo>
                  <a:cubicBezTo>
                    <a:pt x="14" y="88"/>
                    <a:pt x="14" y="39"/>
                    <a:pt x="44" y="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8" name="Freeform 536"/>
            <p:cNvSpPr/>
            <p:nvPr/>
          </p:nvSpPr>
          <p:spPr bwMode="auto">
            <a:xfrm>
              <a:off x="3727451" y="3236913"/>
              <a:ext cx="95250" cy="254000"/>
            </a:xfrm>
            <a:custGeom>
              <a:avLst/>
              <a:gdLst>
                <a:gd name="T0" fmla="*/ 35 w 35"/>
                <a:gd name="T1" fmla="*/ 9 h 94"/>
                <a:gd name="T2" fmla="*/ 26 w 35"/>
                <a:gd name="T3" fmla="*/ 0 h 94"/>
                <a:gd name="T4" fmla="*/ 26 w 35"/>
                <a:gd name="T5" fmla="*/ 94 h 94"/>
                <a:gd name="T6" fmla="*/ 35 w 35"/>
                <a:gd name="T7" fmla="*/ 85 h 94"/>
                <a:gd name="T8" fmla="*/ 35 w 35"/>
                <a:gd name="T9" fmla="*/ 9 h 94"/>
              </a:gdLst>
              <a:ahLst/>
              <a:cxnLst>
                <a:cxn ang="0">
                  <a:pos x="T0" y="T1"/>
                </a:cxn>
                <a:cxn ang="0">
                  <a:pos x="T2" y="T3"/>
                </a:cxn>
                <a:cxn ang="0">
                  <a:pos x="T4" y="T5"/>
                </a:cxn>
                <a:cxn ang="0">
                  <a:pos x="T6" y="T7"/>
                </a:cxn>
                <a:cxn ang="0">
                  <a:pos x="T8" y="T9"/>
                </a:cxn>
              </a:cxnLst>
              <a:rect l="0" t="0" r="r" b="b"/>
              <a:pathLst>
                <a:path w="35" h="94">
                  <a:moveTo>
                    <a:pt x="35" y="9"/>
                  </a:moveTo>
                  <a:cubicBezTo>
                    <a:pt x="26" y="0"/>
                    <a:pt x="26" y="0"/>
                    <a:pt x="26" y="0"/>
                  </a:cubicBezTo>
                  <a:cubicBezTo>
                    <a:pt x="0" y="26"/>
                    <a:pt x="0" y="68"/>
                    <a:pt x="26" y="94"/>
                  </a:cubicBezTo>
                  <a:cubicBezTo>
                    <a:pt x="35" y="85"/>
                    <a:pt x="35" y="85"/>
                    <a:pt x="35" y="85"/>
                  </a:cubicBezTo>
                  <a:cubicBezTo>
                    <a:pt x="14" y="64"/>
                    <a:pt x="14" y="30"/>
                    <a:pt x="35" y="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9" name="Freeform 537"/>
            <p:cNvSpPr/>
            <p:nvPr/>
          </p:nvSpPr>
          <p:spPr bwMode="auto">
            <a:xfrm>
              <a:off x="3746501" y="3640138"/>
              <a:ext cx="379413" cy="60325"/>
            </a:xfrm>
            <a:custGeom>
              <a:avLst/>
              <a:gdLst>
                <a:gd name="T0" fmla="*/ 0 w 140"/>
                <a:gd name="T1" fmla="*/ 22 h 22"/>
                <a:gd name="T2" fmla="*/ 140 w 140"/>
                <a:gd name="T3" fmla="*/ 22 h 22"/>
                <a:gd name="T4" fmla="*/ 136 w 140"/>
                <a:gd name="T5" fmla="*/ 0 h 22"/>
                <a:gd name="T6" fmla="*/ 4 w 140"/>
                <a:gd name="T7" fmla="*/ 0 h 22"/>
                <a:gd name="T8" fmla="*/ 0 w 140"/>
                <a:gd name="T9" fmla="*/ 22 h 22"/>
              </a:gdLst>
              <a:ahLst/>
              <a:cxnLst>
                <a:cxn ang="0">
                  <a:pos x="T0" y="T1"/>
                </a:cxn>
                <a:cxn ang="0">
                  <a:pos x="T2" y="T3"/>
                </a:cxn>
                <a:cxn ang="0">
                  <a:pos x="T4" y="T5"/>
                </a:cxn>
                <a:cxn ang="0">
                  <a:pos x="T6" y="T7"/>
                </a:cxn>
                <a:cxn ang="0">
                  <a:pos x="T8" y="T9"/>
                </a:cxn>
              </a:cxnLst>
              <a:rect l="0" t="0" r="r" b="b"/>
              <a:pathLst>
                <a:path w="140" h="22">
                  <a:moveTo>
                    <a:pt x="0" y="22"/>
                  </a:moveTo>
                  <a:cubicBezTo>
                    <a:pt x="140" y="22"/>
                    <a:pt x="140" y="22"/>
                    <a:pt x="140" y="22"/>
                  </a:cubicBezTo>
                  <a:cubicBezTo>
                    <a:pt x="140" y="14"/>
                    <a:pt x="138" y="7"/>
                    <a:pt x="136" y="0"/>
                  </a:cubicBezTo>
                  <a:cubicBezTo>
                    <a:pt x="4" y="0"/>
                    <a:pt x="4" y="0"/>
                    <a:pt x="4" y="0"/>
                  </a:cubicBezTo>
                  <a:cubicBezTo>
                    <a:pt x="1" y="7"/>
                    <a:pt x="0" y="14"/>
                    <a:pt x="0" y="22"/>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5" name="组合 64"/>
          <p:cNvGrpSpPr/>
          <p:nvPr/>
        </p:nvGrpSpPr>
        <p:grpSpPr>
          <a:xfrm>
            <a:off x="3861950" y="3401068"/>
            <a:ext cx="447481" cy="387539"/>
            <a:chOff x="2997201" y="3222626"/>
            <a:chExt cx="509587" cy="441325"/>
          </a:xfrm>
        </p:grpSpPr>
        <p:sp>
          <p:nvSpPr>
            <p:cNvPr id="217" name="Freeform 538"/>
            <p:cNvSpPr/>
            <p:nvPr/>
          </p:nvSpPr>
          <p:spPr bwMode="auto">
            <a:xfrm>
              <a:off x="2997201" y="3222626"/>
              <a:ext cx="425450" cy="385763"/>
            </a:xfrm>
            <a:custGeom>
              <a:avLst/>
              <a:gdLst>
                <a:gd name="T0" fmla="*/ 59 w 157"/>
                <a:gd name="T1" fmla="*/ 20 h 142"/>
                <a:gd name="T2" fmla="*/ 52 w 157"/>
                <a:gd name="T3" fmla="*/ 13 h 142"/>
                <a:gd name="T4" fmla="*/ 40 w 157"/>
                <a:gd name="T5" fmla="*/ 0 h 142"/>
                <a:gd name="T6" fmla="*/ 13 w 157"/>
                <a:gd name="T7" fmla="*/ 0 h 142"/>
                <a:gd name="T8" fmla="*/ 0 w 157"/>
                <a:gd name="T9" fmla="*/ 13 h 142"/>
                <a:gd name="T10" fmla="*/ 0 w 157"/>
                <a:gd name="T11" fmla="*/ 142 h 142"/>
                <a:gd name="T12" fmla="*/ 47 w 157"/>
                <a:gd name="T13" fmla="*/ 142 h 142"/>
                <a:gd name="T14" fmla="*/ 52 w 157"/>
                <a:gd name="T15" fmla="*/ 142 h 142"/>
                <a:gd name="T16" fmla="*/ 157 w 157"/>
                <a:gd name="T17" fmla="*/ 142 h 142"/>
                <a:gd name="T18" fmla="*/ 157 w 157"/>
                <a:gd name="T19" fmla="*/ 32 h 142"/>
                <a:gd name="T20" fmla="*/ 145 w 157"/>
                <a:gd name="T21" fmla="*/ 20 h 142"/>
                <a:gd name="T22" fmla="*/ 59 w 157"/>
                <a:gd name="T23" fmla="*/ 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42">
                  <a:moveTo>
                    <a:pt x="59" y="20"/>
                  </a:moveTo>
                  <a:cubicBezTo>
                    <a:pt x="55" y="20"/>
                    <a:pt x="52" y="17"/>
                    <a:pt x="52" y="13"/>
                  </a:cubicBezTo>
                  <a:cubicBezTo>
                    <a:pt x="52" y="6"/>
                    <a:pt x="47" y="0"/>
                    <a:pt x="40" y="0"/>
                  </a:cubicBezTo>
                  <a:cubicBezTo>
                    <a:pt x="13" y="0"/>
                    <a:pt x="13" y="0"/>
                    <a:pt x="13" y="0"/>
                  </a:cubicBezTo>
                  <a:cubicBezTo>
                    <a:pt x="6" y="0"/>
                    <a:pt x="0" y="6"/>
                    <a:pt x="0" y="13"/>
                  </a:cubicBezTo>
                  <a:cubicBezTo>
                    <a:pt x="0" y="142"/>
                    <a:pt x="0" y="142"/>
                    <a:pt x="0" y="142"/>
                  </a:cubicBezTo>
                  <a:cubicBezTo>
                    <a:pt x="47" y="142"/>
                    <a:pt x="47" y="142"/>
                    <a:pt x="47" y="142"/>
                  </a:cubicBezTo>
                  <a:cubicBezTo>
                    <a:pt x="52" y="142"/>
                    <a:pt x="52" y="142"/>
                    <a:pt x="52" y="142"/>
                  </a:cubicBezTo>
                  <a:cubicBezTo>
                    <a:pt x="157" y="142"/>
                    <a:pt x="157" y="142"/>
                    <a:pt x="157" y="142"/>
                  </a:cubicBezTo>
                  <a:cubicBezTo>
                    <a:pt x="157" y="32"/>
                    <a:pt x="157" y="32"/>
                    <a:pt x="157" y="32"/>
                  </a:cubicBezTo>
                  <a:cubicBezTo>
                    <a:pt x="157" y="25"/>
                    <a:pt x="152" y="20"/>
                    <a:pt x="145" y="20"/>
                  </a:cubicBezTo>
                  <a:lnTo>
                    <a:pt x="59" y="2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8" name="Freeform 539"/>
            <p:cNvSpPr/>
            <p:nvPr/>
          </p:nvSpPr>
          <p:spPr bwMode="auto">
            <a:xfrm>
              <a:off x="2997201" y="3303588"/>
              <a:ext cx="473075" cy="304800"/>
            </a:xfrm>
            <a:custGeom>
              <a:avLst/>
              <a:gdLst>
                <a:gd name="T0" fmla="*/ 174 w 175"/>
                <a:gd name="T1" fmla="*/ 15 h 112"/>
                <a:gd name="T2" fmla="*/ 172 w 175"/>
                <a:gd name="T3" fmla="*/ 5 h 112"/>
                <a:gd name="T4" fmla="*/ 162 w 175"/>
                <a:gd name="T5" fmla="*/ 0 h 112"/>
                <a:gd name="T6" fmla="*/ 30 w 175"/>
                <a:gd name="T7" fmla="*/ 0 h 112"/>
                <a:gd name="T8" fmla="*/ 18 w 175"/>
                <a:gd name="T9" fmla="*/ 11 h 112"/>
                <a:gd name="T10" fmla="*/ 0 w 175"/>
                <a:gd name="T11" fmla="*/ 112 h 112"/>
                <a:gd name="T12" fmla="*/ 158 w 175"/>
                <a:gd name="T13" fmla="*/ 112 h 112"/>
                <a:gd name="T14" fmla="*/ 174 w 175"/>
                <a:gd name="T15" fmla="*/ 15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12">
                  <a:moveTo>
                    <a:pt x="174" y="15"/>
                  </a:moveTo>
                  <a:cubicBezTo>
                    <a:pt x="175" y="12"/>
                    <a:pt x="174" y="8"/>
                    <a:pt x="172" y="5"/>
                  </a:cubicBezTo>
                  <a:cubicBezTo>
                    <a:pt x="169" y="2"/>
                    <a:pt x="166" y="0"/>
                    <a:pt x="162" y="0"/>
                  </a:cubicBezTo>
                  <a:cubicBezTo>
                    <a:pt x="30" y="0"/>
                    <a:pt x="30" y="0"/>
                    <a:pt x="30" y="0"/>
                  </a:cubicBezTo>
                  <a:cubicBezTo>
                    <a:pt x="24" y="0"/>
                    <a:pt x="19" y="5"/>
                    <a:pt x="18" y="11"/>
                  </a:cubicBezTo>
                  <a:cubicBezTo>
                    <a:pt x="0" y="112"/>
                    <a:pt x="0" y="112"/>
                    <a:pt x="0" y="112"/>
                  </a:cubicBezTo>
                  <a:cubicBezTo>
                    <a:pt x="158" y="112"/>
                    <a:pt x="158" y="112"/>
                    <a:pt x="158" y="112"/>
                  </a:cubicBezTo>
                  <a:lnTo>
                    <a:pt x="174" y="15"/>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9" name="Freeform 540"/>
            <p:cNvSpPr/>
            <p:nvPr/>
          </p:nvSpPr>
          <p:spPr bwMode="auto">
            <a:xfrm>
              <a:off x="2997201" y="3360738"/>
              <a:ext cx="503238" cy="247650"/>
            </a:xfrm>
            <a:custGeom>
              <a:avLst/>
              <a:gdLst>
                <a:gd name="T0" fmla="*/ 185 w 186"/>
                <a:gd name="T1" fmla="*/ 17 h 91"/>
                <a:gd name="T2" fmla="*/ 183 w 186"/>
                <a:gd name="T3" fmla="*/ 6 h 91"/>
                <a:gd name="T4" fmla="*/ 173 w 186"/>
                <a:gd name="T5" fmla="*/ 0 h 91"/>
                <a:gd name="T6" fmla="*/ 43 w 186"/>
                <a:gd name="T7" fmla="*/ 0 h 91"/>
                <a:gd name="T8" fmla="*/ 31 w 186"/>
                <a:gd name="T9" fmla="*/ 8 h 91"/>
                <a:gd name="T10" fmla="*/ 0 w 186"/>
                <a:gd name="T11" fmla="*/ 91 h 91"/>
                <a:gd name="T12" fmla="*/ 157 w 186"/>
                <a:gd name="T13" fmla="*/ 91 h 91"/>
                <a:gd name="T14" fmla="*/ 185 w 186"/>
                <a:gd name="T15" fmla="*/ 17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91">
                  <a:moveTo>
                    <a:pt x="185" y="17"/>
                  </a:moveTo>
                  <a:cubicBezTo>
                    <a:pt x="186" y="13"/>
                    <a:pt x="186" y="9"/>
                    <a:pt x="183" y="6"/>
                  </a:cubicBezTo>
                  <a:cubicBezTo>
                    <a:pt x="181" y="2"/>
                    <a:pt x="177" y="0"/>
                    <a:pt x="173" y="0"/>
                  </a:cubicBezTo>
                  <a:cubicBezTo>
                    <a:pt x="43" y="0"/>
                    <a:pt x="43" y="0"/>
                    <a:pt x="43" y="0"/>
                  </a:cubicBezTo>
                  <a:cubicBezTo>
                    <a:pt x="37" y="0"/>
                    <a:pt x="33" y="3"/>
                    <a:pt x="31" y="8"/>
                  </a:cubicBezTo>
                  <a:cubicBezTo>
                    <a:pt x="0" y="91"/>
                    <a:pt x="0" y="91"/>
                    <a:pt x="0" y="91"/>
                  </a:cubicBezTo>
                  <a:cubicBezTo>
                    <a:pt x="157" y="91"/>
                    <a:pt x="157" y="91"/>
                    <a:pt x="157" y="91"/>
                  </a:cubicBezTo>
                  <a:lnTo>
                    <a:pt x="185" y="1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0" name="Freeform 541"/>
            <p:cNvSpPr/>
            <p:nvPr/>
          </p:nvSpPr>
          <p:spPr bwMode="auto">
            <a:xfrm>
              <a:off x="3341688" y="3451226"/>
              <a:ext cx="165100" cy="192088"/>
            </a:xfrm>
            <a:custGeom>
              <a:avLst/>
              <a:gdLst>
                <a:gd name="T0" fmla="*/ 104 w 104"/>
                <a:gd name="T1" fmla="*/ 58 h 121"/>
                <a:gd name="T2" fmla="*/ 51 w 104"/>
                <a:gd name="T3" fmla="*/ 0 h 121"/>
                <a:gd name="T4" fmla="*/ 0 w 104"/>
                <a:gd name="T5" fmla="*/ 58 h 121"/>
                <a:gd name="T6" fmla="*/ 30 w 104"/>
                <a:gd name="T7" fmla="*/ 58 h 121"/>
                <a:gd name="T8" fmla="*/ 30 w 104"/>
                <a:gd name="T9" fmla="*/ 121 h 121"/>
                <a:gd name="T10" fmla="*/ 73 w 104"/>
                <a:gd name="T11" fmla="*/ 121 h 121"/>
                <a:gd name="T12" fmla="*/ 73 w 104"/>
                <a:gd name="T13" fmla="*/ 58 h 121"/>
                <a:gd name="T14" fmla="*/ 104 w 104"/>
                <a:gd name="T15" fmla="*/ 5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21">
                  <a:moveTo>
                    <a:pt x="104" y="58"/>
                  </a:moveTo>
                  <a:lnTo>
                    <a:pt x="51" y="0"/>
                  </a:lnTo>
                  <a:lnTo>
                    <a:pt x="0" y="58"/>
                  </a:lnTo>
                  <a:lnTo>
                    <a:pt x="30" y="58"/>
                  </a:lnTo>
                  <a:lnTo>
                    <a:pt x="30" y="121"/>
                  </a:lnTo>
                  <a:lnTo>
                    <a:pt x="73" y="121"/>
                  </a:lnTo>
                  <a:lnTo>
                    <a:pt x="73" y="58"/>
                  </a:lnTo>
                  <a:lnTo>
                    <a:pt x="104" y="5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21" name="Freeform 542"/>
            <p:cNvSpPr/>
            <p:nvPr/>
          </p:nvSpPr>
          <p:spPr bwMode="auto">
            <a:xfrm>
              <a:off x="3186113" y="3463926"/>
              <a:ext cx="187325" cy="200025"/>
            </a:xfrm>
            <a:custGeom>
              <a:avLst/>
              <a:gdLst>
                <a:gd name="T0" fmla="*/ 118 w 118"/>
                <a:gd name="T1" fmla="*/ 60 h 126"/>
                <a:gd name="T2" fmla="*/ 58 w 118"/>
                <a:gd name="T3" fmla="*/ 126 h 126"/>
                <a:gd name="T4" fmla="*/ 0 w 118"/>
                <a:gd name="T5" fmla="*/ 60 h 126"/>
                <a:gd name="T6" fmla="*/ 35 w 118"/>
                <a:gd name="T7" fmla="*/ 60 h 126"/>
                <a:gd name="T8" fmla="*/ 35 w 118"/>
                <a:gd name="T9" fmla="*/ 0 h 126"/>
                <a:gd name="T10" fmla="*/ 84 w 118"/>
                <a:gd name="T11" fmla="*/ 0 h 126"/>
                <a:gd name="T12" fmla="*/ 84 w 118"/>
                <a:gd name="T13" fmla="*/ 60 h 126"/>
                <a:gd name="T14" fmla="*/ 118 w 118"/>
                <a:gd name="T15" fmla="*/ 6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6">
                  <a:moveTo>
                    <a:pt x="118" y="60"/>
                  </a:moveTo>
                  <a:lnTo>
                    <a:pt x="58" y="126"/>
                  </a:lnTo>
                  <a:lnTo>
                    <a:pt x="0" y="60"/>
                  </a:lnTo>
                  <a:lnTo>
                    <a:pt x="35" y="60"/>
                  </a:lnTo>
                  <a:lnTo>
                    <a:pt x="35" y="0"/>
                  </a:lnTo>
                  <a:lnTo>
                    <a:pt x="84" y="0"/>
                  </a:lnTo>
                  <a:lnTo>
                    <a:pt x="84" y="60"/>
                  </a:lnTo>
                  <a:lnTo>
                    <a:pt x="118" y="6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6" name="组合 65"/>
          <p:cNvGrpSpPr/>
          <p:nvPr/>
        </p:nvGrpSpPr>
        <p:grpSpPr>
          <a:xfrm>
            <a:off x="3070652" y="3396885"/>
            <a:ext cx="446088" cy="400085"/>
            <a:chOff x="2320926" y="3217863"/>
            <a:chExt cx="508000" cy="455613"/>
          </a:xfrm>
        </p:grpSpPr>
        <p:sp>
          <p:nvSpPr>
            <p:cNvPr id="213" name="Freeform 543"/>
            <p:cNvSpPr/>
            <p:nvPr/>
          </p:nvSpPr>
          <p:spPr bwMode="auto">
            <a:xfrm>
              <a:off x="2386013" y="3378201"/>
              <a:ext cx="134938" cy="249238"/>
            </a:xfrm>
            <a:custGeom>
              <a:avLst/>
              <a:gdLst>
                <a:gd name="T0" fmla="*/ 50 w 50"/>
                <a:gd name="T1" fmla="*/ 83 h 92"/>
                <a:gd name="T2" fmla="*/ 41 w 50"/>
                <a:gd name="T3" fmla="*/ 92 h 92"/>
                <a:gd name="T4" fmla="*/ 9 w 50"/>
                <a:gd name="T5" fmla="*/ 92 h 92"/>
                <a:gd name="T6" fmla="*/ 0 w 50"/>
                <a:gd name="T7" fmla="*/ 83 h 92"/>
                <a:gd name="T8" fmla="*/ 0 w 50"/>
                <a:gd name="T9" fmla="*/ 10 h 92"/>
                <a:gd name="T10" fmla="*/ 9 w 50"/>
                <a:gd name="T11" fmla="*/ 0 h 92"/>
                <a:gd name="T12" fmla="*/ 41 w 50"/>
                <a:gd name="T13" fmla="*/ 0 h 92"/>
                <a:gd name="T14" fmla="*/ 50 w 50"/>
                <a:gd name="T15" fmla="*/ 10 h 92"/>
                <a:gd name="T16" fmla="*/ 50 w 50"/>
                <a:gd name="T17"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2">
                  <a:moveTo>
                    <a:pt x="50" y="83"/>
                  </a:moveTo>
                  <a:cubicBezTo>
                    <a:pt x="50" y="88"/>
                    <a:pt x="46" y="92"/>
                    <a:pt x="41" y="92"/>
                  </a:cubicBezTo>
                  <a:cubicBezTo>
                    <a:pt x="9" y="92"/>
                    <a:pt x="9" y="92"/>
                    <a:pt x="9" y="92"/>
                  </a:cubicBezTo>
                  <a:cubicBezTo>
                    <a:pt x="4" y="92"/>
                    <a:pt x="0" y="88"/>
                    <a:pt x="0" y="83"/>
                  </a:cubicBezTo>
                  <a:cubicBezTo>
                    <a:pt x="0" y="10"/>
                    <a:pt x="0" y="10"/>
                    <a:pt x="0" y="10"/>
                  </a:cubicBezTo>
                  <a:cubicBezTo>
                    <a:pt x="0" y="5"/>
                    <a:pt x="4" y="0"/>
                    <a:pt x="9" y="0"/>
                  </a:cubicBezTo>
                  <a:cubicBezTo>
                    <a:pt x="41" y="0"/>
                    <a:pt x="41" y="0"/>
                    <a:pt x="41" y="0"/>
                  </a:cubicBezTo>
                  <a:cubicBezTo>
                    <a:pt x="46" y="0"/>
                    <a:pt x="50" y="5"/>
                    <a:pt x="50" y="10"/>
                  </a:cubicBezTo>
                  <a:lnTo>
                    <a:pt x="50" y="8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4" name="Freeform 544"/>
            <p:cNvSpPr/>
            <p:nvPr/>
          </p:nvSpPr>
          <p:spPr bwMode="auto">
            <a:xfrm>
              <a:off x="2320926" y="3217863"/>
              <a:ext cx="268288" cy="207963"/>
            </a:xfrm>
            <a:custGeom>
              <a:avLst/>
              <a:gdLst>
                <a:gd name="T0" fmla="*/ 10 w 99"/>
                <a:gd name="T1" fmla="*/ 77 h 77"/>
                <a:gd name="T2" fmla="*/ 1 w 99"/>
                <a:gd name="T3" fmla="*/ 71 h 77"/>
                <a:gd name="T4" fmla="*/ 2 w 99"/>
                <a:gd name="T5" fmla="*/ 61 h 77"/>
                <a:gd name="T6" fmla="*/ 41 w 99"/>
                <a:gd name="T7" fmla="*/ 5 h 77"/>
                <a:gd name="T8" fmla="*/ 49 w 99"/>
                <a:gd name="T9" fmla="*/ 0 h 77"/>
                <a:gd name="T10" fmla="*/ 57 w 99"/>
                <a:gd name="T11" fmla="*/ 5 h 77"/>
                <a:gd name="T12" fmla="*/ 96 w 99"/>
                <a:gd name="T13" fmla="*/ 61 h 77"/>
                <a:gd name="T14" fmla="*/ 97 w 99"/>
                <a:gd name="T15" fmla="*/ 71 h 77"/>
                <a:gd name="T16" fmla="*/ 88 w 99"/>
                <a:gd name="T17" fmla="*/ 77 h 77"/>
                <a:gd name="T18" fmla="*/ 10 w 99"/>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7">
                  <a:moveTo>
                    <a:pt x="10" y="77"/>
                  </a:moveTo>
                  <a:cubicBezTo>
                    <a:pt x="7" y="77"/>
                    <a:pt x="3" y="75"/>
                    <a:pt x="1" y="71"/>
                  </a:cubicBezTo>
                  <a:cubicBezTo>
                    <a:pt x="0" y="68"/>
                    <a:pt x="0" y="64"/>
                    <a:pt x="2" y="61"/>
                  </a:cubicBezTo>
                  <a:cubicBezTo>
                    <a:pt x="41" y="5"/>
                    <a:pt x="41" y="5"/>
                    <a:pt x="41" y="5"/>
                  </a:cubicBezTo>
                  <a:cubicBezTo>
                    <a:pt x="43" y="2"/>
                    <a:pt x="46" y="0"/>
                    <a:pt x="49" y="0"/>
                  </a:cubicBezTo>
                  <a:cubicBezTo>
                    <a:pt x="52" y="0"/>
                    <a:pt x="56" y="2"/>
                    <a:pt x="57" y="5"/>
                  </a:cubicBezTo>
                  <a:cubicBezTo>
                    <a:pt x="96" y="61"/>
                    <a:pt x="96" y="61"/>
                    <a:pt x="96" y="61"/>
                  </a:cubicBezTo>
                  <a:cubicBezTo>
                    <a:pt x="98" y="64"/>
                    <a:pt x="99" y="68"/>
                    <a:pt x="97" y="71"/>
                  </a:cubicBezTo>
                  <a:cubicBezTo>
                    <a:pt x="95" y="75"/>
                    <a:pt x="92" y="77"/>
                    <a:pt x="88" y="77"/>
                  </a:cubicBezTo>
                  <a:lnTo>
                    <a:pt x="10" y="77"/>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5" name="Freeform 545"/>
            <p:cNvSpPr/>
            <p:nvPr/>
          </p:nvSpPr>
          <p:spPr bwMode="auto">
            <a:xfrm>
              <a:off x="2628901" y="3260726"/>
              <a:ext cx="134938" cy="249238"/>
            </a:xfrm>
            <a:custGeom>
              <a:avLst/>
              <a:gdLst>
                <a:gd name="T0" fmla="*/ 0 w 50"/>
                <a:gd name="T1" fmla="*/ 10 h 92"/>
                <a:gd name="T2" fmla="*/ 9 w 50"/>
                <a:gd name="T3" fmla="*/ 0 h 92"/>
                <a:gd name="T4" fmla="*/ 40 w 50"/>
                <a:gd name="T5" fmla="*/ 0 h 92"/>
                <a:gd name="T6" fmla="*/ 50 w 50"/>
                <a:gd name="T7" fmla="*/ 10 h 92"/>
                <a:gd name="T8" fmla="*/ 50 w 50"/>
                <a:gd name="T9" fmla="*/ 83 h 92"/>
                <a:gd name="T10" fmla="*/ 40 w 50"/>
                <a:gd name="T11" fmla="*/ 92 h 92"/>
                <a:gd name="T12" fmla="*/ 9 w 50"/>
                <a:gd name="T13" fmla="*/ 92 h 92"/>
                <a:gd name="T14" fmla="*/ 0 w 50"/>
                <a:gd name="T15" fmla="*/ 83 h 92"/>
                <a:gd name="T16" fmla="*/ 0 w 50"/>
                <a:gd name="T17"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2">
                  <a:moveTo>
                    <a:pt x="0" y="10"/>
                  </a:moveTo>
                  <a:cubicBezTo>
                    <a:pt x="0" y="5"/>
                    <a:pt x="4" y="0"/>
                    <a:pt x="9" y="0"/>
                  </a:cubicBezTo>
                  <a:cubicBezTo>
                    <a:pt x="40" y="0"/>
                    <a:pt x="40" y="0"/>
                    <a:pt x="40" y="0"/>
                  </a:cubicBezTo>
                  <a:cubicBezTo>
                    <a:pt x="46" y="0"/>
                    <a:pt x="50" y="5"/>
                    <a:pt x="50" y="10"/>
                  </a:cubicBezTo>
                  <a:cubicBezTo>
                    <a:pt x="50" y="83"/>
                    <a:pt x="50" y="83"/>
                    <a:pt x="50" y="83"/>
                  </a:cubicBezTo>
                  <a:cubicBezTo>
                    <a:pt x="50" y="88"/>
                    <a:pt x="46" y="92"/>
                    <a:pt x="40" y="92"/>
                  </a:cubicBezTo>
                  <a:cubicBezTo>
                    <a:pt x="9" y="92"/>
                    <a:pt x="9" y="92"/>
                    <a:pt x="9" y="92"/>
                  </a:cubicBezTo>
                  <a:cubicBezTo>
                    <a:pt x="4" y="92"/>
                    <a:pt x="0" y="88"/>
                    <a:pt x="0" y="83"/>
                  </a:cubicBezTo>
                  <a:lnTo>
                    <a:pt x="0" y="1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6" name="Freeform 546"/>
            <p:cNvSpPr/>
            <p:nvPr/>
          </p:nvSpPr>
          <p:spPr bwMode="auto">
            <a:xfrm>
              <a:off x="2562226" y="3463926"/>
              <a:ext cx="266700" cy="209550"/>
            </a:xfrm>
            <a:custGeom>
              <a:avLst/>
              <a:gdLst>
                <a:gd name="T0" fmla="*/ 88 w 99"/>
                <a:gd name="T1" fmla="*/ 0 h 77"/>
                <a:gd name="T2" fmla="*/ 97 w 99"/>
                <a:gd name="T3" fmla="*/ 6 h 77"/>
                <a:gd name="T4" fmla="*/ 97 w 99"/>
                <a:gd name="T5" fmla="*/ 16 h 77"/>
                <a:gd name="T6" fmla="*/ 58 w 99"/>
                <a:gd name="T7" fmla="*/ 72 h 77"/>
                <a:gd name="T8" fmla="*/ 50 w 99"/>
                <a:gd name="T9" fmla="*/ 77 h 77"/>
                <a:gd name="T10" fmla="*/ 41 w 99"/>
                <a:gd name="T11" fmla="*/ 72 h 77"/>
                <a:gd name="T12" fmla="*/ 3 w 99"/>
                <a:gd name="T13" fmla="*/ 16 h 77"/>
                <a:gd name="T14" fmla="*/ 2 w 99"/>
                <a:gd name="T15" fmla="*/ 6 h 77"/>
                <a:gd name="T16" fmla="*/ 11 w 99"/>
                <a:gd name="T17" fmla="*/ 0 h 77"/>
                <a:gd name="T18" fmla="*/ 88 w 9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7">
                  <a:moveTo>
                    <a:pt x="88" y="0"/>
                  </a:moveTo>
                  <a:cubicBezTo>
                    <a:pt x="92" y="0"/>
                    <a:pt x="96" y="2"/>
                    <a:pt x="97" y="6"/>
                  </a:cubicBezTo>
                  <a:cubicBezTo>
                    <a:pt x="99" y="9"/>
                    <a:pt x="99" y="13"/>
                    <a:pt x="97" y="16"/>
                  </a:cubicBezTo>
                  <a:cubicBezTo>
                    <a:pt x="58" y="72"/>
                    <a:pt x="58" y="72"/>
                    <a:pt x="58" y="72"/>
                  </a:cubicBezTo>
                  <a:cubicBezTo>
                    <a:pt x="56" y="75"/>
                    <a:pt x="53" y="77"/>
                    <a:pt x="50" y="77"/>
                  </a:cubicBezTo>
                  <a:cubicBezTo>
                    <a:pt x="46" y="77"/>
                    <a:pt x="43" y="75"/>
                    <a:pt x="41" y="72"/>
                  </a:cubicBezTo>
                  <a:cubicBezTo>
                    <a:pt x="3" y="16"/>
                    <a:pt x="3" y="16"/>
                    <a:pt x="3" y="16"/>
                  </a:cubicBezTo>
                  <a:cubicBezTo>
                    <a:pt x="0" y="13"/>
                    <a:pt x="0" y="9"/>
                    <a:pt x="2" y="6"/>
                  </a:cubicBezTo>
                  <a:cubicBezTo>
                    <a:pt x="4" y="2"/>
                    <a:pt x="7" y="0"/>
                    <a:pt x="11" y="0"/>
                  </a:cubicBezTo>
                  <a:lnTo>
                    <a:pt x="88" y="0"/>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7" name="组合 66"/>
          <p:cNvGrpSpPr/>
          <p:nvPr/>
        </p:nvGrpSpPr>
        <p:grpSpPr>
          <a:xfrm>
            <a:off x="2395058" y="3373188"/>
            <a:ext cx="330384" cy="447481"/>
            <a:chOff x="1708151" y="3190876"/>
            <a:chExt cx="376238" cy="509587"/>
          </a:xfrm>
        </p:grpSpPr>
        <p:sp>
          <p:nvSpPr>
            <p:cNvPr id="208" name="Freeform 547"/>
            <p:cNvSpPr/>
            <p:nvPr/>
          </p:nvSpPr>
          <p:spPr bwMode="auto">
            <a:xfrm>
              <a:off x="1722438" y="3190876"/>
              <a:ext cx="61913" cy="177800"/>
            </a:xfrm>
            <a:custGeom>
              <a:avLst/>
              <a:gdLst>
                <a:gd name="T0" fmla="*/ 23 w 23"/>
                <a:gd name="T1" fmla="*/ 60 h 66"/>
                <a:gd name="T2" fmla="*/ 17 w 23"/>
                <a:gd name="T3" fmla="*/ 66 h 66"/>
                <a:gd name="T4" fmla="*/ 6 w 23"/>
                <a:gd name="T5" fmla="*/ 66 h 66"/>
                <a:gd name="T6" fmla="*/ 0 w 23"/>
                <a:gd name="T7" fmla="*/ 60 h 66"/>
                <a:gd name="T8" fmla="*/ 0 w 23"/>
                <a:gd name="T9" fmla="*/ 6 h 66"/>
                <a:gd name="T10" fmla="*/ 6 w 23"/>
                <a:gd name="T11" fmla="*/ 0 h 66"/>
                <a:gd name="T12" fmla="*/ 17 w 23"/>
                <a:gd name="T13" fmla="*/ 0 h 66"/>
                <a:gd name="T14" fmla="*/ 23 w 23"/>
                <a:gd name="T15" fmla="*/ 6 h 66"/>
                <a:gd name="T16" fmla="*/ 23 w 23"/>
                <a:gd name="T1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3" y="60"/>
                  </a:moveTo>
                  <a:cubicBezTo>
                    <a:pt x="23" y="63"/>
                    <a:pt x="20" y="66"/>
                    <a:pt x="17" y="66"/>
                  </a:cubicBezTo>
                  <a:cubicBezTo>
                    <a:pt x="6" y="66"/>
                    <a:pt x="6" y="66"/>
                    <a:pt x="6" y="66"/>
                  </a:cubicBezTo>
                  <a:cubicBezTo>
                    <a:pt x="3" y="66"/>
                    <a:pt x="0" y="63"/>
                    <a:pt x="0" y="60"/>
                  </a:cubicBezTo>
                  <a:cubicBezTo>
                    <a:pt x="0" y="6"/>
                    <a:pt x="0" y="6"/>
                    <a:pt x="0" y="6"/>
                  </a:cubicBezTo>
                  <a:cubicBezTo>
                    <a:pt x="0" y="3"/>
                    <a:pt x="3" y="0"/>
                    <a:pt x="6" y="0"/>
                  </a:cubicBezTo>
                  <a:cubicBezTo>
                    <a:pt x="17" y="0"/>
                    <a:pt x="17" y="0"/>
                    <a:pt x="17" y="0"/>
                  </a:cubicBezTo>
                  <a:cubicBezTo>
                    <a:pt x="20" y="0"/>
                    <a:pt x="23" y="3"/>
                    <a:pt x="23" y="6"/>
                  </a:cubicBezTo>
                  <a:lnTo>
                    <a:pt x="23" y="6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9" name="Freeform 548"/>
            <p:cNvSpPr/>
            <p:nvPr/>
          </p:nvSpPr>
          <p:spPr bwMode="auto">
            <a:xfrm>
              <a:off x="1890713" y="3190876"/>
              <a:ext cx="61913" cy="177800"/>
            </a:xfrm>
            <a:custGeom>
              <a:avLst/>
              <a:gdLst>
                <a:gd name="T0" fmla="*/ 23 w 23"/>
                <a:gd name="T1" fmla="*/ 60 h 66"/>
                <a:gd name="T2" fmla="*/ 17 w 23"/>
                <a:gd name="T3" fmla="*/ 66 h 66"/>
                <a:gd name="T4" fmla="*/ 6 w 23"/>
                <a:gd name="T5" fmla="*/ 66 h 66"/>
                <a:gd name="T6" fmla="*/ 0 w 23"/>
                <a:gd name="T7" fmla="*/ 60 h 66"/>
                <a:gd name="T8" fmla="*/ 0 w 23"/>
                <a:gd name="T9" fmla="*/ 6 h 66"/>
                <a:gd name="T10" fmla="*/ 6 w 23"/>
                <a:gd name="T11" fmla="*/ 0 h 66"/>
                <a:gd name="T12" fmla="*/ 17 w 23"/>
                <a:gd name="T13" fmla="*/ 0 h 66"/>
                <a:gd name="T14" fmla="*/ 23 w 23"/>
                <a:gd name="T15" fmla="*/ 6 h 66"/>
                <a:gd name="T16" fmla="*/ 23 w 23"/>
                <a:gd name="T1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3" y="60"/>
                  </a:moveTo>
                  <a:cubicBezTo>
                    <a:pt x="23" y="63"/>
                    <a:pt x="20" y="66"/>
                    <a:pt x="17" y="66"/>
                  </a:cubicBezTo>
                  <a:cubicBezTo>
                    <a:pt x="6" y="66"/>
                    <a:pt x="6" y="66"/>
                    <a:pt x="6" y="66"/>
                  </a:cubicBezTo>
                  <a:cubicBezTo>
                    <a:pt x="3" y="66"/>
                    <a:pt x="0" y="63"/>
                    <a:pt x="0" y="60"/>
                  </a:cubicBezTo>
                  <a:cubicBezTo>
                    <a:pt x="0" y="6"/>
                    <a:pt x="0" y="6"/>
                    <a:pt x="0" y="6"/>
                  </a:cubicBezTo>
                  <a:cubicBezTo>
                    <a:pt x="0" y="3"/>
                    <a:pt x="3" y="0"/>
                    <a:pt x="6" y="0"/>
                  </a:cubicBezTo>
                  <a:cubicBezTo>
                    <a:pt x="17" y="0"/>
                    <a:pt x="17" y="0"/>
                    <a:pt x="17" y="0"/>
                  </a:cubicBezTo>
                  <a:cubicBezTo>
                    <a:pt x="20" y="0"/>
                    <a:pt x="23" y="3"/>
                    <a:pt x="23" y="6"/>
                  </a:cubicBezTo>
                  <a:lnTo>
                    <a:pt x="23" y="6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0" name="Freeform 549"/>
            <p:cNvSpPr/>
            <p:nvPr/>
          </p:nvSpPr>
          <p:spPr bwMode="auto">
            <a:xfrm>
              <a:off x="1708151" y="3322638"/>
              <a:ext cx="257175" cy="206375"/>
            </a:xfrm>
            <a:custGeom>
              <a:avLst/>
              <a:gdLst>
                <a:gd name="T0" fmla="*/ 0 w 95"/>
                <a:gd name="T1" fmla="*/ 0 h 76"/>
                <a:gd name="T2" fmla="*/ 0 w 95"/>
                <a:gd name="T3" fmla="*/ 38 h 76"/>
                <a:gd name="T4" fmla="*/ 38 w 95"/>
                <a:gd name="T5" fmla="*/ 76 h 76"/>
                <a:gd name="T6" fmla="*/ 57 w 95"/>
                <a:gd name="T7" fmla="*/ 76 h 76"/>
                <a:gd name="T8" fmla="*/ 95 w 95"/>
                <a:gd name="T9" fmla="*/ 38 h 76"/>
                <a:gd name="T10" fmla="*/ 95 w 95"/>
                <a:gd name="T11" fmla="*/ 0 h 76"/>
                <a:gd name="T12" fmla="*/ 0 w 95"/>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5" h="76">
                  <a:moveTo>
                    <a:pt x="0" y="0"/>
                  </a:moveTo>
                  <a:cubicBezTo>
                    <a:pt x="0" y="38"/>
                    <a:pt x="0" y="38"/>
                    <a:pt x="0" y="38"/>
                  </a:cubicBezTo>
                  <a:cubicBezTo>
                    <a:pt x="0" y="59"/>
                    <a:pt x="17" y="76"/>
                    <a:pt x="38" y="76"/>
                  </a:cubicBezTo>
                  <a:cubicBezTo>
                    <a:pt x="57" y="76"/>
                    <a:pt x="57" y="76"/>
                    <a:pt x="57" y="76"/>
                  </a:cubicBezTo>
                  <a:cubicBezTo>
                    <a:pt x="78" y="76"/>
                    <a:pt x="95" y="59"/>
                    <a:pt x="95" y="38"/>
                  </a:cubicBezTo>
                  <a:cubicBezTo>
                    <a:pt x="95" y="0"/>
                    <a:pt x="95" y="0"/>
                    <a:pt x="95" y="0"/>
                  </a:cubicBez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1" name="Freeform 550"/>
            <p:cNvSpPr/>
            <p:nvPr/>
          </p:nvSpPr>
          <p:spPr bwMode="auto">
            <a:xfrm>
              <a:off x="1825626" y="3529013"/>
              <a:ext cx="258763" cy="171450"/>
            </a:xfrm>
            <a:custGeom>
              <a:avLst/>
              <a:gdLst>
                <a:gd name="T0" fmla="*/ 96 w 96"/>
                <a:gd name="T1" fmla="*/ 63 h 63"/>
                <a:gd name="T2" fmla="*/ 86 w 96"/>
                <a:gd name="T3" fmla="*/ 63 h 63"/>
                <a:gd name="T4" fmla="*/ 68 w 96"/>
                <a:gd name="T5" fmla="*/ 44 h 63"/>
                <a:gd name="T6" fmla="*/ 68 w 96"/>
                <a:gd name="T7" fmla="*/ 29 h 63"/>
                <a:gd name="T8" fmla="*/ 58 w 96"/>
                <a:gd name="T9" fmla="*/ 19 h 63"/>
                <a:gd name="T10" fmla="*/ 55 w 96"/>
                <a:gd name="T11" fmla="*/ 19 h 63"/>
                <a:gd name="T12" fmla="*/ 46 w 96"/>
                <a:gd name="T13" fmla="*/ 29 h 63"/>
                <a:gd name="T14" fmla="*/ 46 w 96"/>
                <a:gd name="T15" fmla="*/ 44 h 63"/>
                <a:gd name="T16" fmla="*/ 27 w 96"/>
                <a:gd name="T17" fmla="*/ 63 h 63"/>
                <a:gd name="T18" fmla="*/ 18 w 96"/>
                <a:gd name="T19" fmla="*/ 63 h 63"/>
                <a:gd name="T20" fmla="*/ 0 w 96"/>
                <a:gd name="T21" fmla="*/ 44 h 63"/>
                <a:gd name="T22" fmla="*/ 0 w 96"/>
                <a:gd name="T23" fmla="*/ 0 h 63"/>
                <a:gd name="T24" fmla="*/ 9 w 96"/>
                <a:gd name="T25" fmla="*/ 0 h 63"/>
                <a:gd name="T26" fmla="*/ 9 w 96"/>
                <a:gd name="T27" fmla="*/ 44 h 63"/>
                <a:gd name="T28" fmla="*/ 18 w 96"/>
                <a:gd name="T29" fmla="*/ 54 h 63"/>
                <a:gd name="T30" fmla="*/ 27 w 96"/>
                <a:gd name="T31" fmla="*/ 54 h 63"/>
                <a:gd name="T32" fmla="*/ 37 w 96"/>
                <a:gd name="T33" fmla="*/ 44 h 63"/>
                <a:gd name="T34" fmla="*/ 37 w 96"/>
                <a:gd name="T35" fmla="*/ 29 h 63"/>
                <a:gd name="T36" fmla="*/ 55 w 96"/>
                <a:gd name="T37" fmla="*/ 10 h 63"/>
                <a:gd name="T38" fmla="*/ 58 w 96"/>
                <a:gd name="T39" fmla="*/ 10 h 63"/>
                <a:gd name="T40" fmla="*/ 77 w 96"/>
                <a:gd name="T41" fmla="*/ 29 h 63"/>
                <a:gd name="T42" fmla="*/ 77 w 96"/>
                <a:gd name="T43" fmla="*/ 44 h 63"/>
                <a:gd name="T44" fmla="*/ 86 w 96"/>
                <a:gd name="T45" fmla="*/ 54 h 63"/>
                <a:gd name="T46" fmla="*/ 96 w 96"/>
                <a:gd name="T47" fmla="*/ 54 h 63"/>
                <a:gd name="T48" fmla="*/ 96 w 96"/>
                <a:gd name="T4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63">
                  <a:moveTo>
                    <a:pt x="96" y="63"/>
                  </a:moveTo>
                  <a:cubicBezTo>
                    <a:pt x="86" y="63"/>
                    <a:pt x="86" y="63"/>
                    <a:pt x="86" y="63"/>
                  </a:cubicBezTo>
                  <a:cubicBezTo>
                    <a:pt x="76" y="63"/>
                    <a:pt x="68" y="54"/>
                    <a:pt x="68" y="44"/>
                  </a:cubicBezTo>
                  <a:cubicBezTo>
                    <a:pt x="68" y="29"/>
                    <a:pt x="68" y="29"/>
                    <a:pt x="68" y="29"/>
                  </a:cubicBezTo>
                  <a:cubicBezTo>
                    <a:pt x="68" y="24"/>
                    <a:pt x="63" y="19"/>
                    <a:pt x="58" y="19"/>
                  </a:cubicBezTo>
                  <a:cubicBezTo>
                    <a:pt x="55" y="19"/>
                    <a:pt x="55" y="19"/>
                    <a:pt x="55" y="19"/>
                  </a:cubicBezTo>
                  <a:cubicBezTo>
                    <a:pt x="50" y="19"/>
                    <a:pt x="46" y="24"/>
                    <a:pt x="46" y="29"/>
                  </a:cubicBezTo>
                  <a:cubicBezTo>
                    <a:pt x="46" y="44"/>
                    <a:pt x="46" y="44"/>
                    <a:pt x="46" y="44"/>
                  </a:cubicBezTo>
                  <a:cubicBezTo>
                    <a:pt x="46" y="54"/>
                    <a:pt x="37" y="63"/>
                    <a:pt x="27" y="63"/>
                  </a:cubicBezTo>
                  <a:cubicBezTo>
                    <a:pt x="18" y="63"/>
                    <a:pt x="18" y="63"/>
                    <a:pt x="18" y="63"/>
                  </a:cubicBezTo>
                  <a:cubicBezTo>
                    <a:pt x="8" y="63"/>
                    <a:pt x="0" y="54"/>
                    <a:pt x="0" y="44"/>
                  </a:cubicBezTo>
                  <a:cubicBezTo>
                    <a:pt x="0" y="0"/>
                    <a:pt x="0" y="0"/>
                    <a:pt x="0" y="0"/>
                  </a:cubicBezTo>
                  <a:cubicBezTo>
                    <a:pt x="9" y="0"/>
                    <a:pt x="9" y="0"/>
                    <a:pt x="9" y="0"/>
                  </a:cubicBezTo>
                  <a:cubicBezTo>
                    <a:pt x="9" y="44"/>
                    <a:pt x="9" y="44"/>
                    <a:pt x="9" y="44"/>
                  </a:cubicBezTo>
                  <a:cubicBezTo>
                    <a:pt x="9" y="50"/>
                    <a:pt x="13" y="54"/>
                    <a:pt x="18" y="54"/>
                  </a:cubicBezTo>
                  <a:cubicBezTo>
                    <a:pt x="27" y="54"/>
                    <a:pt x="27" y="54"/>
                    <a:pt x="27" y="54"/>
                  </a:cubicBezTo>
                  <a:cubicBezTo>
                    <a:pt x="32" y="54"/>
                    <a:pt x="37" y="50"/>
                    <a:pt x="37" y="44"/>
                  </a:cubicBezTo>
                  <a:cubicBezTo>
                    <a:pt x="37" y="29"/>
                    <a:pt x="37" y="29"/>
                    <a:pt x="37" y="29"/>
                  </a:cubicBezTo>
                  <a:cubicBezTo>
                    <a:pt x="37" y="19"/>
                    <a:pt x="45" y="10"/>
                    <a:pt x="55" y="10"/>
                  </a:cubicBezTo>
                  <a:cubicBezTo>
                    <a:pt x="58" y="10"/>
                    <a:pt x="58" y="10"/>
                    <a:pt x="58" y="10"/>
                  </a:cubicBezTo>
                  <a:cubicBezTo>
                    <a:pt x="68" y="10"/>
                    <a:pt x="77" y="19"/>
                    <a:pt x="77" y="29"/>
                  </a:cubicBezTo>
                  <a:cubicBezTo>
                    <a:pt x="77" y="44"/>
                    <a:pt x="77" y="44"/>
                    <a:pt x="77" y="44"/>
                  </a:cubicBezTo>
                  <a:cubicBezTo>
                    <a:pt x="77" y="50"/>
                    <a:pt x="81" y="54"/>
                    <a:pt x="86" y="54"/>
                  </a:cubicBezTo>
                  <a:cubicBezTo>
                    <a:pt x="96" y="54"/>
                    <a:pt x="96" y="54"/>
                    <a:pt x="96" y="54"/>
                  </a:cubicBezTo>
                  <a:lnTo>
                    <a:pt x="96" y="6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12" name="Rectangle 551"/>
            <p:cNvSpPr>
              <a:spLocks noChangeArrowheads="1"/>
            </p:cNvSpPr>
            <p:nvPr/>
          </p:nvSpPr>
          <p:spPr bwMode="auto">
            <a:xfrm>
              <a:off x="1708151" y="3322638"/>
              <a:ext cx="257175" cy="46038"/>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8" name="组合 67"/>
          <p:cNvGrpSpPr/>
          <p:nvPr/>
        </p:nvGrpSpPr>
        <p:grpSpPr>
          <a:xfrm>
            <a:off x="1602366" y="3441494"/>
            <a:ext cx="447482" cy="309473"/>
            <a:chOff x="966788" y="3268663"/>
            <a:chExt cx="509588" cy="352425"/>
          </a:xfrm>
        </p:grpSpPr>
        <p:sp>
          <p:nvSpPr>
            <p:cNvPr id="199" name="Freeform 552"/>
            <p:cNvSpPr/>
            <p:nvPr/>
          </p:nvSpPr>
          <p:spPr bwMode="auto">
            <a:xfrm>
              <a:off x="966788" y="3268663"/>
              <a:ext cx="509588" cy="352425"/>
            </a:xfrm>
            <a:custGeom>
              <a:avLst/>
              <a:gdLst>
                <a:gd name="T0" fmla="*/ 188 w 188"/>
                <a:gd name="T1" fmla="*/ 115 h 130"/>
                <a:gd name="T2" fmla="*/ 173 w 188"/>
                <a:gd name="T3" fmla="*/ 130 h 130"/>
                <a:gd name="T4" fmla="*/ 15 w 188"/>
                <a:gd name="T5" fmla="*/ 130 h 130"/>
                <a:gd name="T6" fmla="*/ 0 w 188"/>
                <a:gd name="T7" fmla="*/ 115 h 130"/>
                <a:gd name="T8" fmla="*/ 0 w 188"/>
                <a:gd name="T9" fmla="*/ 15 h 130"/>
                <a:gd name="T10" fmla="*/ 15 w 188"/>
                <a:gd name="T11" fmla="*/ 0 h 130"/>
                <a:gd name="T12" fmla="*/ 173 w 188"/>
                <a:gd name="T13" fmla="*/ 0 h 130"/>
                <a:gd name="T14" fmla="*/ 188 w 188"/>
                <a:gd name="T15" fmla="*/ 15 h 130"/>
                <a:gd name="T16" fmla="*/ 188 w 188"/>
                <a:gd name="T17" fmla="*/ 1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130">
                  <a:moveTo>
                    <a:pt x="188" y="115"/>
                  </a:moveTo>
                  <a:cubicBezTo>
                    <a:pt x="188" y="123"/>
                    <a:pt x="181" y="130"/>
                    <a:pt x="173" y="130"/>
                  </a:cubicBezTo>
                  <a:cubicBezTo>
                    <a:pt x="15" y="130"/>
                    <a:pt x="15" y="130"/>
                    <a:pt x="15" y="130"/>
                  </a:cubicBezTo>
                  <a:cubicBezTo>
                    <a:pt x="7" y="130"/>
                    <a:pt x="0" y="123"/>
                    <a:pt x="0" y="115"/>
                  </a:cubicBezTo>
                  <a:cubicBezTo>
                    <a:pt x="0" y="15"/>
                    <a:pt x="0" y="15"/>
                    <a:pt x="0" y="15"/>
                  </a:cubicBezTo>
                  <a:cubicBezTo>
                    <a:pt x="0" y="7"/>
                    <a:pt x="7" y="0"/>
                    <a:pt x="15" y="0"/>
                  </a:cubicBezTo>
                  <a:cubicBezTo>
                    <a:pt x="173" y="0"/>
                    <a:pt x="173" y="0"/>
                    <a:pt x="173" y="0"/>
                  </a:cubicBezTo>
                  <a:cubicBezTo>
                    <a:pt x="181" y="0"/>
                    <a:pt x="188" y="7"/>
                    <a:pt x="188" y="15"/>
                  </a:cubicBezTo>
                  <a:lnTo>
                    <a:pt x="188" y="11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0" name="Freeform 553"/>
            <p:cNvSpPr/>
            <p:nvPr/>
          </p:nvSpPr>
          <p:spPr bwMode="auto">
            <a:xfrm>
              <a:off x="1027113" y="3328988"/>
              <a:ext cx="184150" cy="233363"/>
            </a:xfrm>
            <a:custGeom>
              <a:avLst/>
              <a:gdLst>
                <a:gd name="T0" fmla="*/ 68 w 68"/>
                <a:gd name="T1" fmla="*/ 80 h 86"/>
                <a:gd name="T2" fmla="*/ 62 w 68"/>
                <a:gd name="T3" fmla="*/ 86 h 86"/>
                <a:gd name="T4" fmla="*/ 6 w 68"/>
                <a:gd name="T5" fmla="*/ 86 h 86"/>
                <a:gd name="T6" fmla="*/ 0 w 68"/>
                <a:gd name="T7" fmla="*/ 80 h 86"/>
                <a:gd name="T8" fmla="*/ 0 w 68"/>
                <a:gd name="T9" fmla="*/ 6 h 86"/>
                <a:gd name="T10" fmla="*/ 6 w 68"/>
                <a:gd name="T11" fmla="*/ 0 h 86"/>
                <a:gd name="T12" fmla="*/ 62 w 68"/>
                <a:gd name="T13" fmla="*/ 0 h 86"/>
                <a:gd name="T14" fmla="*/ 68 w 68"/>
                <a:gd name="T15" fmla="*/ 6 h 86"/>
                <a:gd name="T16" fmla="*/ 68 w 68"/>
                <a:gd name="T17"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6">
                  <a:moveTo>
                    <a:pt x="68" y="80"/>
                  </a:moveTo>
                  <a:cubicBezTo>
                    <a:pt x="68" y="83"/>
                    <a:pt x="66" y="86"/>
                    <a:pt x="62" y="86"/>
                  </a:cubicBezTo>
                  <a:cubicBezTo>
                    <a:pt x="6" y="86"/>
                    <a:pt x="6" y="86"/>
                    <a:pt x="6" y="86"/>
                  </a:cubicBezTo>
                  <a:cubicBezTo>
                    <a:pt x="2" y="86"/>
                    <a:pt x="0" y="83"/>
                    <a:pt x="0" y="80"/>
                  </a:cubicBezTo>
                  <a:cubicBezTo>
                    <a:pt x="0" y="6"/>
                    <a:pt x="0" y="6"/>
                    <a:pt x="0" y="6"/>
                  </a:cubicBezTo>
                  <a:cubicBezTo>
                    <a:pt x="0" y="3"/>
                    <a:pt x="2" y="0"/>
                    <a:pt x="6" y="0"/>
                  </a:cubicBezTo>
                  <a:cubicBezTo>
                    <a:pt x="62" y="0"/>
                    <a:pt x="62" y="0"/>
                    <a:pt x="62" y="0"/>
                  </a:cubicBezTo>
                  <a:cubicBezTo>
                    <a:pt x="66" y="0"/>
                    <a:pt x="68" y="3"/>
                    <a:pt x="68" y="6"/>
                  </a:cubicBezTo>
                  <a:lnTo>
                    <a:pt x="68" y="8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1" name="Oval 554"/>
            <p:cNvSpPr>
              <a:spLocks noChangeArrowheads="1"/>
            </p:cNvSpPr>
            <p:nvPr/>
          </p:nvSpPr>
          <p:spPr bwMode="auto">
            <a:xfrm>
              <a:off x="1073151" y="3367088"/>
              <a:ext cx="92075" cy="88900"/>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2" name="Freeform 555"/>
            <p:cNvSpPr/>
            <p:nvPr/>
          </p:nvSpPr>
          <p:spPr bwMode="auto">
            <a:xfrm>
              <a:off x="1073151" y="3455988"/>
              <a:ext cx="92075" cy="46038"/>
            </a:xfrm>
            <a:custGeom>
              <a:avLst/>
              <a:gdLst>
                <a:gd name="T0" fmla="*/ 0 w 34"/>
                <a:gd name="T1" fmla="*/ 17 h 17"/>
                <a:gd name="T2" fmla="*/ 17 w 34"/>
                <a:gd name="T3" fmla="*/ 0 h 17"/>
                <a:gd name="T4" fmla="*/ 34 w 34"/>
                <a:gd name="T5" fmla="*/ 17 h 17"/>
                <a:gd name="T6" fmla="*/ 0 w 34"/>
                <a:gd name="T7" fmla="*/ 17 h 17"/>
              </a:gdLst>
              <a:ahLst/>
              <a:cxnLst>
                <a:cxn ang="0">
                  <a:pos x="T0" y="T1"/>
                </a:cxn>
                <a:cxn ang="0">
                  <a:pos x="T2" y="T3"/>
                </a:cxn>
                <a:cxn ang="0">
                  <a:pos x="T4" y="T5"/>
                </a:cxn>
                <a:cxn ang="0">
                  <a:pos x="T6" y="T7"/>
                </a:cxn>
              </a:cxnLst>
              <a:rect l="0" t="0" r="r" b="b"/>
              <a:pathLst>
                <a:path w="34" h="17">
                  <a:moveTo>
                    <a:pt x="0" y="17"/>
                  </a:moveTo>
                  <a:cubicBezTo>
                    <a:pt x="0" y="7"/>
                    <a:pt x="8" y="0"/>
                    <a:pt x="17" y="0"/>
                  </a:cubicBezTo>
                  <a:cubicBezTo>
                    <a:pt x="26" y="0"/>
                    <a:pt x="34" y="7"/>
                    <a:pt x="34" y="17"/>
                  </a:cubicBezTo>
                  <a:lnTo>
                    <a:pt x="0" y="17"/>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3" name="Rectangle 556"/>
            <p:cNvSpPr>
              <a:spLocks noChangeArrowheads="1"/>
            </p:cNvSpPr>
            <p:nvPr/>
          </p:nvSpPr>
          <p:spPr bwMode="auto">
            <a:xfrm>
              <a:off x="1073151" y="3502026"/>
              <a:ext cx="92075" cy="22225"/>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4" name="Rectangle 557"/>
            <p:cNvSpPr>
              <a:spLocks noChangeArrowheads="1"/>
            </p:cNvSpPr>
            <p:nvPr/>
          </p:nvSpPr>
          <p:spPr bwMode="auto">
            <a:xfrm>
              <a:off x="1243013" y="3348038"/>
              <a:ext cx="173038" cy="1588"/>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5" name="Rectangle 558"/>
            <p:cNvSpPr>
              <a:spLocks noChangeArrowheads="1"/>
            </p:cNvSpPr>
            <p:nvPr/>
          </p:nvSpPr>
          <p:spPr bwMode="auto">
            <a:xfrm>
              <a:off x="1243013" y="3409951"/>
              <a:ext cx="173038" cy="476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6" name="Rectangle 559"/>
            <p:cNvSpPr>
              <a:spLocks noChangeArrowheads="1"/>
            </p:cNvSpPr>
            <p:nvPr/>
          </p:nvSpPr>
          <p:spPr bwMode="auto">
            <a:xfrm>
              <a:off x="1243013" y="3475038"/>
              <a:ext cx="173038" cy="4763"/>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207" name="Rectangle 560"/>
            <p:cNvSpPr>
              <a:spLocks noChangeArrowheads="1"/>
            </p:cNvSpPr>
            <p:nvPr/>
          </p:nvSpPr>
          <p:spPr bwMode="auto">
            <a:xfrm>
              <a:off x="1243013" y="3536951"/>
              <a:ext cx="173038" cy="6350"/>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69" name="组合 68"/>
          <p:cNvGrpSpPr/>
          <p:nvPr/>
        </p:nvGrpSpPr>
        <p:grpSpPr>
          <a:xfrm>
            <a:off x="10146335" y="2793274"/>
            <a:ext cx="447482" cy="380569"/>
            <a:chOff x="8410576" y="2551113"/>
            <a:chExt cx="509588" cy="433388"/>
          </a:xfrm>
        </p:grpSpPr>
        <p:sp>
          <p:nvSpPr>
            <p:cNvPr id="191" name="Freeform 561"/>
            <p:cNvSpPr/>
            <p:nvPr/>
          </p:nvSpPr>
          <p:spPr bwMode="auto">
            <a:xfrm>
              <a:off x="8410576" y="2551113"/>
              <a:ext cx="509588" cy="87313"/>
            </a:xfrm>
            <a:custGeom>
              <a:avLst/>
              <a:gdLst>
                <a:gd name="T0" fmla="*/ 188 w 188"/>
                <a:gd name="T1" fmla="*/ 32 h 32"/>
                <a:gd name="T2" fmla="*/ 188 w 188"/>
                <a:gd name="T3" fmla="*/ 15 h 32"/>
                <a:gd name="T4" fmla="*/ 176 w 188"/>
                <a:gd name="T5" fmla="*/ 0 h 32"/>
                <a:gd name="T6" fmla="*/ 12 w 188"/>
                <a:gd name="T7" fmla="*/ 0 h 32"/>
                <a:gd name="T8" fmla="*/ 0 w 188"/>
                <a:gd name="T9" fmla="*/ 15 h 32"/>
                <a:gd name="T10" fmla="*/ 0 w 188"/>
                <a:gd name="T11" fmla="*/ 32 h 32"/>
                <a:gd name="T12" fmla="*/ 188 w 18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8" h="32">
                  <a:moveTo>
                    <a:pt x="188" y="32"/>
                  </a:moveTo>
                  <a:cubicBezTo>
                    <a:pt x="188" y="15"/>
                    <a:pt x="188" y="15"/>
                    <a:pt x="188" y="15"/>
                  </a:cubicBezTo>
                  <a:cubicBezTo>
                    <a:pt x="188" y="5"/>
                    <a:pt x="183" y="0"/>
                    <a:pt x="176" y="0"/>
                  </a:cubicBezTo>
                  <a:cubicBezTo>
                    <a:pt x="12" y="0"/>
                    <a:pt x="12" y="0"/>
                    <a:pt x="12" y="0"/>
                  </a:cubicBezTo>
                  <a:cubicBezTo>
                    <a:pt x="5" y="0"/>
                    <a:pt x="0" y="5"/>
                    <a:pt x="0" y="15"/>
                  </a:cubicBezTo>
                  <a:cubicBezTo>
                    <a:pt x="0" y="32"/>
                    <a:pt x="0" y="32"/>
                    <a:pt x="0" y="32"/>
                  </a:cubicBezTo>
                  <a:lnTo>
                    <a:pt x="188" y="3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2" name="Freeform 562"/>
            <p:cNvSpPr/>
            <p:nvPr/>
          </p:nvSpPr>
          <p:spPr bwMode="auto">
            <a:xfrm>
              <a:off x="8410576" y="2638426"/>
              <a:ext cx="509588" cy="346075"/>
            </a:xfrm>
            <a:custGeom>
              <a:avLst/>
              <a:gdLst>
                <a:gd name="T0" fmla="*/ 0 w 188"/>
                <a:gd name="T1" fmla="*/ 0 h 128"/>
                <a:gd name="T2" fmla="*/ 0 w 188"/>
                <a:gd name="T3" fmla="*/ 117 h 128"/>
                <a:gd name="T4" fmla="*/ 12 w 188"/>
                <a:gd name="T5" fmla="*/ 128 h 128"/>
                <a:gd name="T6" fmla="*/ 176 w 188"/>
                <a:gd name="T7" fmla="*/ 128 h 128"/>
                <a:gd name="T8" fmla="*/ 188 w 188"/>
                <a:gd name="T9" fmla="*/ 117 h 128"/>
                <a:gd name="T10" fmla="*/ 188 w 188"/>
                <a:gd name="T11" fmla="*/ 0 h 128"/>
                <a:gd name="T12" fmla="*/ 0 w 1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88" h="128">
                  <a:moveTo>
                    <a:pt x="0" y="0"/>
                  </a:moveTo>
                  <a:cubicBezTo>
                    <a:pt x="0" y="117"/>
                    <a:pt x="0" y="117"/>
                    <a:pt x="0" y="117"/>
                  </a:cubicBezTo>
                  <a:cubicBezTo>
                    <a:pt x="0" y="123"/>
                    <a:pt x="5" y="128"/>
                    <a:pt x="12" y="128"/>
                  </a:cubicBezTo>
                  <a:cubicBezTo>
                    <a:pt x="176" y="128"/>
                    <a:pt x="176" y="128"/>
                    <a:pt x="176" y="128"/>
                  </a:cubicBezTo>
                  <a:cubicBezTo>
                    <a:pt x="183" y="128"/>
                    <a:pt x="188" y="123"/>
                    <a:pt x="188" y="117"/>
                  </a:cubicBezTo>
                  <a:cubicBezTo>
                    <a:pt x="188" y="0"/>
                    <a:pt x="188" y="0"/>
                    <a:pt x="188"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3" name="Freeform 563"/>
            <p:cNvSpPr/>
            <p:nvPr/>
          </p:nvSpPr>
          <p:spPr bwMode="auto">
            <a:xfrm>
              <a:off x="8478838" y="2732088"/>
              <a:ext cx="119063" cy="141288"/>
            </a:xfrm>
            <a:custGeom>
              <a:avLst/>
              <a:gdLst>
                <a:gd name="T0" fmla="*/ 75 w 75"/>
                <a:gd name="T1" fmla="*/ 19 h 89"/>
                <a:gd name="T2" fmla="*/ 29 w 75"/>
                <a:gd name="T3" fmla="*/ 45 h 89"/>
                <a:gd name="T4" fmla="*/ 75 w 75"/>
                <a:gd name="T5" fmla="*/ 70 h 89"/>
                <a:gd name="T6" fmla="*/ 75 w 75"/>
                <a:gd name="T7" fmla="*/ 89 h 89"/>
                <a:gd name="T8" fmla="*/ 0 w 75"/>
                <a:gd name="T9" fmla="*/ 46 h 89"/>
                <a:gd name="T10" fmla="*/ 0 w 75"/>
                <a:gd name="T11" fmla="*/ 41 h 89"/>
                <a:gd name="T12" fmla="*/ 75 w 75"/>
                <a:gd name="T13" fmla="*/ 0 h 89"/>
                <a:gd name="T14" fmla="*/ 75 w 75"/>
                <a:gd name="T15" fmla="*/ 1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89">
                  <a:moveTo>
                    <a:pt x="75" y="19"/>
                  </a:moveTo>
                  <a:lnTo>
                    <a:pt x="29" y="45"/>
                  </a:lnTo>
                  <a:lnTo>
                    <a:pt x="75" y="70"/>
                  </a:lnTo>
                  <a:lnTo>
                    <a:pt x="75" y="89"/>
                  </a:lnTo>
                  <a:lnTo>
                    <a:pt x="0" y="46"/>
                  </a:lnTo>
                  <a:lnTo>
                    <a:pt x="0" y="41"/>
                  </a:lnTo>
                  <a:lnTo>
                    <a:pt x="75" y="0"/>
                  </a:lnTo>
                  <a:lnTo>
                    <a:pt x="75" y="19"/>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4" name="Freeform 564"/>
            <p:cNvSpPr/>
            <p:nvPr/>
          </p:nvSpPr>
          <p:spPr bwMode="auto">
            <a:xfrm>
              <a:off x="8613776" y="2713038"/>
              <a:ext cx="95250" cy="193675"/>
            </a:xfrm>
            <a:custGeom>
              <a:avLst/>
              <a:gdLst>
                <a:gd name="T0" fmla="*/ 16 w 60"/>
                <a:gd name="T1" fmla="*/ 122 h 122"/>
                <a:gd name="T2" fmla="*/ 0 w 60"/>
                <a:gd name="T3" fmla="*/ 122 h 122"/>
                <a:gd name="T4" fmla="*/ 45 w 60"/>
                <a:gd name="T5" fmla="*/ 0 h 122"/>
                <a:gd name="T6" fmla="*/ 60 w 60"/>
                <a:gd name="T7" fmla="*/ 0 h 122"/>
                <a:gd name="T8" fmla="*/ 16 w 60"/>
                <a:gd name="T9" fmla="*/ 122 h 122"/>
              </a:gdLst>
              <a:ahLst/>
              <a:cxnLst>
                <a:cxn ang="0">
                  <a:pos x="T0" y="T1"/>
                </a:cxn>
                <a:cxn ang="0">
                  <a:pos x="T2" y="T3"/>
                </a:cxn>
                <a:cxn ang="0">
                  <a:pos x="T4" y="T5"/>
                </a:cxn>
                <a:cxn ang="0">
                  <a:pos x="T6" y="T7"/>
                </a:cxn>
                <a:cxn ang="0">
                  <a:pos x="T8" y="T9"/>
                </a:cxn>
              </a:cxnLst>
              <a:rect l="0" t="0" r="r" b="b"/>
              <a:pathLst>
                <a:path w="60" h="122">
                  <a:moveTo>
                    <a:pt x="16" y="122"/>
                  </a:moveTo>
                  <a:lnTo>
                    <a:pt x="0" y="122"/>
                  </a:lnTo>
                  <a:lnTo>
                    <a:pt x="45" y="0"/>
                  </a:lnTo>
                  <a:lnTo>
                    <a:pt x="60" y="0"/>
                  </a:lnTo>
                  <a:lnTo>
                    <a:pt x="16" y="12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5" name="Freeform 565"/>
            <p:cNvSpPr/>
            <p:nvPr/>
          </p:nvSpPr>
          <p:spPr bwMode="auto">
            <a:xfrm>
              <a:off x="8732838" y="2732088"/>
              <a:ext cx="119063" cy="141288"/>
            </a:xfrm>
            <a:custGeom>
              <a:avLst/>
              <a:gdLst>
                <a:gd name="T0" fmla="*/ 0 w 75"/>
                <a:gd name="T1" fmla="*/ 0 h 89"/>
                <a:gd name="T2" fmla="*/ 75 w 75"/>
                <a:gd name="T3" fmla="*/ 41 h 89"/>
                <a:gd name="T4" fmla="*/ 75 w 75"/>
                <a:gd name="T5" fmla="*/ 46 h 89"/>
                <a:gd name="T6" fmla="*/ 0 w 75"/>
                <a:gd name="T7" fmla="*/ 89 h 89"/>
                <a:gd name="T8" fmla="*/ 0 w 75"/>
                <a:gd name="T9" fmla="*/ 70 h 89"/>
                <a:gd name="T10" fmla="*/ 46 w 75"/>
                <a:gd name="T11" fmla="*/ 45 h 89"/>
                <a:gd name="T12" fmla="*/ 0 w 75"/>
                <a:gd name="T13" fmla="*/ 19 h 89"/>
                <a:gd name="T14" fmla="*/ 0 w 7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89">
                  <a:moveTo>
                    <a:pt x="0" y="0"/>
                  </a:moveTo>
                  <a:lnTo>
                    <a:pt x="75" y="41"/>
                  </a:lnTo>
                  <a:lnTo>
                    <a:pt x="75" y="46"/>
                  </a:lnTo>
                  <a:lnTo>
                    <a:pt x="0" y="89"/>
                  </a:lnTo>
                  <a:lnTo>
                    <a:pt x="0" y="70"/>
                  </a:lnTo>
                  <a:lnTo>
                    <a:pt x="46" y="45"/>
                  </a:lnTo>
                  <a:lnTo>
                    <a:pt x="0" y="19"/>
                  </a:ln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6" name="Oval 566"/>
            <p:cNvSpPr>
              <a:spLocks noChangeArrowheads="1"/>
            </p:cNvSpPr>
            <p:nvPr/>
          </p:nvSpPr>
          <p:spPr bwMode="auto">
            <a:xfrm>
              <a:off x="8755063" y="2578101"/>
              <a:ext cx="38100" cy="3810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7" name="Oval 567"/>
            <p:cNvSpPr>
              <a:spLocks noChangeArrowheads="1"/>
            </p:cNvSpPr>
            <p:nvPr/>
          </p:nvSpPr>
          <p:spPr bwMode="auto">
            <a:xfrm>
              <a:off x="8805863" y="2578101"/>
              <a:ext cx="34925" cy="38100"/>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8" name="Oval 568"/>
            <p:cNvSpPr>
              <a:spLocks noChangeArrowheads="1"/>
            </p:cNvSpPr>
            <p:nvPr/>
          </p:nvSpPr>
          <p:spPr bwMode="auto">
            <a:xfrm>
              <a:off x="8855076" y="2578101"/>
              <a:ext cx="38100" cy="38100"/>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0" name="组合 69"/>
          <p:cNvGrpSpPr/>
          <p:nvPr/>
        </p:nvGrpSpPr>
        <p:grpSpPr>
          <a:xfrm>
            <a:off x="6072305" y="2777939"/>
            <a:ext cx="3683706" cy="447482"/>
            <a:chOff x="4002883" y="2513013"/>
            <a:chExt cx="4194968" cy="509588"/>
          </a:xfrm>
        </p:grpSpPr>
        <p:sp>
          <p:nvSpPr>
            <p:cNvPr id="179" name="Oval 569"/>
            <p:cNvSpPr>
              <a:spLocks noChangeArrowheads="1"/>
            </p:cNvSpPr>
            <p:nvPr/>
          </p:nvSpPr>
          <p:spPr bwMode="auto">
            <a:xfrm>
              <a:off x="7918451" y="2513013"/>
              <a:ext cx="141288" cy="141288"/>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0" name="Freeform 570"/>
            <p:cNvSpPr/>
            <p:nvPr/>
          </p:nvSpPr>
          <p:spPr bwMode="auto">
            <a:xfrm>
              <a:off x="7918451" y="2654301"/>
              <a:ext cx="141288" cy="69850"/>
            </a:xfrm>
            <a:custGeom>
              <a:avLst/>
              <a:gdLst>
                <a:gd name="T0" fmla="*/ 0 w 52"/>
                <a:gd name="T1" fmla="*/ 26 h 26"/>
                <a:gd name="T2" fmla="*/ 26 w 52"/>
                <a:gd name="T3" fmla="*/ 0 h 26"/>
                <a:gd name="T4" fmla="*/ 52 w 52"/>
                <a:gd name="T5" fmla="*/ 26 h 26"/>
                <a:gd name="T6" fmla="*/ 0 w 52"/>
                <a:gd name="T7" fmla="*/ 26 h 26"/>
              </a:gdLst>
              <a:ahLst/>
              <a:cxnLst>
                <a:cxn ang="0">
                  <a:pos x="T0" y="T1"/>
                </a:cxn>
                <a:cxn ang="0">
                  <a:pos x="T2" y="T3"/>
                </a:cxn>
                <a:cxn ang="0">
                  <a:pos x="T4" y="T5"/>
                </a:cxn>
                <a:cxn ang="0">
                  <a:pos x="T6" y="T7"/>
                </a:cxn>
              </a:cxnLst>
              <a:rect l="0" t="0" r="r" b="b"/>
              <a:pathLst>
                <a:path w="52" h="26">
                  <a:moveTo>
                    <a:pt x="0" y="26"/>
                  </a:moveTo>
                  <a:cubicBezTo>
                    <a:pt x="0" y="12"/>
                    <a:pt x="12" y="0"/>
                    <a:pt x="26" y="0"/>
                  </a:cubicBezTo>
                  <a:cubicBezTo>
                    <a:pt x="40" y="0"/>
                    <a:pt x="52" y="12"/>
                    <a:pt x="52" y="26"/>
                  </a:cubicBezTo>
                  <a:lnTo>
                    <a:pt x="0" y="26"/>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1" name="Rectangle 571"/>
            <p:cNvSpPr>
              <a:spLocks noChangeArrowheads="1"/>
            </p:cNvSpPr>
            <p:nvPr/>
          </p:nvSpPr>
          <p:spPr bwMode="auto">
            <a:xfrm>
              <a:off x="7918451" y="2724151"/>
              <a:ext cx="141288" cy="3492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2" name="Freeform 572"/>
            <p:cNvSpPr/>
            <p:nvPr/>
          </p:nvSpPr>
          <p:spPr bwMode="auto">
            <a:xfrm>
              <a:off x="7823201" y="2635251"/>
              <a:ext cx="79375" cy="104775"/>
            </a:xfrm>
            <a:custGeom>
              <a:avLst/>
              <a:gdLst>
                <a:gd name="T0" fmla="*/ 5 w 50"/>
                <a:gd name="T1" fmla="*/ 66 h 66"/>
                <a:gd name="T2" fmla="*/ 0 w 50"/>
                <a:gd name="T3" fmla="*/ 66 h 66"/>
                <a:gd name="T4" fmla="*/ 0 w 50"/>
                <a:gd name="T5" fmla="*/ 0 h 66"/>
                <a:gd name="T6" fmla="*/ 50 w 50"/>
                <a:gd name="T7" fmla="*/ 0 h 66"/>
                <a:gd name="T8" fmla="*/ 50 w 50"/>
                <a:gd name="T9" fmla="*/ 5 h 66"/>
                <a:gd name="T10" fmla="*/ 5 w 50"/>
                <a:gd name="T11" fmla="*/ 5 h 66"/>
                <a:gd name="T12" fmla="*/ 5 w 50"/>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50" h="66">
                  <a:moveTo>
                    <a:pt x="5" y="66"/>
                  </a:moveTo>
                  <a:lnTo>
                    <a:pt x="0" y="66"/>
                  </a:lnTo>
                  <a:lnTo>
                    <a:pt x="0" y="0"/>
                  </a:lnTo>
                  <a:lnTo>
                    <a:pt x="50" y="0"/>
                  </a:lnTo>
                  <a:lnTo>
                    <a:pt x="50" y="5"/>
                  </a:lnTo>
                  <a:lnTo>
                    <a:pt x="5" y="5"/>
                  </a:lnTo>
                  <a:lnTo>
                    <a:pt x="5" y="66"/>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3" name="Freeform 573"/>
            <p:cNvSpPr/>
            <p:nvPr/>
          </p:nvSpPr>
          <p:spPr bwMode="auto">
            <a:xfrm>
              <a:off x="4002883" y="2635251"/>
              <a:ext cx="77788" cy="104776"/>
            </a:xfrm>
            <a:custGeom>
              <a:avLst/>
              <a:gdLst>
                <a:gd name="T0" fmla="*/ 49 w 49"/>
                <a:gd name="T1" fmla="*/ 66 h 66"/>
                <a:gd name="T2" fmla="*/ 43 w 49"/>
                <a:gd name="T3" fmla="*/ 66 h 66"/>
                <a:gd name="T4" fmla="*/ 43 w 49"/>
                <a:gd name="T5" fmla="*/ 5 h 66"/>
                <a:gd name="T6" fmla="*/ 0 w 49"/>
                <a:gd name="T7" fmla="*/ 5 h 66"/>
                <a:gd name="T8" fmla="*/ 0 w 49"/>
                <a:gd name="T9" fmla="*/ 0 h 66"/>
                <a:gd name="T10" fmla="*/ 49 w 49"/>
                <a:gd name="T11" fmla="*/ 0 h 66"/>
                <a:gd name="T12" fmla="*/ 49 w 49"/>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49" h="66">
                  <a:moveTo>
                    <a:pt x="49" y="66"/>
                  </a:moveTo>
                  <a:lnTo>
                    <a:pt x="43" y="66"/>
                  </a:lnTo>
                  <a:lnTo>
                    <a:pt x="43" y="5"/>
                  </a:lnTo>
                  <a:lnTo>
                    <a:pt x="0" y="5"/>
                  </a:lnTo>
                  <a:lnTo>
                    <a:pt x="0" y="0"/>
                  </a:lnTo>
                  <a:lnTo>
                    <a:pt x="49" y="0"/>
                  </a:lnTo>
                  <a:lnTo>
                    <a:pt x="49" y="66"/>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4" name="Oval 574"/>
            <p:cNvSpPr>
              <a:spLocks noChangeArrowheads="1"/>
            </p:cNvSpPr>
            <p:nvPr/>
          </p:nvSpPr>
          <p:spPr bwMode="auto">
            <a:xfrm>
              <a:off x="7780338" y="2768601"/>
              <a:ext cx="138113" cy="139700"/>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5" name="Freeform 575"/>
            <p:cNvSpPr/>
            <p:nvPr/>
          </p:nvSpPr>
          <p:spPr bwMode="auto">
            <a:xfrm>
              <a:off x="7780338" y="2908301"/>
              <a:ext cx="138113" cy="68263"/>
            </a:xfrm>
            <a:custGeom>
              <a:avLst/>
              <a:gdLst>
                <a:gd name="T0" fmla="*/ 0 w 51"/>
                <a:gd name="T1" fmla="*/ 25 h 25"/>
                <a:gd name="T2" fmla="*/ 26 w 51"/>
                <a:gd name="T3" fmla="*/ 0 h 25"/>
                <a:gd name="T4" fmla="*/ 51 w 51"/>
                <a:gd name="T5" fmla="*/ 25 h 25"/>
                <a:gd name="T6" fmla="*/ 0 w 51"/>
                <a:gd name="T7" fmla="*/ 25 h 25"/>
              </a:gdLst>
              <a:ahLst/>
              <a:cxnLst>
                <a:cxn ang="0">
                  <a:pos x="T0" y="T1"/>
                </a:cxn>
                <a:cxn ang="0">
                  <a:pos x="T2" y="T3"/>
                </a:cxn>
                <a:cxn ang="0">
                  <a:pos x="T4" y="T5"/>
                </a:cxn>
                <a:cxn ang="0">
                  <a:pos x="T6" y="T7"/>
                </a:cxn>
              </a:cxnLst>
              <a:rect l="0" t="0" r="r" b="b"/>
              <a:pathLst>
                <a:path w="51" h="25">
                  <a:moveTo>
                    <a:pt x="0" y="25"/>
                  </a:moveTo>
                  <a:cubicBezTo>
                    <a:pt x="0" y="11"/>
                    <a:pt x="11" y="0"/>
                    <a:pt x="26" y="0"/>
                  </a:cubicBezTo>
                  <a:cubicBezTo>
                    <a:pt x="40" y="0"/>
                    <a:pt x="51" y="11"/>
                    <a:pt x="51" y="25"/>
                  </a:cubicBezTo>
                  <a:lnTo>
                    <a:pt x="0" y="2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6" name="Rectangle 576"/>
            <p:cNvSpPr>
              <a:spLocks noChangeArrowheads="1"/>
            </p:cNvSpPr>
            <p:nvPr/>
          </p:nvSpPr>
          <p:spPr bwMode="auto">
            <a:xfrm>
              <a:off x="7780338" y="2976563"/>
              <a:ext cx="138113" cy="38100"/>
            </a:xfrm>
            <a:prstGeom prst="rect">
              <a:avLst/>
            </a:prstGeom>
            <a:solidFill>
              <a:srgbClr val="EE7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7" name="Oval 577"/>
            <p:cNvSpPr>
              <a:spLocks noChangeArrowheads="1"/>
            </p:cNvSpPr>
            <p:nvPr/>
          </p:nvSpPr>
          <p:spPr bwMode="auto">
            <a:xfrm>
              <a:off x="8056563" y="2776538"/>
              <a:ext cx="141288" cy="138113"/>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8" name="Freeform 578"/>
            <p:cNvSpPr/>
            <p:nvPr/>
          </p:nvSpPr>
          <p:spPr bwMode="auto">
            <a:xfrm>
              <a:off x="8056563" y="2914651"/>
              <a:ext cx="141288" cy="69850"/>
            </a:xfrm>
            <a:custGeom>
              <a:avLst/>
              <a:gdLst>
                <a:gd name="T0" fmla="*/ 0 w 52"/>
                <a:gd name="T1" fmla="*/ 26 h 26"/>
                <a:gd name="T2" fmla="*/ 26 w 52"/>
                <a:gd name="T3" fmla="*/ 0 h 26"/>
                <a:gd name="T4" fmla="*/ 52 w 52"/>
                <a:gd name="T5" fmla="*/ 26 h 26"/>
                <a:gd name="T6" fmla="*/ 0 w 52"/>
                <a:gd name="T7" fmla="*/ 26 h 26"/>
              </a:gdLst>
              <a:ahLst/>
              <a:cxnLst>
                <a:cxn ang="0">
                  <a:pos x="T0" y="T1"/>
                </a:cxn>
                <a:cxn ang="0">
                  <a:pos x="T2" y="T3"/>
                </a:cxn>
                <a:cxn ang="0">
                  <a:pos x="T4" y="T5"/>
                </a:cxn>
                <a:cxn ang="0">
                  <a:pos x="T6" y="T7"/>
                </a:cxn>
              </a:cxnLst>
              <a:rect l="0" t="0" r="r" b="b"/>
              <a:pathLst>
                <a:path w="52" h="26">
                  <a:moveTo>
                    <a:pt x="0" y="26"/>
                  </a:moveTo>
                  <a:cubicBezTo>
                    <a:pt x="0" y="12"/>
                    <a:pt x="12" y="0"/>
                    <a:pt x="26" y="0"/>
                  </a:cubicBezTo>
                  <a:cubicBezTo>
                    <a:pt x="41" y="0"/>
                    <a:pt x="52" y="12"/>
                    <a:pt x="52" y="26"/>
                  </a:cubicBezTo>
                  <a:lnTo>
                    <a:pt x="0" y="26"/>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89" name="Rectangle 579"/>
            <p:cNvSpPr>
              <a:spLocks noChangeArrowheads="1"/>
            </p:cNvSpPr>
            <p:nvPr/>
          </p:nvSpPr>
          <p:spPr bwMode="auto">
            <a:xfrm>
              <a:off x="8056563" y="2984501"/>
              <a:ext cx="141288" cy="3810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90" name="Rectangle 580"/>
            <p:cNvSpPr>
              <a:spLocks noChangeArrowheads="1"/>
            </p:cNvSpPr>
            <p:nvPr/>
          </p:nvSpPr>
          <p:spPr bwMode="auto">
            <a:xfrm>
              <a:off x="7940676" y="2952751"/>
              <a:ext cx="96838" cy="79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1" name="组合 70"/>
          <p:cNvGrpSpPr/>
          <p:nvPr/>
        </p:nvGrpSpPr>
        <p:grpSpPr>
          <a:xfrm>
            <a:off x="8552968" y="2777939"/>
            <a:ext cx="446088" cy="447482"/>
            <a:chOff x="7058026" y="2513013"/>
            <a:chExt cx="508000" cy="509588"/>
          </a:xfrm>
        </p:grpSpPr>
        <p:sp>
          <p:nvSpPr>
            <p:cNvPr id="170" name="Oval 581"/>
            <p:cNvSpPr>
              <a:spLocks noChangeArrowheads="1"/>
            </p:cNvSpPr>
            <p:nvPr/>
          </p:nvSpPr>
          <p:spPr bwMode="auto">
            <a:xfrm>
              <a:off x="7058026" y="2513013"/>
              <a:ext cx="508000" cy="509588"/>
            </a:xfrm>
            <a:prstGeom prst="ellipse">
              <a:avLst/>
            </a:pr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1" name="Freeform 582"/>
            <p:cNvSpPr/>
            <p:nvPr/>
          </p:nvSpPr>
          <p:spPr bwMode="auto">
            <a:xfrm>
              <a:off x="7269163" y="2566988"/>
              <a:ext cx="85725" cy="61913"/>
            </a:xfrm>
            <a:custGeom>
              <a:avLst/>
              <a:gdLst>
                <a:gd name="T0" fmla="*/ 0 w 54"/>
                <a:gd name="T1" fmla="*/ 39 h 39"/>
                <a:gd name="T2" fmla="*/ 27 w 54"/>
                <a:gd name="T3" fmla="*/ 0 h 39"/>
                <a:gd name="T4" fmla="*/ 54 w 54"/>
                <a:gd name="T5" fmla="*/ 39 h 39"/>
                <a:gd name="T6" fmla="*/ 0 w 54"/>
                <a:gd name="T7" fmla="*/ 39 h 39"/>
              </a:gdLst>
              <a:ahLst/>
              <a:cxnLst>
                <a:cxn ang="0">
                  <a:pos x="T0" y="T1"/>
                </a:cxn>
                <a:cxn ang="0">
                  <a:pos x="T2" y="T3"/>
                </a:cxn>
                <a:cxn ang="0">
                  <a:pos x="T4" y="T5"/>
                </a:cxn>
                <a:cxn ang="0">
                  <a:pos x="T6" y="T7"/>
                </a:cxn>
              </a:cxnLst>
              <a:rect l="0" t="0" r="r" b="b"/>
              <a:pathLst>
                <a:path w="54" h="39">
                  <a:moveTo>
                    <a:pt x="0" y="39"/>
                  </a:moveTo>
                  <a:lnTo>
                    <a:pt x="27" y="0"/>
                  </a:lnTo>
                  <a:lnTo>
                    <a:pt x="54" y="39"/>
                  </a:lnTo>
                  <a:lnTo>
                    <a:pt x="0" y="3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2" name="Rectangle 583"/>
            <p:cNvSpPr>
              <a:spLocks noChangeArrowheads="1"/>
            </p:cNvSpPr>
            <p:nvPr/>
          </p:nvSpPr>
          <p:spPr bwMode="auto">
            <a:xfrm>
              <a:off x="7300913" y="2620963"/>
              <a:ext cx="22225" cy="147638"/>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3" name="Freeform 584"/>
            <p:cNvSpPr/>
            <p:nvPr/>
          </p:nvSpPr>
          <p:spPr bwMode="auto">
            <a:xfrm>
              <a:off x="7269163" y="2906713"/>
              <a:ext cx="85725" cy="61913"/>
            </a:xfrm>
            <a:custGeom>
              <a:avLst/>
              <a:gdLst>
                <a:gd name="T0" fmla="*/ 0 w 54"/>
                <a:gd name="T1" fmla="*/ 0 h 39"/>
                <a:gd name="T2" fmla="*/ 27 w 54"/>
                <a:gd name="T3" fmla="*/ 39 h 39"/>
                <a:gd name="T4" fmla="*/ 54 w 54"/>
                <a:gd name="T5" fmla="*/ 0 h 39"/>
                <a:gd name="T6" fmla="*/ 0 w 54"/>
                <a:gd name="T7" fmla="*/ 0 h 39"/>
              </a:gdLst>
              <a:ahLst/>
              <a:cxnLst>
                <a:cxn ang="0">
                  <a:pos x="T0" y="T1"/>
                </a:cxn>
                <a:cxn ang="0">
                  <a:pos x="T2" y="T3"/>
                </a:cxn>
                <a:cxn ang="0">
                  <a:pos x="T4" y="T5"/>
                </a:cxn>
                <a:cxn ang="0">
                  <a:pos x="T6" y="T7"/>
                </a:cxn>
              </a:cxnLst>
              <a:rect l="0" t="0" r="r" b="b"/>
              <a:pathLst>
                <a:path w="54" h="39">
                  <a:moveTo>
                    <a:pt x="0" y="0"/>
                  </a:moveTo>
                  <a:lnTo>
                    <a:pt x="27" y="39"/>
                  </a:lnTo>
                  <a:lnTo>
                    <a:pt x="54" y="0"/>
                  </a:ln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4" name="Rectangle 585"/>
            <p:cNvSpPr>
              <a:spLocks noChangeArrowheads="1"/>
            </p:cNvSpPr>
            <p:nvPr/>
          </p:nvSpPr>
          <p:spPr bwMode="auto">
            <a:xfrm>
              <a:off x="7300913" y="2768601"/>
              <a:ext cx="22225" cy="146050"/>
            </a:xfrm>
            <a:prstGeom prst="rect">
              <a:avLst/>
            </a:prstGeom>
            <a:solidFill>
              <a:srgbClr val="F5E8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5" name="Freeform 586"/>
            <p:cNvSpPr/>
            <p:nvPr/>
          </p:nvSpPr>
          <p:spPr bwMode="auto">
            <a:xfrm>
              <a:off x="7450138" y="2724151"/>
              <a:ext cx="61913" cy="87313"/>
            </a:xfrm>
            <a:custGeom>
              <a:avLst/>
              <a:gdLst>
                <a:gd name="T0" fmla="*/ 0 w 39"/>
                <a:gd name="T1" fmla="*/ 0 h 55"/>
                <a:gd name="T2" fmla="*/ 39 w 39"/>
                <a:gd name="T3" fmla="*/ 28 h 55"/>
                <a:gd name="T4" fmla="*/ 0 w 39"/>
                <a:gd name="T5" fmla="*/ 55 h 55"/>
                <a:gd name="T6" fmla="*/ 0 w 39"/>
                <a:gd name="T7" fmla="*/ 0 h 55"/>
              </a:gdLst>
              <a:ahLst/>
              <a:cxnLst>
                <a:cxn ang="0">
                  <a:pos x="T0" y="T1"/>
                </a:cxn>
                <a:cxn ang="0">
                  <a:pos x="T2" y="T3"/>
                </a:cxn>
                <a:cxn ang="0">
                  <a:pos x="T4" y="T5"/>
                </a:cxn>
                <a:cxn ang="0">
                  <a:pos x="T6" y="T7"/>
                </a:cxn>
              </a:cxnLst>
              <a:rect l="0" t="0" r="r" b="b"/>
              <a:pathLst>
                <a:path w="39" h="55">
                  <a:moveTo>
                    <a:pt x="0" y="0"/>
                  </a:moveTo>
                  <a:lnTo>
                    <a:pt x="39" y="28"/>
                  </a:lnTo>
                  <a:lnTo>
                    <a:pt x="0" y="55"/>
                  </a:lnTo>
                  <a:lnTo>
                    <a:pt x="0"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6" name="Rectangle 587"/>
            <p:cNvSpPr>
              <a:spLocks noChangeArrowheads="1"/>
            </p:cNvSpPr>
            <p:nvPr/>
          </p:nvSpPr>
          <p:spPr bwMode="auto">
            <a:xfrm>
              <a:off x="7312026" y="2757488"/>
              <a:ext cx="146050" cy="206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7" name="Freeform 588"/>
            <p:cNvSpPr/>
            <p:nvPr/>
          </p:nvSpPr>
          <p:spPr bwMode="auto">
            <a:xfrm>
              <a:off x="7112001" y="2724151"/>
              <a:ext cx="61913" cy="87313"/>
            </a:xfrm>
            <a:custGeom>
              <a:avLst/>
              <a:gdLst>
                <a:gd name="T0" fmla="*/ 39 w 39"/>
                <a:gd name="T1" fmla="*/ 0 h 55"/>
                <a:gd name="T2" fmla="*/ 0 w 39"/>
                <a:gd name="T3" fmla="*/ 28 h 55"/>
                <a:gd name="T4" fmla="*/ 39 w 39"/>
                <a:gd name="T5" fmla="*/ 55 h 55"/>
                <a:gd name="T6" fmla="*/ 39 w 39"/>
                <a:gd name="T7" fmla="*/ 0 h 55"/>
              </a:gdLst>
              <a:ahLst/>
              <a:cxnLst>
                <a:cxn ang="0">
                  <a:pos x="T0" y="T1"/>
                </a:cxn>
                <a:cxn ang="0">
                  <a:pos x="T2" y="T3"/>
                </a:cxn>
                <a:cxn ang="0">
                  <a:pos x="T4" y="T5"/>
                </a:cxn>
                <a:cxn ang="0">
                  <a:pos x="T6" y="T7"/>
                </a:cxn>
              </a:cxnLst>
              <a:rect l="0" t="0" r="r" b="b"/>
              <a:pathLst>
                <a:path w="39" h="55">
                  <a:moveTo>
                    <a:pt x="39" y="0"/>
                  </a:moveTo>
                  <a:lnTo>
                    <a:pt x="0" y="28"/>
                  </a:lnTo>
                  <a:lnTo>
                    <a:pt x="39" y="55"/>
                  </a:lnTo>
                  <a:lnTo>
                    <a:pt x="39"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78" name="Rectangle 589"/>
            <p:cNvSpPr>
              <a:spLocks noChangeArrowheads="1"/>
            </p:cNvSpPr>
            <p:nvPr/>
          </p:nvSpPr>
          <p:spPr bwMode="auto">
            <a:xfrm>
              <a:off x="7165976" y="2757488"/>
              <a:ext cx="146050" cy="20638"/>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2" name="组合 71"/>
          <p:cNvGrpSpPr/>
          <p:nvPr/>
        </p:nvGrpSpPr>
        <p:grpSpPr>
          <a:xfrm>
            <a:off x="7701220" y="2871339"/>
            <a:ext cx="461422" cy="260683"/>
            <a:chOff x="6380163" y="2619376"/>
            <a:chExt cx="525463" cy="296863"/>
          </a:xfrm>
        </p:grpSpPr>
        <p:sp>
          <p:nvSpPr>
            <p:cNvPr id="161" name="Freeform 590"/>
            <p:cNvSpPr/>
            <p:nvPr/>
          </p:nvSpPr>
          <p:spPr bwMode="auto">
            <a:xfrm>
              <a:off x="6380163" y="2619376"/>
              <a:ext cx="412750" cy="231775"/>
            </a:xfrm>
            <a:custGeom>
              <a:avLst/>
              <a:gdLst>
                <a:gd name="T0" fmla="*/ 10 w 152"/>
                <a:gd name="T1" fmla="*/ 86 h 86"/>
                <a:gd name="T2" fmla="*/ 0 w 152"/>
                <a:gd name="T3" fmla="*/ 76 h 86"/>
                <a:gd name="T4" fmla="*/ 0 w 152"/>
                <a:gd name="T5" fmla="*/ 10 h 86"/>
                <a:gd name="T6" fmla="*/ 10 w 152"/>
                <a:gd name="T7" fmla="*/ 0 h 86"/>
                <a:gd name="T8" fmla="*/ 142 w 152"/>
                <a:gd name="T9" fmla="*/ 0 h 86"/>
                <a:gd name="T10" fmla="*/ 152 w 152"/>
                <a:gd name="T11" fmla="*/ 10 h 86"/>
                <a:gd name="T12" fmla="*/ 152 w 152"/>
                <a:gd name="T13" fmla="*/ 76 h 86"/>
                <a:gd name="T14" fmla="*/ 142 w 152"/>
                <a:gd name="T15" fmla="*/ 86 h 86"/>
                <a:gd name="T16" fmla="*/ 10 w 15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86">
                  <a:moveTo>
                    <a:pt x="10" y="86"/>
                  </a:moveTo>
                  <a:cubicBezTo>
                    <a:pt x="5" y="86"/>
                    <a:pt x="0" y="81"/>
                    <a:pt x="0" y="76"/>
                  </a:cubicBezTo>
                  <a:cubicBezTo>
                    <a:pt x="0" y="10"/>
                    <a:pt x="0" y="10"/>
                    <a:pt x="0" y="10"/>
                  </a:cubicBezTo>
                  <a:cubicBezTo>
                    <a:pt x="0" y="4"/>
                    <a:pt x="5" y="0"/>
                    <a:pt x="10" y="0"/>
                  </a:cubicBezTo>
                  <a:cubicBezTo>
                    <a:pt x="142" y="0"/>
                    <a:pt x="142" y="0"/>
                    <a:pt x="142" y="0"/>
                  </a:cubicBezTo>
                  <a:cubicBezTo>
                    <a:pt x="147" y="0"/>
                    <a:pt x="152" y="4"/>
                    <a:pt x="152" y="10"/>
                  </a:cubicBezTo>
                  <a:cubicBezTo>
                    <a:pt x="152" y="76"/>
                    <a:pt x="152" y="76"/>
                    <a:pt x="152" y="76"/>
                  </a:cubicBezTo>
                  <a:cubicBezTo>
                    <a:pt x="152" y="81"/>
                    <a:pt x="147" y="86"/>
                    <a:pt x="142" y="86"/>
                  </a:cubicBezTo>
                  <a:lnTo>
                    <a:pt x="10" y="86"/>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2" name="Freeform 591"/>
            <p:cNvSpPr/>
            <p:nvPr/>
          </p:nvSpPr>
          <p:spPr bwMode="auto">
            <a:xfrm>
              <a:off x="6380163" y="2619376"/>
              <a:ext cx="198438" cy="230188"/>
            </a:xfrm>
            <a:custGeom>
              <a:avLst/>
              <a:gdLst>
                <a:gd name="T0" fmla="*/ 10 w 73"/>
                <a:gd name="T1" fmla="*/ 0 h 85"/>
                <a:gd name="T2" fmla="*/ 0 w 73"/>
                <a:gd name="T3" fmla="*/ 10 h 85"/>
                <a:gd name="T4" fmla="*/ 0 w 73"/>
                <a:gd name="T5" fmla="*/ 76 h 85"/>
                <a:gd name="T6" fmla="*/ 7 w 73"/>
                <a:gd name="T7" fmla="*/ 85 h 85"/>
                <a:gd name="T8" fmla="*/ 73 w 73"/>
                <a:gd name="T9" fmla="*/ 0 h 85"/>
                <a:gd name="T10" fmla="*/ 10 w 73"/>
                <a:gd name="T11" fmla="*/ 0 h 85"/>
              </a:gdLst>
              <a:ahLst/>
              <a:cxnLst>
                <a:cxn ang="0">
                  <a:pos x="T0" y="T1"/>
                </a:cxn>
                <a:cxn ang="0">
                  <a:pos x="T2" y="T3"/>
                </a:cxn>
                <a:cxn ang="0">
                  <a:pos x="T4" y="T5"/>
                </a:cxn>
                <a:cxn ang="0">
                  <a:pos x="T6" y="T7"/>
                </a:cxn>
                <a:cxn ang="0">
                  <a:pos x="T8" y="T9"/>
                </a:cxn>
                <a:cxn ang="0">
                  <a:pos x="T10" y="T11"/>
                </a:cxn>
              </a:cxnLst>
              <a:rect l="0" t="0" r="r" b="b"/>
              <a:pathLst>
                <a:path w="73" h="85">
                  <a:moveTo>
                    <a:pt x="10" y="0"/>
                  </a:moveTo>
                  <a:cubicBezTo>
                    <a:pt x="5" y="0"/>
                    <a:pt x="0" y="4"/>
                    <a:pt x="0" y="10"/>
                  </a:cubicBezTo>
                  <a:cubicBezTo>
                    <a:pt x="0" y="76"/>
                    <a:pt x="0" y="76"/>
                    <a:pt x="0" y="76"/>
                  </a:cubicBezTo>
                  <a:cubicBezTo>
                    <a:pt x="0" y="80"/>
                    <a:pt x="3" y="84"/>
                    <a:pt x="7" y="85"/>
                  </a:cubicBezTo>
                  <a:cubicBezTo>
                    <a:pt x="73" y="0"/>
                    <a:pt x="73" y="0"/>
                    <a:pt x="73" y="0"/>
                  </a:cubicBezTo>
                  <a:lnTo>
                    <a:pt x="10" y="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3" name="Freeform 592"/>
            <p:cNvSpPr/>
            <p:nvPr/>
          </p:nvSpPr>
          <p:spPr bwMode="auto">
            <a:xfrm>
              <a:off x="6594476" y="2619376"/>
              <a:ext cx="198438" cy="230188"/>
            </a:xfrm>
            <a:custGeom>
              <a:avLst/>
              <a:gdLst>
                <a:gd name="T0" fmla="*/ 73 w 73"/>
                <a:gd name="T1" fmla="*/ 76 h 85"/>
                <a:gd name="T2" fmla="*/ 73 w 73"/>
                <a:gd name="T3" fmla="*/ 10 h 85"/>
                <a:gd name="T4" fmla="*/ 63 w 73"/>
                <a:gd name="T5" fmla="*/ 0 h 85"/>
                <a:gd name="T6" fmla="*/ 0 w 73"/>
                <a:gd name="T7" fmla="*/ 0 h 85"/>
                <a:gd name="T8" fmla="*/ 67 w 73"/>
                <a:gd name="T9" fmla="*/ 85 h 85"/>
                <a:gd name="T10" fmla="*/ 73 w 73"/>
                <a:gd name="T11" fmla="*/ 76 h 85"/>
              </a:gdLst>
              <a:ahLst/>
              <a:cxnLst>
                <a:cxn ang="0">
                  <a:pos x="T0" y="T1"/>
                </a:cxn>
                <a:cxn ang="0">
                  <a:pos x="T2" y="T3"/>
                </a:cxn>
                <a:cxn ang="0">
                  <a:pos x="T4" y="T5"/>
                </a:cxn>
                <a:cxn ang="0">
                  <a:pos x="T6" y="T7"/>
                </a:cxn>
                <a:cxn ang="0">
                  <a:pos x="T8" y="T9"/>
                </a:cxn>
                <a:cxn ang="0">
                  <a:pos x="T10" y="T11"/>
                </a:cxn>
              </a:cxnLst>
              <a:rect l="0" t="0" r="r" b="b"/>
              <a:pathLst>
                <a:path w="73" h="85">
                  <a:moveTo>
                    <a:pt x="73" y="76"/>
                  </a:moveTo>
                  <a:cubicBezTo>
                    <a:pt x="73" y="10"/>
                    <a:pt x="73" y="10"/>
                    <a:pt x="73" y="10"/>
                  </a:cubicBezTo>
                  <a:cubicBezTo>
                    <a:pt x="73" y="4"/>
                    <a:pt x="68" y="0"/>
                    <a:pt x="63" y="0"/>
                  </a:cubicBezTo>
                  <a:cubicBezTo>
                    <a:pt x="0" y="0"/>
                    <a:pt x="0" y="0"/>
                    <a:pt x="0" y="0"/>
                  </a:cubicBezTo>
                  <a:cubicBezTo>
                    <a:pt x="67" y="85"/>
                    <a:pt x="67" y="85"/>
                    <a:pt x="67" y="85"/>
                  </a:cubicBezTo>
                  <a:cubicBezTo>
                    <a:pt x="70" y="84"/>
                    <a:pt x="73" y="80"/>
                    <a:pt x="73" y="76"/>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4" name="Freeform 593"/>
            <p:cNvSpPr/>
            <p:nvPr/>
          </p:nvSpPr>
          <p:spPr bwMode="auto">
            <a:xfrm>
              <a:off x="6380163" y="2619376"/>
              <a:ext cx="412750" cy="134938"/>
            </a:xfrm>
            <a:custGeom>
              <a:avLst/>
              <a:gdLst>
                <a:gd name="T0" fmla="*/ 81 w 152"/>
                <a:gd name="T1" fmla="*/ 49 h 50"/>
                <a:gd name="T2" fmla="*/ 152 w 152"/>
                <a:gd name="T3" fmla="*/ 24 h 50"/>
                <a:gd name="T4" fmla="*/ 152 w 152"/>
                <a:gd name="T5" fmla="*/ 10 h 50"/>
                <a:gd name="T6" fmla="*/ 142 w 152"/>
                <a:gd name="T7" fmla="*/ 0 h 50"/>
                <a:gd name="T8" fmla="*/ 10 w 152"/>
                <a:gd name="T9" fmla="*/ 0 h 50"/>
                <a:gd name="T10" fmla="*/ 0 w 152"/>
                <a:gd name="T11" fmla="*/ 10 h 50"/>
                <a:gd name="T12" fmla="*/ 0 w 152"/>
                <a:gd name="T13" fmla="*/ 24 h 50"/>
                <a:gd name="T14" fmla="*/ 71 w 152"/>
                <a:gd name="T15" fmla="*/ 49 h 50"/>
                <a:gd name="T16" fmla="*/ 81 w 152"/>
                <a:gd name="T17"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50">
                  <a:moveTo>
                    <a:pt x="81" y="49"/>
                  </a:moveTo>
                  <a:cubicBezTo>
                    <a:pt x="152" y="24"/>
                    <a:pt x="152" y="24"/>
                    <a:pt x="152" y="24"/>
                  </a:cubicBezTo>
                  <a:cubicBezTo>
                    <a:pt x="152" y="10"/>
                    <a:pt x="152" y="10"/>
                    <a:pt x="152" y="10"/>
                  </a:cubicBezTo>
                  <a:cubicBezTo>
                    <a:pt x="152" y="4"/>
                    <a:pt x="147" y="0"/>
                    <a:pt x="142" y="0"/>
                  </a:cubicBezTo>
                  <a:cubicBezTo>
                    <a:pt x="10" y="0"/>
                    <a:pt x="10" y="0"/>
                    <a:pt x="10" y="0"/>
                  </a:cubicBezTo>
                  <a:cubicBezTo>
                    <a:pt x="5" y="0"/>
                    <a:pt x="0" y="4"/>
                    <a:pt x="0" y="10"/>
                  </a:cubicBezTo>
                  <a:cubicBezTo>
                    <a:pt x="0" y="24"/>
                    <a:pt x="0" y="24"/>
                    <a:pt x="0" y="24"/>
                  </a:cubicBezTo>
                  <a:cubicBezTo>
                    <a:pt x="71" y="49"/>
                    <a:pt x="71" y="49"/>
                    <a:pt x="71" y="49"/>
                  </a:cubicBezTo>
                  <a:cubicBezTo>
                    <a:pt x="74" y="50"/>
                    <a:pt x="78" y="50"/>
                    <a:pt x="81" y="49"/>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5" name="Freeform 594"/>
            <p:cNvSpPr/>
            <p:nvPr/>
          </p:nvSpPr>
          <p:spPr bwMode="auto">
            <a:xfrm>
              <a:off x="6570663" y="2632076"/>
              <a:ext cx="334963" cy="279400"/>
            </a:xfrm>
            <a:custGeom>
              <a:avLst/>
              <a:gdLst>
                <a:gd name="T0" fmla="*/ 104 w 124"/>
                <a:gd name="T1" fmla="*/ 6 h 103"/>
                <a:gd name="T2" fmla="*/ 114 w 124"/>
                <a:gd name="T3" fmla="*/ 20 h 103"/>
                <a:gd name="T4" fmla="*/ 29 w 124"/>
                <a:gd name="T5" fmla="*/ 91 h 103"/>
                <a:gd name="T6" fmla="*/ 1 w 124"/>
                <a:gd name="T7" fmla="*/ 103 h 103"/>
                <a:gd name="T8" fmla="*/ 0 w 124"/>
                <a:gd name="T9" fmla="*/ 101 h 103"/>
                <a:gd name="T10" fmla="*/ 18 w 124"/>
                <a:gd name="T11" fmla="*/ 78 h 103"/>
                <a:gd name="T12" fmla="*/ 104 w 124"/>
                <a:gd name="T13" fmla="*/ 6 h 103"/>
              </a:gdLst>
              <a:ahLst/>
              <a:cxnLst>
                <a:cxn ang="0">
                  <a:pos x="T0" y="T1"/>
                </a:cxn>
                <a:cxn ang="0">
                  <a:pos x="T2" y="T3"/>
                </a:cxn>
                <a:cxn ang="0">
                  <a:pos x="T4" y="T5"/>
                </a:cxn>
                <a:cxn ang="0">
                  <a:pos x="T6" y="T7"/>
                </a:cxn>
                <a:cxn ang="0">
                  <a:pos x="T8" y="T9"/>
                </a:cxn>
                <a:cxn ang="0">
                  <a:pos x="T10" y="T11"/>
                </a:cxn>
                <a:cxn ang="0">
                  <a:pos x="T12" y="T13"/>
                </a:cxn>
              </a:cxnLst>
              <a:rect l="0" t="0" r="r" b="b"/>
              <a:pathLst>
                <a:path w="124" h="103">
                  <a:moveTo>
                    <a:pt x="104" y="6"/>
                  </a:moveTo>
                  <a:cubicBezTo>
                    <a:pt x="112" y="0"/>
                    <a:pt x="124" y="11"/>
                    <a:pt x="114" y="20"/>
                  </a:cubicBezTo>
                  <a:cubicBezTo>
                    <a:pt x="105" y="30"/>
                    <a:pt x="29" y="91"/>
                    <a:pt x="29" y="91"/>
                  </a:cubicBezTo>
                  <a:cubicBezTo>
                    <a:pt x="1" y="103"/>
                    <a:pt x="1" y="103"/>
                    <a:pt x="1" y="103"/>
                  </a:cubicBezTo>
                  <a:cubicBezTo>
                    <a:pt x="0" y="101"/>
                    <a:pt x="0" y="101"/>
                    <a:pt x="0" y="101"/>
                  </a:cubicBezTo>
                  <a:cubicBezTo>
                    <a:pt x="18" y="78"/>
                    <a:pt x="18" y="78"/>
                    <a:pt x="18" y="78"/>
                  </a:cubicBezTo>
                  <a:cubicBezTo>
                    <a:pt x="18" y="78"/>
                    <a:pt x="96" y="11"/>
                    <a:pt x="104" y="6"/>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6" name="Freeform 595"/>
            <p:cNvSpPr/>
            <p:nvPr/>
          </p:nvSpPr>
          <p:spPr bwMode="auto">
            <a:xfrm>
              <a:off x="6831013" y="2632076"/>
              <a:ext cx="74613" cy="68263"/>
            </a:xfrm>
            <a:custGeom>
              <a:avLst/>
              <a:gdLst>
                <a:gd name="T0" fmla="*/ 13 w 28"/>
                <a:gd name="T1" fmla="*/ 25 h 25"/>
                <a:gd name="T2" fmla="*/ 18 w 28"/>
                <a:gd name="T3" fmla="*/ 20 h 25"/>
                <a:gd name="T4" fmla="*/ 8 w 28"/>
                <a:gd name="T5" fmla="*/ 6 h 25"/>
                <a:gd name="T6" fmla="*/ 0 w 28"/>
                <a:gd name="T7" fmla="*/ 12 h 25"/>
                <a:gd name="T8" fmla="*/ 13 w 28"/>
                <a:gd name="T9" fmla="*/ 25 h 25"/>
              </a:gdLst>
              <a:ahLst/>
              <a:cxnLst>
                <a:cxn ang="0">
                  <a:pos x="T0" y="T1"/>
                </a:cxn>
                <a:cxn ang="0">
                  <a:pos x="T2" y="T3"/>
                </a:cxn>
                <a:cxn ang="0">
                  <a:pos x="T4" y="T5"/>
                </a:cxn>
                <a:cxn ang="0">
                  <a:pos x="T6" y="T7"/>
                </a:cxn>
                <a:cxn ang="0">
                  <a:pos x="T8" y="T9"/>
                </a:cxn>
              </a:cxnLst>
              <a:rect l="0" t="0" r="r" b="b"/>
              <a:pathLst>
                <a:path w="28" h="25">
                  <a:moveTo>
                    <a:pt x="13" y="25"/>
                  </a:moveTo>
                  <a:cubicBezTo>
                    <a:pt x="15" y="23"/>
                    <a:pt x="17" y="21"/>
                    <a:pt x="18" y="20"/>
                  </a:cubicBezTo>
                  <a:cubicBezTo>
                    <a:pt x="28" y="11"/>
                    <a:pt x="16" y="0"/>
                    <a:pt x="8" y="6"/>
                  </a:cubicBezTo>
                  <a:cubicBezTo>
                    <a:pt x="6" y="7"/>
                    <a:pt x="4" y="9"/>
                    <a:pt x="0" y="12"/>
                  </a:cubicBezTo>
                  <a:cubicBezTo>
                    <a:pt x="2" y="17"/>
                    <a:pt x="7" y="22"/>
                    <a:pt x="13" y="25"/>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7" name="Freeform 596"/>
            <p:cNvSpPr/>
            <p:nvPr/>
          </p:nvSpPr>
          <p:spPr bwMode="auto">
            <a:xfrm>
              <a:off x="6821488" y="2665413"/>
              <a:ext cx="44450" cy="42863"/>
            </a:xfrm>
            <a:custGeom>
              <a:avLst/>
              <a:gdLst>
                <a:gd name="T0" fmla="*/ 13 w 16"/>
                <a:gd name="T1" fmla="*/ 16 h 16"/>
                <a:gd name="T2" fmla="*/ 16 w 16"/>
                <a:gd name="T3" fmla="*/ 13 h 16"/>
                <a:gd name="T4" fmla="*/ 3 w 16"/>
                <a:gd name="T5" fmla="*/ 0 h 16"/>
                <a:gd name="T6" fmla="*/ 0 w 16"/>
                <a:gd name="T7" fmla="*/ 2 h 16"/>
                <a:gd name="T8" fmla="*/ 13 w 16"/>
                <a:gd name="T9" fmla="*/ 16 h 16"/>
              </a:gdLst>
              <a:ahLst/>
              <a:cxnLst>
                <a:cxn ang="0">
                  <a:pos x="T0" y="T1"/>
                </a:cxn>
                <a:cxn ang="0">
                  <a:pos x="T2" y="T3"/>
                </a:cxn>
                <a:cxn ang="0">
                  <a:pos x="T4" y="T5"/>
                </a:cxn>
                <a:cxn ang="0">
                  <a:pos x="T6" y="T7"/>
                </a:cxn>
                <a:cxn ang="0">
                  <a:pos x="T8" y="T9"/>
                </a:cxn>
              </a:cxnLst>
              <a:rect l="0" t="0" r="r" b="b"/>
              <a:pathLst>
                <a:path w="16" h="16">
                  <a:moveTo>
                    <a:pt x="13" y="16"/>
                  </a:moveTo>
                  <a:cubicBezTo>
                    <a:pt x="14" y="15"/>
                    <a:pt x="15" y="14"/>
                    <a:pt x="16" y="13"/>
                  </a:cubicBezTo>
                  <a:cubicBezTo>
                    <a:pt x="10" y="10"/>
                    <a:pt x="5" y="5"/>
                    <a:pt x="3" y="0"/>
                  </a:cubicBezTo>
                  <a:cubicBezTo>
                    <a:pt x="2" y="1"/>
                    <a:pt x="1" y="2"/>
                    <a:pt x="0" y="2"/>
                  </a:cubicBezTo>
                  <a:cubicBezTo>
                    <a:pt x="2" y="8"/>
                    <a:pt x="7" y="13"/>
                    <a:pt x="13" y="16"/>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8" name="Freeform 597"/>
            <p:cNvSpPr/>
            <p:nvPr/>
          </p:nvSpPr>
          <p:spPr bwMode="auto">
            <a:xfrm>
              <a:off x="6570663" y="2832101"/>
              <a:ext cx="84138" cy="79375"/>
            </a:xfrm>
            <a:custGeom>
              <a:avLst/>
              <a:gdLst>
                <a:gd name="T0" fmla="*/ 0 w 31"/>
                <a:gd name="T1" fmla="*/ 27 h 29"/>
                <a:gd name="T2" fmla="*/ 1 w 31"/>
                <a:gd name="T3" fmla="*/ 29 h 29"/>
                <a:gd name="T4" fmla="*/ 28 w 31"/>
                <a:gd name="T5" fmla="*/ 17 h 29"/>
                <a:gd name="T6" fmla="*/ 26 w 31"/>
                <a:gd name="T7" fmla="*/ 13 h 29"/>
                <a:gd name="T8" fmla="*/ 18 w 31"/>
                <a:gd name="T9" fmla="*/ 3 h 29"/>
                <a:gd name="T10" fmla="*/ 18 w 31"/>
                <a:gd name="T11" fmla="*/ 4 h 29"/>
                <a:gd name="T12" fmla="*/ 0 w 31"/>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31" h="29">
                  <a:moveTo>
                    <a:pt x="0" y="27"/>
                  </a:moveTo>
                  <a:cubicBezTo>
                    <a:pt x="1" y="29"/>
                    <a:pt x="1" y="29"/>
                    <a:pt x="1" y="29"/>
                  </a:cubicBezTo>
                  <a:cubicBezTo>
                    <a:pt x="28" y="17"/>
                    <a:pt x="28" y="17"/>
                    <a:pt x="28" y="17"/>
                  </a:cubicBezTo>
                  <a:cubicBezTo>
                    <a:pt x="28" y="15"/>
                    <a:pt x="28" y="14"/>
                    <a:pt x="26" y="13"/>
                  </a:cubicBezTo>
                  <a:cubicBezTo>
                    <a:pt x="19" y="11"/>
                    <a:pt x="31" y="0"/>
                    <a:pt x="18" y="3"/>
                  </a:cubicBezTo>
                  <a:cubicBezTo>
                    <a:pt x="18" y="4"/>
                    <a:pt x="18" y="4"/>
                    <a:pt x="18" y="4"/>
                  </a:cubicBezTo>
                  <a:lnTo>
                    <a:pt x="0" y="27"/>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9" name="Freeform 598"/>
            <p:cNvSpPr/>
            <p:nvPr/>
          </p:nvSpPr>
          <p:spPr bwMode="auto">
            <a:xfrm>
              <a:off x="6559551" y="2892426"/>
              <a:ext cx="26988" cy="23813"/>
            </a:xfrm>
            <a:custGeom>
              <a:avLst/>
              <a:gdLst>
                <a:gd name="T0" fmla="*/ 2 w 10"/>
                <a:gd name="T1" fmla="*/ 9 h 9"/>
                <a:gd name="T2" fmla="*/ 10 w 10"/>
                <a:gd name="T3" fmla="*/ 5 h 9"/>
                <a:gd name="T4" fmla="*/ 7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3" y="8"/>
                    <a:pt x="9" y="5"/>
                    <a:pt x="10" y="5"/>
                  </a:cubicBezTo>
                  <a:cubicBezTo>
                    <a:pt x="9" y="4"/>
                    <a:pt x="7" y="2"/>
                    <a:pt x="7" y="1"/>
                  </a:cubicBezTo>
                  <a:cubicBezTo>
                    <a:pt x="7" y="0"/>
                    <a:pt x="2" y="6"/>
                    <a:pt x="1" y="7"/>
                  </a:cubicBezTo>
                  <a:cubicBezTo>
                    <a:pt x="0" y="8"/>
                    <a:pt x="1" y="9"/>
                    <a:pt x="2" y="9"/>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3" name="组合 72"/>
          <p:cNvGrpSpPr/>
          <p:nvPr/>
        </p:nvGrpSpPr>
        <p:grpSpPr>
          <a:xfrm>
            <a:off x="6972145" y="2777939"/>
            <a:ext cx="338748" cy="447482"/>
            <a:chOff x="5765801" y="2513013"/>
            <a:chExt cx="385763" cy="509588"/>
          </a:xfrm>
        </p:grpSpPr>
        <p:sp>
          <p:nvSpPr>
            <p:cNvPr id="155" name="Freeform 599"/>
            <p:cNvSpPr/>
            <p:nvPr/>
          </p:nvSpPr>
          <p:spPr bwMode="auto">
            <a:xfrm>
              <a:off x="5926138" y="2824163"/>
              <a:ext cx="61913" cy="198438"/>
            </a:xfrm>
            <a:custGeom>
              <a:avLst/>
              <a:gdLst>
                <a:gd name="T0" fmla="*/ 23 w 23"/>
                <a:gd name="T1" fmla="*/ 61 h 73"/>
                <a:gd name="T2" fmla="*/ 12 w 23"/>
                <a:gd name="T3" fmla="*/ 73 h 73"/>
                <a:gd name="T4" fmla="*/ 12 w 23"/>
                <a:gd name="T5" fmla="*/ 73 h 73"/>
                <a:gd name="T6" fmla="*/ 0 w 23"/>
                <a:gd name="T7" fmla="*/ 61 h 73"/>
                <a:gd name="T8" fmla="*/ 0 w 23"/>
                <a:gd name="T9" fmla="*/ 12 h 73"/>
                <a:gd name="T10" fmla="*/ 12 w 23"/>
                <a:gd name="T11" fmla="*/ 0 h 73"/>
                <a:gd name="T12" fmla="*/ 12 w 23"/>
                <a:gd name="T13" fmla="*/ 0 h 73"/>
                <a:gd name="T14" fmla="*/ 23 w 23"/>
                <a:gd name="T15" fmla="*/ 12 h 73"/>
                <a:gd name="T16" fmla="*/ 23 w 23"/>
                <a:gd name="T1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3">
                  <a:moveTo>
                    <a:pt x="23" y="61"/>
                  </a:moveTo>
                  <a:cubicBezTo>
                    <a:pt x="23" y="67"/>
                    <a:pt x="18" y="73"/>
                    <a:pt x="12" y="73"/>
                  </a:cubicBezTo>
                  <a:cubicBezTo>
                    <a:pt x="12" y="73"/>
                    <a:pt x="12" y="73"/>
                    <a:pt x="12" y="73"/>
                  </a:cubicBezTo>
                  <a:cubicBezTo>
                    <a:pt x="6" y="73"/>
                    <a:pt x="0" y="67"/>
                    <a:pt x="0" y="61"/>
                  </a:cubicBezTo>
                  <a:cubicBezTo>
                    <a:pt x="0" y="12"/>
                    <a:pt x="0" y="12"/>
                    <a:pt x="0" y="12"/>
                  </a:cubicBezTo>
                  <a:cubicBezTo>
                    <a:pt x="0" y="5"/>
                    <a:pt x="6" y="0"/>
                    <a:pt x="12" y="0"/>
                  </a:cubicBezTo>
                  <a:cubicBezTo>
                    <a:pt x="12" y="0"/>
                    <a:pt x="12" y="0"/>
                    <a:pt x="12" y="0"/>
                  </a:cubicBezTo>
                  <a:cubicBezTo>
                    <a:pt x="18" y="0"/>
                    <a:pt x="23" y="5"/>
                    <a:pt x="23" y="12"/>
                  </a:cubicBezTo>
                  <a:lnTo>
                    <a:pt x="23" y="6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6" name="Freeform 600"/>
            <p:cNvSpPr/>
            <p:nvPr/>
          </p:nvSpPr>
          <p:spPr bwMode="auto">
            <a:xfrm>
              <a:off x="5926138" y="2949576"/>
              <a:ext cx="61913" cy="73025"/>
            </a:xfrm>
            <a:custGeom>
              <a:avLst/>
              <a:gdLst>
                <a:gd name="T0" fmla="*/ 0 w 23"/>
                <a:gd name="T1" fmla="*/ 0 h 27"/>
                <a:gd name="T2" fmla="*/ 0 w 23"/>
                <a:gd name="T3" fmla="*/ 15 h 27"/>
                <a:gd name="T4" fmla="*/ 12 w 23"/>
                <a:gd name="T5" fmla="*/ 27 h 27"/>
                <a:gd name="T6" fmla="*/ 23 w 23"/>
                <a:gd name="T7" fmla="*/ 15 h 27"/>
                <a:gd name="T8" fmla="*/ 23 w 23"/>
                <a:gd name="T9" fmla="*/ 0 h 27"/>
                <a:gd name="T10" fmla="*/ 0 w 23"/>
                <a:gd name="T11" fmla="*/ 0 h 27"/>
              </a:gdLst>
              <a:ahLst/>
              <a:cxnLst>
                <a:cxn ang="0">
                  <a:pos x="T0" y="T1"/>
                </a:cxn>
                <a:cxn ang="0">
                  <a:pos x="T2" y="T3"/>
                </a:cxn>
                <a:cxn ang="0">
                  <a:pos x="T4" y="T5"/>
                </a:cxn>
                <a:cxn ang="0">
                  <a:pos x="T6" y="T7"/>
                </a:cxn>
                <a:cxn ang="0">
                  <a:pos x="T8" y="T9"/>
                </a:cxn>
                <a:cxn ang="0">
                  <a:pos x="T10" y="T11"/>
                </a:cxn>
              </a:cxnLst>
              <a:rect l="0" t="0" r="r" b="b"/>
              <a:pathLst>
                <a:path w="23" h="27">
                  <a:moveTo>
                    <a:pt x="0" y="0"/>
                  </a:moveTo>
                  <a:cubicBezTo>
                    <a:pt x="0" y="15"/>
                    <a:pt x="0" y="15"/>
                    <a:pt x="0" y="15"/>
                  </a:cubicBezTo>
                  <a:cubicBezTo>
                    <a:pt x="0" y="21"/>
                    <a:pt x="6" y="27"/>
                    <a:pt x="12" y="27"/>
                  </a:cubicBezTo>
                  <a:cubicBezTo>
                    <a:pt x="18" y="27"/>
                    <a:pt x="23" y="21"/>
                    <a:pt x="23" y="15"/>
                  </a:cubicBezTo>
                  <a:cubicBezTo>
                    <a:pt x="23" y="0"/>
                    <a:pt x="23" y="0"/>
                    <a:pt x="23" y="0"/>
                  </a:cubicBezTo>
                  <a:lnTo>
                    <a:pt x="0"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7" name="Freeform 601"/>
            <p:cNvSpPr/>
            <p:nvPr/>
          </p:nvSpPr>
          <p:spPr bwMode="auto">
            <a:xfrm>
              <a:off x="5765801" y="2513013"/>
              <a:ext cx="385763" cy="384175"/>
            </a:xfrm>
            <a:custGeom>
              <a:avLst/>
              <a:gdLst>
                <a:gd name="T0" fmla="*/ 142 w 142"/>
                <a:gd name="T1" fmla="*/ 124 h 142"/>
                <a:gd name="T2" fmla="*/ 124 w 142"/>
                <a:gd name="T3" fmla="*/ 142 h 142"/>
                <a:gd name="T4" fmla="*/ 18 w 142"/>
                <a:gd name="T5" fmla="*/ 142 h 142"/>
                <a:gd name="T6" fmla="*/ 0 w 142"/>
                <a:gd name="T7" fmla="*/ 124 h 142"/>
                <a:gd name="T8" fmla="*/ 0 w 142"/>
                <a:gd name="T9" fmla="*/ 18 h 142"/>
                <a:gd name="T10" fmla="*/ 18 w 142"/>
                <a:gd name="T11" fmla="*/ 0 h 142"/>
                <a:gd name="T12" fmla="*/ 124 w 142"/>
                <a:gd name="T13" fmla="*/ 0 h 142"/>
                <a:gd name="T14" fmla="*/ 142 w 142"/>
                <a:gd name="T15" fmla="*/ 18 h 142"/>
                <a:gd name="T16" fmla="*/ 142 w 142"/>
                <a:gd name="T17" fmla="*/ 12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142" y="124"/>
                  </a:moveTo>
                  <a:cubicBezTo>
                    <a:pt x="142" y="134"/>
                    <a:pt x="134" y="142"/>
                    <a:pt x="124" y="142"/>
                  </a:cubicBezTo>
                  <a:cubicBezTo>
                    <a:pt x="18" y="142"/>
                    <a:pt x="18" y="142"/>
                    <a:pt x="18" y="142"/>
                  </a:cubicBezTo>
                  <a:cubicBezTo>
                    <a:pt x="8" y="142"/>
                    <a:pt x="0" y="134"/>
                    <a:pt x="0" y="124"/>
                  </a:cubicBezTo>
                  <a:cubicBezTo>
                    <a:pt x="0" y="18"/>
                    <a:pt x="0" y="18"/>
                    <a:pt x="0" y="18"/>
                  </a:cubicBezTo>
                  <a:cubicBezTo>
                    <a:pt x="0" y="8"/>
                    <a:pt x="8" y="0"/>
                    <a:pt x="18" y="0"/>
                  </a:cubicBezTo>
                  <a:cubicBezTo>
                    <a:pt x="124" y="0"/>
                    <a:pt x="124" y="0"/>
                    <a:pt x="124" y="0"/>
                  </a:cubicBezTo>
                  <a:cubicBezTo>
                    <a:pt x="134" y="0"/>
                    <a:pt x="142" y="8"/>
                    <a:pt x="142" y="18"/>
                  </a:cubicBezTo>
                  <a:lnTo>
                    <a:pt x="142" y="124"/>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8" name="Freeform 602"/>
            <p:cNvSpPr/>
            <p:nvPr/>
          </p:nvSpPr>
          <p:spPr bwMode="auto">
            <a:xfrm>
              <a:off x="5811838" y="2559051"/>
              <a:ext cx="293688" cy="292100"/>
            </a:xfrm>
            <a:custGeom>
              <a:avLst/>
              <a:gdLst>
                <a:gd name="T0" fmla="*/ 108 w 108"/>
                <a:gd name="T1" fmla="*/ 94 h 108"/>
                <a:gd name="T2" fmla="*/ 94 w 108"/>
                <a:gd name="T3" fmla="*/ 108 h 108"/>
                <a:gd name="T4" fmla="*/ 14 w 108"/>
                <a:gd name="T5" fmla="*/ 108 h 108"/>
                <a:gd name="T6" fmla="*/ 0 w 108"/>
                <a:gd name="T7" fmla="*/ 94 h 108"/>
                <a:gd name="T8" fmla="*/ 0 w 108"/>
                <a:gd name="T9" fmla="*/ 14 h 108"/>
                <a:gd name="T10" fmla="*/ 14 w 108"/>
                <a:gd name="T11" fmla="*/ 0 h 108"/>
                <a:gd name="T12" fmla="*/ 94 w 108"/>
                <a:gd name="T13" fmla="*/ 0 h 108"/>
                <a:gd name="T14" fmla="*/ 108 w 108"/>
                <a:gd name="T15" fmla="*/ 14 h 108"/>
                <a:gd name="T16" fmla="*/ 108 w 108"/>
                <a:gd name="T17" fmla="*/ 9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8">
                  <a:moveTo>
                    <a:pt x="108" y="94"/>
                  </a:moveTo>
                  <a:cubicBezTo>
                    <a:pt x="108" y="102"/>
                    <a:pt x="102" y="108"/>
                    <a:pt x="94" y="108"/>
                  </a:cubicBezTo>
                  <a:cubicBezTo>
                    <a:pt x="14" y="108"/>
                    <a:pt x="14" y="108"/>
                    <a:pt x="14" y="108"/>
                  </a:cubicBezTo>
                  <a:cubicBezTo>
                    <a:pt x="6" y="108"/>
                    <a:pt x="0" y="102"/>
                    <a:pt x="0" y="94"/>
                  </a:cubicBezTo>
                  <a:cubicBezTo>
                    <a:pt x="0" y="14"/>
                    <a:pt x="0" y="14"/>
                    <a:pt x="0" y="14"/>
                  </a:cubicBezTo>
                  <a:cubicBezTo>
                    <a:pt x="0" y="6"/>
                    <a:pt x="6" y="0"/>
                    <a:pt x="14" y="0"/>
                  </a:cubicBezTo>
                  <a:cubicBezTo>
                    <a:pt x="94" y="0"/>
                    <a:pt x="94" y="0"/>
                    <a:pt x="94" y="0"/>
                  </a:cubicBezTo>
                  <a:cubicBezTo>
                    <a:pt x="102" y="0"/>
                    <a:pt x="108" y="6"/>
                    <a:pt x="108" y="14"/>
                  </a:cubicBezTo>
                  <a:lnTo>
                    <a:pt x="108" y="94"/>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9" name="Freeform 603"/>
            <p:cNvSpPr/>
            <p:nvPr/>
          </p:nvSpPr>
          <p:spPr bwMode="auto">
            <a:xfrm>
              <a:off x="5895976" y="2624138"/>
              <a:ext cx="125413" cy="161925"/>
            </a:xfrm>
            <a:custGeom>
              <a:avLst/>
              <a:gdLst>
                <a:gd name="T0" fmla="*/ 36 w 46"/>
                <a:gd name="T1" fmla="*/ 2 h 60"/>
                <a:gd name="T2" fmla="*/ 45 w 46"/>
                <a:gd name="T3" fmla="*/ 8 h 60"/>
                <a:gd name="T4" fmla="*/ 36 w 46"/>
                <a:gd name="T5" fmla="*/ 19 h 60"/>
                <a:gd name="T6" fmla="*/ 26 w 46"/>
                <a:gd name="T7" fmla="*/ 14 h 60"/>
                <a:gd name="T8" fmla="*/ 18 w 46"/>
                <a:gd name="T9" fmla="*/ 16 h 60"/>
                <a:gd name="T10" fmla="*/ 18 w 46"/>
                <a:gd name="T11" fmla="*/ 20 h 60"/>
                <a:gd name="T12" fmla="*/ 26 w 46"/>
                <a:gd name="T13" fmla="*/ 23 h 60"/>
                <a:gd name="T14" fmla="*/ 40 w 46"/>
                <a:gd name="T15" fmla="*/ 28 h 60"/>
                <a:gd name="T16" fmla="*/ 46 w 46"/>
                <a:gd name="T17" fmla="*/ 43 h 60"/>
                <a:gd name="T18" fmla="*/ 39 w 46"/>
                <a:gd name="T19" fmla="*/ 56 h 60"/>
                <a:gd name="T20" fmla="*/ 24 w 46"/>
                <a:gd name="T21" fmla="*/ 60 h 60"/>
                <a:gd name="T22" fmla="*/ 10 w 46"/>
                <a:gd name="T23" fmla="*/ 58 h 60"/>
                <a:gd name="T24" fmla="*/ 0 w 46"/>
                <a:gd name="T25" fmla="*/ 52 h 60"/>
                <a:gd name="T26" fmla="*/ 9 w 46"/>
                <a:gd name="T27" fmla="*/ 41 h 60"/>
                <a:gd name="T28" fmla="*/ 22 w 46"/>
                <a:gd name="T29" fmla="*/ 47 h 60"/>
                <a:gd name="T30" fmla="*/ 31 w 46"/>
                <a:gd name="T31" fmla="*/ 45 h 60"/>
                <a:gd name="T32" fmla="*/ 31 w 46"/>
                <a:gd name="T33" fmla="*/ 40 h 60"/>
                <a:gd name="T34" fmla="*/ 22 w 46"/>
                <a:gd name="T35" fmla="*/ 37 h 60"/>
                <a:gd name="T36" fmla="*/ 8 w 46"/>
                <a:gd name="T37" fmla="*/ 33 h 60"/>
                <a:gd name="T38" fmla="*/ 2 w 46"/>
                <a:gd name="T39" fmla="*/ 19 h 60"/>
                <a:gd name="T40" fmla="*/ 9 w 46"/>
                <a:gd name="T41" fmla="*/ 5 h 60"/>
                <a:gd name="T42" fmla="*/ 23 w 46"/>
                <a:gd name="T43" fmla="*/ 0 h 60"/>
                <a:gd name="T44" fmla="*/ 36 w 46"/>
                <a:gd name="T45"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 h="60">
                  <a:moveTo>
                    <a:pt x="36" y="2"/>
                  </a:moveTo>
                  <a:cubicBezTo>
                    <a:pt x="39" y="4"/>
                    <a:pt x="42" y="6"/>
                    <a:pt x="45" y="8"/>
                  </a:cubicBezTo>
                  <a:cubicBezTo>
                    <a:pt x="36" y="19"/>
                    <a:pt x="36" y="19"/>
                    <a:pt x="36" y="19"/>
                  </a:cubicBezTo>
                  <a:cubicBezTo>
                    <a:pt x="33" y="15"/>
                    <a:pt x="30" y="14"/>
                    <a:pt x="26" y="14"/>
                  </a:cubicBezTo>
                  <a:cubicBezTo>
                    <a:pt x="22" y="14"/>
                    <a:pt x="19" y="15"/>
                    <a:pt x="18" y="16"/>
                  </a:cubicBezTo>
                  <a:cubicBezTo>
                    <a:pt x="16" y="18"/>
                    <a:pt x="16" y="19"/>
                    <a:pt x="18" y="20"/>
                  </a:cubicBezTo>
                  <a:cubicBezTo>
                    <a:pt x="19" y="21"/>
                    <a:pt x="22" y="22"/>
                    <a:pt x="26" y="23"/>
                  </a:cubicBezTo>
                  <a:cubicBezTo>
                    <a:pt x="32" y="24"/>
                    <a:pt x="36" y="25"/>
                    <a:pt x="40" y="28"/>
                  </a:cubicBezTo>
                  <a:cubicBezTo>
                    <a:pt x="44" y="31"/>
                    <a:pt x="46" y="36"/>
                    <a:pt x="46" y="43"/>
                  </a:cubicBezTo>
                  <a:cubicBezTo>
                    <a:pt x="46" y="48"/>
                    <a:pt x="44" y="53"/>
                    <a:pt x="39" y="56"/>
                  </a:cubicBezTo>
                  <a:cubicBezTo>
                    <a:pt x="35" y="59"/>
                    <a:pt x="30" y="60"/>
                    <a:pt x="24" y="60"/>
                  </a:cubicBezTo>
                  <a:cubicBezTo>
                    <a:pt x="18" y="60"/>
                    <a:pt x="13" y="60"/>
                    <a:pt x="10" y="58"/>
                  </a:cubicBezTo>
                  <a:cubicBezTo>
                    <a:pt x="6" y="56"/>
                    <a:pt x="3" y="54"/>
                    <a:pt x="0" y="52"/>
                  </a:cubicBezTo>
                  <a:cubicBezTo>
                    <a:pt x="9" y="41"/>
                    <a:pt x="9" y="41"/>
                    <a:pt x="9" y="41"/>
                  </a:cubicBezTo>
                  <a:cubicBezTo>
                    <a:pt x="12" y="44"/>
                    <a:pt x="16" y="46"/>
                    <a:pt x="22" y="47"/>
                  </a:cubicBezTo>
                  <a:cubicBezTo>
                    <a:pt x="26" y="47"/>
                    <a:pt x="29" y="46"/>
                    <a:pt x="31" y="45"/>
                  </a:cubicBezTo>
                  <a:cubicBezTo>
                    <a:pt x="32" y="43"/>
                    <a:pt x="32" y="42"/>
                    <a:pt x="31" y="40"/>
                  </a:cubicBezTo>
                  <a:cubicBezTo>
                    <a:pt x="30" y="39"/>
                    <a:pt x="27" y="38"/>
                    <a:pt x="22" y="37"/>
                  </a:cubicBezTo>
                  <a:cubicBezTo>
                    <a:pt x="17" y="37"/>
                    <a:pt x="12" y="35"/>
                    <a:pt x="8" y="33"/>
                  </a:cubicBezTo>
                  <a:cubicBezTo>
                    <a:pt x="4" y="30"/>
                    <a:pt x="2" y="26"/>
                    <a:pt x="2" y="19"/>
                  </a:cubicBezTo>
                  <a:cubicBezTo>
                    <a:pt x="2" y="13"/>
                    <a:pt x="5" y="8"/>
                    <a:pt x="9" y="5"/>
                  </a:cubicBezTo>
                  <a:cubicBezTo>
                    <a:pt x="14" y="2"/>
                    <a:pt x="19" y="0"/>
                    <a:pt x="23" y="0"/>
                  </a:cubicBezTo>
                  <a:cubicBezTo>
                    <a:pt x="29" y="0"/>
                    <a:pt x="33" y="1"/>
                    <a:pt x="36" y="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60" name="Rectangle 604"/>
            <p:cNvSpPr>
              <a:spLocks noChangeArrowheads="1"/>
            </p:cNvSpPr>
            <p:nvPr/>
          </p:nvSpPr>
          <p:spPr bwMode="auto">
            <a:xfrm>
              <a:off x="5953126" y="2601913"/>
              <a:ext cx="15875" cy="2095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4" name="组合 73"/>
          <p:cNvGrpSpPr/>
          <p:nvPr/>
        </p:nvGrpSpPr>
        <p:grpSpPr>
          <a:xfrm>
            <a:off x="6245858" y="2777939"/>
            <a:ext cx="335960" cy="447481"/>
            <a:chOff x="5089526" y="2513013"/>
            <a:chExt cx="382588" cy="509587"/>
          </a:xfrm>
        </p:grpSpPr>
        <p:sp>
          <p:nvSpPr>
            <p:cNvPr id="144" name="Freeform 605"/>
            <p:cNvSpPr/>
            <p:nvPr/>
          </p:nvSpPr>
          <p:spPr bwMode="auto">
            <a:xfrm>
              <a:off x="5143501" y="2554288"/>
              <a:ext cx="273050" cy="430213"/>
            </a:xfrm>
            <a:custGeom>
              <a:avLst/>
              <a:gdLst>
                <a:gd name="T0" fmla="*/ 172 w 172"/>
                <a:gd name="T1" fmla="*/ 271 h 271"/>
                <a:gd name="T2" fmla="*/ 0 w 172"/>
                <a:gd name="T3" fmla="*/ 271 h 271"/>
                <a:gd name="T4" fmla="*/ 0 w 172"/>
                <a:gd name="T5" fmla="*/ 70 h 271"/>
                <a:gd name="T6" fmla="*/ 87 w 172"/>
                <a:gd name="T7" fmla="*/ 0 h 271"/>
                <a:gd name="T8" fmla="*/ 172 w 172"/>
                <a:gd name="T9" fmla="*/ 70 h 271"/>
                <a:gd name="T10" fmla="*/ 172 w 172"/>
                <a:gd name="T11" fmla="*/ 271 h 271"/>
              </a:gdLst>
              <a:ahLst/>
              <a:cxnLst>
                <a:cxn ang="0">
                  <a:pos x="T0" y="T1"/>
                </a:cxn>
                <a:cxn ang="0">
                  <a:pos x="T2" y="T3"/>
                </a:cxn>
                <a:cxn ang="0">
                  <a:pos x="T4" y="T5"/>
                </a:cxn>
                <a:cxn ang="0">
                  <a:pos x="T6" y="T7"/>
                </a:cxn>
                <a:cxn ang="0">
                  <a:pos x="T8" y="T9"/>
                </a:cxn>
                <a:cxn ang="0">
                  <a:pos x="T10" y="T11"/>
                </a:cxn>
              </a:cxnLst>
              <a:rect l="0" t="0" r="r" b="b"/>
              <a:pathLst>
                <a:path w="172" h="271">
                  <a:moveTo>
                    <a:pt x="172" y="271"/>
                  </a:moveTo>
                  <a:lnTo>
                    <a:pt x="0" y="271"/>
                  </a:lnTo>
                  <a:lnTo>
                    <a:pt x="0" y="70"/>
                  </a:lnTo>
                  <a:lnTo>
                    <a:pt x="87" y="0"/>
                  </a:lnTo>
                  <a:lnTo>
                    <a:pt x="172" y="70"/>
                  </a:lnTo>
                  <a:lnTo>
                    <a:pt x="172" y="271"/>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5" name="Freeform 606"/>
            <p:cNvSpPr/>
            <p:nvPr/>
          </p:nvSpPr>
          <p:spPr bwMode="auto">
            <a:xfrm>
              <a:off x="5165726" y="2554288"/>
              <a:ext cx="233363" cy="430213"/>
            </a:xfrm>
            <a:custGeom>
              <a:avLst/>
              <a:gdLst>
                <a:gd name="T0" fmla="*/ 147 w 147"/>
                <a:gd name="T1" fmla="*/ 271 h 271"/>
                <a:gd name="T2" fmla="*/ 0 w 147"/>
                <a:gd name="T3" fmla="*/ 271 h 271"/>
                <a:gd name="T4" fmla="*/ 0 w 147"/>
                <a:gd name="T5" fmla="*/ 70 h 271"/>
                <a:gd name="T6" fmla="*/ 73 w 147"/>
                <a:gd name="T7" fmla="*/ 0 h 271"/>
                <a:gd name="T8" fmla="*/ 147 w 147"/>
                <a:gd name="T9" fmla="*/ 70 h 271"/>
                <a:gd name="T10" fmla="*/ 147 w 147"/>
                <a:gd name="T11" fmla="*/ 271 h 271"/>
              </a:gdLst>
              <a:ahLst/>
              <a:cxnLst>
                <a:cxn ang="0">
                  <a:pos x="T0" y="T1"/>
                </a:cxn>
                <a:cxn ang="0">
                  <a:pos x="T2" y="T3"/>
                </a:cxn>
                <a:cxn ang="0">
                  <a:pos x="T4" y="T5"/>
                </a:cxn>
                <a:cxn ang="0">
                  <a:pos x="T6" y="T7"/>
                </a:cxn>
                <a:cxn ang="0">
                  <a:pos x="T8" y="T9"/>
                </a:cxn>
                <a:cxn ang="0">
                  <a:pos x="T10" y="T11"/>
                </a:cxn>
              </a:cxnLst>
              <a:rect l="0" t="0" r="r" b="b"/>
              <a:pathLst>
                <a:path w="147" h="271">
                  <a:moveTo>
                    <a:pt x="147" y="271"/>
                  </a:moveTo>
                  <a:lnTo>
                    <a:pt x="0" y="271"/>
                  </a:lnTo>
                  <a:lnTo>
                    <a:pt x="0" y="70"/>
                  </a:lnTo>
                  <a:lnTo>
                    <a:pt x="73" y="0"/>
                  </a:lnTo>
                  <a:lnTo>
                    <a:pt x="147" y="70"/>
                  </a:lnTo>
                  <a:lnTo>
                    <a:pt x="147" y="271"/>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6" name="Freeform 608"/>
            <p:cNvSpPr/>
            <p:nvPr/>
          </p:nvSpPr>
          <p:spPr bwMode="auto">
            <a:xfrm>
              <a:off x="5089526" y="2513013"/>
              <a:ext cx="233363" cy="230187"/>
            </a:xfrm>
            <a:custGeom>
              <a:avLst/>
              <a:gdLst>
                <a:gd name="T0" fmla="*/ 147 w 147"/>
                <a:gd name="T1" fmla="*/ 26 h 145"/>
                <a:gd name="T2" fmla="*/ 26 w 147"/>
                <a:gd name="T3" fmla="*/ 145 h 145"/>
                <a:gd name="T4" fmla="*/ 0 w 147"/>
                <a:gd name="T5" fmla="*/ 121 h 145"/>
                <a:gd name="T6" fmla="*/ 121 w 147"/>
                <a:gd name="T7" fmla="*/ 0 h 145"/>
                <a:gd name="T8" fmla="*/ 147 w 147"/>
                <a:gd name="T9" fmla="*/ 26 h 145"/>
              </a:gdLst>
              <a:ahLst/>
              <a:cxnLst>
                <a:cxn ang="0">
                  <a:pos x="T0" y="T1"/>
                </a:cxn>
                <a:cxn ang="0">
                  <a:pos x="T2" y="T3"/>
                </a:cxn>
                <a:cxn ang="0">
                  <a:pos x="T4" y="T5"/>
                </a:cxn>
                <a:cxn ang="0">
                  <a:pos x="T6" y="T7"/>
                </a:cxn>
                <a:cxn ang="0">
                  <a:pos x="T8" y="T9"/>
                </a:cxn>
              </a:cxnLst>
              <a:rect l="0" t="0" r="r" b="b"/>
              <a:pathLst>
                <a:path w="147" h="145">
                  <a:moveTo>
                    <a:pt x="147" y="26"/>
                  </a:moveTo>
                  <a:lnTo>
                    <a:pt x="26" y="145"/>
                  </a:lnTo>
                  <a:lnTo>
                    <a:pt x="0" y="121"/>
                  </a:lnTo>
                  <a:lnTo>
                    <a:pt x="121" y="0"/>
                  </a:lnTo>
                  <a:lnTo>
                    <a:pt x="147" y="26"/>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7" name="Freeform 609"/>
            <p:cNvSpPr/>
            <p:nvPr/>
          </p:nvSpPr>
          <p:spPr bwMode="auto">
            <a:xfrm>
              <a:off x="5241926" y="2513013"/>
              <a:ext cx="230188" cy="230187"/>
            </a:xfrm>
            <a:custGeom>
              <a:avLst/>
              <a:gdLst>
                <a:gd name="T0" fmla="*/ 25 w 145"/>
                <a:gd name="T1" fmla="*/ 0 h 145"/>
                <a:gd name="T2" fmla="*/ 145 w 145"/>
                <a:gd name="T3" fmla="*/ 121 h 145"/>
                <a:gd name="T4" fmla="*/ 119 w 145"/>
                <a:gd name="T5" fmla="*/ 145 h 145"/>
                <a:gd name="T6" fmla="*/ 0 w 145"/>
                <a:gd name="T7" fmla="*/ 26 h 145"/>
                <a:gd name="T8" fmla="*/ 25 w 145"/>
                <a:gd name="T9" fmla="*/ 0 h 145"/>
              </a:gdLst>
              <a:ahLst/>
              <a:cxnLst>
                <a:cxn ang="0">
                  <a:pos x="T0" y="T1"/>
                </a:cxn>
                <a:cxn ang="0">
                  <a:pos x="T2" y="T3"/>
                </a:cxn>
                <a:cxn ang="0">
                  <a:pos x="T4" y="T5"/>
                </a:cxn>
                <a:cxn ang="0">
                  <a:pos x="T6" y="T7"/>
                </a:cxn>
                <a:cxn ang="0">
                  <a:pos x="T8" y="T9"/>
                </a:cxn>
              </a:cxnLst>
              <a:rect l="0" t="0" r="r" b="b"/>
              <a:pathLst>
                <a:path w="145" h="145">
                  <a:moveTo>
                    <a:pt x="25" y="0"/>
                  </a:moveTo>
                  <a:lnTo>
                    <a:pt x="145" y="121"/>
                  </a:lnTo>
                  <a:lnTo>
                    <a:pt x="119" y="145"/>
                  </a:lnTo>
                  <a:lnTo>
                    <a:pt x="0" y="26"/>
                  </a:lnTo>
                  <a:lnTo>
                    <a:pt x="25" y="0"/>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8" name="Rectangle 610"/>
            <p:cNvSpPr>
              <a:spLocks noChangeArrowheads="1"/>
            </p:cNvSpPr>
            <p:nvPr/>
          </p:nvSpPr>
          <p:spPr bwMode="auto">
            <a:xfrm>
              <a:off x="5130801" y="2968625"/>
              <a:ext cx="303213" cy="53975"/>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9" name="Freeform 611"/>
            <p:cNvSpPr/>
            <p:nvPr/>
          </p:nvSpPr>
          <p:spPr bwMode="auto">
            <a:xfrm>
              <a:off x="5219701" y="2781300"/>
              <a:ext cx="133350" cy="115887"/>
            </a:xfrm>
            <a:custGeom>
              <a:avLst/>
              <a:gdLst>
                <a:gd name="T0" fmla="*/ 49 w 49"/>
                <a:gd name="T1" fmla="*/ 43 h 43"/>
                <a:gd name="T2" fmla="*/ 24 w 49"/>
                <a:gd name="T3" fmla="*/ 0 h 43"/>
                <a:gd name="T4" fmla="*/ 0 w 49"/>
                <a:gd name="T5" fmla="*/ 43 h 43"/>
                <a:gd name="T6" fmla="*/ 49 w 49"/>
                <a:gd name="T7" fmla="*/ 43 h 43"/>
              </a:gdLst>
              <a:ahLst/>
              <a:cxnLst>
                <a:cxn ang="0">
                  <a:pos x="T0" y="T1"/>
                </a:cxn>
                <a:cxn ang="0">
                  <a:pos x="T2" y="T3"/>
                </a:cxn>
                <a:cxn ang="0">
                  <a:pos x="T4" y="T5"/>
                </a:cxn>
                <a:cxn ang="0">
                  <a:pos x="T6" y="T7"/>
                </a:cxn>
              </a:cxnLst>
              <a:rect l="0" t="0" r="r" b="b"/>
              <a:pathLst>
                <a:path w="49" h="43">
                  <a:moveTo>
                    <a:pt x="49" y="43"/>
                  </a:moveTo>
                  <a:cubicBezTo>
                    <a:pt x="47" y="25"/>
                    <a:pt x="42" y="0"/>
                    <a:pt x="24" y="0"/>
                  </a:cubicBezTo>
                  <a:cubicBezTo>
                    <a:pt x="6" y="0"/>
                    <a:pt x="1" y="25"/>
                    <a:pt x="0" y="43"/>
                  </a:cubicBezTo>
                  <a:lnTo>
                    <a:pt x="49" y="43"/>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0" name="Oval 612"/>
            <p:cNvSpPr>
              <a:spLocks noChangeArrowheads="1"/>
            </p:cNvSpPr>
            <p:nvPr/>
          </p:nvSpPr>
          <p:spPr bwMode="auto">
            <a:xfrm>
              <a:off x="5219701" y="2670175"/>
              <a:ext cx="133350" cy="130175"/>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1" name="Oval 613"/>
            <p:cNvSpPr>
              <a:spLocks noChangeArrowheads="1"/>
            </p:cNvSpPr>
            <p:nvPr/>
          </p:nvSpPr>
          <p:spPr bwMode="auto">
            <a:xfrm>
              <a:off x="5241926" y="2722563"/>
              <a:ext cx="20638" cy="17462"/>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2" name="Oval 614"/>
            <p:cNvSpPr>
              <a:spLocks noChangeArrowheads="1"/>
            </p:cNvSpPr>
            <p:nvPr/>
          </p:nvSpPr>
          <p:spPr bwMode="auto">
            <a:xfrm>
              <a:off x="5308601" y="2722563"/>
              <a:ext cx="22225" cy="17462"/>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3" name="Freeform 615"/>
            <p:cNvSpPr/>
            <p:nvPr/>
          </p:nvSpPr>
          <p:spPr bwMode="auto">
            <a:xfrm>
              <a:off x="5260976" y="2751138"/>
              <a:ext cx="50800" cy="25400"/>
            </a:xfrm>
            <a:custGeom>
              <a:avLst/>
              <a:gdLst>
                <a:gd name="T0" fmla="*/ 19 w 19"/>
                <a:gd name="T1" fmla="*/ 0 h 9"/>
                <a:gd name="T2" fmla="*/ 9 w 19"/>
                <a:gd name="T3" fmla="*/ 9 h 9"/>
                <a:gd name="T4" fmla="*/ 0 w 19"/>
                <a:gd name="T5" fmla="*/ 0 h 9"/>
                <a:gd name="T6" fmla="*/ 19 w 19"/>
                <a:gd name="T7" fmla="*/ 0 h 9"/>
              </a:gdLst>
              <a:ahLst/>
              <a:cxnLst>
                <a:cxn ang="0">
                  <a:pos x="T0" y="T1"/>
                </a:cxn>
                <a:cxn ang="0">
                  <a:pos x="T2" y="T3"/>
                </a:cxn>
                <a:cxn ang="0">
                  <a:pos x="T4" y="T5"/>
                </a:cxn>
                <a:cxn ang="0">
                  <a:pos x="T6" y="T7"/>
                </a:cxn>
              </a:cxnLst>
              <a:rect l="0" t="0" r="r" b="b"/>
              <a:pathLst>
                <a:path w="19" h="9">
                  <a:moveTo>
                    <a:pt x="19" y="0"/>
                  </a:moveTo>
                  <a:cubicBezTo>
                    <a:pt x="19" y="5"/>
                    <a:pt x="15" y="9"/>
                    <a:pt x="9" y="9"/>
                  </a:cubicBezTo>
                  <a:cubicBezTo>
                    <a:pt x="4" y="9"/>
                    <a:pt x="0" y="5"/>
                    <a:pt x="0" y="0"/>
                  </a:cubicBezTo>
                  <a:lnTo>
                    <a:pt x="19" y="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54" name="Rectangle 616"/>
            <p:cNvSpPr>
              <a:spLocks noChangeArrowheads="1"/>
            </p:cNvSpPr>
            <p:nvPr/>
          </p:nvSpPr>
          <p:spPr bwMode="auto">
            <a:xfrm>
              <a:off x="5219701" y="2897188"/>
              <a:ext cx="133350" cy="36512"/>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5" name="组合 74"/>
          <p:cNvGrpSpPr/>
          <p:nvPr/>
        </p:nvGrpSpPr>
        <p:grpSpPr>
          <a:xfrm>
            <a:off x="5423384" y="2777939"/>
            <a:ext cx="432147" cy="447481"/>
            <a:chOff x="4359276" y="2513013"/>
            <a:chExt cx="492125" cy="509587"/>
          </a:xfrm>
        </p:grpSpPr>
        <p:sp>
          <p:nvSpPr>
            <p:cNvPr id="139" name="Rectangle 617"/>
            <p:cNvSpPr>
              <a:spLocks noChangeArrowheads="1"/>
            </p:cNvSpPr>
            <p:nvPr/>
          </p:nvSpPr>
          <p:spPr bwMode="auto">
            <a:xfrm>
              <a:off x="4405313" y="2976563"/>
              <a:ext cx="400050" cy="23812"/>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0" name="Rectangle 618"/>
            <p:cNvSpPr>
              <a:spLocks noChangeArrowheads="1"/>
            </p:cNvSpPr>
            <p:nvPr/>
          </p:nvSpPr>
          <p:spPr bwMode="auto">
            <a:xfrm>
              <a:off x="4594226" y="2727325"/>
              <a:ext cx="22225" cy="260350"/>
            </a:xfrm>
            <a:prstGeom prst="rect">
              <a:avLst/>
            </a:prstGeom>
            <a:solidFill>
              <a:srgbClr val="5F3E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1" name="Freeform 619"/>
            <p:cNvSpPr/>
            <p:nvPr/>
          </p:nvSpPr>
          <p:spPr bwMode="auto">
            <a:xfrm>
              <a:off x="4359276" y="2513013"/>
              <a:ext cx="442913" cy="390525"/>
            </a:xfrm>
            <a:custGeom>
              <a:avLst/>
              <a:gdLst>
                <a:gd name="T0" fmla="*/ 156 w 164"/>
                <a:gd name="T1" fmla="*/ 32 h 144"/>
                <a:gd name="T2" fmla="*/ 90 w 164"/>
                <a:gd name="T3" fmla="*/ 32 h 144"/>
                <a:gd name="T4" fmla="*/ 90 w 164"/>
                <a:gd name="T5" fmla="*/ 9 h 144"/>
                <a:gd name="T6" fmla="*/ 82 w 164"/>
                <a:gd name="T7" fmla="*/ 0 h 144"/>
                <a:gd name="T8" fmla="*/ 14 w 164"/>
                <a:gd name="T9" fmla="*/ 0 h 144"/>
                <a:gd name="T10" fmla="*/ 6 w 164"/>
                <a:gd name="T11" fmla="*/ 9 h 144"/>
                <a:gd name="T12" fmla="*/ 6 w 164"/>
                <a:gd name="T13" fmla="*/ 28 h 144"/>
                <a:gd name="T14" fmla="*/ 0 w 164"/>
                <a:gd name="T15" fmla="*/ 35 h 144"/>
                <a:gd name="T16" fmla="*/ 0 w 164"/>
                <a:gd name="T17" fmla="*/ 136 h 144"/>
                <a:gd name="T18" fmla="*/ 9 w 164"/>
                <a:gd name="T19" fmla="*/ 144 h 144"/>
                <a:gd name="T20" fmla="*/ 156 w 164"/>
                <a:gd name="T21" fmla="*/ 144 h 144"/>
                <a:gd name="T22" fmla="*/ 164 w 164"/>
                <a:gd name="T23" fmla="*/ 136 h 144"/>
                <a:gd name="T24" fmla="*/ 164 w 164"/>
                <a:gd name="T25" fmla="*/ 40 h 144"/>
                <a:gd name="T26" fmla="*/ 156 w 164"/>
                <a:gd name="T27"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44">
                  <a:moveTo>
                    <a:pt x="156" y="32"/>
                  </a:moveTo>
                  <a:cubicBezTo>
                    <a:pt x="90" y="32"/>
                    <a:pt x="90" y="32"/>
                    <a:pt x="90" y="32"/>
                  </a:cubicBezTo>
                  <a:cubicBezTo>
                    <a:pt x="90" y="9"/>
                    <a:pt x="90" y="9"/>
                    <a:pt x="90" y="9"/>
                  </a:cubicBezTo>
                  <a:cubicBezTo>
                    <a:pt x="90" y="4"/>
                    <a:pt x="87" y="0"/>
                    <a:pt x="82" y="0"/>
                  </a:cubicBezTo>
                  <a:cubicBezTo>
                    <a:pt x="14" y="0"/>
                    <a:pt x="14" y="0"/>
                    <a:pt x="14" y="0"/>
                  </a:cubicBezTo>
                  <a:cubicBezTo>
                    <a:pt x="9" y="0"/>
                    <a:pt x="6" y="4"/>
                    <a:pt x="6" y="9"/>
                  </a:cubicBezTo>
                  <a:cubicBezTo>
                    <a:pt x="6" y="28"/>
                    <a:pt x="6" y="28"/>
                    <a:pt x="6" y="28"/>
                  </a:cubicBezTo>
                  <a:cubicBezTo>
                    <a:pt x="2" y="29"/>
                    <a:pt x="0" y="32"/>
                    <a:pt x="0" y="35"/>
                  </a:cubicBezTo>
                  <a:cubicBezTo>
                    <a:pt x="0" y="136"/>
                    <a:pt x="0" y="136"/>
                    <a:pt x="0" y="136"/>
                  </a:cubicBezTo>
                  <a:cubicBezTo>
                    <a:pt x="0" y="141"/>
                    <a:pt x="4" y="144"/>
                    <a:pt x="9" y="144"/>
                  </a:cubicBezTo>
                  <a:cubicBezTo>
                    <a:pt x="156" y="144"/>
                    <a:pt x="156" y="144"/>
                    <a:pt x="156" y="144"/>
                  </a:cubicBezTo>
                  <a:cubicBezTo>
                    <a:pt x="160" y="144"/>
                    <a:pt x="164" y="141"/>
                    <a:pt x="164" y="136"/>
                  </a:cubicBezTo>
                  <a:cubicBezTo>
                    <a:pt x="164" y="40"/>
                    <a:pt x="164" y="40"/>
                    <a:pt x="164" y="40"/>
                  </a:cubicBezTo>
                  <a:cubicBezTo>
                    <a:pt x="164" y="36"/>
                    <a:pt x="160" y="32"/>
                    <a:pt x="156" y="32"/>
                  </a:cubicBez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2" name="Freeform 620"/>
            <p:cNvSpPr/>
            <p:nvPr/>
          </p:nvSpPr>
          <p:spPr bwMode="auto">
            <a:xfrm>
              <a:off x="4371976" y="2592388"/>
              <a:ext cx="479425" cy="311150"/>
            </a:xfrm>
            <a:custGeom>
              <a:avLst/>
              <a:gdLst>
                <a:gd name="T0" fmla="*/ 160 w 177"/>
                <a:gd name="T1" fmla="*/ 106 h 115"/>
                <a:gd name="T2" fmla="*/ 151 w 177"/>
                <a:gd name="T3" fmla="*/ 115 h 115"/>
                <a:gd name="T4" fmla="*/ 7 w 177"/>
                <a:gd name="T5" fmla="*/ 115 h 115"/>
                <a:gd name="T6" fmla="*/ 0 w 177"/>
                <a:gd name="T7" fmla="*/ 106 h 115"/>
                <a:gd name="T8" fmla="*/ 16 w 177"/>
                <a:gd name="T9" fmla="*/ 9 h 115"/>
                <a:gd name="T10" fmla="*/ 26 w 177"/>
                <a:gd name="T11" fmla="*/ 0 h 115"/>
                <a:gd name="T12" fmla="*/ 170 w 177"/>
                <a:gd name="T13" fmla="*/ 0 h 115"/>
                <a:gd name="T14" fmla="*/ 176 w 177"/>
                <a:gd name="T15" fmla="*/ 9 h 115"/>
                <a:gd name="T16" fmla="*/ 160 w 177"/>
                <a:gd name="T17" fmla="*/ 10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15">
                  <a:moveTo>
                    <a:pt x="160" y="106"/>
                  </a:moveTo>
                  <a:cubicBezTo>
                    <a:pt x="159" y="111"/>
                    <a:pt x="155" y="115"/>
                    <a:pt x="151" y="115"/>
                  </a:cubicBezTo>
                  <a:cubicBezTo>
                    <a:pt x="7" y="115"/>
                    <a:pt x="7" y="115"/>
                    <a:pt x="7" y="115"/>
                  </a:cubicBezTo>
                  <a:cubicBezTo>
                    <a:pt x="2" y="115"/>
                    <a:pt x="0" y="111"/>
                    <a:pt x="0" y="106"/>
                  </a:cubicBezTo>
                  <a:cubicBezTo>
                    <a:pt x="16" y="9"/>
                    <a:pt x="16" y="9"/>
                    <a:pt x="16" y="9"/>
                  </a:cubicBezTo>
                  <a:cubicBezTo>
                    <a:pt x="17" y="4"/>
                    <a:pt x="22" y="0"/>
                    <a:pt x="26" y="0"/>
                  </a:cubicBezTo>
                  <a:cubicBezTo>
                    <a:pt x="170" y="0"/>
                    <a:pt x="170" y="0"/>
                    <a:pt x="170" y="0"/>
                  </a:cubicBezTo>
                  <a:cubicBezTo>
                    <a:pt x="174" y="0"/>
                    <a:pt x="177" y="4"/>
                    <a:pt x="176" y="9"/>
                  </a:cubicBezTo>
                  <a:lnTo>
                    <a:pt x="160" y="10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43" name="Oval 621"/>
            <p:cNvSpPr>
              <a:spLocks noChangeArrowheads="1"/>
            </p:cNvSpPr>
            <p:nvPr/>
          </p:nvSpPr>
          <p:spPr bwMode="auto">
            <a:xfrm>
              <a:off x="4572001" y="2954338"/>
              <a:ext cx="65088" cy="68262"/>
            </a:xfrm>
            <a:prstGeom prst="ellipse">
              <a:avLst/>
            </a:pr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6" name="组合 75"/>
          <p:cNvGrpSpPr/>
          <p:nvPr/>
        </p:nvGrpSpPr>
        <p:grpSpPr>
          <a:xfrm>
            <a:off x="4709644" y="2777939"/>
            <a:ext cx="323413" cy="447481"/>
            <a:chOff x="3744913" y="2513013"/>
            <a:chExt cx="368300" cy="509587"/>
          </a:xfrm>
        </p:grpSpPr>
        <p:sp>
          <p:nvSpPr>
            <p:cNvPr id="135" name="Freeform 622"/>
            <p:cNvSpPr>
              <a:spLocks noEditPoints="1"/>
            </p:cNvSpPr>
            <p:nvPr/>
          </p:nvSpPr>
          <p:spPr bwMode="auto">
            <a:xfrm>
              <a:off x="3849688" y="2513013"/>
              <a:ext cx="153988" cy="153987"/>
            </a:xfrm>
            <a:custGeom>
              <a:avLst/>
              <a:gdLst>
                <a:gd name="T0" fmla="*/ 29 w 57"/>
                <a:gd name="T1" fmla="*/ 0 h 57"/>
                <a:gd name="T2" fmla="*/ 0 w 57"/>
                <a:gd name="T3" fmla="*/ 29 h 57"/>
                <a:gd name="T4" fmla="*/ 29 w 57"/>
                <a:gd name="T5" fmla="*/ 57 h 57"/>
                <a:gd name="T6" fmla="*/ 57 w 57"/>
                <a:gd name="T7" fmla="*/ 29 h 57"/>
                <a:gd name="T8" fmla="*/ 29 w 57"/>
                <a:gd name="T9" fmla="*/ 0 h 57"/>
                <a:gd name="T10" fmla="*/ 29 w 57"/>
                <a:gd name="T11" fmla="*/ 45 h 57"/>
                <a:gd name="T12" fmla="*/ 13 w 57"/>
                <a:gd name="T13" fmla="*/ 29 h 57"/>
                <a:gd name="T14" fmla="*/ 29 w 57"/>
                <a:gd name="T15" fmla="*/ 13 h 57"/>
                <a:gd name="T16" fmla="*/ 45 w 57"/>
                <a:gd name="T17" fmla="*/ 29 h 57"/>
                <a:gd name="T18" fmla="*/ 29 w 57"/>
                <a:gd name="T19"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0"/>
                  </a:moveTo>
                  <a:cubicBezTo>
                    <a:pt x="13" y="0"/>
                    <a:pt x="0" y="13"/>
                    <a:pt x="0" y="29"/>
                  </a:cubicBezTo>
                  <a:cubicBezTo>
                    <a:pt x="0" y="44"/>
                    <a:pt x="13" y="57"/>
                    <a:pt x="29" y="57"/>
                  </a:cubicBezTo>
                  <a:cubicBezTo>
                    <a:pt x="45" y="57"/>
                    <a:pt x="57" y="44"/>
                    <a:pt x="57" y="29"/>
                  </a:cubicBezTo>
                  <a:cubicBezTo>
                    <a:pt x="57" y="13"/>
                    <a:pt x="45" y="0"/>
                    <a:pt x="29" y="0"/>
                  </a:cubicBezTo>
                  <a:close/>
                  <a:moveTo>
                    <a:pt x="29" y="45"/>
                  </a:moveTo>
                  <a:cubicBezTo>
                    <a:pt x="20" y="45"/>
                    <a:pt x="13" y="37"/>
                    <a:pt x="13" y="29"/>
                  </a:cubicBezTo>
                  <a:cubicBezTo>
                    <a:pt x="13" y="20"/>
                    <a:pt x="20" y="13"/>
                    <a:pt x="29" y="13"/>
                  </a:cubicBezTo>
                  <a:cubicBezTo>
                    <a:pt x="38" y="13"/>
                    <a:pt x="45" y="20"/>
                    <a:pt x="45" y="29"/>
                  </a:cubicBezTo>
                  <a:cubicBezTo>
                    <a:pt x="45" y="37"/>
                    <a:pt x="38" y="45"/>
                    <a:pt x="29" y="45"/>
                  </a:cubicBez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6" name="Oval 623"/>
            <p:cNvSpPr>
              <a:spLocks noChangeArrowheads="1"/>
            </p:cNvSpPr>
            <p:nvPr/>
          </p:nvSpPr>
          <p:spPr bwMode="auto">
            <a:xfrm>
              <a:off x="3849688" y="2868613"/>
              <a:ext cx="153988" cy="153987"/>
            </a:xfrm>
            <a:prstGeom prst="ellipse">
              <a:avLst/>
            </a:pr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7" name="Freeform 624"/>
            <p:cNvSpPr/>
            <p:nvPr/>
          </p:nvSpPr>
          <p:spPr bwMode="auto">
            <a:xfrm>
              <a:off x="3776663" y="2592388"/>
              <a:ext cx="303213" cy="323850"/>
            </a:xfrm>
            <a:custGeom>
              <a:avLst/>
              <a:gdLst>
                <a:gd name="T0" fmla="*/ 112 w 112"/>
                <a:gd name="T1" fmla="*/ 55 h 120"/>
                <a:gd name="T2" fmla="*/ 56 w 112"/>
                <a:gd name="T3" fmla="*/ 0 h 120"/>
                <a:gd name="T4" fmla="*/ 0 w 112"/>
                <a:gd name="T5" fmla="*/ 55 h 120"/>
                <a:gd name="T6" fmla="*/ 0 w 112"/>
                <a:gd name="T7" fmla="*/ 120 h 120"/>
                <a:gd name="T8" fmla="*/ 112 w 112"/>
                <a:gd name="T9" fmla="*/ 120 h 120"/>
                <a:gd name="T10" fmla="*/ 112 w 112"/>
                <a:gd name="T11" fmla="*/ 55 h 120"/>
              </a:gdLst>
              <a:ahLst/>
              <a:cxnLst>
                <a:cxn ang="0">
                  <a:pos x="T0" y="T1"/>
                </a:cxn>
                <a:cxn ang="0">
                  <a:pos x="T2" y="T3"/>
                </a:cxn>
                <a:cxn ang="0">
                  <a:pos x="T4" y="T5"/>
                </a:cxn>
                <a:cxn ang="0">
                  <a:pos x="T6" y="T7"/>
                </a:cxn>
                <a:cxn ang="0">
                  <a:pos x="T8" y="T9"/>
                </a:cxn>
                <a:cxn ang="0">
                  <a:pos x="T10" y="T11"/>
                </a:cxn>
              </a:cxnLst>
              <a:rect l="0" t="0" r="r" b="b"/>
              <a:pathLst>
                <a:path w="112" h="120">
                  <a:moveTo>
                    <a:pt x="112" y="55"/>
                  </a:moveTo>
                  <a:cubicBezTo>
                    <a:pt x="112" y="25"/>
                    <a:pt x="87" y="0"/>
                    <a:pt x="56" y="0"/>
                  </a:cubicBezTo>
                  <a:cubicBezTo>
                    <a:pt x="25" y="0"/>
                    <a:pt x="0" y="25"/>
                    <a:pt x="0" y="55"/>
                  </a:cubicBezTo>
                  <a:cubicBezTo>
                    <a:pt x="0" y="120"/>
                    <a:pt x="0" y="120"/>
                    <a:pt x="0" y="120"/>
                  </a:cubicBezTo>
                  <a:cubicBezTo>
                    <a:pt x="112" y="120"/>
                    <a:pt x="112" y="120"/>
                    <a:pt x="112" y="120"/>
                  </a:cubicBezTo>
                  <a:lnTo>
                    <a:pt x="112" y="55"/>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8" name="Rectangle 625"/>
            <p:cNvSpPr>
              <a:spLocks noChangeArrowheads="1"/>
            </p:cNvSpPr>
            <p:nvPr/>
          </p:nvSpPr>
          <p:spPr bwMode="auto">
            <a:xfrm>
              <a:off x="3744913" y="2868613"/>
              <a:ext cx="368300" cy="74612"/>
            </a:xfrm>
            <a:prstGeom prst="rect">
              <a:avLst/>
            </a:prstGeom>
            <a:solidFill>
              <a:srgbClr val="87CA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7" name="组合 76"/>
          <p:cNvGrpSpPr/>
          <p:nvPr/>
        </p:nvGrpSpPr>
        <p:grpSpPr>
          <a:xfrm>
            <a:off x="3871837" y="2798849"/>
            <a:ext cx="447481" cy="405660"/>
            <a:chOff x="2997201" y="2536825"/>
            <a:chExt cx="509587" cy="461962"/>
          </a:xfrm>
        </p:grpSpPr>
        <p:sp>
          <p:nvSpPr>
            <p:cNvPr id="123" name="Freeform 626"/>
            <p:cNvSpPr/>
            <p:nvPr/>
          </p:nvSpPr>
          <p:spPr bwMode="auto">
            <a:xfrm>
              <a:off x="3094038" y="2551113"/>
              <a:ext cx="412750" cy="433387"/>
            </a:xfrm>
            <a:custGeom>
              <a:avLst/>
              <a:gdLst>
                <a:gd name="T0" fmla="*/ 152 w 152"/>
                <a:gd name="T1" fmla="*/ 145 h 160"/>
                <a:gd name="T2" fmla="*/ 136 w 152"/>
                <a:gd name="T3" fmla="*/ 160 h 160"/>
                <a:gd name="T4" fmla="*/ 16 w 152"/>
                <a:gd name="T5" fmla="*/ 160 h 160"/>
                <a:gd name="T6" fmla="*/ 0 w 152"/>
                <a:gd name="T7" fmla="*/ 145 h 160"/>
                <a:gd name="T8" fmla="*/ 0 w 152"/>
                <a:gd name="T9" fmla="*/ 15 h 160"/>
                <a:gd name="T10" fmla="*/ 16 w 152"/>
                <a:gd name="T11" fmla="*/ 0 h 160"/>
                <a:gd name="T12" fmla="*/ 136 w 152"/>
                <a:gd name="T13" fmla="*/ 0 h 160"/>
                <a:gd name="T14" fmla="*/ 152 w 152"/>
                <a:gd name="T15" fmla="*/ 15 h 160"/>
                <a:gd name="T16" fmla="*/ 152 w 152"/>
                <a:gd name="T17" fmla="*/ 14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60">
                  <a:moveTo>
                    <a:pt x="152" y="145"/>
                  </a:moveTo>
                  <a:cubicBezTo>
                    <a:pt x="152" y="153"/>
                    <a:pt x="145" y="160"/>
                    <a:pt x="136" y="160"/>
                  </a:cubicBezTo>
                  <a:cubicBezTo>
                    <a:pt x="16" y="160"/>
                    <a:pt x="16" y="160"/>
                    <a:pt x="16" y="160"/>
                  </a:cubicBezTo>
                  <a:cubicBezTo>
                    <a:pt x="7" y="160"/>
                    <a:pt x="0" y="153"/>
                    <a:pt x="0" y="145"/>
                  </a:cubicBezTo>
                  <a:cubicBezTo>
                    <a:pt x="0" y="15"/>
                    <a:pt x="0" y="15"/>
                    <a:pt x="0" y="15"/>
                  </a:cubicBezTo>
                  <a:cubicBezTo>
                    <a:pt x="0" y="7"/>
                    <a:pt x="7" y="0"/>
                    <a:pt x="16" y="0"/>
                  </a:cubicBezTo>
                  <a:cubicBezTo>
                    <a:pt x="136" y="0"/>
                    <a:pt x="136" y="0"/>
                    <a:pt x="136" y="0"/>
                  </a:cubicBezTo>
                  <a:cubicBezTo>
                    <a:pt x="145" y="0"/>
                    <a:pt x="152" y="7"/>
                    <a:pt x="152" y="15"/>
                  </a:cubicBezTo>
                  <a:lnTo>
                    <a:pt x="152" y="14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4" name="Freeform 627"/>
            <p:cNvSpPr/>
            <p:nvPr/>
          </p:nvSpPr>
          <p:spPr bwMode="auto">
            <a:xfrm>
              <a:off x="3195638" y="2589213"/>
              <a:ext cx="266700" cy="65087"/>
            </a:xfrm>
            <a:custGeom>
              <a:avLst/>
              <a:gdLst>
                <a:gd name="T0" fmla="*/ 99 w 99"/>
                <a:gd name="T1" fmla="*/ 18 h 24"/>
                <a:gd name="T2" fmla="*/ 93 w 99"/>
                <a:gd name="T3" fmla="*/ 24 h 24"/>
                <a:gd name="T4" fmla="*/ 5 w 99"/>
                <a:gd name="T5" fmla="*/ 24 h 24"/>
                <a:gd name="T6" fmla="*/ 0 w 99"/>
                <a:gd name="T7" fmla="*/ 18 h 24"/>
                <a:gd name="T8" fmla="*/ 0 w 99"/>
                <a:gd name="T9" fmla="*/ 6 h 24"/>
                <a:gd name="T10" fmla="*/ 5 w 99"/>
                <a:gd name="T11" fmla="*/ 0 h 24"/>
                <a:gd name="T12" fmla="*/ 93 w 99"/>
                <a:gd name="T13" fmla="*/ 0 h 24"/>
                <a:gd name="T14" fmla="*/ 99 w 99"/>
                <a:gd name="T15" fmla="*/ 6 h 24"/>
                <a:gd name="T16" fmla="*/ 99 w 99"/>
                <a:gd name="T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24">
                  <a:moveTo>
                    <a:pt x="99" y="18"/>
                  </a:moveTo>
                  <a:cubicBezTo>
                    <a:pt x="99" y="21"/>
                    <a:pt x="96" y="24"/>
                    <a:pt x="93" y="24"/>
                  </a:cubicBezTo>
                  <a:cubicBezTo>
                    <a:pt x="5" y="24"/>
                    <a:pt x="5" y="24"/>
                    <a:pt x="5" y="24"/>
                  </a:cubicBezTo>
                  <a:cubicBezTo>
                    <a:pt x="2" y="24"/>
                    <a:pt x="0" y="21"/>
                    <a:pt x="0" y="18"/>
                  </a:cubicBezTo>
                  <a:cubicBezTo>
                    <a:pt x="0" y="6"/>
                    <a:pt x="0" y="6"/>
                    <a:pt x="0" y="6"/>
                  </a:cubicBezTo>
                  <a:cubicBezTo>
                    <a:pt x="0" y="2"/>
                    <a:pt x="2" y="0"/>
                    <a:pt x="5" y="0"/>
                  </a:cubicBezTo>
                  <a:cubicBezTo>
                    <a:pt x="93" y="0"/>
                    <a:pt x="93" y="0"/>
                    <a:pt x="93" y="0"/>
                  </a:cubicBezTo>
                  <a:cubicBezTo>
                    <a:pt x="96" y="0"/>
                    <a:pt x="99" y="2"/>
                    <a:pt x="99" y="6"/>
                  </a:cubicBezTo>
                  <a:lnTo>
                    <a:pt x="99" y="1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5" name="Freeform 628"/>
            <p:cNvSpPr/>
            <p:nvPr/>
          </p:nvSpPr>
          <p:spPr bwMode="auto">
            <a:xfrm>
              <a:off x="3195638" y="2684463"/>
              <a:ext cx="74613" cy="74612"/>
            </a:xfrm>
            <a:custGeom>
              <a:avLst/>
              <a:gdLst>
                <a:gd name="T0" fmla="*/ 28 w 28"/>
                <a:gd name="T1" fmla="*/ 22 h 28"/>
                <a:gd name="T2" fmla="*/ 22 w 28"/>
                <a:gd name="T3" fmla="*/ 28 h 28"/>
                <a:gd name="T4" fmla="*/ 6 w 28"/>
                <a:gd name="T5" fmla="*/ 28 h 28"/>
                <a:gd name="T6" fmla="*/ 0 w 28"/>
                <a:gd name="T7" fmla="*/ 22 h 28"/>
                <a:gd name="T8" fmla="*/ 0 w 28"/>
                <a:gd name="T9" fmla="*/ 6 h 28"/>
                <a:gd name="T10" fmla="*/ 6 w 28"/>
                <a:gd name="T11" fmla="*/ 0 h 28"/>
                <a:gd name="T12" fmla="*/ 22 w 28"/>
                <a:gd name="T13" fmla="*/ 0 h 28"/>
                <a:gd name="T14" fmla="*/ 28 w 28"/>
                <a:gd name="T15" fmla="*/ 6 h 28"/>
                <a:gd name="T16" fmla="*/ 28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8" y="22"/>
                  </a:moveTo>
                  <a:cubicBezTo>
                    <a:pt x="28" y="25"/>
                    <a:pt x="25" y="28"/>
                    <a:pt x="22" y="28"/>
                  </a:cubicBezTo>
                  <a:cubicBezTo>
                    <a:pt x="6" y="28"/>
                    <a:pt x="6" y="28"/>
                    <a:pt x="6" y="28"/>
                  </a:cubicBezTo>
                  <a:cubicBezTo>
                    <a:pt x="2" y="28"/>
                    <a:pt x="0" y="25"/>
                    <a:pt x="0" y="22"/>
                  </a:cubicBezTo>
                  <a:cubicBezTo>
                    <a:pt x="0" y="6"/>
                    <a:pt x="0" y="6"/>
                    <a:pt x="0" y="6"/>
                  </a:cubicBezTo>
                  <a:cubicBezTo>
                    <a:pt x="0" y="3"/>
                    <a:pt x="2" y="0"/>
                    <a:pt x="6" y="0"/>
                  </a:cubicBezTo>
                  <a:cubicBezTo>
                    <a:pt x="22" y="0"/>
                    <a:pt x="22" y="0"/>
                    <a:pt x="22" y="0"/>
                  </a:cubicBezTo>
                  <a:cubicBezTo>
                    <a:pt x="25" y="0"/>
                    <a:pt x="28" y="3"/>
                    <a:pt x="28" y="6"/>
                  </a:cubicBezTo>
                  <a:lnTo>
                    <a:pt x="28" y="2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6" name="Freeform 629"/>
            <p:cNvSpPr/>
            <p:nvPr/>
          </p:nvSpPr>
          <p:spPr bwMode="auto">
            <a:xfrm>
              <a:off x="3289301" y="2684463"/>
              <a:ext cx="76200" cy="74612"/>
            </a:xfrm>
            <a:custGeom>
              <a:avLst/>
              <a:gdLst>
                <a:gd name="T0" fmla="*/ 28 w 28"/>
                <a:gd name="T1" fmla="*/ 22 h 28"/>
                <a:gd name="T2" fmla="*/ 22 w 28"/>
                <a:gd name="T3" fmla="*/ 28 h 28"/>
                <a:gd name="T4" fmla="*/ 6 w 28"/>
                <a:gd name="T5" fmla="*/ 28 h 28"/>
                <a:gd name="T6" fmla="*/ 0 w 28"/>
                <a:gd name="T7" fmla="*/ 22 h 28"/>
                <a:gd name="T8" fmla="*/ 0 w 28"/>
                <a:gd name="T9" fmla="*/ 6 h 28"/>
                <a:gd name="T10" fmla="*/ 6 w 28"/>
                <a:gd name="T11" fmla="*/ 0 h 28"/>
                <a:gd name="T12" fmla="*/ 22 w 28"/>
                <a:gd name="T13" fmla="*/ 0 h 28"/>
                <a:gd name="T14" fmla="*/ 28 w 28"/>
                <a:gd name="T15" fmla="*/ 6 h 28"/>
                <a:gd name="T16" fmla="*/ 28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8" y="22"/>
                  </a:moveTo>
                  <a:cubicBezTo>
                    <a:pt x="28" y="25"/>
                    <a:pt x="25" y="28"/>
                    <a:pt x="22" y="28"/>
                  </a:cubicBezTo>
                  <a:cubicBezTo>
                    <a:pt x="6" y="28"/>
                    <a:pt x="6" y="28"/>
                    <a:pt x="6" y="28"/>
                  </a:cubicBezTo>
                  <a:cubicBezTo>
                    <a:pt x="3" y="28"/>
                    <a:pt x="0" y="25"/>
                    <a:pt x="0" y="22"/>
                  </a:cubicBezTo>
                  <a:cubicBezTo>
                    <a:pt x="0" y="6"/>
                    <a:pt x="0" y="6"/>
                    <a:pt x="0" y="6"/>
                  </a:cubicBezTo>
                  <a:cubicBezTo>
                    <a:pt x="0" y="3"/>
                    <a:pt x="3" y="0"/>
                    <a:pt x="6" y="0"/>
                  </a:cubicBezTo>
                  <a:cubicBezTo>
                    <a:pt x="22" y="0"/>
                    <a:pt x="22" y="0"/>
                    <a:pt x="22" y="0"/>
                  </a:cubicBezTo>
                  <a:cubicBezTo>
                    <a:pt x="25" y="0"/>
                    <a:pt x="28" y="3"/>
                    <a:pt x="28" y="6"/>
                  </a:cubicBezTo>
                  <a:lnTo>
                    <a:pt x="28" y="22"/>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7" name="Freeform 630"/>
            <p:cNvSpPr/>
            <p:nvPr/>
          </p:nvSpPr>
          <p:spPr bwMode="auto">
            <a:xfrm>
              <a:off x="3384551" y="2684463"/>
              <a:ext cx="77788" cy="74612"/>
            </a:xfrm>
            <a:custGeom>
              <a:avLst/>
              <a:gdLst>
                <a:gd name="T0" fmla="*/ 29 w 29"/>
                <a:gd name="T1" fmla="*/ 22 h 28"/>
                <a:gd name="T2" fmla="*/ 22 w 29"/>
                <a:gd name="T3" fmla="*/ 28 h 28"/>
                <a:gd name="T4" fmla="*/ 6 w 29"/>
                <a:gd name="T5" fmla="*/ 28 h 28"/>
                <a:gd name="T6" fmla="*/ 0 w 29"/>
                <a:gd name="T7" fmla="*/ 22 h 28"/>
                <a:gd name="T8" fmla="*/ 0 w 29"/>
                <a:gd name="T9" fmla="*/ 6 h 28"/>
                <a:gd name="T10" fmla="*/ 6 w 29"/>
                <a:gd name="T11" fmla="*/ 0 h 28"/>
                <a:gd name="T12" fmla="*/ 22 w 29"/>
                <a:gd name="T13" fmla="*/ 0 h 28"/>
                <a:gd name="T14" fmla="*/ 29 w 29"/>
                <a:gd name="T15" fmla="*/ 6 h 28"/>
                <a:gd name="T16" fmla="*/ 29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9" y="22"/>
                  </a:moveTo>
                  <a:cubicBezTo>
                    <a:pt x="29" y="25"/>
                    <a:pt x="26" y="28"/>
                    <a:pt x="22" y="28"/>
                  </a:cubicBezTo>
                  <a:cubicBezTo>
                    <a:pt x="6" y="28"/>
                    <a:pt x="6" y="28"/>
                    <a:pt x="6" y="28"/>
                  </a:cubicBezTo>
                  <a:cubicBezTo>
                    <a:pt x="3" y="28"/>
                    <a:pt x="0" y="25"/>
                    <a:pt x="0" y="22"/>
                  </a:cubicBezTo>
                  <a:cubicBezTo>
                    <a:pt x="0" y="6"/>
                    <a:pt x="0" y="6"/>
                    <a:pt x="0" y="6"/>
                  </a:cubicBezTo>
                  <a:cubicBezTo>
                    <a:pt x="0" y="3"/>
                    <a:pt x="3" y="0"/>
                    <a:pt x="6" y="0"/>
                  </a:cubicBezTo>
                  <a:cubicBezTo>
                    <a:pt x="22" y="0"/>
                    <a:pt x="22" y="0"/>
                    <a:pt x="22" y="0"/>
                  </a:cubicBezTo>
                  <a:cubicBezTo>
                    <a:pt x="26" y="0"/>
                    <a:pt x="29" y="3"/>
                    <a:pt x="29" y="6"/>
                  </a:cubicBezTo>
                  <a:lnTo>
                    <a:pt x="29" y="2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8" name="Freeform 631"/>
            <p:cNvSpPr/>
            <p:nvPr/>
          </p:nvSpPr>
          <p:spPr bwMode="auto">
            <a:xfrm>
              <a:off x="3195638" y="2776538"/>
              <a:ext cx="74613" cy="77787"/>
            </a:xfrm>
            <a:custGeom>
              <a:avLst/>
              <a:gdLst>
                <a:gd name="T0" fmla="*/ 28 w 28"/>
                <a:gd name="T1" fmla="*/ 23 h 29"/>
                <a:gd name="T2" fmla="*/ 22 w 28"/>
                <a:gd name="T3" fmla="*/ 29 h 29"/>
                <a:gd name="T4" fmla="*/ 6 w 28"/>
                <a:gd name="T5" fmla="*/ 29 h 29"/>
                <a:gd name="T6" fmla="*/ 0 w 28"/>
                <a:gd name="T7" fmla="*/ 23 h 29"/>
                <a:gd name="T8" fmla="*/ 0 w 28"/>
                <a:gd name="T9" fmla="*/ 7 h 29"/>
                <a:gd name="T10" fmla="*/ 6 w 28"/>
                <a:gd name="T11" fmla="*/ 0 h 29"/>
                <a:gd name="T12" fmla="*/ 22 w 28"/>
                <a:gd name="T13" fmla="*/ 0 h 29"/>
                <a:gd name="T14" fmla="*/ 28 w 28"/>
                <a:gd name="T15" fmla="*/ 7 h 29"/>
                <a:gd name="T16" fmla="*/ 28 w 28"/>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28" y="23"/>
                  </a:moveTo>
                  <a:cubicBezTo>
                    <a:pt x="28" y="26"/>
                    <a:pt x="25" y="29"/>
                    <a:pt x="22" y="29"/>
                  </a:cubicBezTo>
                  <a:cubicBezTo>
                    <a:pt x="6" y="29"/>
                    <a:pt x="6" y="29"/>
                    <a:pt x="6" y="29"/>
                  </a:cubicBezTo>
                  <a:cubicBezTo>
                    <a:pt x="2" y="29"/>
                    <a:pt x="0" y="26"/>
                    <a:pt x="0" y="23"/>
                  </a:cubicBezTo>
                  <a:cubicBezTo>
                    <a:pt x="0" y="7"/>
                    <a:pt x="0" y="7"/>
                    <a:pt x="0" y="7"/>
                  </a:cubicBezTo>
                  <a:cubicBezTo>
                    <a:pt x="0" y="3"/>
                    <a:pt x="2" y="0"/>
                    <a:pt x="6" y="0"/>
                  </a:cubicBezTo>
                  <a:cubicBezTo>
                    <a:pt x="22" y="0"/>
                    <a:pt x="22" y="0"/>
                    <a:pt x="22" y="0"/>
                  </a:cubicBezTo>
                  <a:cubicBezTo>
                    <a:pt x="25" y="0"/>
                    <a:pt x="28" y="3"/>
                    <a:pt x="28" y="7"/>
                  </a:cubicBezTo>
                  <a:lnTo>
                    <a:pt x="28" y="23"/>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9" name="Freeform 632"/>
            <p:cNvSpPr/>
            <p:nvPr/>
          </p:nvSpPr>
          <p:spPr bwMode="auto">
            <a:xfrm>
              <a:off x="3289301" y="2776538"/>
              <a:ext cx="76200" cy="77787"/>
            </a:xfrm>
            <a:custGeom>
              <a:avLst/>
              <a:gdLst>
                <a:gd name="T0" fmla="*/ 28 w 28"/>
                <a:gd name="T1" fmla="*/ 23 h 29"/>
                <a:gd name="T2" fmla="*/ 22 w 28"/>
                <a:gd name="T3" fmla="*/ 29 h 29"/>
                <a:gd name="T4" fmla="*/ 6 w 28"/>
                <a:gd name="T5" fmla="*/ 29 h 29"/>
                <a:gd name="T6" fmla="*/ 0 w 28"/>
                <a:gd name="T7" fmla="*/ 23 h 29"/>
                <a:gd name="T8" fmla="*/ 0 w 28"/>
                <a:gd name="T9" fmla="*/ 7 h 29"/>
                <a:gd name="T10" fmla="*/ 6 w 28"/>
                <a:gd name="T11" fmla="*/ 0 h 29"/>
                <a:gd name="T12" fmla="*/ 22 w 28"/>
                <a:gd name="T13" fmla="*/ 0 h 29"/>
                <a:gd name="T14" fmla="*/ 28 w 28"/>
                <a:gd name="T15" fmla="*/ 7 h 29"/>
                <a:gd name="T16" fmla="*/ 28 w 28"/>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28" y="23"/>
                  </a:moveTo>
                  <a:cubicBezTo>
                    <a:pt x="28" y="26"/>
                    <a:pt x="25" y="29"/>
                    <a:pt x="22" y="29"/>
                  </a:cubicBezTo>
                  <a:cubicBezTo>
                    <a:pt x="6" y="29"/>
                    <a:pt x="6" y="29"/>
                    <a:pt x="6" y="29"/>
                  </a:cubicBezTo>
                  <a:cubicBezTo>
                    <a:pt x="3" y="29"/>
                    <a:pt x="0" y="26"/>
                    <a:pt x="0" y="23"/>
                  </a:cubicBezTo>
                  <a:cubicBezTo>
                    <a:pt x="0" y="7"/>
                    <a:pt x="0" y="7"/>
                    <a:pt x="0" y="7"/>
                  </a:cubicBezTo>
                  <a:cubicBezTo>
                    <a:pt x="0" y="3"/>
                    <a:pt x="3" y="0"/>
                    <a:pt x="6" y="0"/>
                  </a:cubicBezTo>
                  <a:cubicBezTo>
                    <a:pt x="22" y="0"/>
                    <a:pt x="22" y="0"/>
                    <a:pt x="22" y="0"/>
                  </a:cubicBezTo>
                  <a:cubicBezTo>
                    <a:pt x="25" y="0"/>
                    <a:pt x="28" y="3"/>
                    <a:pt x="28" y="7"/>
                  </a:cubicBezTo>
                  <a:lnTo>
                    <a:pt x="28" y="23"/>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0" name="Freeform 633"/>
            <p:cNvSpPr/>
            <p:nvPr/>
          </p:nvSpPr>
          <p:spPr bwMode="auto">
            <a:xfrm>
              <a:off x="3384551" y="2776538"/>
              <a:ext cx="77788" cy="77787"/>
            </a:xfrm>
            <a:custGeom>
              <a:avLst/>
              <a:gdLst>
                <a:gd name="T0" fmla="*/ 29 w 29"/>
                <a:gd name="T1" fmla="*/ 23 h 29"/>
                <a:gd name="T2" fmla="*/ 22 w 29"/>
                <a:gd name="T3" fmla="*/ 29 h 29"/>
                <a:gd name="T4" fmla="*/ 6 w 29"/>
                <a:gd name="T5" fmla="*/ 29 h 29"/>
                <a:gd name="T6" fmla="*/ 0 w 29"/>
                <a:gd name="T7" fmla="*/ 23 h 29"/>
                <a:gd name="T8" fmla="*/ 0 w 29"/>
                <a:gd name="T9" fmla="*/ 7 h 29"/>
                <a:gd name="T10" fmla="*/ 6 w 29"/>
                <a:gd name="T11" fmla="*/ 0 h 29"/>
                <a:gd name="T12" fmla="*/ 22 w 29"/>
                <a:gd name="T13" fmla="*/ 0 h 29"/>
                <a:gd name="T14" fmla="*/ 29 w 29"/>
                <a:gd name="T15" fmla="*/ 7 h 29"/>
                <a:gd name="T16" fmla="*/ 29 w 29"/>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29" y="23"/>
                  </a:moveTo>
                  <a:cubicBezTo>
                    <a:pt x="29" y="26"/>
                    <a:pt x="26" y="29"/>
                    <a:pt x="22" y="29"/>
                  </a:cubicBezTo>
                  <a:cubicBezTo>
                    <a:pt x="6" y="29"/>
                    <a:pt x="6" y="29"/>
                    <a:pt x="6" y="29"/>
                  </a:cubicBezTo>
                  <a:cubicBezTo>
                    <a:pt x="3" y="29"/>
                    <a:pt x="0" y="26"/>
                    <a:pt x="0" y="23"/>
                  </a:cubicBezTo>
                  <a:cubicBezTo>
                    <a:pt x="0" y="7"/>
                    <a:pt x="0" y="7"/>
                    <a:pt x="0" y="7"/>
                  </a:cubicBezTo>
                  <a:cubicBezTo>
                    <a:pt x="0" y="3"/>
                    <a:pt x="3" y="0"/>
                    <a:pt x="6" y="0"/>
                  </a:cubicBezTo>
                  <a:cubicBezTo>
                    <a:pt x="22" y="0"/>
                    <a:pt x="22" y="0"/>
                    <a:pt x="22" y="0"/>
                  </a:cubicBezTo>
                  <a:cubicBezTo>
                    <a:pt x="26" y="0"/>
                    <a:pt x="29" y="3"/>
                    <a:pt x="29" y="7"/>
                  </a:cubicBezTo>
                  <a:lnTo>
                    <a:pt x="29" y="23"/>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1" name="Freeform 634"/>
            <p:cNvSpPr/>
            <p:nvPr/>
          </p:nvSpPr>
          <p:spPr bwMode="auto">
            <a:xfrm>
              <a:off x="3195638" y="2870200"/>
              <a:ext cx="74613" cy="76200"/>
            </a:xfrm>
            <a:custGeom>
              <a:avLst/>
              <a:gdLst>
                <a:gd name="T0" fmla="*/ 28 w 28"/>
                <a:gd name="T1" fmla="*/ 22 h 28"/>
                <a:gd name="T2" fmla="*/ 22 w 28"/>
                <a:gd name="T3" fmla="*/ 28 h 28"/>
                <a:gd name="T4" fmla="*/ 6 w 28"/>
                <a:gd name="T5" fmla="*/ 28 h 28"/>
                <a:gd name="T6" fmla="*/ 0 w 28"/>
                <a:gd name="T7" fmla="*/ 22 h 28"/>
                <a:gd name="T8" fmla="*/ 0 w 28"/>
                <a:gd name="T9" fmla="*/ 6 h 28"/>
                <a:gd name="T10" fmla="*/ 6 w 28"/>
                <a:gd name="T11" fmla="*/ 0 h 28"/>
                <a:gd name="T12" fmla="*/ 22 w 28"/>
                <a:gd name="T13" fmla="*/ 0 h 28"/>
                <a:gd name="T14" fmla="*/ 28 w 28"/>
                <a:gd name="T15" fmla="*/ 6 h 28"/>
                <a:gd name="T16" fmla="*/ 28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8" y="22"/>
                  </a:moveTo>
                  <a:cubicBezTo>
                    <a:pt x="28" y="26"/>
                    <a:pt x="25" y="28"/>
                    <a:pt x="22" y="28"/>
                  </a:cubicBezTo>
                  <a:cubicBezTo>
                    <a:pt x="6" y="28"/>
                    <a:pt x="6" y="28"/>
                    <a:pt x="6" y="28"/>
                  </a:cubicBezTo>
                  <a:cubicBezTo>
                    <a:pt x="2" y="28"/>
                    <a:pt x="0" y="26"/>
                    <a:pt x="0" y="22"/>
                  </a:cubicBezTo>
                  <a:cubicBezTo>
                    <a:pt x="0" y="6"/>
                    <a:pt x="0" y="6"/>
                    <a:pt x="0" y="6"/>
                  </a:cubicBezTo>
                  <a:cubicBezTo>
                    <a:pt x="0" y="3"/>
                    <a:pt x="2" y="0"/>
                    <a:pt x="6" y="0"/>
                  </a:cubicBezTo>
                  <a:cubicBezTo>
                    <a:pt x="22" y="0"/>
                    <a:pt x="22" y="0"/>
                    <a:pt x="22" y="0"/>
                  </a:cubicBezTo>
                  <a:cubicBezTo>
                    <a:pt x="25" y="0"/>
                    <a:pt x="28" y="3"/>
                    <a:pt x="28" y="6"/>
                  </a:cubicBezTo>
                  <a:lnTo>
                    <a:pt x="28" y="2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2" name="Freeform 635"/>
            <p:cNvSpPr/>
            <p:nvPr/>
          </p:nvSpPr>
          <p:spPr bwMode="auto">
            <a:xfrm>
              <a:off x="3289301" y="2870200"/>
              <a:ext cx="76200" cy="76200"/>
            </a:xfrm>
            <a:custGeom>
              <a:avLst/>
              <a:gdLst>
                <a:gd name="T0" fmla="*/ 28 w 28"/>
                <a:gd name="T1" fmla="*/ 22 h 28"/>
                <a:gd name="T2" fmla="*/ 22 w 28"/>
                <a:gd name="T3" fmla="*/ 28 h 28"/>
                <a:gd name="T4" fmla="*/ 6 w 28"/>
                <a:gd name="T5" fmla="*/ 28 h 28"/>
                <a:gd name="T6" fmla="*/ 0 w 28"/>
                <a:gd name="T7" fmla="*/ 22 h 28"/>
                <a:gd name="T8" fmla="*/ 0 w 28"/>
                <a:gd name="T9" fmla="*/ 6 h 28"/>
                <a:gd name="T10" fmla="*/ 6 w 28"/>
                <a:gd name="T11" fmla="*/ 0 h 28"/>
                <a:gd name="T12" fmla="*/ 22 w 28"/>
                <a:gd name="T13" fmla="*/ 0 h 28"/>
                <a:gd name="T14" fmla="*/ 28 w 28"/>
                <a:gd name="T15" fmla="*/ 6 h 28"/>
                <a:gd name="T16" fmla="*/ 28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28" y="22"/>
                  </a:moveTo>
                  <a:cubicBezTo>
                    <a:pt x="28" y="26"/>
                    <a:pt x="25" y="28"/>
                    <a:pt x="22" y="28"/>
                  </a:cubicBezTo>
                  <a:cubicBezTo>
                    <a:pt x="6" y="28"/>
                    <a:pt x="6" y="28"/>
                    <a:pt x="6" y="28"/>
                  </a:cubicBezTo>
                  <a:cubicBezTo>
                    <a:pt x="3" y="28"/>
                    <a:pt x="0" y="26"/>
                    <a:pt x="0" y="22"/>
                  </a:cubicBezTo>
                  <a:cubicBezTo>
                    <a:pt x="0" y="6"/>
                    <a:pt x="0" y="6"/>
                    <a:pt x="0" y="6"/>
                  </a:cubicBezTo>
                  <a:cubicBezTo>
                    <a:pt x="0" y="3"/>
                    <a:pt x="3" y="0"/>
                    <a:pt x="6" y="0"/>
                  </a:cubicBezTo>
                  <a:cubicBezTo>
                    <a:pt x="22" y="0"/>
                    <a:pt x="22" y="0"/>
                    <a:pt x="22" y="0"/>
                  </a:cubicBezTo>
                  <a:cubicBezTo>
                    <a:pt x="25" y="0"/>
                    <a:pt x="28" y="3"/>
                    <a:pt x="28" y="6"/>
                  </a:cubicBezTo>
                  <a:lnTo>
                    <a:pt x="28" y="22"/>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3" name="Freeform 636"/>
            <p:cNvSpPr/>
            <p:nvPr/>
          </p:nvSpPr>
          <p:spPr bwMode="auto">
            <a:xfrm>
              <a:off x="3384551" y="2870200"/>
              <a:ext cx="77788" cy="76200"/>
            </a:xfrm>
            <a:custGeom>
              <a:avLst/>
              <a:gdLst>
                <a:gd name="T0" fmla="*/ 29 w 29"/>
                <a:gd name="T1" fmla="*/ 22 h 28"/>
                <a:gd name="T2" fmla="*/ 22 w 29"/>
                <a:gd name="T3" fmla="*/ 28 h 28"/>
                <a:gd name="T4" fmla="*/ 6 w 29"/>
                <a:gd name="T5" fmla="*/ 28 h 28"/>
                <a:gd name="T6" fmla="*/ 0 w 29"/>
                <a:gd name="T7" fmla="*/ 22 h 28"/>
                <a:gd name="T8" fmla="*/ 0 w 29"/>
                <a:gd name="T9" fmla="*/ 6 h 28"/>
                <a:gd name="T10" fmla="*/ 6 w 29"/>
                <a:gd name="T11" fmla="*/ 0 h 28"/>
                <a:gd name="T12" fmla="*/ 22 w 29"/>
                <a:gd name="T13" fmla="*/ 0 h 28"/>
                <a:gd name="T14" fmla="*/ 29 w 29"/>
                <a:gd name="T15" fmla="*/ 6 h 28"/>
                <a:gd name="T16" fmla="*/ 29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9" y="22"/>
                  </a:moveTo>
                  <a:cubicBezTo>
                    <a:pt x="29" y="26"/>
                    <a:pt x="26" y="28"/>
                    <a:pt x="22" y="28"/>
                  </a:cubicBezTo>
                  <a:cubicBezTo>
                    <a:pt x="6" y="28"/>
                    <a:pt x="6" y="28"/>
                    <a:pt x="6" y="28"/>
                  </a:cubicBezTo>
                  <a:cubicBezTo>
                    <a:pt x="3" y="28"/>
                    <a:pt x="0" y="26"/>
                    <a:pt x="0" y="22"/>
                  </a:cubicBezTo>
                  <a:cubicBezTo>
                    <a:pt x="0" y="6"/>
                    <a:pt x="0" y="6"/>
                    <a:pt x="0" y="6"/>
                  </a:cubicBezTo>
                  <a:cubicBezTo>
                    <a:pt x="0" y="3"/>
                    <a:pt x="3" y="0"/>
                    <a:pt x="6" y="0"/>
                  </a:cubicBezTo>
                  <a:cubicBezTo>
                    <a:pt x="22" y="0"/>
                    <a:pt x="22" y="0"/>
                    <a:pt x="22" y="0"/>
                  </a:cubicBezTo>
                  <a:cubicBezTo>
                    <a:pt x="26" y="0"/>
                    <a:pt x="29" y="3"/>
                    <a:pt x="29" y="6"/>
                  </a:cubicBezTo>
                  <a:lnTo>
                    <a:pt x="29" y="22"/>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34" name="Freeform 637"/>
            <p:cNvSpPr/>
            <p:nvPr/>
          </p:nvSpPr>
          <p:spPr bwMode="auto">
            <a:xfrm>
              <a:off x="2997201" y="2536825"/>
              <a:ext cx="160338" cy="461962"/>
            </a:xfrm>
            <a:custGeom>
              <a:avLst/>
              <a:gdLst>
                <a:gd name="T0" fmla="*/ 59 w 59"/>
                <a:gd name="T1" fmla="*/ 155 h 170"/>
                <a:gd name="T2" fmla="*/ 44 w 59"/>
                <a:gd name="T3" fmla="*/ 170 h 170"/>
                <a:gd name="T4" fmla="*/ 15 w 59"/>
                <a:gd name="T5" fmla="*/ 170 h 170"/>
                <a:gd name="T6" fmla="*/ 0 w 59"/>
                <a:gd name="T7" fmla="*/ 155 h 170"/>
                <a:gd name="T8" fmla="*/ 0 w 59"/>
                <a:gd name="T9" fmla="*/ 15 h 170"/>
                <a:gd name="T10" fmla="*/ 15 w 59"/>
                <a:gd name="T11" fmla="*/ 0 h 170"/>
                <a:gd name="T12" fmla="*/ 44 w 59"/>
                <a:gd name="T13" fmla="*/ 0 h 170"/>
                <a:gd name="T14" fmla="*/ 59 w 59"/>
                <a:gd name="T15" fmla="*/ 15 h 170"/>
                <a:gd name="T16" fmla="*/ 59 w 59"/>
                <a:gd name="T17" fmla="*/ 1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70">
                  <a:moveTo>
                    <a:pt x="59" y="155"/>
                  </a:moveTo>
                  <a:cubicBezTo>
                    <a:pt x="59" y="163"/>
                    <a:pt x="52" y="170"/>
                    <a:pt x="44" y="170"/>
                  </a:cubicBezTo>
                  <a:cubicBezTo>
                    <a:pt x="15" y="170"/>
                    <a:pt x="15" y="170"/>
                    <a:pt x="15" y="170"/>
                  </a:cubicBezTo>
                  <a:cubicBezTo>
                    <a:pt x="7" y="170"/>
                    <a:pt x="0" y="163"/>
                    <a:pt x="0" y="155"/>
                  </a:cubicBezTo>
                  <a:cubicBezTo>
                    <a:pt x="0" y="15"/>
                    <a:pt x="0" y="15"/>
                    <a:pt x="0" y="15"/>
                  </a:cubicBezTo>
                  <a:cubicBezTo>
                    <a:pt x="0" y="7"/>
                    <a:pt x="7" y="0"/>
                    <a:pt x="15" y="0"/>
                  </a:cubicBezTo>
                  <a:cubicBezTo>
                    <a:pt x="44" y="0"/>
                    <a:pt x="44" y="0"/>
                    <a:pt x="44" y="0"/>
                  </a:cubicBezTo>
                  <a:cubicBezTo>
                    <a:pt x="52" y="0"/>
                    <a:pt x="59" y="7"/>
                    <a:pt x="59" y="15"/>
                  </a:cubicBezTo>
                  <a:lnTo>
                    <a:pt x="59" y="155"/>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8" name="组合 77"/>
          <p:cNvGrpSpPr/>
          <p:nvPr/>
        </p:nvGrpSpPr>
        <p:grpSpPr>
          <a:xfrm>
            <a:off x="3163673" y="2777939"/>
            <a:ext cx="317837" cy="447481"/>
            <a:chOff x="2393951" y="2513013"/>
            <a:chExt cx="361950" cy="509587"/>
          </a:xfrm>
        </p:grpSpPr>
        <p:sp>
          <p:nvSpPr>
            <p:cNvPr id="118" name="Freeform 638"/>
            <p:cNvSpPr/>
            <p:nvPr/>
          </p:nvSpPr>
          <p:spPr bwMode="auto">
            <a:xfrm>
              <a:off x="2393951" y="2513013"/>
              <a:ext cx="231775" cy="509587"/>
            </a:xfrm>
            <a:custGeom>
              <a:avLst/>
              <a:gdLst>
                <a:gd name="T0" fmla="*/ 86 w 86"/>
                <a:gd name="T1" fmla="*/ 188 h 188"/>
                <a:gd name="T2" fmla="*/ 43 w 86"/>
                <a:gd name="T3" fmla="*/ 148 h 188"/>
                <a:gd name="T4" fmla="*/ 0 w 86"/>
                <a:gd name="T5" fmla="*/ 188 h 188"/>
                <a:gd name="T6" fmla="*/ 0 w 86"/>
                <a:gd name="T7" fmla="*/ 12 h 188"/>
                <a:gd name="T8" fmla="*/ 12 w 86"/>
                <a:gd name="T9" fmla="*/ 0 h 188"/>
                <a:gd name="T10" fmla="*/ 77 w 86"/>
                <a:gd name="T11" fmla="*/ 0 h 188"/>
                <a:gd name="T12" fmla="*/ 86 w 86"/>
                <a:gd name="T13" fmla="*/ 9 h 188"/>
                <a:gd name="T14" fmla="*/ 86 w 86"/>
                <a:gd name="T15" fmla="*/ 188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88">
                  <a:moveTo>
                    <a:pt x="86" y="188"/>
                  </a:moveTo>
                  <a:cubicBezTo>
                    <a:pt x="43" y="148"/>
                    <a:pt x="43" y="148"/>
                    <a:pt x="43" y="148"/>
                  </a:cubicBezTo>
                  <a:cubicBezTo>
                    <a:pt x="0" y="188"/>
                    <a:pt x="0" y="188"/>
                    <a:pt x="0" y="188"/>
                  </a:cubicBezTo>
                  <a:cubicBezTo>
                    <a:pt x="0" y="12"/>
                    <a:pt x="0" y="12"/>
                    <a:pt x="0" y="12"/>
                  </a:cubicBezTo>
                  <a:cubicBezTo>
                    <a:pt x="0" y="6"/>
                    <a:pt x="5" y="0"/>
                    <a:pt x="12" y="0"/>
                  </a:cubicBezTo>
                  <a:cubicBezTo>
                    <a:pt x="77" y="0"/>
                    <a:pt x="77" y="0"/>
                    <a:pt x="77" y="0"/>
                  </a:cubicBezTo>
                  <a:cubicBezTo>
                    <a:pt x="82" y="0"/>
                    <a:pt x="86" y="4"/>
                    <a:pt x="86" y="9"/>
                  </a:cubicBezTo>
                  <a:lnTo>
                    <a:pt x="86" y="188"/>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9" name="Freeform 639"/>
            <p:cNvSpPr/>
            <p:nvPr/>
          </p:nvSpPr>
          <p:spPr bwMode="auto">
            <a:xfrm>
              <a:off x="2393951" y="2513013"/>
              <a:ext cx="231775" cy="273050"/>
            </a:xfrm>
            <a:custGeom>
              <a:avLst/>
              <a:gdLst>
                <a:gd name="T0" fmla="*/ 77 w 86"/>
                <a:gd name="T1" fmla="*/ 0 h 101"/>
                <a:gd name="T2" fmla="*/ 12 w 86"/>
                <a:gd name="T3" fmla="*/ 0 h 101"/>
                <a:gd name="T4" fmla="*/ 0 w 86"/>
                <a:gd name="T5" fmla="*/ 12 h 101"/>
                <a:gd name="T6" fmla="*/ 0 w 86"/>
                <a:gd name="T7" fmla="*/ 101 h 101"/>
                <a:gd name="T8" fmla="*/ 86 w 86"/>
                <a:gd name="T9" fmla="*/ 101 h 101"/>
                <a:gd name="T10" fmla="*/ 86 w 86"/>
                <a:gd name="T11" fmla="*/ 9 h 101"/>
                <a:gd name="T12" fmla="*/ 77 w 8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 h="101">
                  <a:moveTo>
                    <a:pt x="77" y="0"/>
                  </a:moveTo>
                  <a:cubicBezTo>
                    <a:pt x="12" y="0"/>
                    <a:pt x="12" y="0"/>
                    <a:pt x="12" y="0"/>
                  </a:cubicBezTo>
                  <a:cubicBezTo>
                    <a:pt x="5" y="0"/>
                    <a:pt x="0" y="6"/>
                    <a:pt x="0" y="12"/>
                  </a:cubicBezTo>
                  <a:cubicBezTo>
                    <a:pt x="0" y="101"/>
                    <a:pt x="0" y="101"/>
                    <a:pt x="0" y="101"/>
                  </a:cubicBezTo>
                  <a:cubicBezTo>
                    <a:pt x="86" y="101"/>
                    <a:pt x="86" y="101"/>
                    <a:pt x="86" y="101"/>
                  </a:cubicBezTo>
                  <a:cubicBezTo>
                    <a:pt x="86" y="9"/>
                    <a:pt x="86" y="9"/>
                    <a:pt x="86" y="9"/>
                  </a:cubicBezTo>
                  <a:cubicBezTo>
                    <a:pt x="86" y="4"/>
                    <a:pt x="82" y="0"/>
                    <a:pt x="77" y="0"/>
                  </a:cubicBez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0" name="Oval 640"/>
            <p:cNvSpPr>
              <a:spLocks noChangeArrowheads="1"/>
            </p:cNvSpPr>
            <p:nvPr/>
          </p:nvSpPr>
          <p:spPr bwMode="auto">
            <a:xfrm>
              <a:off x="2535238" y="2520950"/>
              <a:ext cx="220663" cy="222250"/>
            </a:xfrm>
            <a:prstGeom prst="ellipse">
              <a:avLst/>
            </a:pr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1" name="Freeform 641"/>
            <p:cNvSpPr/>
            <p:nvPr/>
          </p:nvSpPr>
          <p:spPr bwMode="auto">
            <a:xfrm>
              <a:off x="2582863" y="2616200"/>
              <a:ext cx="125413" cy="30162"/>
            </a:xfrm>
            <a:custGeom>
              <a:avLst/>
              <a:gdLst>
                <a:gd name="T0" fmla="*/ 46 w 46"/>
                <a:gd name="T1" fmla="*/ 7 h 11"/>
                <a:gd name="T2" fmla="*/ 42 w 46"/>
                <a:gd name="T3" fmla="*/ 11 h 11"/>
                <a:gd name="T4" fmla="*/ 4 w 46"/>
                <a:gd name="T5" fmla="*/ 11 h 11"/>
                <a:gd name="T6" fmla="*/ 0 w 46"/>
                <a:gd name="T7" fmla="*/ 7 h 11"/>
                <a:gd name="T8" fmla="*/ 0 w 46"/>
                <a:gd name="T9" fmla="*/ 4 h 11"/>
                <a:gd name="T10" fmla="*/ 4 w 46"/>
                <a:gd name="T11" fmla="*/ 0 h 11"/>
                <a:gd name="T12" fmla="*/ 42 w 46"/>
                <a:gd name="T13" fmla="*/ 0 h 11"/>
                <a:gd name="T14" fmla="*/ 46 w 46"/>
                <a:gd name="T15" fmla="*/ 4 h 11"/>
                <a:gd name="T16" fmla="*/ 46 w 46"/>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1">
                  <a:moveTo>
                    <a:pt x="46" y="7"/>
                  </a:moveTo>
                  <a:cubicBezTo>
                    <a:pt x="46" y="9"/>
                    <a:pt x="44" y="11"/>
                    <a:pt x="42" y="11"/>
                  </a:cubicBezTo>
                  <a:cubicBezTo>
                    <a:pt x="4" y="11"/>
                    <a:pt x="4" y="11"/>
                    <a:pt x="4" y="11"/>
                  </a:cubicBezTo>
                  <a:cubicBezTo>
                    <a:pt x="2" y="11"/>
                    <a:pt x="0" y="9"/>
                    <a:pt x="0" y="7"/>
                  </a:cubicBezTo>
                  <a:cubicBezTo>
                    <a:pt x="0" y="4"/>
                    <a:pt x="0" y="4"/>
                    <a:pt x="0" y="4"/>
                  </a:cubicBezTo>
                  <a:cubicBezTo>
                    <a:pt x="0" y="2"/>
                    <a:pt x="2" y="0"/>
                    <a:pt x="4" y="0"/>
                  </a:cubicBezTo>
                  <a:cubicBezTo>
                    <a:pt x="42" y="0"/>
                    <a:pt x="42" y="0"/>
                    <a:pt x="42" y="0"/>
                  </a:cubicBezTo>
                  <a:cubicBezTo>
                    <a:pt x="44" y="0"/>
                    <a:pt x="46" y="2"/>
                    <a:pt x="46" y="4"/>
                  </a:cubicBezTo>
                  <a:lnTo>
                    <a:pt x="46" y="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22" name="Freeform 642"/>
            <p:cNvSpPr/>
            <p:nvPr/>
          </p:nvSpPr>
          <p:spPr bwMode="auto">
            <a:xfrm>
              <a:off x="2632076" y="2570163"/>
              <a:ext cx="26988" cy="122237"/>
            </a:xfrm>
            <a:custGeom>
              <a:avLst/>
              <a:gdLst>
                <a:gd name="T0" fmla="*/ 4 w 10"/>
                <a:gd name="T1" fmla="*/ 45 h 45"/>
                <a:gd name="T2" fmla="*/ 0 w 10"/>
                <a:gd name="T3" fmla="*/ 41 h 45"/>
                <a:gd name="T4" fmla="*/ 0 w 10"/>
                <a:gd name="T5" fmla="*/ 4 h 45"/>
                <a:gd name="T6" fmla="*/ 4 w 10"/>
                <a:gd name="T7" fmla="*/ 0 h 45"/>
                <a:gd name="T8" fmla="*/ 6 w 10"/>
                <a:gd name="T9" fmla="*/ 0 h 45"/>
                <a:gd name="T10" fmla="*/ 10 w 10"/>
                <a:gd name="T11" fmla="*/ 4 h 45"/>
                <a:gd name="T12" fmla="*/ 10 w 10"/>
                <a:gd name="T13" fmla="*/ 41 h 45"/>
                <a:gd name="T14" fmla="*/ 6 w 10"/>
                <a:gd name="T15" fmla="*/ 45 h 45"/>
                <a:gd name="T16" fmla="*/ 4 w 10"/>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5">
                  <a:moveTo>
                    <a:pt x="4" y="45"/>
                  </a:moveTo>
                  <a:cubicBezTo>
                    <a:pt x="1" y="45"/>
                    <a:pt x="0" y="44"/>
                    <a:pt x="0" y="41"/>
                  </a:cubicBezTo>
                  <a:cubicBezTo>
                    <a:pt x="0" y="4"/>
                    <a:pt x="0" y="4"/>
                    <a:pt x="0" y="4"/>
                  </a:cubicBezTo>
                  <a:cubicBezTo>
                    <a:pt x="0" y="2"/>
                    <a:pt x="1" y="0"/>
                    <a:pt x="4" y="0"/>
                  </a:cubicBezTo>
                  <a:cubicBezTo>
                    <a:pt x="6" y="0"/>
                    <a:pt x="6" y="0"/>
                    <a:pt x="6" y="0"/>
                  </a:cubicBezTo>
                  <a:cubicBezTo>
                    <a:pt x="9" y="0"/>
                    <a:pt x="10" y="2"/>
                    <a:pt x="10" y="4"/>
                  </a:cubicBezTo>
                  <a:cubicBezTo>
                    <a:pt x="10" y="41"/>
                    <a:pt x="10" y="41"/>
                    <a:pt x="10" y="41"/>
                  </a:cubicBezTo>
                  <a:cubicBezTo>
                    <a:pt x="10" y="44"/>
                    <a:pt x="9" y="45"/>
                    <a:pt x="6" y="45"/>
                  </a:cubicBezTo>
                  <a:lnTo>
                    <a:pt x="4" y="4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79" name="组合 78"/>
          <p:cNvGrpSpPr/>
          <p:nvPr/>
        </p:nvGrpSpPr>
        <p:grpSpPr>
          <a:xfrm>
            <a:off x="2440174" y="2777939"/>
            <a:ext cx="333172" cy="447481"/>
            <a:chOff x="1708151" y="2513013"/>
            <a:chExt cx="379413" cy="509587"/>
          </a:xfrm>
        </p:grpSpPr>
        <p:sp>
          <p:nvSpPr>
            <p:cNvPr id="100" name="Freeform 643"/>
            <p:cNvSpPr/>
            <p:nvPr/>
          </p:nvSpPr>
          <p:spPr bwMode="auto">
            <a:xfrm>
              <a:off x="1708151" y="2513013"/>
              <a:ext cx="379413" cy="509587"/>
            </a:xfrm>
            <a:custGeom>
              <a:avLst/>
              <a:gdLst>
                <a:gd name="T0" fmla="*/ 140 w 140"/>
                <a:gd name="T1" fmla="*/ 176 h 188"/>
                <a:gd name="T2" fmla="*/ 128 w 140"/>
                <a:gd name="T3" fmla="*/ 188 h 188"/>
                <a:gd name="T4" fmla="*/ 12 w 140"/>
                <a:gd name="T5" fmla="*/ 188 h 188"/>
                <a:gd name="T6" fmla="*/ 0 w 140"/>
                <a:gd name="T7" fmla="*/ 176 h 188"/>
                <a:gd name="T8" fmla="*/ 0 w 140"/>
                <a:gd name="T9" fmla="*/ 12 h 188"/>
                <a:gd name="T10" fmla="*/ 12 w 140"/>
                <a:gd name="T11" fmla="*/ 0 h 188"/>
                <a:gd name="T12" fmla="*/ 128 w 140"/>
                <a:gd name="T13" fmla="*/ 0 h 188"/>
                <a:gd name="T14" fmla="*/ 140 w 140"/>
                <a:gd name="T15" fmla="*/ 12 h 188"/>
                <a:gd name="T16" fmla="*/ 140 w 140"/>
                <a:gd name="T17" fmla="*/ 17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8">
                  <a:moveTo>
                    <a:pt x="140" y="176"/>
                  </a:moveTo>
                  <a:cubicBezTo>
                    <a:pt x="140" y="182"/>
                    <a:pt x="135" y="188"/>
                    <a:pt x="128" y="188"/>
                  </a:cubicBezTo>
                  <a:cubicBezTo>
                    <a:pt x="12" y="188"/>
                    <a:pt x="12" y="188"/>
                    <a:pt x="12" y="188"/>
                  </a:cubicBezTo>
                  <a:cubicBezTo>
                    <a:pt x="5" y="188"/>
                    <a:pt x="0" y="182"/>
                    <a:pt x="0" y="176"/>
                  </a:cubicBezTo>
                  <a:cubicBezTo>
                    <a:pt x="0" y="12"/>
                    <a:pt x="0" y="12"/>
                    <a:pt x="0" y="12"/>
                  </a:cubicBezTo>
                  <a:cubicBezTo>
                    <a:pt x="0" y="6"/>
                    <a:pt x="5" y="0"/>
                    <a:pt x="12" y="0"/>
                  </a:cubicBezTo>
                  <a:cubicBezTo>
                    <a:pt x="128" y="0"/>
                    <a:pt x="128" y="0"/>
                    <a:pt x="128" y="0"/>
                  </a:cubicBezTo>
                  <a:cubicBezTo>
                    <a:pt x="135" y="0"/>
                    <a:pt x="140" y="6"/>
                    <a:pt x="140" y="12"/>
                  </a:cubicBezTo>
                  <a:lnTo>
                    <a:pt x="140" y="176"/>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1" name="Freeform 644"/>
            <p:cNvSpPr/>
            <p:nvPr/>
          </p:nvSpPr>
          <p:spPr bwMode="auto">
            <a:xfrm>
              <a:off x="1744663" y="2551113"/>
              <a:ext cx="307975" cy="80962"/>
            </a:xfrm>
            <a:custGeom>
              <a:avLst/>
              <a:gdLst>
                <a:gd name="T0" fmla="*/ 114 w 114"/>
                <a:gd name="T1" fmla="*/ 25 h 30"/>
                <a:gd name="T2" fmla="*/ 109 w 114"/>
                <a:gd name="T3" fmla="*/ 30 h 30"/>
                <a:gd name="T4" fmla="*/ 5 w 114"/>
                <a:gd name="T5" fmla="*/ 30 h 30"/>
                <a:gd name="T6" fmla="*/ 0 w 114"/>
                <a:gd name="T7" fmla="*/ 25 h 30"/>
                <a:gd name="T8" fmla="*/ 0 w 114"/>
                <a:gd name="T9" fmla="*/ 5 h 30"/>
                <a:gd name="T10" fmla="*/ 5 w 114"/>
                <a:gd name="T11" fmla="*/ 0 h 30"/>
                <a:gd name="T12" fmla="*/ 109 w 114"/>
                <a:gd name="T13" fmla="*/ 0 h 30"/>
                <a:gd name="T14" fmla="*/ 114 w 114"/>
                <a:gd name="T15" fmla="*/ 5 h 30"/>
                <a:gd name="T16" fmla="*/ 114 w 114"/>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30">
                  <a:moveTo>
                    <a:pt x="114" y="25"/>
                  </a:moveTo>
                  <a:cubicBezTo>
                    <a:pt x="114" y="28"/>
                    <a:pt x="112" y="30"/>
                    <a:pt x="109" y="30"/>
                  </a:cubicBezTo>
                  <a:cubicBezTo>
                    <a:pt x="5" y="30"/>
                    <a:pt x="5" y="30"/>
                    <a:pt x="5" y="30"/>
                  </a:cubicBezTo>
                  <a:cubicBezTo>
                    <a:pt x="2" y="30"/>
                    <a:pt x="0" y="28"/>
                    <a:pt x="0" y="25"/>
                  </a:cubicBezTo>
                  <a:cubicBezTo>
                    <a:pt x="0" y="5"/>
                    <a:pt x="0" y="5"/>
                    <a:pt x="0" y="5"/>
                  </a:cubicBezTo>
                  <a:cubicBezTo>
                    <a:pt x="0" y="3"/>
                    <a:pt x="2" y="0"/>
                    <a:pt x="5" y="0"/>
                  </a:cubicBezTo>
                  <a:cubicBezTo>
                    <a:pt x="109" y="0"/>
                    <a:pt x="109" y="0"/>
                    <a:pt x="109" y="0"/>
                  </a:cubicBezTo>
                  <a:cubicBezTo>
                    <a:pt x="112" y="0"/>
                    <a:pt x="114" y="3"/>
                    <a:pt x="114" y="5"/>
                  </a:cubicBezTo>
                  <a:lnTo>
                    <a:pt x="114" y="2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2" name="Freeform 645"/>
            <p:cNvSpPr/>
            <p:nvPr/>
          </p:nvSpPr>
          <p:spPr bwMode="auto">
            <a:xfrm>
              <a:off x="1749426" y="2659063"/>
              <a:ext cx="84138" cy="68262"/>
            </a:xfrm>
            <a:custGeom>
              <a:avLst/>
              <a:gdLst>
                <a:gd name="T0" fmla="*/ 31 w 31"/>
                <a:gd name="T1" fmla="*/ 20 h 25"/>
                <a:gd name="T2" fmla="*/ 26 w 31"/>
                <a:gd name="T3" fmla="*/ 25 h 25"/>
                <a:gd name="T4" fmla="*/ 6 w 31"/>
                <a:gd name="T5" fmla="*/ 25 h 25"/>
                <a:gd name="T6" fmla="*/ 0 w 31"/>
                <a:gd name="T7" fmla="*/ 20 h 25"/>
                <a:gd name="T8" fmla="*/ 0 w 31"/>
                <a:gd name="T9" fmla="*/ 6 h 25"/>
                <a:gd name="T10" fmla="*/ 6 w 31"/>
                <a:gd name="T11" fmla="*/ 0 h 25"/>
                <a:gd name="T12" fmla="*/ 26 w 31"/>
                <a:gd name="T13" fmla="*/ 0 h 25"/>
                <a:gd name="T14" fmla="*/ 31 w 31"/>
                <a:gd name="T15" fmla="*/ 6 h 25"/>
                <a:gd name="T16" fmla="*/ 31 w 31"/>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20"/>
                  </a:moveTo>
                  <a:cubicBezTo>
                    <a:pt x="31" y="23"/>
                    <a:pt x="29" y="25"/>
                    <a:pt x="26" y="25"/>
                  </a:cubicBezTo>
                  <a:cubicBezTo>
                    <a:pt x="6" y="25"/>
                    <a:pt x="6" y="25"/>
                    <a:pt x="6" y="25"/>
                  </a:cubicBezTo>
                  <a:cubicBezTo>
                    <a:pt x="3" y="25"/>
                    <a:pt x="0" y="23"/>
                    <a:pt x="0" y="20"/>
                  </a:cubicBezTo>
                  <a:cubicBezTo>
                    <a:pt x="0" y="6"/>
                    <a:pt x="0" y="6"/>
                    <a:pt x="0" y="6"/>
                  </a:cubicBezTo>
                  <a:cubicBezTo>
                    <a:pt x="0" y="3"/>
                    <a:pt x="3" y="0"/>
                    <a:pt x="6" y="0"/>
                  </a:cubicBezTo>
                  <a:cubicBezTo>
                    <a:pt x="26" y="0"/>
                    <a:pt x="26" y="0"/>
                    <a:pt x="26" y="0"/>
                  </a:cubicBezTo>
                  <a:cubicBezTo>
                    <a:pt x="29" y="0"/>
                    <a:pt x="31" y="3"/>
                    <a:pt x="31" y="6"/>
                  </a:cubicBezTo>
                  <a:lnTo>
                    <a:pt x="31" y="2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3" name="Freeform 646"/>
            <p:cNvSpPr/>
            <p:nvPr/>
          </p:nvSpPr>
          <p:spPr bwMode="auto">
            <a:xfrm>
              <a:off x="1855788" y="2659063"/>
              <a:ext cx="82550" cy="68262"/>
            </a:xfrm>
            <a:custGeom>
              <a:avLst/>
              <a:gdLst>
                <a:gd name="T0" fmla="*/ 31 w 31"/>
                <a:gd name="T1" fmla="*/ 20 h 25"/>
                <a:gd name="T2" fmla="*/ 26 w 31"/>
                <a:gd name="T3" fmla="*/ 25 h 25"/>
                <a:gd name="T4" fmla="*/ 6 w 31"/>
                <a:gd name="T5" fmla="*/ 25 h 25"/>
                <a:gd name="T6" fmla="*/ 0 w 31"/>
                <a:gd name="T7" fmla="*/ 20 h 25"/>
                <a:gd name="T8" fmla="*/ 0 w 31"/>
                <a:gd name="T9" fmla="*/ 6 h 25"/>
                <a:gd name="T10" fmla="*/ 6 w 31"/>
                <a:gd name="T11" fmla="*/ 0 h 25"/>
                <a:gd name="T12" fmla="*/ 26 w 31"/>
                <a:gd name="T13" fmla="*/ 0 h 25"/>
                <a:gd name="T14" fmla="*/ 31 w 31"/>
                <a:gd name="T15" fmla="*/ 6 h 25"/>
                <a:gd name="T16" fmla="*/ 31 w 31"/>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20"/>
                  </a:moveTo>
                  <a:cubicBezTo>
                    <a:pt x="31" y="23"/>
                    <a:pt x="29" y="25"/>
                    <a:pt x="26" y="25"/>
                  </a:cubicBezTo>
                  <a:cubicBezTo>
                    <a:pt x="6" y="25"/>
                    <a:pt x="6" y="25"/>
                    <a:pt x="6" y="25"/>
                  </a:cubicBezTo>
                  <a:cubicBezTo>
                    <a:pt x="3" y="25"/>
                    <a:pt x="0" y="23"/>
                    <a:pt x="0" y="20"/>
                  </a:cubicBezTo>
                  <a:cubicBezTo>
                    <a:pt x="0" y="6"/>
                    <a:pt x="0" y="6"/>
                    <a:pt x="0" y="6"/>
                  </a:cubicBezTo>
                  <a:cubicBezTo>
                    <a:pt x="0" y="3"/>
                    <a:pt x="3" y="0"/>
                    <a:pt x="6" y="0"/>
                  </a:cubicBezTo>
                  <a:cubicBezTo>
                    <a:pt x="26" y="0"/>
                    <a:pt x="26" y="0"/>
                    <a:pt x="26" y="0"/>
                  </a:cubicBezTo>
                  <a:cubicBezTo>
                    <a:pt x="29" y="0"/>
                    <a:pt x="31" y="3"/>
                    <a:pt x="31" y="6"/>
                  </a:cubicBezTo>
                  <a:lnTo>
                    <a:pt x="31" y="2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4" name="Freeform 647"/>
            <p:cNvSpPr/>
            <p:nvPr/>
          </p:nvSpPr>
          <p:spPr bwMode="auto">
            <a:xfrm>
              <a:off x="1963738" y="2659063"/>
              <a:ext cx="80963" cy="68262"/>
            </a:xfrm>
            <a:custGeom>
              <a:avLst/>
              <a:gdLst>
                <a:gd name="T0" fmla="*/ 30 w 30"/>
                <a:gd name="T1" fmla="*/ 20 h 25"/>
                <a:gd name="T2" fmla="*/ 25 w 30"/>
                <a:gd name="T3" fmla="*/ 25 h 25"/>
                <a:gd name="T4" fmla="*/ 5 w 30"/>
                <a:gd name="T5" fmla="*/ 25 h 25"/>
                <a:gd name="T6" fmla="*/ 0 w 30"/>
                <a:gd name="T7" fmla="*/ 20 h 25"/>
                <a:gd name="T8" fmla="*/ 0 w 30"/>
                <a:gd name="T9" fmla="*/ 6 h 25"/>
                <a:gd name="T10" fmla="*/ 5 w 30"/>
                <a:gd name="T11" fmla="*/ 0 h 25"/>
                <a:gd name="T12" fmla="*/ 25 w 30"/>
                <a:gd name="T13" fmla="*/ 0 h 25"/>
                <a:gd name="T14" fmla="*/ 30 w 30"/>
                <a:gd name="T15" fmla="*/ 6 h 25"/>
                <a:gd name="T16" fmla="*/ 30 w 30"/>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30" y="20"/>
                  </a:moveTo>
                  <a:cubicBezTo>
                    <a:pt x="30" y="23"/>
                    <a:pt x="28" y="25"/>
                    <a:pt x="25" y="25"/>
                  </a:cubicBezTo>
                  <a:cubicBezTo>
                    <a:pt x="5" y="25"/>
                    <a:pt x="5" y="25"/>
                    <a:pt x="5" y="25"/>
                  </a:cubicBezTo>
                  <a:cubicBezTo>
                    <a:pt x="2" y="25"/>
                    <a:pt x="0" y="23"/>
                    <a:pt x="0" y="20"/>
                  </a:cubicBezTo>
                  <a:cubicBezTo>
                    <a:pt x="0" y="6"/>
                    <a:pt x="0" y="6"/>
                    <a:pt x="0" y="6"/>
                  </a:cubicBezTo>
                  <a:cubicBezTo>
                    <a:pt x="0" y="3"/>
                    <a:pt x="2" y="0"/>
                    <a:pt x="5" y="0"/>
                  </a:cubicBezTo>
                  <a:cubicBezTo>
                    <a:pt x="25" y="0"/>
                    <a:pt x="25" y="0"/>
                    <a:pt x="25" y="0"/>
                  </a:cubicBezTo>
                  <a:cubicBezTo>
                    <a:pt x="28" y="0"/>
                    <a:pt x="30" y="3"/>
                    <a:pt x="30" y="6"/>
                  </a:cubicBezTo>
                  <a:lnTo>
                    <a:pt x="30" y="2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5" name="Freeform 648"/>
            <p:cNvSpPr/>
            <p:nvPr/>
          </p:nvSpPr>
          <p:spPr bwMode="auto">
            <a:xfrm>
              <a:off x="1749426" y="2743200"/>
              <a:ext cx="84138" cy="65087"/>
            </a:xfrm>
            <a:custGeom>
              <a:avLst/>
              <a:gdLst>
                <a:gd name="T0" fmla="*/ 31 w 31"/>
                <a:gd name="T1" fmla="*/ 19 h 24"/>
                <a:gd name="T2" fmla="*/ 26 w 31"/>
                <a:gd name="T3" fmla="*/ 24 h 24"/>
                <a:gd name="T4" fmla="*/ 6 w 31"/>
                <a:gd name="T5" fmla="*/ 24 h 24"/>
                <a:gd name="T6" fmla="*/ 0 w 31"/>
                <a:gd name="T7" fmla="*/ 19 h 24"/>
                <a:gd name="T8" fmla="*/ 0 w 31"/>
                <a:gd name="T9" fmla="*/ 5 h 24"/>
                <a:gd name="T10" fmla="*/ 6 w 31"/>
                <a:gd name="T11" fmla="*/ 0 h 24"/>
                <a:gd name="T12" fmla="*/ 26 w 31"/>
                <a:gd name="T13" fmla="*/ 0 h 24"/>
                <a:gd name="T14" fmla="*/ 31 w 31"/>
                <a:gd name="T15" fmla="*/ 5 h 24"/>
                <a:gd name="T16" fmla="*/ 31 w 31"/>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31" y="19"/>
                  </a:moveTo>
                  <a:cubicBezTo>
                    <a:pt x="31" y="22"/>
                    <a:pt x="29" y="24"/>
                    <a:pt x="26" y="24"/>
                  </a:cubicBezTo>
                  <a:cubicBezTo>
                    <a:pt x="6" y="24"/>
                    <a:pt x="6" y="24"/>
                    <a:pt x="6" y="24"/>
                  </a:cubicBezTo>
                  <a:cubicBezTo>
                    <a:pt x="3" y="24"/>
                    <a:pt x="0" y="22"/>
                    <a:pt x="0" y="19"/>
                  </a:cubicBezTo>
                  <a:cubicBezTo>
                    <a:pt x="0" y="5"/>
                    <a:pt x="0" y="5"/>
                    <a:pt x="0" y="5"/>
                  </a:cubicBezTo>
                  <a:cubicBezTo>
                    <a:pt x="0" y="2"/>
                    <a:pt x="3" y="0"/>
                    <a:pt x="6" y="0"/>
                  </a:cubicBezTo>
                  <a:cubicBezTo>
                    <a:pt x="26" y="0"/>
                    <a:pt x="26" y="0"/>
                    <a:pt x="26" y="0"/>
                  </a:cubicBezTo>
                  <a:cubicBezTo>
                    <a:pt x="29" y="0"/>
                    <a:pt x="31" y="2"/>
                    <a:pt x="31" y="5"/>
                  </a:cubicBezTo>
                  <a:lnTo>
                    <a:pt x="31" y="1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6" name="Freeform 649"/>
            <p:cNvSpPr/>
            <p:nvPr/>
          </p:nvSpPr>
          <p:spPr bwMode="auto">
            <a:xfrm>
              <a:off x="1855788" y="2743200"/>
              <a:ext cx="82550" cy="65087"/>
            </a:xfrm>
            <a:custGeom>
              <a:avLst/>
              <a:gdLst>
                <a:gd name="T0" fmla="*/ 31 w 31"/>
                <a:gd name="T1" fmla="*/ 19 h 24"/>
                <a:gd name="T2" fmla="*/ 26 w 31"/>
                <a:gd name="T3" fmla="*/ 24 h 24"/>
                <a:gd name="T4" fmla="*/ 6 w 31"/>
                <a:gd name="T5" fmla="*/ 24 h 24"/>
                <a:gd name="T6" fmla="*/ 0 w 31"/>
                <a:gd name="T7" fmla="*/ 19 h 24"/>
                <a:gd name="T8" fmla="*/ 0 w 31"/>
                <a:gd name="T9" fmla="*/ 5 h 24"/>
                <a:gd name="T10" fmla="*/ 6 w 31"/>
                <a:gd name="T11" fmla="*/ 0 h 24"/>
                <a:gd name="T12" fmla="*/ 26 w 31"/>
                <a:gd name="T13" fmla="*/ 0 h 24"/>
                <a:gd name="T14" fmla="*/ 31 w 31"/>
                <a:gd name="T15" fmla="*/ 5 h 24"/>
                <a:gd name="T16" fmla="*/ 31 w 31"/>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31" y="19"/>
                  </a:moveTo>
                  <a:cubicBezTo>
                    <a:pt x="31" y="22"/>
                    <a:pt x="29" y="24"/>
                    <a:pt x="26" y="24"/>
                  </a:cubicBezTo>
                  <a:cubicBezTo>
                    <a:pt x="6" y="24"/>
                    <a:pt x="6" y="24"/>
                    <a:pt x="6" y="24"/>
                  </a:cubicBezTo>
                  <a:cubicBezTo>
                    <a:pt x="3" y="24"/>
                    <a:pt x="0" y="22"/>
                    <a:pt x="0" y="19"/>
                  </a:cubicBezTo>
                  <a:cubicBezTo>
                    <a:pt x="0" y="5"/>
                    <a:pt x="0" y="5"/>
                    <a:pt x="0" y="5"/>
                  </a:cubicBezTo>
                  <a:cubicBezTo>
                    <a:pt x="0" y="2"/>
                    <a:pt x="3" y="0"/>
                    <a:pt x="6" y="0"/>
                  </a:cubicBezTo>
                  <a:cubicBezTo>
                    <a:pt x="26" y="0"/>
                    <a:pt x="26" y="0"/>
                    <a:pt x="26" y="0"/>
                  </a:cubicBezTo>
                  <a:cubicBezTo>
                    <a:pt x="29" y="0"/>
                    <a:pt x="31" y="2"/>
                    <a:pt x="31" y="5"/>
                  </a:cubicBezTo>
                  <a:lnTo>
                    <a:pt x="31" y="1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7" name="Freeform 650"/>
            <p:cNvSpPr/>
            <p:nvPr/>
          </p:nvSpPr>
          <p:spPr bwMode="auto">
            <a:xfrm>
              <a:off x="1963738" y="2743200"/>
              <a:ext cx="80963" cy="65087"/>
            </a:xfrm>
            <a:custGeom>
              <a:avLst/>
              <a:gdLst>
                <a:gd name="T0" fmla="*/ 30 w 30"/>
                <a:gd name="T1" fmla="*/ 19 h 24"/>
                <a:gd name="T2" fmla="*/ 25 w 30"/>
                <a:gd name="T3" fmla="*/ 24 h 24"/>
                <a:gd name="T4" fmla="*/ 5 w 30"/>
                <a:gd name="T5" fmla="*/ 24 h 24"/>
                <a:gd name="T6" fmla="*/ 0 w 30"/>
                <a:gd name="T7" fmla="*/ 19 h 24"/>
                <a:gd name="T8" fmla="*/ 0 w 30"/>
                <a:gd name="T9" fmla="*/ 5 h 24"/>
                <a:gd name="T10" fmla="*/ 5 w 30"/>
                <a:gd name="T11" fmla="*/ 0 h 24"/>
                <a:gd name="T12" fmla="*/ 25 w 30"/>
                <a:gd name="T13" fmla="*/ 0 h 24"/>
                <a:gd name="T14" fmla="*/ 30 w 30"/>
                <a:gd name="T15" fmla="*/ 5 h 24"/>
                <a:gd name="T16" fmla="*/ 30 w 30"/>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19"/>
                  </a:moveTo>
                  <a:cubicBezTo>
                    <a:pt x="30" y="22"/>
                    <a:pt x="28" y="24"/>
                    <a:pt x="25" y="24"/>
                  </a:cubicBezTo>
                  <a:cubicBezTo>
                    <a:pt x="5" y="24"/>
                    <a:pt x="5" y="24"/>
                    <a:pt x="5" y="24"/>
                  </a:cubicBezTo>
                  <a:cubicBezTo>
                    <a:pt x="2" y="24"/>
                    <a:pt x="0" y="22"/>
                    <a:pt x="0" y="19"/>
                  </a:cubicBezTo>
                  <a:cubicBezTo>
                    <a:pt x="0" y="5"/>
                    <a:pt x="0" y="5"/>
                    <a:pt x="0" y="5"/>
                  </a:cubicBezTo>
                  <a:cubicBezTo>
                    <a:pt x="0" y="2"/>
                    <a:pt x="2" y="0"/>
                    <a:pt x="5" y="0"/>
                  </a:cubicBezTo>
                  <a:cubicBezTo>
                    <a:pt x="25" y="0"/>
                    <a:pt x="25" y="0"/>
                    <a:pt x="25" y="0"/>
                  </a:cubicBezTo>
                  <a:cubicBezTo>
                    <a:pt x="28" y="0"/>
                    <a:pt x="30" y="2"/>
                    <a:pt x="30" y="5"/>
                  </a:cubicBezTo>
                  <a:lnTo>
                    <a:pt x="30" y="1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8" name="Freeform 651"/>
            <p:cNvSpPr/>
            <p:nvPr/>
          </p:nvSpPr>
          <p:spPr bwMode="auto">
            <a:xfrm>
              <a:off x="1749426" y="2824163"/>
              <a:ext cx="84138" cy="68262"/>
            </a:xfrm>
            <a:custGeom>
              <a:avLst/>
              <a:gdLst>
                <a:gd name="T0" fmla="*/ 31 w 31"/>
                <a:gd name="T1" fmla="*/ 20 h 25"/>
                <a:gd name="T2" fmla="*/ 26 w 31"/>
                <a:gd name="T3" fmla="*/ 25 h 25"/>
                <a:gd name="T4" fmla="*/ 6 w 31"/>
                <a:gd name="T5" fmla="*/ 25 h 25"/>
                <a:gd name="T6" fmla="*/ 0 w 31"/>
                <a:gd name="T7" fmla="*/ 20 h 25"/>
                <a:gd name="T8" fmla="*/ 0 w 31"/>
                <a:gd name="T9" fmla="*/ 6 h 25"/>
                <a:gd name="T10" fmla="*/ 6 w 31"/>
                <a:gd name="T11" fmla="*/ 0 h 25"/>
                <a:gd name="T12" fmla="*/ 26 w 31"/>
                <a:gd name="T13" fmla="*/ 0 h 25"/>
                <a:gd name="T14" fmla="*/ 31 w 31"/>
                <a:gd name="T15" fmla="*/ 6 h 25"/>
                <a:gd name="T16" fmla="*/ 31 w 31"/>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20"/>
                  </a:moveTo>
                  <a:cubicBezTo>
                    <a:pt x="31" y="23"/>
                    <a:pt x="29" y="25"/>
                    <a:pt x="26" y="25"/>
                  </a:cubicBezTo>
                  <a:cubicBezTo>
                    <a:pt x="6" y="25"/>
                    <a:pt x="6" y="25"/>
                    <a:pt x="6" y="25"/>
                  </a:cubicBezTo>
                  <a:cubicBezTo>
                    <a:pt x="3" y="25"/>
                    <a:pt x="0" y="23"/>
                    <a:pt x="0" y="20"/>
                  </a:cubicBezTo>
                  <a:cubicBezTo>
                    <a:pt x="0" y="6"/>
                    <a:pt x="0" y="6"/>
                    <a:pt x="0" y="6"/>
                  </a:cubicBezTo>
                  <a:cubicBezTo>
                    <a:pt x="0" y="3"/>
                    <a:pt x="3" y="0"/>
                    <a:pt x="6" y="0"/>
                  </a:cubicBezTo>
                  <a:cubicBezTo>
                    <a:pt x="26" y="0"/>
                    <a:pt x="26" y="0"/>
                    <a:pt x="26" y="0"/>
                  </a:cubicBezTo>
                  <a:cubicBezTo>
                    <a:pt x="29" y="0"/>
                    <a:pt x="31" y="3"/>
                    <a:pt x="31" y="6"/>
                  </a:cubicBezTo>
                  <a:lnTo>
                    <a:pt x="31" y="2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09" name="Freeform 652"/>
            <p:cNvSpPr/>
            <p:nvPr/>
          </p:nvSpPr>
          <p:spPr bwMode="auto">
            <a:xfrm>
              <a:off x="1855788" y="2824163"/>
              <a:ext cx="82550" cy="68262"/>
            </a:xfrm>
            <a:custGeom>
              <a:avLst/>
              <a:gdLst>
                <a:gd name="T0" fmla="*/ 31 w 31"/>
                <a:gd name="T1" fmla="*/ 20 h 25"/>
                <a:gd name="T2" fmla="*/ 26 w 31"/>
                <a:gd name="T3" fmla="*/ 25 h 25"/>
                <a:gd name="T4" fmla="*/ 6 w 31"/>
                <a:gd name="T5" fmla="*/ 25 h 25"/>
                <a:gd name="T6" fmla="*/ 0 w 31"/>
                <a:gd name="T7" fmla="*/ 20 h 25"/>
                <a:gd name="T8" fmla="*/ 0 w 31"/>
                <a:gd name="T9" fmla="*/ 6 h 25"/>
                <a:gd name="T10" fmla="*/ 6 w 31"/>
                <a:gd name="T11" fmla="*/ 0 h 25"/>
                <a:gd name="T12" fmla="*/ 26 w 31"/>
                <a:gd name="T13" fmla="*/ 0 h 25"/>
                <a:gd name="T14" fmla="*/ 31 w 31"/>
                <a:gd name="T15" fmla="*/ 6 h 25"/>
                <a:gd name="T16" fmla="*/ 31 w 31"/>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20"/>
                  </a:moveTo>
                  <a:cubicBezTo>
                    <a:pt x="31" y="23"/>
                    <a:pt x="29" y="25"/>
                    <a:pt x="26" y="25"/>
                  </a:cubicBezTo>
                  <a:cubicBezTo>
                    <a:pt x="6" y="25"/>
                    <a:pt x="6" y="25"/>
                    <a:pt x="6" y="25"/>
                  </a:cubicBezTo>
                  <a:cubicBezTo>
                    <a:pt x="3" y="25"/>
                    <a:pt x="0" y="23"/>
                    <a:pt x="0" y="20"/>
                  </a:cubicBezTo>
                  <a:cubicBezTo>
                    <a:pt x="0" y="6"/>
                    <a:pt x="0" y="6"/>
                    <a:pt x="0" y="6"/>
                  </a:cubicBezTo>
                  <a:cubicBezTo>
                    <a:pt x="0" y="3"/>
                    <a:pt x="3" y="0"/>
                    <a:pt x="6" y="0"/>
                  </a:cubicBezTo>
                  <a:cubicBezTo>
                    <a:pt x="26" y="0"/>
                    <a:pt x="26" y="0"/>
                    <a:pt x="26" y="0"/>
                  </a:cubicBezTo>
                  <a:cubicBezTo>
                    <a:pt x="29" y="0"/>
                    <a:pt x="31" y="3"/>
                    <a:pt x="31" y="6"/>
                  </a:cubicBezTo>
                  <a:lnTo>
                    <a:pt x="31" y="20"/>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0" name="Freeform 653"/>
            <p:cNvSpPr/>
            <p:nvPr/>
          </p:nvSpPr>
          <p:spPr bwMode="auto">
            <a:xfrm>
              <a:off x="1963738" y="2824163"/>
              <a:ext cx="80963" cy="68262"/>
            </a:xfrm>
            <a:custGeom>
              <a:avLst/>
              <a:gdLst>
                <a:gd name="T0" fmla="*/ 30 w 30"/>
                <a:gd name="T1" fmla="*/ 20 h 25"/>
                <a:gd name="T2" fmla="*/ 25 w 30"/>
                <a:gd name="T3" fmla="*/ 25 h 25"/>
                <a:gd name="T4" fmla="*/ 5 w 30"/>
                <a:gd name="T5" fmla="*/ 25 h 25"/>
                <a:gd name="T6" fmla="*/ 0 w 30"/>
                <a:gd name="T7" fmla="*/ 20 h 25"/>
                <a:gd name="T8" fmla="*/ 0 w 30"/>
                <a:gd name="T9" fmla="*/ 6 h 25"/>
                <a:gd name="T10" fmla="*/ 5 w 30"/>
                <a:gd name="T11" fmla="*/ 0 h 25"/>
                <a:gd name="T12" fmla="*/ 25 w 30"/>
                <a:gd name="T13" fmla="*/ 0 h 25"/>
                <a:gd name="T14" fmla="*/ 30 w 30"/>
                <a:gd name="T15" fmla="*/ 6 h 25"/>
                <a:gd name="T16" fmla="*/ 30 w 30"/>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30" y="20"/>
                  </a:moveTo>
                  <a:cubicBezTo>
                    <a:pt x="30" y="23"/>
                    <a:pt x="28" y="25"/>
                    <a:pt x="25" y="25"/>
                  </a:cubicBezTo>
                  <a:cubicBezTo>
                    <a:pt x="5" y="25"/>
                    <a:pt x="5" y="25"/>
                    <a:pt x="5" y="25"/>
                  </a:cubicBezTo>
                  <a:cubicBezTo>
                    <a:pt x="2" y="25"/>
                    <a:pt x="0" y="23"/>
                    <a:pt x="0" y="20"/>
                  </a:cubicBezTo>
                  <a:cubicBezTo>
                    <a:pt x="0" y="6"/>
                    <a:pt x="0" y="6"/>
                    <a:pt x="0" y="6"/>
                  </a:cubicBezTo>
                  <a:cubicBezTo>
                    <a:pt x="0" y="3"/>
                    <a:pt x="2" y="0"/>
                    <a:pt x="5" y="0"/>
                  </a:cubicBezTo>
                  <a:cubicBezTo>
                    <a:pt x="25" y="0"/>
                    <a:pt x="25" y="0"/>
                    <a:pt x="25" y="0"/>
                  </a:cubicBezTo>
                  <a:cubicBezTo>
                    <a:pt x="28" y="0"/>
                    <a:pt x="30" y="3"/>
                    <a:pt x="30" y="6"/>
                  </a:cubicBezTo>
                  <a:lnTo>
                    <a:pt x="30" y="2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1" name="Freeform 654"/>
            <p:cNvSpPr/>
            <p:nvPr/>
          </p:nvSpPr>
          <p:spPr bwMode="auto">
            <a:xfrm>
              <a:off x="1749426" y="2908300"/>
              <a:ext cx="84138" cy="68262"/>
            </a:xfrm>
            <a:custGeom>
              <a:avLst/>
              <a:gdLst>
                <a:gd name="T0" fmla="*/ 31 w 31"/>
                <a:gd name="T1" fmla="*/ 19 h 25"/>
                <a:gd name="T2" fmla="*/ 26 w 31"/>
                <a:gd name="T3" fmla="*/ 25 h 25"/>
                <a:gd name="T4" fmla="*/ 6 w 31"/>
                <a:gd name="T5" fmla="*/ 25 h 25"/>
                <a:gd name="T6" fmla="*/ 0 w 31"/>
                <a:gd name="T7" fmla="*/ 19 h 25"/>
                <a:gd name="T8" fmla="*/ 0 w 31"/>
                <a:gd name="T9" fmla="*/ 5 h 25"/>
                <a:gd name="T10" fmla="*/ 6 w 31"/>
                <a:gd name="T11" fmla="*/ 0 h 25"/>
                <a:gd name="T12" fmla="*/ 26 w 31"/>
                <a:gd name="T13" fmla="*/ 0 h 25"/>
                <a:gd name="T14" fmla="*/ 31 w 31"/>
                <a:gd name="T15" fmla="*/ 5 h 25"/>
                <a:gd name="T16" fmla="*/ 31 w 31"/>
                <a:gd name="T1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19"/>
                  </a:moveTo>
                  <a:cubicBezTo>
                    <a:pt x="31" y="22"/>
                    <a:pt x="29" y="25"/>
                    <a:pt x="26" y="25"/>
                  </a:cubicBezTo>
                  <a:cubicBezTo>
                    <a:pt x="6" y="25"/>
                    <a:pt x="6" y="25"/>
                    <a:pt x="6" y="25"/>
                  </a:cubicBezTo>
                  <a:cubicBezTo>
                    <a:pt x="3" y="25"/>
                    <a:pt x="0" y="22"/>
                    <a:pt x="0" y="19"/>
                  </a:cubicBezTo>
                  <a:cubicBezTo>
                    <a:pt x="0" y="5"/>
                    <a:pt x="0" y="5"/>
                    <a:pt x="0" y="5"/>
                  </a:cubicBezTo>
                  <a:cubicBezTo>
                    <a:pt x="0" y="2"/>
                    <a:pt x="3" y="0"/>
                    <a:pt x="6" y="0"/>
                  </a:cubicBezTo>
                  <a:cubicBezTo>
                    <a:pt x="26" y="0"/>
                    <a:pt x="26" y="0"/>
                    <a:pt x="26" y="0"/>
                  </a:cubicBezTo>
                  <a:cubicBezTo>
                    <a:pt x="29" y="0"/>
                    <a:pt x="31" y="2"/>
                    <a:pt x="31" y="5"/>
                  </a:cubicBezTo>
                  <a:lnTo>
                    <a:pt x="31" y="1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2" name="Freeform 655"/>
            <p:cNvSpPr/>
            <p:nvPr/>
          </p:nvSpPr>
          <p:spPr bwMode="auto">
            <a:xfrm>
              <a:off x="1855788" y="2908300"/>
              <a:ext cx="82550" cy="68262"/>
            </a:xfrm>
            <a:custGeom>
              <a:avLst/>
              <a:gdLst>
                <a:gd name="T0" fmla="*/ 31 w 31"/>
                <a:gd name="T1" fmla="*/ 19 h 25"/>
                <a:gd name="T2" fmla="*/ 26 w 31"/>
                <a:gd name="T3" fmla="*/ 25 h 25"/>
                <a:gd name="T4" fmla="*/ 6 w 31"/>
                <a:gd name="T5" fmla="*/ 25 h 25"/>
                <a:gd name="T6" fmla="*/ 0 w 31"/>
                <a:gd name="T7" fmla="*/ 19 h 25"/>
                <a:gd name="T8" fmla="*/ 0 w 31"/>
                <a:gd name="T9" fmla="*/ 5 h 25"/>
                <a:gd name="T10" fmla="*/ 6 w 31"/>
                <a:gd name="T11" fmla="*/ 0 h 25"/>
                <a:gd name="T12" fmla="*/ 26 w 31"/>
                <a:gd name="T13" fmla="*/ 0 h 25"/>
                <a:gd name="T14" fmla="*/ 31 w 31"/>
                <a:gd name="T15" fmla="*/ 5 h 25"/>
                <a:gd name="T16" fmla="*/ 31 w 31"/>
                <a:gd name="T1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1" y="19"/>
                  </a:moveTo>
                  <a:cubicBezTo>
                    <a:pt x="31" y="22"/>
                    <a:pt x="29" y="25"/>
                    <a:pt x="26" y="25"/>
                  </a:cubicBezTo>
                  <a:cubicBezTo>
                    <a:pt x="6" y="25"/>
                    <a:pt x="6" y="25"/>
                    <a:pt x="6" y="25"/>
                  </a:cubicBezTo>
                  <a:cubicBezTo>
                    <a:pt x="3" y="25"/>
                    <a:pt x="0" y="22"/>
                    <a:pt x="0" y="19"/>
                  </a:cubicBezTo>
                  <a:cubicBezTo>
                    <a:pt x="0" y="5"/>
                    <a:pt x="0" y="5"/>
                    <a:pt x="0" y="5"/>
                  </a:cubicBezTo>
                  <a:cubicBezTo>
                    <a:pt x="0" y="2"/>
                    <a:pt x="3" y="0"/>
                    <a:pt x="6" y="0"/>
                  </a:cubicBezTo>
                  <a:cubicBezTo>
                    <a:pt x="26" y="0"/>
                    <a:pt x="26" y="0"/>
                    <a:pt x="26" y="0"/>
                  </a:cubicBezTo>
                  <a:cubicBezTo>
                    <a:pt x="29" y="0"/>
                    <a:pt x="31" y="2"/>
                    <a:pt x="31" y="5"/>
                  </a:cubicBezTo>
                  <a:lnTo>
                    <a:pt x="31" y="19"/>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3" name="Freeform 656"/>
            <p:cNvSpPr/>
            <p:nvPr/>
          </p:nvSpPr>
          <p:spPr bwMode="auto">
            <a:xfrm>
              <a:off x="1963738" y="2908300"/>
              <a:ext cx="80963" cy="68262"/>
            </a:xfrm>
            <a:custGeom>
              <a:avLst/>
              <a:gdLst>
                <a:gd name="T0" fmla="*/ 30 w 30"/>
                <a:gd name="T1" fmla="*/ 19 h 25"/>
                <a:gd name="T2" fmla="*/ 25 w 30"/>
                <a:gd name="T3" fmla="*/ 25 h 25"/>
                <a:gd name="T4" fmla="*/ 5 w 30"/>
                <a:gd name="T5" fmla="*/ 25 h 25"/>
                <a:gd name="T6" fmla="*/ 0 w 30"/>
                <a:gd name="T7" fmla="*/ 19 h 25"/>
                <a:gd name="T8" fmla="*/ 0 w 30"/>
                <a:gd name="T9" fmla="*/ 5 h 25"/>
                <a:gd name="T10" fmla="*/ 5 w 30"/>
                <a:gd name="T11" fmla="*/ 0 h 25"/>
                <a:gd name="T12" fmla="*/ 25 w 30"/>
                <a:gd name="T13" fmla="*/ 0 h 25"/>
                <a:gd name="T14" fmla="*/ 30 w 30"/>
                <a:gd name="T15" fmla="*/ 5 h 25"/>
                <a:gd name="T16" fmla="*/ 30 w 30"/>
                <a:gd name="T1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30" y="19"/>
                  </a:moveTo>
                  <a:cubicBezTo>
                    <a:pt x="30" y="22"/>
                    <a:pt x="28" y="25"/>
                    <a:pt x="25" y="25"/>
                  </a:cubicBezTo>
                  <a:cubicBezTo>
                    <a:pt x="5" y="25"/>
                    <a:pt x="5" y="25"/>
                    <a:pt x="5" y="25"/>
                  </a:cubicBezTo>
                  <a:cubicBezTo>
                    <a:pt x="2" y="25"/>
                    <a:pt x="0" y="22"/>
                    <a:pt x="0" y="19"/>
                  </a:cubicBezTo>
                  <a:cubicBezTo>
                    <a:pt x="0" y="5"/>
                    <a:pt x="0" y="5"/>
                    <a:pt x="0" y="5"/>
                  </a:cubicBezTo>
                  <a:cubicBezTo>
                    <a:pt x="0" y="2"/>
                    <a:pt x="2" y="0"/>
                    <a:pt x="5" y="0"/>
                  </a:cubicBezTo>
                  <a:cubicBezTo>
                    <a:pt x="25" y="0"/>
                    <a:pt x="25" y="0"/>
                    <a:pt x="25" y="0"/>
                  </a:cubicBezTo>
                  <a:cubicBezTo>
                    <a:pt x="28" y="0"/>
                    <a:pt x="30" y="2"/>
                    <a:pt x="30" y="5"/>
                  </a:cubicBezTo>
                  <a:lnTo>
                    <a:pt x="30" y="19"/>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4" name="Freeform 657"/>
            <p:cNvSpPr>
              <a:spLocks noEditPoints="1"/>
            </p:cNvSpPr>
            <p:nvPr/>
          </p:nvSpPr>
          <p:spPr bwMode="auto">
            <a:xfrm>
              <a:off x="1992313" y="2565400"/>
              <a:ext cx="44450" cy="53975"/>
            </a:xfrm>
            <a:custGeom>
              <a:avLst/>
              <a:gdLst>
                <a:gd name="T0" fmla="*/ 28 w 28"/>
                <a:gd name="T1" fmla="*/ 34 h 34"/>
                <a:gd name="T2" fmla="*/ 0 w 28"/>
                <a:gd name="T3" fmla="*/ 34 h 34"/>
                <a:gd name="T4" fmla="*/ 0 w 28"/>
                <a:gd name="T5" fmla="*/ 0 h 34"/>
                <a:gd name="T6" fmla="*/ 28 w 28"/>
                <a:gd name="T7" fmla="*/ 0 h 34"/>
                <a:gd name="T8" fmla="*/ 28 w 28"/>
                <a:gd name="T9" fmla="*/ 34 h 34"/>
                <a:gd name="T10" fmla="*/ 6 w 28"/>
                <a:gd name="T11" fmla="*/ 30 h 34"/>
                <a:gd name="T12" fmla="*/ 23 w 28"/>
                <a:gd name="T13" fmla="*/ 30 h 34"/>
                <a:gd name="T14" fmla="*/ 23 w 28"/>
                <a:gd name="T15" fmla="*/ 5 h 34"/>
                <a:gd name="T16" fmla="*/ 6 w 28"/>
                <a:gd name="T17" fmla="*/ 5 h 34"/>
                <a:gd name="T18" fmla="*/ 6 w 28"/>
                <a:gd name="T19"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4">
                  <a:moveTo>
                    <a:pt x="28" y="34"/>
                  </a:moveTo>
                  <a:lnTo>
                    <a:pt x="0" y="34"/>
                  </a:lnTo>
                  <a:lnTo>
                    <a:pt x="0" y="0"/>
                  </a:lnTo>
                  <a:lnTo>
                    <a:pt x="28" y="0"/>
                  </a:lnTo>
                  <a:lnTo>
                    <a:pt x="28" y="34"/>
                  </a:lnTo>
                  <a:close/>
                  <a:moveTo>
                    <a:pt x="6" y="30"/>
                  </a:moveTo>
                  <a:lnTo>
                    <a:pt x="23" y="30"/>
                  </a:lnTo>
                  <a:lnTo>
                    <a:pt x="23" y="5"/>
                  </a:lnTo>
                  <a:lnTo>
                    <a:pt x="6" y="5"/>
                  </a:lnTo>
                  <a:lnTo>
                    <a:pt x="6" y="3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5" name="Freeform 658"/>
            <p:cNvSpPr>
              <a:spLocks noEditPoints="1"/>
            </p:cNvSpPr>
            <p:nvPr/>
          </p:nvSpPr>
          <p:spPr bwMode="auto">
            <a:xfrm>
              <a:off x="1941513" y="2565400"/>
              <a:ext cx="41275" cy="53975"/>
            </a:xfrm>
            <a:custGeom>
              <a:avLst/>
              <a:gdLst>
                <a:gd name="T0" fmla="*/ 26 w 26"/>
                <a:gd name="T1" fmla="*/ 34 h 34"/>
                <a:gd name="T2" fmla="*/ 0 w 26"/>
                <a:gd name="T3" fmla="*/ 34 h 34"/>
                <a:gd name="T4" fmla="*/ 0 w 26"/>
                <a:gd name="T5" fmla="*/ 0 h 34"/>
                <a:gd name="T6" fmla="*/ 26 w 26"/>
                <a:gd name="T7" fmla="*/ 0 h 34"/>
                <a:gd name="T8" fmla="*/ 26 w 26"/>
                <a:gd name="T9" fmla="*/ 34 h 34"/>
                <a:gd name="T10" fmla="*/ 3 w 26"/>
                <a:gd name="T11" fmla="*/ 30 h 34"/>
                <a:gd name="T12" fmla="*/ 22 w 26"/>
                <a:gd name="T13" fmla="*/ 30 h 34"/>
                <a:gd name="T14" fmla="*/ 22 w 26"/>
                <a:gd name="T15" fmla="*/ 5 h 34"/>
                <a:gd name="T16" fmla="*/ 3 w 26"/>
                <a:gd name="T17" fmla="*/ 5 h 34"/>
                <a:gd name="T18" fmla="*/ 3 w 26"/>
                <a:gd name="T19"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4">
                  <a:moveTo>
                    <a:pt x="26" y="34"/>
                  </a:moveTo>
                  <a:lnTo>
                    <a:pt x="0" y="34"/>
                  </a:lnTo>
                  <a:lnTo>
                    <a:pt x="0" y="0"/>
                  </a:lnTo>
                  <a:lnTo>
                    <a:pt x="26" y="0"/>
                  </a:lnTo>
                  <a:lnTo>
                    <a:pt x="26" y="34"/>
                  </a:lnTo>
                  <a:close/>
                  <a:moveTo>
                    <a:pt x="3" y="30"/>
                  </a:moveTo>
                  <a:lnTo>
                    <a:pt x="22" y="30"/>
                  </a:lnTo>
                  <a:lnTo>
                    <a:pt x="22" y="5"/>
                  </a:lnTo>
                  <a:lnTo>
                    <a:pt x="3" y="5"/>
                  </a:lnTo>
                  <a:lnTo>
                    <a:pt x="3" y="3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6" name="Freeform 659"/>
            <p:cNvSpPr>
              <a:spLocks noEditPoints="1"/>
            </p:cNvSpPr>
            <p:nvPr/>
          </p:nvSpPr>
          <p:spPr bwMode="auto">
            <a:xfrm>
              <a:off x="1887538" y="2565400"/>
              <a:ext cx="42863" cy="53975"/>
            </a:xfrm>
            <a:custGeom>
              <a:avLst/>
              <a:gdLst>
                <a:gd name="T0" fmla="*/ 27 w 27"/>
                <a:gd name="T1" fmla="*/ 34 h 34"/>
                <a:gd name="T2" fmla="*/ 0 w 27"/>
                <a:gd name="T3" fmla="*/ 34 h 34"/>
                <a:gd name="T4" fmla="*/ 0 w 27"/>
                <a:gd name="T5" fmla="*/ 0 h 34"/>
                <a:gd name="T6" fmla="*/ 27 w 27"/>
                <a:gd name="T7" fmla="*/ 0 h 34"/>
                <a:gd name="T8" fmla="*/ 27 w 27"/>
                <a:gd name="T9" fmla="*/ 34 h 34"/>
                <a:gd name="T10" fmla="*/ 5 w 27"/>
                <a:gd name="T11" fmla="*/ 30 h 34"/>
                <a:gd name="T12" fmla="*/ 22 w 27"/>
                <a:gd name="T13" fmla="*/ 30 h 34"/>
                <a:gd name="T14" fmla="*/ 22 w 27"/>
                <a:gd name="T15" fmla="*/ 5 h 34"/>
                <a:gd name="T16" fmla="*/ 5 w 27"/>
                <a:gd name="T17" fmla="*/ 5 h 34"/>
                <a:gd name="T18" fmla="*/ 5 w 27"/>
                <a:gd name="T19"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4">
                  <a:moveTo>
                    <a:pt x="27" y="34"/>
                  </a:moveTo>
                  <a:lnTo>
                    <a:pt x="0" y="34"/>
                  </a:lnTo>
                  <a:lnTo>
                    <a:pt x="0" y="0"/>
                  </a:lnTo>
                  <a:lnTo>
                    <a:pt x="27" y="0"/>
                  </a:lnTo>
                  <a:lnTo>
                    <a:pt x="27" y="34"/>
                  </a:lnTo>
                  <a:close/>
                  <a:moveTo>
                    <a:pt x="5" y="30"/>
                  </a:moveTo>
                  <a:lnTo>
                    <a:pt x="22" y="30"/>
                  </a:lnTo>
                  <a:lnTo>
                    <a:pt x="22" y="5"/>
                  </a:lnTo>
                  <a:lnTo>
                    <a:pt x="5" y="5"/>
                  </a:lnTo>
                  <a:lnTo>
                    <a:pt x="5" y="3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117" name="Freeform 660"/>
            <p:cNvSpPr>
              <a:spLocks noEditPoints="1"/>
            </p:cNvSpPr>
            <p:nvPr/>
          </p:nvSpPr>
          <p:spPr bwMode="auto">
            <a:xfrm>
              <a:off x="1836738" y="2565400"/>
              <a:ext cx="39688" cy="53975"/>
            </a:xfrm>
            <a:custGeom>
              <a:avLst/>
              <a:gdLst>
                <a:gd name="T0" fmla="*/ 25 w 25"/>
                <a:gd name="T1" fmla="*/ 34 h 34"/>
                <a:gd name="T2" fmla="*/ 0 w 25"/>
                <a:gd name="T3" fmla="*/ 34 h 34"/>
                <a:gd name="T4" fmla="*/ 0 w 25"/>
                <a:gd name="T5" fmla="*/ 0 h 34"/>
                <a:gd name="T6" fmla="*/ 25 w 25"/>
                <a:gd name="T7" fmla="*/ 0 h 34"/>
                <a:gd name="T8" fmla="*/ 25 w 25"/>
                <a:gd name="T9" fmla="*/ 34 h 34"/>
                <a:gd name="T10" fmla="*/ 3 w 25"/>
                <a:gd name="T11" fmla="*/ 30 h 34"/>
                <a:gd name="T12" fmla="*/ 22 w 25"/>
                <a:gd name="T13" fmla="*/ 30 h 34"/>
                <a:gd name="T14" fmla="*/ 22 w 25"/>
                <a:gd name="T15" fmla="*/ 5 h 34"/>
                <a:gd name="T16" fmla="*/ 3 w 25"/>
                <a:gd name="T17" fmla="*/ 5 h 34"/>
                <a:gd name="T18" fmla="*/ 3 w 25"/>
                <a:gd name="T19"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4">
                  <a:moveTo>
                    <a:pt x="25" y="34"/>
                  </a:moveTo>
                  <a:lnTo>
                    <a:pt x="0" y="34"/>
                  </a:lnTo>
                  <a:lnTo>
                    <a:pt x="0" y="0"/>
                  </a:lnTo>
                  <a:lnTo>
                    <a:pt x="25" y="0"/>
                  </a:lnTo>
                  <a:lnTo>
                    <a:pt x="25" y="34"/>
                  </a:lnTo>
                  <a:close/>
                  <a:moveTo>
                    <a:pt x="3" y="30"/>
                  </a:moveTo>
                  <a:lnTo>
                    <a:pt x="22" y="30"/>
                  </a:lnTo>
                  <a:lnTo>
                    <a:pt x="22" y="5"/>
                  </a:lnTo>
                  <a:lnTo>
                    <a:pt x="3" y="5"/>
                  </a:lnTo>
                  <a:lnTo>
                    <a:pt x="3" y="30"/>
                  </a:ln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grpSp>
        <p:nvGrpSpPr>
          <p:cNvPr id="80" name="组合 79"/>
          <p:cNvGrpSpPr/>
          <p:nvPr/>
        </p:nvGrpSpPr>
        <p:grpSpPr>
          <a:xfrm>
            <a:off x="1598184" y="2777939"/>
            <a:ext cx="451664" cy="447481"/>
            <a:chOff x="962026" y="2513013"/>
            <a:chExt cx="514350" cy="509587"/>
          </a:xfrm>
        </p:grpSpPr>
        <p:sp>
          <p:nvSpPr>
            <p:cNvPr id="81" name="Freeform 661"/>
            <p:cNvSpPr/>
            <p:nvPr/>
          </p:nvSpPr>
          <p:spPr bwMode="auto">
            <a:xfrm>
              <a:off x="1277938" y="2513013"/>
              <a:ext cx="198438" cy="195262"/>
            </a:xfrm>
            <a:custGeom>
              <a:avLst/>
              <a:gdLst>
                <a:gd name="T0" fmla="*/ 94 w 125"/>
                <a:gd name="T1" fmla="*/ 123 h 123"/>
                <a:gd name="T2" fmla="*/ 0 w 125"/>
                <a:gd name="T3" fmla="*/ 31 h 123"/>
                <a:gd name="T4" fmla="*/ 125 w 125"/>
                <a:gd name="T5" fmla="*/ 0 h 123"/>
                <a:gd name="T6" fmla="*/ 94 w 125"/>
                <a:gd name="T7" fmla="*/ 123 h 123"/>
              </a:gdLst>
              <a:ahLst/>
              <a:cxnLst>
                <a:cxn ang="0">
                  <a:pos x="T0" y="T1"/>
                </a:cxn>
                <a:cxn ang="0">
                  <a:pos x="T2" y="T3"/>
                </a:cxn>
                <a:cxn ang="0">
                  <a:pos x="T4" y="T5"/>
                </a:cxn>
                <a:cxn ang="0">
                  <a:pos x="T6" y="T7"/>
                </a:cxn>
              </a:cxnLst>
              <a:rect l="0" t="0" r="r" b="b"/>
              <a:pathLst>
                <a:path w="125" h="123">
                  <a:moveTo>
                    <a:pt x="94" y="123"/>
                  </a:moveTo>
                  <a:lnTo>
                    <a:pt x="0" y="31"/>
                  </a:lnTo>
                  <a:lnTo>
                    <a:pt x="125" y="0"/>
                  </a:lnTo>
                  <a:lnTo>
                    <a:pt x="94" y="123"/>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2" name="Freeform 662"/>
            <p:cNvSpPr/>
            <p:nvPr/>
          </p:nvSpPr>
          <p:spPr bwMode="auto">
            <a:xfrm>
              <a:off x="1030288" y="2555875"/>
              <a:ext cx="304800" cy="304800"/>
            </a:xfrm>
            <a:custGeom>
              <a:avLst/>
              <a:gdLst>
                <a:gd name="T0" fmla="*/ 20 w 113"/>
                <a:gd name="T1" fmla="*/ 111 h 112"/>
                <a:gd name="T2" fmla="*/ 14 w 113"/>
                <a:gd name="T3" fmla="*/ 111 h 112"/>
                <a:gd name="T4" fmla="*/ 2 w 113"/>
                <a:gd name="T5" fmla="*/ 99 h 112"/>
                <a:gd name="T6" fmla="*/ 2 w 113"/>
                <a:gd name="T7" fmla="*/ 92 h 112"/>
                <a:gd name="T8" fmla="*/ 93 w 113"/>
                <a:gd name="T9" fmla="*/ 2 h 112"/>
                <a:gd name="T10" fmla="*/ 99 w 113"/>
                <a:gd name="T11" fmla="*/ 1 h 112"/>
                <a:gd name="T12" fmla="*/ 111 w 113"/>
                <a:gd name="T13" fmla="*/ 13 h 112"/>
                <a:gd name="T14" fmla="*/ 111 w 113"/>
                <a:gd name="T15" fmla="*/ 20 h 112"/>
                <a:gd name="T16" fmla="*/ 20 w 113"/>
                <a:gd name="T17" fmla="*/ 1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2">
                  <a:moveTo>
                    <a:pt x="20" y="111"/>
                  </a:moveTo>
                  <a:cubicBezTo>
                    <a:pt x="18" y="112"/>
                    <a:pt x="15" y="112"/>
                    <a:pt x="14" y="111"/>
                  </a:cubicBezTo>
                  <a:cubicBezTo>
                    <a:pt x="2" y="99"/>
                    <a:pt x="2" y="99"/>
                    <a:pt x="2" y="99"/>
                  </a:cubicBezTo>
                  <a:cubicBezTo>
                    <a:pt x="0" y="97"/>
                    <a:pt x="0" y="94"/>
                    <a:pt x="2" y="92"/>
                  </a:cubicBezTo>
                  <a:cubicBezTo>
                    <a:pt x="93" y="2"/>
                    <a:pt x="93" y="2"/>
                    <a:pt x="93" y="2"/>
                  </a:cubicBezTo>
                  <a:cubicBezTo>
                    <a:pt x="95" y="0"/>
                    <a:pt x="97" y="0"/>
                    <a:pt x="99" y="1"/>
                  </a:cubicBezTo>
                  <a:cubicBezTo>
                    <a:pt x="111" y="13"/>
                    <a:pt x="111" y="13"/>
                    <a:pt x="111" y="13"/>
                  </a:cubicBezTo>
                  <a:cubicBezTo>
                    <a:pt x="113" y="15"/>
                    <a:pt x="113" y="18"/>
                    <a:pt x="111" y="20"/>
                  </a:cubicBezTo>
                  <a:lnTo>
                    <a:pt x="20" y="11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3" name="Freeform 663"/>
            <p:cNvSpPr/>
            <p:nvPr/>
          </p:nvSpPr>
          <p:spPr bwMode="auto">
            <a:xfrm>
              <a:off x="1077913" y="2605088"/>
              <a:ext cx="306388" cy="306387"/>
            </a:xfrm>
            <a:custGeom>
              <a:avLst/>
              <a:gdLst>
                <a:gd name="T0" fmla="*/ 20 w 113"/>
                <a:gd name="T1" fmla="*/ 111 h 113"/>
                <a:gd name="T2" fmla="*/ 14 w 113"/>
                <a:gd name="T3" fmla="*/ 111 h 113"/>
                <a:gd name="T4" fmla="*/ 2 w 113"/>
                <a:gd name="T5" fmla="*/ 99 h 113"/>
                <a:gd name="T6" fmla="*/ 2 w 113"/>
                <a:gd name="T7" fmla="*/ 93 h 113"/>
                <a:gd name="T8" fmla="*/ 93 w 113"/>
                <a:gd name="T9" fmla="*/ 2 h 113"/>
                <a:gd name="T10" fmla="*/ 99 w 113"/>
                <a:gd name="T11" fmla="*/ 2 h 113"/>
                <a:gd name="T12" fmla="*/ 111 w 113"/>
                <a:gd name="T13" fmla="*/ 13 h 113"/>
                <a:gd name="T14" fmla="*/ 111 w 113"/>
                <a:gd name="T15" fmla="*/ 20 h 113"/>
                <a:gd name="T16" fmla="*/ 20 w 113"/>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3">
                  <a:moveTo>
                    <a:pt x="20" y="111"/>
                  </a:moveTo>
                  <a:cubicBezTo>
                    <a:pt x="18" y="113"/>
                    <a:pt x="16" y="113"/>
                    <a:pt x="14" y="111"/>
                  </a:cubicBezTo>
                  <a:cubicBezTo>
                    <a:pt x="2" y="99"/>
                    <a:pt x="2" y="99"/>
                    <a:pt x="2" y="99"/>
                  </a:cubicBezTo>
                  <a:cubicBezTo>
                    <a:pt x="0" y="97"/>
                    <a:pt x="0" y="94"/>
                    <a:pt x="2" y="93"/>
                  </a:cubicBezTo>
                  <a:cubicBezTo>
                    <a:pt x="93" y="2"/>
                    <a:pt x="93" y="2"/>
                    <a:pt x="93" y="2"/>
                  </a:cubicBezTo>
                  <a:cubicBezTo>
                    <a:pt x="95" y="0"/>
                    <a:pt x="98" y="0"/>
                    <a:pt x="99" y="2"/>
                  </a:cubicBezTo>
                  <a:cubicBezTo>
                    <a:pt x="111" y="13"/>
                    <a:pt x="111" y="13"/>
                    <a:pt x="111" y="13"/>
                  </a:cubicBezTo>
                  <a:cubicBezTo>
                    <a:pt x="113" y="15"/>
                    <a:pt x="113" y="18"/>
                    <a:pt x="111" y="20"/>
                  </a:cubicBezTo>
                  <a:lnTo>
                    <a:pt x="20" y="11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4" name="Freeform 664"/>
            <p:cNvSpPr/>
            <p:nvPr/>
          </p:nvSpPr>
          <p:spPr bwMode="auto">
            <a:xfrm>
              <a:off x="1127126" y="2654300"/>
              <a:ext cx="306388" cy="306387"/>
            </a:xfrm>
            <a:custGeom>
              <a:avLst/>
              <a:gdLst>
                <a:gd name="T0" fmla="*/ 20 w 113"/>
                <a:gd name="T1" fmla="*/ 111 h 113"/>
                <a:gd name="T2" fmla="*/ 14 w 113"/>
                <a:gd name="T3" fmla="*/ 111 h 113"/>
                <a:gd name="T4" fmla="*/ 2 w 113"/>
                <a:gd name="T5" fmla="*/ 99 h 113"/>
                <a:gd name="T6" fmla="*/ 2 w 113"/>
                <a:gd name="T7" fmla="*/ 93 h 113"/>
                <a:gd name="T8" fmla="*/ 93 w 113"/>
                <a:gd name="T9" fmla="*/ 2 h 113"/>
                <a:gd name="T10" fmla="*/ 99 w 113"/>
                <a:gd name="T11" fmla="*/ 2 h 113"/>
                <a:gd name="T12" fmla="*/ 111 w 113"/>
                <a:gd name="T13" fmla="*/ 14 h 113"/>
                <a:gd name="T14" fmla="*/ 111 w 113"/>
                <a:gd name="T15" fmla="*/ 20 h 113"/>
                <a:gd name="T16" fmla="*/ 20 w 113"/>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3">
                  <a:moveTo>
                    <a:pt x="20" y="111"/>
                  </a:moveTo>
                  <a:cubicBezTo>
                    <a:pt x="19" y="113"/>
                    <a:pt x="16" y="113"/>
                    <a:pt x="14" y="111"/>
                  </a:cubicBezTo>
                  <a:cubicBezTo>
                    <a:pt x="2" y="99"/>
                    <a:pt x="2" y="99"/>
                    <a:pt x="2" y="99"/>
                  </a:cubicBezTo>
                  <a:cubicBezTo>
                    <a:pt x="0" y="97"/>
                    <a:pt x="0" y="95"/>
                    <a:pt x="2" y="93"/>
                  </a:cubicBezTo>
                  <a:cubicBezTo>
                    <a:pt x="93" y="2"/>
                    <a:pt x="93" y="2"/>
                    <a:pt x="93" y="2"/>
                  </a:cubicBezTo>
                  <a:cubicBezTo>
                    <a:pt x="95" y="0"/>
                    <a:pt x="98" y="0"/>
                    <a:pt x="99" y="2"/>
                  </a:cubicBezTo>
                  <a:cubicBezTo>
                    <a:pt x="111" y="14"/>
                    <a:pt x="111" y="14"/>
                    <a:pt x="111" y="14"/>
                  </a:cubicBezTo>
                  <a:cubicBezTo>
                    <a:pt x="113" y="15"/>
                    <a:pt x="113" y="18"/>
                    <a:pt x="111" y="20"/>
                  </a:cubicBezTo>
                  <a:lnTo>
                    <a:pt x="20" y="111"/>
                  </a:lnTo>
                  <a:close/>
                </a:path>
              </a:pathLst>
            </a:custGeom>
            <a:solidFill>
              <a:srgbClr val="EE7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5" name="Freeform 665"/>
            <p:cNvSpPr/>
            <p:nvPr/>
          </p:nvSpPr>
          <p:spPr bwMode="auto">
            <a:xfrm>
              <a:off x="1362076" y="2513013"/>
              <a:ext cx="114300" cy="114300"/>
            </a:xfrm>
            <a:custGeom>
              <a:avLst/>
              <a:gdLst>
                <a:gd name="T0" fmla="*/ 53 w 72"/>
                <a:gd name="T1" fmla="*/ 72 h 72"/>
                <a:gd name="T2" fmla="*/ 72 w 72"/>
                <a:gd name="T3" fmla="*/ 0 h 72"/>
                <a:gd name="T4" fmla="*/ 0 w 72"/>
                <a:gd name="T5" fmla="*/ 17 h 72"/>
                <a:gd name="T6" fmla="*/ 53 w 72"/>
                <a:gd name="T7" fmla="*/ 72 h 72"/>
              </a:gdLst>
              <a:ahLst/>
              <a:cxnLst>
                <a:cxn ang="0">
                  <a:pos x="T0" y="T1"/>
                </a:cxn>
                <a:cxn ang="0">
                  <a:pos x="T2" y="T3"/>
                </a:cxn>
                <a:cxn ang="0">
                  <a:pos x="T4" y="T5"/>
                </a:cxn>
                <a:cxn ang="0">
                  <a:pos x="T6" y="T7"/>
                </a:cxn>
              </a:cxnLst>
              <a:rect l="0" t="0" r="r" b="b"/>
              <a:pathLst>
                <a:path w="72" h="72">
                  <a:moveTo>
                    <a:pt x="53" y="72"/>
                  </a:moveTo>
                  <a:lnTo>
                    <a:pt x="72" y="0"/>
                  </a:lnTo>
                  <a:lnTo>
                    <a:pt x="0" y="17"/>
                  </a:lnTo>
                  <a:lnTo>
                    <a:pt x="53" y="72"/>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6" name="Freeform 666"/>
            <p:cNvSpPr/>
            <p:nvPr/>
          </p:nvSpPr>
          <p:spPr bwMode="auto">
            <a:xfrm>
              <a:off x="1138238" y="2651125"/>
              <a:ext cx="249238" cy="249237"/>
            </a:xfrm>
            <a:custGeom>
              <a:avLst/>
              <a:gdLst>
                <a:gd name="T0" fmla="*/ 2 w 92"/>
                <a:gd name="T1" fmla="*/ 92 h 92"/>
                <a:gd name="T2" fmla="*/ 1 w 92"/>
                <a:gd name="T3" fmla="*/ 91 h 92"/>
                <a:gd name="T4" fmla="*/ 1 w 92"/>
                <a:gd name="T5" fmla="*/ 89 h 92"/>
                <a:gd name="T6" fmla="*/ 89 w 92"/>
                <a:gd name="T7" fmla="*/ 1 h 92"/>
                <a:gd name="T8" fmla="*/ 91 w 92"/>
                <a:gd name="T9" fmla="*/ 1 h 92"/>
                <a:gd name="T10" fmla="*/ 91 w 92"/>
                <a:gd name="T11" fmla="*/ 3 h 92"/>
                <a:gd name="T12" fmla="*/ 3 w 92"/>
                <a:gd name="T13" fmla="*/ 91 h 92"/>
                <a:gd name="T14" fmla="*/ 2 w 92"/>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2" y="92"/>
                  </a:moveTo>
                  <a:cubicBezTo>
                    <a:pt x="1" y="92"/>
                    <a:pt x="1" y="92"/>
                    <a:pt x="1" y="91"/>
                  </a:cubicBezTo>
                  <a:cubicBezTo>
                    <a:pt x="0" y="91"/>
                    <a:pt x="0" y="90"/>
                    <a:pt x="1" y="89"/>
                  </a:cubicBezTo>
                  <a:cubicBezTo>
                    <a:pt x="89" y="1"/>
                    <a:pt x="89" y="1"/>
                    <a:pt x="89" y="1"/>
                  </a:cubicBezTo>
                  <a:cubicBezTo>
                    <a:pt x="90" y="0"/>
                    <a:pt x="91" y="0"/>
                    <a:pt x="91" y="1"/>
                  </a:cubicBezTo>
                  <a:cubicBezTo>
                    <a:pt x="92" y="2"/>
                    <a:pt x="92" y="3"/>
                    <a:pt x="91" y="3"/>
                  </a:cubicBezTo>
                  <a:cubicBezTo>
                    <a:pt x="3" y="91"/>
                    <a:pt x="3" y="91"/>
                    <a:pt x="3" y="91"/>
                  </a:cubicBezTo>
                  <a:cubicBezTo>
                    <a:pt x="3" y="92"/>
                    <a:pt x="2" y="92"/>
                    <a:pt x="2" y="9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7" name="Freeform 667"/>
            <p:cNvSpPr/>
            <p:nvPr/>
          </p:nvSpPr>
          <p:spPr bwMode="auto">
            <a:xfrm>
              <a:off x="1089026" y="2601913"/>
              <a:ext cx="246063" cy="249237"/>
            </a:xfrm>
            <a:custGeom>
              <a:avLst/>
              <a:gdLst>
                <a:gd name="T0" fmla="*/ 2 w 91"/>
                <a:gd name="T1" fmla="*/ 92 h 92"/>
                <a:gd name="T2" fmla="*/ 0 w 91"/>
                <a:gd name="T3" fmla="*/ 91 h 92"/>
                <a:gd name="T4" fmla="*/ 0 w 91"/>
                <a:gd name="T5" fmla="*/ 89 h 92"/>
                <a:gd name="T6" fmla="*/ 89 w 91"/>
                <a:gd name="T7" fmla="*/ 1 h 92"/>
                <a:gd name="T8" fmla="*/ 91 w 91"/>
                <a:gd name="T9" fmla="*/ 1 h 92"/>
                <a:gd name="T10" fmla="*/ 91 w 91"/>
                <a:gd name="T11" fmla="*/ 3 h 92"/>
                <a:gd name="T12" fmla="*/ 3 w 91"/>
                <a:gd name="T13" fmla="*/ 91 h 92"/>
                <a:gd name="T14" fmla="*/ 2 w 9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2">
                  <a:moveTo>
                    <a:pt x="2" y="92"/>
                  </a:moveTo>
                  <a:cubicBezTo>
                    <a:pt x="1" y="92"/>
                    <a:pt x="1" y="91"/>
                    <a:pt x="0" y="91"/>
                  </a:cubicBezTo>
                  <a:cubicBezTo>
                    <a:pt x="0" y="91"/>
                    <a:pt x="0" y="90"/>
                    <a:pt x="0" y="89"/>
                  </a:cubicBezTo>
                  <a:cubicBezTo>
                    <a:pt x="89" y="1"/>
                    <a:pt x="89" y="1"/>
                    <a:pt x="89" y="1"/>
                  </a:cubicBezTo>
                  <a:cubicBezTo>
                    <a:pt x="89" y="0"/>
                    <a:pt x="90" y="0"/>
                    <a:pt x="91" y="1"/>
                  </a:cubicBezTo>
                  <a:cubicBezTo>
                    <a:pt x="91" y="1"/>
                    <a:pt x="91" y="2"/>
                    <a:pt x="91" y="3"/>
                  </a:cubicBezTo>
                  <a:cubicBezTo>
                    <a:pt x="3" y="91"/>
                    <a:pt x="3" y="91"/>
                    <a:pt x="3" y="91"/>
                  </a:cubicBezTo>
                  <a:cubicBezTo>
                    <a:pt x="2" y="91"/>
                    <a:pt x="2" y="92"/>
                    <a:pt x="2" y="92"/>
                  </a:cubicBezTo>
                  <a:close/>
                </a:path>
              </a:pathLst>
            </a:custGeom>
            <a:solidFill>
              <a:srgbClr val="F5E8CE"/>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8" name="Freeform 668"/>
            <p:cNvSpPr/>
            <p:nvPr/>
          </p:nvSpPr>
          <p:spPr bwMode="auto">
            <a:xfrm>
              <a:off x="1008063" y="2792413"/>
              <a:ext cx="188913" cy="188912"/>
            </a:xfrm>
            <a:custGeom>
              <a:avLst/>
              <a:gdLst>
                <a:gd name="T0" fmla="*/ 0 w 119"/>
                <a:gd name="T1" fmla="*/ 25 h 119"/>
                <a:gd name="T2" fmla="*/ 94 w 119"/>
                <a:gd name="T3" fmla="*/ 119 h 119"/>
                <a:gd name="T4" fmla="*/ 119 w 119"/>
                <a:gd name="T5" fmla="*/ 94 h 119"/>
                <a:gd name="T6" fmla="*/ 25 w 119"/>
                <a:gd name="T7" fmla="*/ 0 h 119"/>
                <a:gd name="T8" fmla="*/ 0 w 119"/>
                <a:gd name="T9" fmla="*/ 25 h 119"/>
              </a:gdLst>
              <a:ahLst/>
              <a:cxnLst>
                <a:cxn ang="0">
                  <a:pos x="T0" y="T1"/>
                </a:cxn>
                <a:cxn ang="0">
                  <a:pos x="T2" y="T3"/>
                </a:cxn>
                <a:cxn ang="0">
                  <a:pos x="T4" y="T5"/>
                </a:cxn>
                <a:cxn ang="0">
                  <a:pos x="T6" y="T7"/>
                </a:cxn>
                <a:cxn ang="0">
                  <a:pos x="T8" y="T9"/>
                </a:cxn>
              </a:cxnLst>
              <a:rect l="0" t="0" r="r" b="b"/>
              <a:pathLst>
                <a:path w="119" h="119">
                  <a:moveTo>
                    <a:pt x="0" y="25"/>
                  </a:moveTo>
                  <a:lnTo>
                    <a:pt x="94" y="119"/>
                  </a:lnTo>
                  <a:lnTo>
                    <a:pt x="119" y="94"/>
                  </a:lnTo>
                  <a:lnTo>
                    <a:pt x="25" y="0"/>
                  </a:lnTo>
                  <a:lnTo>
                    <a:pt x="0" y="25"/>
                  </a:lnTo>
                  <a:close/>
                </a:path>
              </a:pathLst>
            </a:custGeom>
            <a:solidFill>
              <a:srgbClr val="5F3E21"/>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89" name="Freeform 669"/>
            <p:cNvSpPr/>
            <p:nvPr/>
          </p:nvSpPr>
          <p:spPr bwMode="auto">
            <a:xfrm>
              <a:off x="962026" y="2832100"/>
              <a:ext cx="195263" cy="190500"/>
            </a:xfrm>
            <a:custGeom>
              <a:avLst/>
              <a:gdLst>
                <a:gd name="T0" fmla="*/ 63 w 72"/>
                <a:gd name="T1" fmla="*/ 64 h 70"/>
                <a:gd name="T2" fmla="*/ 48 w 72"/>
                <a:gd name="T3" fmla="*/ 70 h 70"/>
                <a:gd name="T4" fmla="*/ 34 w 72"/>
                <a:gd name="T5" fmla="*/ 64 h 70"/>
                <a:gd name="T6" fmla="*/ 8 w 72"/>
                <a:gd name="T7" fmla="*/ 38 h 70"/>
                <a:gd name="T8" fmla="*/ 8 w 72"/>
                <a:gd name="T9" fmla="*/ 9 h 70"/>
                <a:gd name="T10" fmla="*/ 17 w 72"/>
                <a:gd name="T11" fmla="*/ 0 h 70"/>
                <a:gd name="T12" fmla="*/ 72 w 72"/>
                <a:gd name="T13" fmla="*/ 55 h 70"/>
                <a:gd name="T14" fmla="*/ 63 w 72"/>
                <a:gd name="T15" fmla="*/ 64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70">
                  <a:moveTo>
                    <a:pt x="63" y="64"/>
                  </a:moveTo>
                  <a:cubicBezTo>
                    <a:pt x="59" y="68"/>
                    <a:pt x="54" y="70"/>
                    <a:pt x="48" y="70"/>
                  </a:cubicBezTo>
                  <a:cubicBezTo>
                    <a:pt x="43" y="70"/>
                    <a:pt x="38" y="68"/>
                    <a:pt x="34" y="64"/>
                  </a:cubicBezTo>
                  <a:cubicBezTo>
                    <a:pt x="8" y="38"/>
                    <a:pt x="8" y="38"/>
                    <a:pt x="8" y="38"/>
                  </a:cubicBezTo>
                  <a:cubicBezTo>
                    <a:pt x="0" y="30"/>
                    <a:pt x="0" y="17"/>
                    <a:pt x="8" y="9"/>
                  </a:cubicBezTo>
                  <a:cubicBezTo>
                    <a:pt x="17" y="0"/>
                    <a:pt x="17" y="0"/>
                    <a:pt x="17" y="0"/>
                  </a:cubicBezTo>
                  <a:cubicBezTo>
                    <a:pt x="72" y="55"/>
                    <a:pt x="72" y="55"/>
                    <a:pt x="72" y="55"/>
                  </a:cubicBezTo>
                  <a:lnTo>
                    <a:pt x="63" y="64"/>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0" name="Freeform 670"/>
            <p:cNvSpPr/>
            <p:nvPr/>
          </p:nvSpPr>
          <p:spPr bwMode="auto">
            <a:xfrm>
              <a:off x="1019176" y="2803525"/>
              <a:ext cx="42863" cy="42862"/>
            </a:xfrm>
            <a:custGeom>
              <a:avLst/>
              <a:gdLst>
                <a:gd name="T0" fmla="*/ 1 w 27"/>
                <a:gd name="T1" fmla="*/ 27 h 27"/>
                <a:gd name="T2" fmla="*/ 0 w 27"/>
                <a:gd name="T3" fmla="*/ 25 h 27"/>
                <a:gd name="T4" fmla="*/ 25 w 27"/>
                <a:gd name="T5" fmla="*/ 0 h 27"/>
                <a:gd name="T6" fmla="*/ 27 w 27"/>
                <a:gd name="T7" fmla="*/ 1 h 27"/>
                <a:gd name="T8" fmla="*/ 1 w 27"/>
                <a:gd name="T9" fmla="*/ 27 h 27"/>
              </a:gdLst>
              <a:ahLst/>
              <a:cxnLst>
                <a:cxn ang="0">
                  <a:pos x="T0" y="T1"/>
                </a:cxn>
                <a:cxn ang="0">
                  <a:pos x="T2" y="T3"/>
                </a:cxn>
                <a:cxn ang="0">
                  <a:pos x="T4" y="T5"/>
                </a:cxn>
                <a:cxn ang="0">
                  <a:pos x="T6" y="T7"/>
                </a:cxn>
                <a:cxn ang="0">
                  <a:pos x="T8" y="T9"/>
                </a:cxn>
              </a:cxnLst>
              <a:rect l="0" t="0" r="r" b="b"/>
              <a:pathLst>
                <a:path w="27" h="27">
                  <a:moveTo>
                    <a:pt x="1" y="27"/>
                  </a:moveTo>
                  <a:lnTo>
                    <a:pt x="0" y="25"/>
                  </a:lnTo>
                  <a:lnTo>
                    <a:pt x="25" y="0"/>
                  </a:lnTo>
                  <a:lnTo>
                    <a:pt x="27" y="1"/>
                  </a:lnTo>
                  <a:lnTo>
                    <a:pt x="1" y="2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1" name="Freeform 671"/>
            <p:cNvSpPr/>
            <p:nvPr/>
          </p:nvSpPr>
          <p:spPr bwMode="auto">
            <a:xfrm>
              <a:off x="1031876" y="281622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2" name="Freeform 672"/>
            <p:cNvSpPr/>
            <p:nvPr/>
          </p:nvSpPr>
          <p:spPr bwMode="auto">
            <a:xfrm>
              <a:off x="1046163" y="2830513"/>
              <a:ext cx="42863" cy="42862"/>
            </a:xfrm>
            <a:custGeom>
              <a:avLst/>
              <a:gdLst>
                <a:gd name="T0" fmla="*/ 1 w 27"/>
                <a:gd name="T1" fmla="*/ 27 h 27"/>
                <a:gd name="T2" fmla="*/ 0 w 27"/>
                <a:gd name="T3" fmla="*/ 27 h 27"/>
                <a:gd name="T4" fmla="*/ 25 w 27"/>
                <a:gd name="T5" fmla="*/ 0 h 27"/>
                <a:gd name="T6" fmla="*/ 27 w 27"/>
                <a:gd name="T7" fmla="*/ 1 h 27"/>
                <a:gd name="T8" fmla="*/ 1 w 27"/>
                <a:gd name="T9" fmla="*/ 27 h 27"/>
              </a:gdLst>
              <a:ahLst/>
              <a:cxnLst>
                <a:cxn ang="0">
                  <a:pos x="T0" y="T1"/>
                </a:cxn>
                <a:cxn ang="0">
                  <a:pos x="T2" y="T3"/>
                </a:cxn>
                <a:cxn ang="0">
                  <a:pos x="T4" y="T5"/>
                </a:cxn>
                <a:cxn ang="0">
                  <a:pos x="T6" y="T7"/>
                </a:cxn>
                <a:cxn ang="0">
                  <a:pos x="T8" y="T9"/>
                </a:cxn>
              </a:cxnLst>
              <a:rect l="0" t="0" r="r" b="b"/>
              <a:pathLst>
                <a:path w="27" h="27">
                  <a:moveTo>
                    <a:pt x="1" y="27"/>
                  </a:moveTo>
                  <a:lnTo>
                    <a:pt x="0" y="27"/>
                  </a:lnTo>
                  <a:lnTo>
                    <a:pt x="25" y="0"/>
                  </a:lnTo>
                  <a:lnTo>
                    <a:pt x="27" y="1"/>
                  </a:lnTo>
                  <a:lnTo>
                    <a:pt x="1" y="2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3" name="Freeform 673"/>
            <p:cNvSpPr/>
            <p:nvPr/>
          </p:nvSpPr>
          <p:spPr bwMode="auto">
            <a:xfrm>
              <a:off x="1058863" y="2843213"/>
              <a:ext cx="44450" cy="44450"/>
            </a:xfrm>
            <a:custGeom>
              <a:avLst/>
              <a:gdLst>
                <a:gd name="T0" fmla="*/ 2 w 28"/>
                <a:gd name="T1" fmla="*/ 28 h 28"/>
                <a:gd name="T2" fmla="*/ 0 w 28"/>
                <a:gd name="T3" fmla="*/ 28 h 28"/>
                <a:gd name="T4" fmla="*/ 28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8"/>
                  </a:lnTo>
                  <a:lnTo>
                    <a:pt x="28" y="0"/>
                  </a:lnTo>
                  <a:lnTo>
                    <a:pt x="28" y="2"/>
                  </a:lnTo>
                  <a:lnTo>
                    <a:pt x="2" y="28"/>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4" name="Freeform 674"/>
            <p:cNvSpPr/>
            <p:nvPr/>
          </p:nvSpPr>
          <p:spPr bwMode="auto">
            <a:xfrm>
              <a:off x="1073151" y="2857500"/>
              <a:ext cx="42863" cy="42862"/>
            </a:xfrm>
            <a:custGeom>
              <a:avLst/>
              <a:gdLst>
                <a:gd name="T0" fmla="*/ 2 w 27"/>
                <a:gd name="T1" fmla="*/ 27 h 27"/>
                <a:gd name="T2" fmla="*/ 0 w 27"/>
                <a:gd name="T3" fmla="*/ 27 h 27"/>
                <a:gd name="T4" fmla="*/ 27 w 27"/>
                <a:gd name="T5" fmla="*/ 0 h 27"/>
                <a:gd name="T6" fmla="*/ 27 w 27"/>
                <a:gd name="T7" fmla="*/ 2 h 27"/>
                <a:gd name="T8" fmla="*/ 2 w 27"/>
                <a:gd name="T9" fmla="*/ 27 h 27"/>
              </a:gdLst>
              <a:ahLst/>
              <a:cxnLst>
                <a:cxn ang="0">
                  <a:pos x="T0" y="T1"/>
                </a:cxn>
                <a:cxn ang="0">
                  <a:pos x="T2" y="T3"/>
                </a:cxn>
                <a:cxn ang="0">
                  <a:pos x="T4" y="T5"/>
                </a:cxn>
                <a:cxn ang="0">
                  <a:pos x="T6" y="T7"/>
                </a:cxn>
                <a:cxn ang="0">
                  <a:pos x="T8" y="T9"/>
                </a:cxn>
              </a:cxnLst>
              <a:rect l="0" t="0" r="r" b="b"/>
              <a:pathLst>
                <a:path w="27" h="27">
                  <a:moveTo>
                    <a:pt x="2" y="27"/>
                  </a:moveTo>
                  <a:lnTo>
                    <a:pt x="0" y="27"/>
                  </a:lnTo>
                  <a:lnTo>
                    <a:pt x="27" y="0"/>
                  </a:lnTo>
                  <a:lnTo>
                    <a:pt x="27" y="2"/>
                  </a:lnTo>
                  <a:lnTo>
                    <a:pt x="2" y="27"/>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5" name="Freeform 675"/>
            <p:cNvSpPr/>
            <p:nvPr/>
          </p:nvSpPr>
          <p:spPr bwMode="auto">
            <a:xfrm>
              <a:off x="1085851" y="2873375"/>
              <a:ext cx="44450" cy="41275"/>
            </a:xfrm>
            <a:custGeom>
              <a:avLst/>
              <a:gdLst>
                <a:gd name="T0" fmla="*/ 2 w 28"/>
                <a:gd name="T1" fmla="*/ 26 h 26"/>
                <a:gd name="T2" fmla="*/ 0 w 28"/>
                <a:gd name="T3" fmla="*/ 26 h 26"/>
                <a:gd name="T4" fmla="*/ 28 w 28"/>
                <a:gd name="T5" fmla="*/ 0 h 26"/>
                <a:gd name="T6" fmla="*/ 28 w 28"/>
                <a:gd name="T7" fmla="*/ 0 h 26"/>
                <a:gd name="T8" fmla="*/ 2 w 28"/>
                <a:gd name="T9" fmla="*/ 26 h 26"/>
              </a:gdLst>
              <a:ahLst/>
              <a:cxnLst>
                <a:cxn ang="0">
                  <a:pos x="T0" y="T1"/>
                </a:cxn>
                <a:cxn ang="0">
                  <a:pos x="T2" y="T3"/>
                </a:cxn>
                <a:cxn ang="0">
                  <a:pos x="T4" y="T5"/>
                </a:cxn>
                <a:cxn ang="0">
                  <a:pos x="T6" y="T7"/>
                </a:cxn>
                <a:cxn ang="0">
                  <a:pos x="T8" y="T9"/>
                </a:cxn>
              </a:cxnLst>
              <a:rect l="0" t="0" r="r" b="b"/>
              <a:pathLst>
                <a:path w="28" h="26">
                  <a:moveTo>
                    <a:pt x="2" y="26"/>
                  </a:moveTo>
                  <a:lnTo>
                    <a:pt x="0" y="26"/>
                  </a:lnTo>
                  <a:lnTo>
                    <a:pt x="28" y="0"/>
                  </a:lnTo>
                  <a:lnTo>
                    <a:pt x="28" y="0"/>
                  </a:lnTo>
                  <a:lnTo>
                    <a:pt x="2" y="2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6" name="Freeform 676"/>
            <p:cNvSpPr/>
            <p:nvPr/>
          </p:nvSpPr>
          <p:spPr bwMode="auto">
            <a:xfrm>
              <a:off x="1103313" y="2887663"/>
              <a:ext cx="39688" cy="39687"/>
            </a:xfrm>
            <a:custGeom>
              <a:avLst/>
              <a:gdLst>
                <a:gd name="T0" fmla="*/ 0 w 25"/>
                <a:gd name="T1" fmla="*/ 25 h 25"/>
                <a:gd name="T2" fmla="*/ 0 w 25"/>
                <a:gd name="T3" fmla="*/ 25 h 25"/>
                <a:gd name="T4" fmla="*/ 25 w 25"/>
                <a:gd name="T5" fmla="*/ 0 h 25"/>
                <a:gd name="T6" fmla="*/ 25 w 25"/>
                <a:gd name="T7" fmla="*/ 0 h 25"/>
                <a:gd name="T8" fmla="*/ 0 w 25"/>
                <a:gd name="T9" fmla="*/ 25 h 25"/>
              </a:gdLst>
              <a:ahLst/>
              <a:cxnLst>
                <a:cxn ang="0">
                  <a:pos x="T0" y="T1"/>
                </a:cxn>
                <a:cxn ang="0">
                  <a:pos x="T2" y="T3"/>
                </a:cxn>
                <a:cxn ang="0">
                  <a:pos x="T4" y="T5"/>
                </a:cxn>
                <a:cxn ang="0">
                  <a:pos x="T6" y="T7"/>
                </a:cxn>
                <a:cxn ang="0">
                  <a:pos x="T8" y="T9"/>
                </a:cxn>
              </a:cxnLst>
              <a:rect l="0" t="0" r="r" b="b"/>
              <a:pathLst>
                <a:path w="25" h="25">
                  <a:moveTo>
                    <a:pt x="0" y="25"/>
                  </a:moveTo>
                  <a:lnTo>
                    <a:pt x="0" y="25"/>
                  </a:lnTo>
                  <a:lnTo>
                    <a:pt x="25" y="0"/>
                  </a:lnTo>
                  <a:lnTo>
                    <a:pt x="25" y="0"/>
                  </a:lnTo>
                  <a:lnTo>
                    <a:pt x="0" y="2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7" name="Freeform 677"/>
            <p:cNvSpPr/>
            <p:nvPr/>
          </p:nvSpPr>
          <p:spPr bwMode="auto">
            <a:xfrm>
              <a:off x="1116013" y="2900363"/>
              <a:ext cx="41275" cy="41275"/>
            </a:xfrm>
            <a:custGeom>
              <a:avLst/>
              <a:gdLst>
                <a:gd name="T0" fmla="*/ 0 w 26"/>
                <a:gd name="T1" fmla="*/ 26 h 26"/>
                <a:gd name="T2" fmla="*/ 0 w 26"/>
                <a:gd name="T3" fmla="*/ 26 h 26"/>
                <a:gd name="T4" fmla="*/ 26 w 26"/>
                <a:gd name="T5" fmla="*/ 0 h 26"/>
                <a:gd name="T6" fmla="*/ 26 w 26"/>
                <a:gd name="T7" fmla="*/ 0 h 26"/>
                <a:gd name="T8" fmla="*/ 0 w 26"/>
                <a:gd name="T9" fmla="*/ 26 h 26"/>
              </a:gdLst>
              <a:ahLst/>
              <a:cxnLst>
                <a:cxn ang="0">
                  <a:pos x="T0" y="T1"/>
                </a:cxn>
                <a:cxn ang="0">
                  <a:pos x="T2" y="T3"/>
                </a:cxn>
                <a:cxn ang="0">
                  <a:pos x="T4" y="T5"/>
                </a:cxn>
                <a:cxn ang="0">
                  <a:pos x="T6" y="T7"/>
                </a:cxn>
                <a:cxn ang="0">
                  <a:pos x="T8" y="T9"/>
                </a:cxn>
              </a:cxnLst>
              <a:rect l="0" t="0" r="r" b="b"/>
              <a:pathLst>
                <a:path w="26" h="26">
                  <a:moveTo>
                    <a:pt x="0" y="26"/>
                  </a:moveTo>
                  <a:lnTo>
                    <a:pt x="0" y="26"/>
                  </a:lnTo>
                  <a:lnTo>
                    <a:pt x="26" y="0"/>
                  </a:lnTo>
                  <a:lnTo>
                    <a:pt x="26" y="0"/>
                  </a:lnTo>
                  <a:lnTo>
                    <a:pt x="0" y="26"/>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8" name="Freeform 678"/>
            <p:cNvSpPr/>
            <p:nvPr/>
          </p:nvSpPr>
          <p:spPr bwMode="auto">
            <a:xfrm>
              <a:off x="1130301" y="2914650"/>
              <a:ext cx="39688" cy="39687"/>
            </a:xfrm>
            <a:custGeom>
              <a:avLst/>
              <a:gdLst>
                <a:gd name="T0" fmla="*/ 0 w 25"/>
                <a:gd name="T1" fmla="*/ 25 h 25"/>
                <a:gd name="T2" fmla="*/ 0 w 25"/>
                <a:gd name="T3" fmla="*/ 25 h 25"/>
                <a:gd name="T4" fmla="*/ 25 w 25"/>
                <a:gd name="T5" fmla="*/ 0 h 25"/>
                <a:gd name="T6" fmla="*/ 25 w 25"/>
                <a:gd name="T7" fmla="*/ 0 h 25"/>
                <a:gd name="T8" fmla="*/ 0 w 25"/>
                <a:gd name="T9" fmla="*/ 25 h 25"/>
              </a:gdLst>
              <a:ahLst/>
              <a:cxnLst>
                <a:cxn ang="0">
                  <a:pos x="T0" y="T1"/>
                </a:cxn>
                <a:cxn ang="0">
                  <a:pos x="T2" y="T3"/>
                </a:cxn>
                <a:cxn ang="0">
                  <a:pos x="T4" y="T5"/>
                </a:cxn>
                <a:cxn ang="0">
                  <a:pos x="T6" y="T7"/>
                </a:cxn>
                <a:cxn ang="0">
                  <a:pos x="T8" y="T9"/>
                </a:cxn>
              </a:cxnLst>
              <a:rect l="0" t="0" r="r" b="b"/>
              <a:pathLst>
                <a:path w="25" h="25">
                  <a:moveTo>
                    <a:pt x="0" y="25"/>
                  </a:moveTo>
                  <a:lnTo>
                    <a:pt x="0" y="25"/>
                  </a:lnTo>
                  <a:lnTo>
                    <a:pt x="25" y="0"/>
                  </a:lnTo>
                  <a:lnTo>
                    <a:pt x="25" y="0"/>
                  </a:lnTo>
                  <a:lnTo>
                    <a:pt x="0" y="25"/>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sp>
          <p:nvSpPr>
            <p:cNvPr id="99" name="Freeform 679"/>
            <p:cNvSpPr/>
            <p:nvPr/>
          </p:nvSpPr>
          <p:spPr bwMode="auto">
            <a:xfrm>
              <a:off x="1143001" y="2927350"/>
              <a:ext cx="42863" cy="44450"/>
            </a:xfrm>
            <a:custGeom>
              <a:avLst/>
              <a:gdLst>
                <a:gd name="T0" fmla="*/ 0 w 27"/>
                <a:gd name="T1" fmla="*/ 28 h 28"/>
                <a:gd name="T2" fmla="*/ 0 w 27"/>
                <a:gd name="T3" fmla="*/ 26 h 28"/>
                <a:gd name="T4" fmla="*/ 26 w 27"/>
                <a:gd name="T5" fmla="*/ 0 h 28"/>
                <a:gd name="T6" fmla="*/ 27 w 27"/>
                <a:gd name="T7" fmla="*/ 0 h 28"/>
                <a:gd name="T8" fmla="*/ 0 w 27"/>
                <a:gd name="T9" fmla="*/ 28 h 28"/>
              </a:gdLst>
              <a:ahLst/>
              <a:cxnLst>
                <a:cxn ang="0">
                  <a:pos x="T0" y="T1"/>
                </a:cxn>
                <a:cxn ang="0">
                  <a:pos x="T2" y="T3"/>
                </a:cxn>
                <a:cxn ang="0">
                  <a:pos x="T4" y="T5"/>
                </a:cxn>
                <a:cxn ang="0">
                  <a:pos x="T6" y="T7"/>
                </a:cxn>
                <a:cxn ang="0">
                  <a:pos x="T8" y="T9"/>
                </a:cxn>
              </a:cxnLst>
              <a:rect l="0" t="0" r="r" b="b"/>
              <a:pathLst>
                <a:path w="27" h="28">
                  <a:moveTo>
                    <a:pt x="0" y="28"/>
                  </a:moveTo>
                  <a:lnTo>
                    <a:pt x="0" y="26"/>
                  </a:lnTo>
                  <a:lnTo>
                    <a:pt x="26" y="0"/>
                  </a:lnTo>
                  <a:lnTo>
                    <a:pt x="27" y="0"/>
                  </a:lnTo>
                  <a:lnTo>
                    <a:pt x="0" y="28"/>
                  </a:lnTo>
                  <a:close/>
                </a:path>
              </a:pathLst>
            </a:custGeom>
            <a:solidFill>
              <a:srgbClr val="87CAAD"/>
            </a:solidFill>
            <a:ln>
              <a:noFill/>
            </a:ln>
            <a:extLst>
              <a:ext uri="{91240B29-F687-4F45-9708-019B960494DF}">
                <a14:hiddenLine xmlns:a14="http://schemas.microsoft.com/office/drawing/2010/main" xmlns="" w="9525">
                  <a:solidFill>
                    <a:srgbClr val="000000"/>
                  </a:solidFill>
                  <a:round/>
                </a14:hiddenLine>
              </a:ext>
            </a:extLst>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Calibri" panose="020F0502020204030204"/>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1016692" y="3136423"/>
            <a:ext cx="4939608" cy="523220"/>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endParaRPr lang="zh-CN" altLang="en-US" sz="14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16692" y="1814519"/>
            <a:ext cx="4939608" cy="830997"/>
          </a:xfrm>
          <a:prstGeom prst="rect">
            <a:avLst/>
          </a:prstGeom>
          <a:noFill/>
        </p:spPr>
        <p:txBody>
          <a:bodyPr wrap="square" rtlCol="0">
            <a:spAutoFit/>
          </a:bodyPr>
          <a:lstStyle/>
          <a:p>
            <a:pPr algn="ctr"/>
            <a:r>
              <a:rPr lang="zh-CN" altLang="en-US" sz="4800" dirty="0" smtClean="0">
                <a:latin typeface="华文仿宋" panose="02010600040101010101" pitchFamily="2" charset="-122"/>
                <a:ea typeface="华文仿宋" panose="02010600040101010101" pitchFamily="2" charset="-122"/>
                <a:cs typeface="Arial Unicode MS" panose="020B0604020202020204" pitchFamily="34" charset="-122"/>
              </a:rPr>
              <a:t>选题背景与意义</a:t>
            </a:r>
            <a:endParaRPr lang="en-US" altLang="zh-CN" sz="4800" dirty="0" smtClean="0">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14" name="矩形 13"/>
          <p:cNvSpPr/>
          <p:nvPr/>
        </p:nvSpPr>
        <p:spPr>
          <a:xfrm>
            <a:off x="1595385" y="2586006"/>
            <a:ext cx="3782223" cy="307777"/>
          </a:xfrm>
          <a:prstGeom prst="rect">
            <a:avLst/>
          </a:prstGeom>
        </p:spPr>
        <p:txBody>
          <a:bodyPr wrap="square">
            <a:spAutoFit/>
          </a:bodyPr>
          <a:lstStyle/>
          <a:p>
            <a:pPr algn="ctr"/>
            <a:r>
              <a:rPr lang="en-US" altLang="zh-CN" sz="1400" dirty="0" smtClean="0">
                <a:latin typeface="等线 Light" panose="02010600030101010101" pitchFamily="2" charset="-122"/>
                <a:ea typeface="等线 Light" panose="02010600030101010101" pitchFamily="2" charset="-122"/>
              </a:rPr>
              <a:t>ADD   YOUR  TITLE  HERE</a:t>
            </a:r>
            <a:endParaRPr lang="en-US" altLang="zh-CN" sz="1400" dirty="0">
              <a:latin typeface="等线 Light" panose="02010600030101010101" pitchFamily="2" charset="-122"/>
              <a:ea typeface="等线 Light" panose="02010600030101010101" pitchFamily="2" charset="-122"/>
            </a:endParaRPr>
          </a:p>
        </p:txBody>
      </p:sp>
      <p:cxnSp>
        <p:nvCxnSpPr>
          <p:cNvPr id="15" name="直接连接符 14"/>
          <p:cNvCxnSpPr/>
          <p:nvPr/>
        </p:nvCxnSpPr>
        <p:spPr>
          <a:xfrm>
            <a:off x="1595385" y="2590098"/>
            <a:ext cx="3782223"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3" name="出自【趣你的PPT】(微信:qunideppt)：最优质的PPT资源库"/>
          <p:cNvSpPr/>
          <p:nvPr/>
        </p:nvSpPr>
        <p:spPr bwMode="blackWhite">
          <a:xfrm>
            <a:off x="5157710" y="2358347"/>
            <a:ext cx="1592188" cy="32647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5" name="出自【趣你的PPT】(微信:qunideppt)：最优质的PPT资源库"/>
          <p:cNvSpPr/>
          <p:nvPr/>
        </p:nvSpPr>
        <p:spPr bwMode="blackWhite">
          <a:xfrm>
            <a:off x="4139618" y="1848297"/>
            <a:ext cx="3756411" cy="1408313"/>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404040"/>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6" name="出自【趣你的PPT】(微信:qunideppt)：最优质的PPT资源库"/>
          <p:cNvSpPr>
            <a:spLocks noChangeArrowheads="1"/>
          </p:cNvSpPr>
          <p:nvPr/>
        </p:nvSpPr>
        <p:spPr bwMode="blackWhite">
          <a:xfrm>
            <a:off x="5855713" y="2312917"/>
            <a:ext cx="196183" cy="189978"/>
          </a:xfrm>
          <a:prstGeom prst="ellipse">
            <a:avLst/>
          </a:prstGeom>
          <a:solidFill>
            <a:srgbClr val="404040"/>
          </a:soli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41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7" name="出自【趣你的PPT】(微信:qunideppt)：最优质的PPT资源库"/>
          <p:cNvSpPr>
            <a:spLocks noChangeShapeType="1"/>
          </p:cNvSpPr>
          <p:nvPr/>
        </p:nvSpPr>
        <p:spPr bwMode="blackWhite">
          <a:xfrm>
            <a:off x="7770057" y="2025885"/>
            <a:ext cx="675287" cy="1621006"/>
          </a:xfrm>
          <a:prstGeom prst="line">
            <a:avLst/>
          </a:prstGeom>
          <a:gradFill>
            <a:gsLst>
              <a:gs pos="33000">
                <a:srgbClr val="F9F9F9"/>
              </a:gs>
              <a:gs pos="100000">
                <a:srgbClr val="D7D7D7"/>
              </a:gs>
            </a:gsLst>
            <a:lin ang="5400000" scaled="0"/>
          </a:gradFill>
          <a:ln w="3175" cap="flat" cmpd="sng" algn="ctr">
            <a:solidFill>
              <a:schemeClr val="tx1"/>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8" name="出自【趣你的PPT】(微信:qunideppt)：最优质的PPT资源库"/>
          <p:cNvSpPr>
            <a:spLocks noChangeShapeType="1"/>
          </p:cNvSpPr>
          <p:nvPr/>
        </p:nvSpPr>
        <p:spPr bwMode="blackWhite">
          <a:xfrm>
            <a:off x="7755601" y="2025885"/>
            <a:ext cx="0" cy="1610681"/>
          </a:xfrm>
          <a:prstGeom prst="line">
            <a:avLst/>
          </a:prstGeom>
          <a:gradFill>
            <a:gsLst>
              <a:gs pos="33000">
                <a:srgbClr val="F9F9F9"/>
              </a:gs>
              <a:gs pos="100000">
                <a:srgbClr val="D7D7D7"/>
              </a:gs>
            </a:gsLst>
            <a:lin ang="5400000" scaled="0"/>
          </a:gradFill>
          <a:ln w="3175" cap="flat" cmpd="sng" algn="ctr">
            <a:solidFill>
              <a:schemeClr val="tx1"/>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9" name="出自【趣你的PPT】(微信:qunideppt)：最优质的PPT资源库"/>
          <p:cNvSpPr>
            <a:spLocks noChangeShapeType="1"/>
          </p:cNvSpPr>
          <p:nvPr/>
        </p:nvSpPr>
        <p:spPr bwMode="blackWhite">
          <a:xfrm flipH="1">
            <a:off x="7043143" y="2030015"/>
            <a:ext cx="704198" cy="1569381"/>
          </a:xfrm>
          <a:prstGeom prst="line">
            <a:avLst/>
          </a:prstGeom>
          <a:gradFill>
            <a:gsLst>
              <a:gs pos="33000">
                <a:srgbClr val="F9F9F9"/>
              </a:gs>
              <a:gs pos="100000">
                <a:srgbClr val="D7D7D7"/>
              </a:gs>
            </a:gsLst>
            <a:lin ang="5400000" scaled="0"/>
          </a:gradFill>
          <a:ln w="3175" cap="flat" cmpd="sng" algn="ctr">
            <a:solidFill>
              <a:schemeClr val="tx1"/>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0" name="出自【趣你的PPT】(微信:qunideppt)：最优质的PPT资源库"/>
          <p:cNvSpPr/>
          <p:nvPr/>
        </p:nvSpPr>
        <p:spPr bwMode="blackWhite">
          <a:xfrm>
            <a:off x="6958475" y="3609723"/>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C3C3BF"/>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1" name="出自【趣你的PPT】(微信:qunideppt)：最优质的PPT资源库"/>
          <p:cNvSpPr>
            <a:spLocks noChangeShapeType="1"/>
          </p:cNvSpPr>
          <p:nvPr/>
        </p:nvSpPr>
        <p:spPr bwMode="blackWhite">
          <a:xfrm>
            <a:off x="4315151" y="3188467"/>
            <a:ext cx="675286" cy="161894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2" name="出自【趣你的PPT】(微信:qunideppt)：最优质的PPT资源库"/>
          <p:cNvSpPr>
            <a:spLocks noChangeShapeType="1"/>
          </p:cNvSpPr>
          <p:nvPr/>
        </p:nvSpPr>
        <p:spPr bwMode="blackWhite">
          <a:xfrm>
            <a:off x="4304824" y="3188467"/>
            <a:ext cx="0" cy="1610681"/>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3" name="出自【趣你的PPT】(微信:qunideppt)：最优质的PPT资源库"/>
          <p:cNvSpPr>
            <a:spLocks noChangeShapeType="1"/>
          </p:cNvSpPr>
          <p:nvPr/>
        </p:nvSpPr>
        <p:spPr bwMode="blackWhite">
          <a:xfrm flipH="1">
            <a:off x="3579976" y="3190531"/>
            <a:ext cx="714524" cy="1579707"/>
          </a:xfrm>
          <a:prstGeom prst="line">
            <a:avLst/>
          </a:prstGeom>
          <a:gradFill>
            <a:gsLst>
              <a:gs pos="33000">
                <a:srgbClr val="F9F9F9"/>
              </a:gs>
              <a:gs pos="100000">
                <a:srgbClr val="D7D7D7"/>
              </a:gs>
            </a:gsLst>
            <a:lin ang="5400000" scaled="0"/>
          </a:gradFill>
          <a:ln w="3175" cap="flat" cmpd="sng" algn="ctr">
            <a:solidFill>
              <a:schemeClr val="tx1">
                <a:lumMod val="75000"/>
                <a:lumOff val="25000"/>
              </a:schemeClr>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4" name="出自【趣你的PPT】(微信:qunideppt)：最优质的PPT资源库"/>
          <p:cNvSpPr/>
          <p:nvPr/>
        </p:nvSpPr>
        <p:spPr bwMode="blackWhite">
          <a:xfrm>
            <a:off x="3505633" y="4770239"/>
            <a:ext cx="1528172" cy="491464"/>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E9D2A8"/>
          </a:soli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5" name="出自【趣你的PPT】(微信:qunideppt)：最优质的PPT资源库"/>
          <p:cNvSpPr txBox="1">
            <a:spLocks noChangeArrowheads="1"/>
          </p:cNvSpPr>
          <p:nvPr/>
        </p:nvSpPr>
        <p:spPr bwMode="auto">
          <a:xfrm>
            <a:off x="1257457" y="4202369"/>
            <a:ext cx="2248176" cy="2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96" tIns="46648" rIns="93296" bIns="46648" numCol="1" anchor="t" anchorCtr="0" compatLnSpc="1">
            <a:spAutoFit/>
          </a:bodyPr>
          <a:lstStyle/>
          <a:p>
            <a:pPr algn="ctr" defTabSz="932815"/>
            <a:r>
              <a:rPr lang="zh-CN" altLang="en-US" sz="1200" b="1" dirty="0">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dirty="0">
              <a:latin typeface="Arial" panose="020B0604020202020204" pitchFamily="34" charset="0"/>
              <a:cs typeface="宋体" panose="02010600030101010101" pitchFamily="2" charset="-122"/>
            </a:endParaRPr>
          </a:p>
        </p:txBody>
      </p:sp>
      <p:sp>
        <p:nvSpPr>
          <p:cNvPr id="16" name="出自【趣你的PPT】(微信:qunideppt)：最优质的PPT资源库"/>
          <p:cNvSpPr txBox="1"/>
          <p:nvPr/>
        </p:nvSpPr>
        <p:spPr bwMode="auto">
          <a:xfrm>
            <a:off x="1256742" y="4623307"/>
            <a:ext cx="2321666" cy="925204"/>
          </a:xfrm>
          <a:prstGeom prst="rect">
            <a:avLst/>
          </a:prstGeom>
          <a:noFill/>
        </p:spPr>
        <p:txBody>
          <a:bodyPr vert="horz" wrap="square" lIns="93296" tIns="46648" rIns="93296" bIns="46648" numCol="1" anchor="t" anchorCtr="0" compatLnSpc="1">
            <a:spAutoFit/>
          </a:bodyPr>
          <a:lstStyle/>
          <a:p>
            <a:pPr algn="ctr" defTabSz="932815">
              <a:lnSpc>
                <a:spcPct val="150000"/>
              </a:lnSpc>
              <a:defRPr/>
            </a:pPr>
            <a:r>
              <a:rPr lang="zh-CN" altLang="en-US" sz="1200" dirty="0">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单击此处添加段落文本单击此处添加段落文本单击此处添加段落文本单击此处添加段落文本</a:t>
            </a:r>
          </a:p>
        </p:txBody>
      </p:sp>
      <p:sp>
        <p:nvSpPr>
          <p:cNvPr id="17" name="出自【趣你的PPT】(微信:qunideppt)：最优质的PPT资源库"/>
          <p:cNvSpPr txBox="1">
            <a:spLocks noChangeArrowheads="1"/>
          </p:cNvSpPr>
          <p:nvPr/>
        </p:nvSpPr>
        <p:spPr bwMode="auto">
          <a:xfrm>
            <a:off x="8640534" y="2780142"/>
            <a:ext cx="2248176" cy="278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96" tIns="46648" rIns="93296" bIns="46648" numCol="1" anchor="t" anchorCtr="0" compatLnSpc="1">
            <a:spAutoFit/>
          </a:bodyPr>
          <a:lstStyle/>
          <a:p>
            <a:pPr algn="ctr" defTabSz="932815"/>
            <a:r>
              <a:rPr lang="zh-CN" altLang="en-US" sz="1200" b="1" dirty="0">
                <a:latin typeface="微软雅黑" panose="020B0503020204020204" pitchFamily="34" charset="-122"/>
                <a:ea typeface="微软雅黑" panose="020B0503020204020204" pitchFamily="34" charset="-122"/>
                <a:cs typeface="宋体" panose="02010600030101010101" pitchFamily="2" charset="-122"/>
              </a:rPr>
              <a:t>单击此处添加标题</a:t>
            </a:r>
          </a:p>
        </p:txBody>
      </p:sp>
      <p:sp>
        <p:nvSpPr>
          <p:cNvPr id="18" name="出自【趣你的PPT】(微信:qunideppt)：最优质的PPT资源库"/>
          <p:cNvSpPr txBox="1"/>
          <p:nvPr/>
        </p:nvSpPr>
        <p:spPr bwMode="auto">
          <a:xfrm>
            <a:off x="8552729" y="3201079"/>
            <a:ext cx="2335981" cy="925204"/>
          </a:xfrm>
          <a:prstGeom prst="rect">
            <a:avLst/>
          </a:prstGeom>
          <a:noFill/>
        </p:spPr>
        <p:txBody>
          <a:bodyPr vert="horz" wrap="square" lIns="93296" tIns="46648" rIns="93296" bIns="46648" numCol="1" anchor="t" anchorCtr="0" compatLnSpc="1">
            <a:spAutoFit/>
          </a:bodyPr>
          <a:lstStyle/>
          <a:p>
            <a:pPr algn="ctr" defTabSz="932815">
              <a:lnSpc>
                <a:spcPct val="150000"/>
              </a:lnSpc>
              <a:defRPr/>
            </a:pPr>
            <a:r>
              <a:rPr lang="zh-CN" altLang="en-US" sz="1200" dirty="0">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单击此处添加段落文本单击此处添加段落文本单击此处添加段落文本单击此处添加段落文本</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ounded Rectangle 33"/>
          <p:cNvSpPr/>
          <p:nvPr/>
        </p:nvSpPr>
        <p:spPr>
          <a:xfrm>
            <a:off x="5002058" y="2048407"/>
            <a:ext cx="581353" cy="581353"/>
          </a:xfrm>
          <a:prstGeom prst="roundRect">
            <a:avLst>
              <a:gd name="adj" fmla="val 31735"/>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ounded Rectangle 43"/>
          <p:cNvSpPr/>
          <p:nvPr/>
        </p:nvSpPr>
        <p:spPr>
          <a:xfrm>
            <a:off x="6608588" y="2053775"/>
            <a:ext cx="581353" cy="581353"/>
          </a:xfrm>
          <a:prstGeom prst="roundRect">
            <a:avLst>
              <a:gd name="adj" fmla="val 317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ounded Rectangle 46"/>
          <p:cNvSpPr/>
          <p:nvPr/>
        </p:nvSpPr>
        <p:spPr>
          <a:xfrm>
            <a:off x="5002058" y="3266516"/>
            <a:ext cx="581353" cy="581353"/>
          </a:xfrm>
          <a:prstGeom prst="roundRect">
            <a:avLst>
              <a:gd name="adj" fmla="val 317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ounded Rectangle 47"/>
          <p:cNvSpPr/>
          <p:nvPr/>
        </p:nvSpPr>
        <p:spPr>
          <a:xfrm>
            <a:off x="6608588" y="3271884"/>
            <a:ext cx="581353" cy="581353"/>
          </a:xfrm>
          <a:prstGeom prst="roundRect">
            <a:avLst>
              <a:gd name="adj" fmla="val 31735"/>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ounded Rectangle 50"/>
          <p:cNvSpPr/>
          <p:nvPr/>
        </p:nvSpPr>
        <p:spPr>
          <a:xfrm>
            <a:off x="5002058" y="4533224"/>
            <a:ext cx="581353" cy="581353"/>
          </a:xfrm>
          <a:prstGeom prst="roundRect">
            <a:avLst>
              <a:gd name="adj" fmla="val 31735"/>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ounded Rectangle 51"/>
          <p:cNvSpPr/>
          <p:nvPr/>
        </p:nvSpPr>
        <p:spPr>
          <a:xfrm>
            <a:off x="6608588" y="4538592"/>
            <a:ext cx="581353" cy="581353"/>
          </a:xfrm>
          <a:prstGeom prst="roundRect">
            <a:avLst>
              <a:gd name="adj" fmla="val 317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TextBox 13"/>
          <p:cNvSpPr txBox="1"/>
          <p:nvPr/>
        </p:nvSpPr>
        <p:spPr>
          <a:xfrm>
            <a:off x="7742335" y="1956483"/>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3"/>
          <p:cNvSpPr txBox="1"/>
          <p:nvPr/>
        </p:nvSpPr>
        <p:spPr>
          <a:xfrm>
            <a:off x="7742335" y="2278484"/>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p:nvPr/>
        </p:nvSpPr>
        <p:spPr>
          <a:xfrm>
            <a:off x="7742335" y="3174592"/>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p:nvPr/>
        </p:nvSpPr>
        <p:spPr>
          <a:xfrm>
            <a:off x="7742335" y="3496593"/>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7742335" y="4441300"/>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p:nvPr/>
        </p:nvSpPr>
        <p:spPr>
          <a:xfrm>
            <a:off x="7742335" y="4763301"/>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3194182" y="1956483"/>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2155470" y="2278484"/>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3194182" y="3174592"/>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2155470" y="3496593"/>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3194182" y="4441300"/>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2155470" y="4763301"/>
            <a:ext cx="2333999"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32"/>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5" name="Oval 14"/>
          <p:cNvSpPr/>
          <p:nvPr/>
        </p:nvSpPr>
        <p:spPr>
          <a:xfrm>
            <a:off x="854149" y="3271373"/>
            <a:ext cx="698205" cy="698205"/>
          </a:xfrm>
          <a:prstGeom prst="ellipse">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15"/>
          <p:cNvCxnSpPr/>
          <p:nvPr/>
        </p:nvCxnSpPr>
        <p:spPr>
          <a:xfrm>
            <a:off x="1765005" y="3620475"/>
            <a:ext cx="10424160" cy="0"/>
          </a:xfrm>
          <a:prstGeom prst="line">
            <a:avLst/>
          </a:prstGeom>
          <a:ln w="28575">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20"/>
          <p:cNvCxnSpPr/>
          <p:nvPr/>
        </p:nvCxnSpPr>
        <p:spPr>
          <a:xfrm>
            <a:off x="3597350" y="2993163"/>
            <a:ext cx="0" cy="54864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 name="Oval 23"/>
          <p:cNvSpPr/>
          <p:nvPr/>
        </p:nvSpPr>
        <p:spPr>
          <a:xfrm>
            <a:off x="3501657" y="3524782"/>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ardrop 24"/>
          <p:cNvSpPr/>
          <p:nvPr/>
        </p:nvSpPr>
        <p:spPr>
          <a:xfrm>
            <a:off x="3302901" y="2325593"/>
            <a:ext cx="588898" cy="588898"/>
          </a:xfrm>
          <a:prstGeom prst="teardrop">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25"/>
          <p:cNvCxnSpPr/>
          <p:nvPr/>
        </p:nvCxnSpPr>
        <p:spPr>
          <a:xfrm>
            <a:off x="3597350" y="2030037"/>
            <a:ext cx="0" cy="182880"/>
          </a:xfrm>
          <a:prstGeom prst="line">
            <a:avLst/>
          </a:prstGeom>
          <a:ln>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26"/>
          <p:cNvCxnSpPr/>
          <p:nvPr/>
        </p:nvCxnSpPr>
        <p:spPr>
          <a:xfrm>
            <a:off x="3599545" y="2023835"/>
            <a:ext cx="584508" cy="0"/>
          </a:xfrm>
          <a:prstGeom prst="line">
            <a:avLst/>
          </a:prstGeom>
          <a:ln>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3" name="Oval 28"/>
          <p:cNvSpPr/>
          <p:nvPr/>
        </p:nvSpPr>
        <p:spPr>
          <a:xfrm>
            <a:off x="4463786" y="3524782"/>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29"/>
          <p:cNvCxnSpPr/>
          <p:nvPr/>
        </p:nvCxnSpPr>
        <p:spPr>
          <a:xfrm>
            <a:off x="4541252" y="3756679"/>
            <a:ext cx="0" cy="548640"/>
          </a:xfrm>
          <a:prstGeom prst="line">
            <a:avLst/>
          </a:prstGeom>
          <a:ln>
            <a:solidFill>
              <a:schemeClr val="tx1">
                <a:lumMod val="50000"/>
                <a:lumOff val="5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5" name="Teardrop 30"/>
          <p:cNvSpPr/>
          <p:nvPr/>
        </p:nvSpPr>
        <p:spPr>
          <a:xfrm>
            <a:off x="4265030" y="4432918"/>
            <a:ext cx="588898" cy="588898"/>
          </a:xfrm>
          <a:prstGeom prst="teardrop">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31"/>
          <p:cNvCxnSpPr/>
          <p:nvPr/>
        </p:nvCxnSpPr>
        <p:spPr>
          <a:xfrm>
            <a:off x="4559479" y="5082020"/>
            <a:ext cx="0" cy="182880"/>
          </a:xfrm>
          <a:prstGeom prst="line">
            <a:avLst/>
          </a:prstGeom>
          <a:ln>
            <a:solidFill>
              <a:schemeClr val="tx1">
                <a:lumMod val="50000"/>
                <a:lumOff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32"/>
          <p:cNvCxnSpPr/>
          <p:nvPr/>
        </p:nvCxnSpPr>
        <p:spPr>
          <a:xfrm>
            <a:off x="3979420" y="5262174"/>
            <a:ext cx="584508" cy="0"/>
          </a:xfrm>
          <a:prstGeom prst="line">
            <a:avLst/>
          </a:prstGeom>
          <a:ln>
            <a:solidFill>
              <a:schemeClr val="bg1">
                <a:lumMod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34"/>
          <p:cNvCxnSpPr/>
          <p:nvPr/>
        </p:nvCxnSpPr>
        <p:spPr>
          <a:xfrm>
            <a:off x="7380996" y="2993163"/>
            <a:ext cx="0" cy="54864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0" name="Oval 35"/>
          <p:cNvSpPr/>
          <p:nvPr/>
        </p:nvSpPr>
        <p:spPr>
          <a:xfrm>
            <a:off x="7285303" y="3524782"/>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36"/>
          <p:cNvSpPr/>
          <p:nvPr/>
        </p:nvSpPr>
        <p:spPr>
          <a:xfrm>
            <a:off x="7086547" y="2325593"/>
            <a:ext cx="588898" cy="588898"/>
          </a:xfrm>
          <a:prstGeom prst="teardrop">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2" name="Straight Connector 37"/>
          <p:cNvCxnSpPr/>
          <p:nvPr/>
        </p:nvCxnSpPr>
        <p:spPr>
          <a:xfrm>
            <a:off x="7380996" y="2030037"/>
            <a:ext cx="0" cy="182880"/>
          </a:xfrm>
          <a:prstGeom prst="line">
            <a:avLst/>
          </a:prstGeom>
          <a:ln>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38"/>
          <p:cNvCxnSpPr/>
          <p:nvPr/>
        </p:nvCxnSpPr>
        <p:spPr>
          <a:xfrm>
            <a:off x="7383191" y="2023835"/>
            <a:ext cx="584508" cy="0"/>
          </a:xfrm>
          <a:prstGeom prst="line">
            <a:avLst/>
          </a:prstGeom>
          <a:ln>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5" name="Oval 40"/>
          <p:cNvSpPr/>
          <p:nvPr/>
        </p:nvSpPr>
        <p:spPr>
          <a:xfrm>
            <a:off x="8553253" y="3524782"/>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41"/>
          <p:cNvCxnSpPr/>
          <p:nvPr/>
        </p:nvCxnSpPr>
        <p:spPr>
          <a:xfrm>
            <a:off x="8630719" y="3756679"/>
            <a:ext cx="0" cy="548640"/>
          </a:xfrm>
          <a:prstGeom prst="line">
            <a:avLst/>
          </a:prstGeom>
          <a:ln>
            <a:solidFill>
              <a:schemeClr val="tx1">
                <a:lumMod val="50000"/>
                <a:lumOff val="5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7" name="Teardrop 42"/>
          <p:cNvSpPr/>
          <p:nvPr/>
        </p:nvSpPr>
        <p:spPr>
          <a:xfrm>
            <a:off x="8354497" y="4432918"/>
            <a:ext cx="588898" cy="588898"/>
          </a:xfrm>
          <a:prstGeom prst="teardrop">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8" name="Straight Connector 43"/>
          <p:cNvCxnSpPr/>
          <p:nvPr/>
        </p:nvCxnSpPr>
        <p:spPr>
          <a:xfrm>
            <a:off x="8648946" y="5082020"/>
            <a:ext cx="0" cy="182880"/>
          </a:xfrm>
          <a:prstGeom prst="line">
            <a:avLst/>
          </a:prstGeom>
          <a:ln>
            <a:solidFill>
              <a:schemeClr val="tx1">
                <a:lumMod val="50000"/>
                <a:lumOff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44"/>
          <p:cNvCxnSpPr/>
          <p:nvPr/>
        </p:nvCxnSpPr>
        <p:spPr>
          <a:xfrm>
            <a:off x="8068887" y="5262174"/>
            <a:ext cx="584508" cy="0"/>
          </a:xfrm>
          <a:prstGeom prst="line">
            <a:avLst/>
          </a:prstGeom>
          <a:ln>
            <a:solidFill>
              <a:schemeClr val="bg1">
                <a:lumMod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552354" y="4966708"/>
            <a:ext cx="2325878"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p:nvPr/>
        </p:nvSpPr>
        <p:spPr>
          <a:xfrm>
            <a:off x="2272419" y="5288709"/>
            <a:ext cx="1613933"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5641820" y="4966708"/>
            <a:ext cx="2325879"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6310265" y="5288709"/>
            <a:ext cx="1665554"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3"/>
          <p:cNvSpPr txBox="1"/>
          <p:nvPr/>
        </p:nvSpPr>
        <p:spPr>
          <a:xfrm>
            <a:off x="4319979" y="1695768"/>
            <a:ext cx="1295287" cy="295466"/>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4319980" y="2017769"/>
            <a:ext cx="1619094" cy="664797"/>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8175274" y="1695768"/>
            <a:ext cx="1295287" cy="295466"/>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8175275" y="2017769"/>
            <a:ext cx="1619094" cy="664797"/>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cxnSp>
        <p:nvCxnSpPr>
          <p:cNvPr id="5" name="Straight Connector 14"/>
          <p:cNvCxnSpPr/>
          <p:nvPr/>
        </p:nvCxnSpPr>
        <p:spPr>
          <a:xfrm>
            <a:off x="-3542" y="3611047"/>
            <a:ext cx="9326880" cy="0"/>
          </a:xfrm>
          <a:prstGeom prst="line">
            <a:avLst/>
          </a:prstGeom>
          <a:ln w="28575">
            <a:solidFill>
              <a:schemeClr val="tx1">
                <a:lumMod val="50000"/>
                <a:lumOff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15"/>
          <p:cNvCxnSpPr/>
          <p:nvPr/>
        </p:nvCxnSpPr>
        <p:spPr>
          <a:xfrm>
            <a:off x="1832340" y="2983735"/>
            <a:ext cx="0" cy="54864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 name="Oval 20"/>
          <p:cNvSpPr/>
          <p:nvPr/>
        </p:nvSpPr>
        <p:spPr>
          <a:xfrm>
            <a:off x="1736647" y="3515354"/>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ardrop 23"/>
          <p:cNvSpPr/>
          <p:nvPr/>
        </p:nvSpPr>
        <p:spPr>
          <a:xfrm>
            <a:off x="1537891" y="2316165"/>
            <a:ext cx="588898" cy="588898"/>
          </a:xfrm>
          <a:prstGeom prst="teardrop">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 name="Straight Connector 24"/>
          <p:cNvCxnSpPr/>
          <p:nvPr/>
        </p:nvCxnSpPr>
        <p:spPr>
          <a:xfrm>
            <a:off x="1832340" y="2020609"/>
            <a:ext cx="0" cy="182880"/>
          </a:xfrm>
          <a:prstGeom prst="line">
            <a:avLst/>
          </a:prstGeom>
          <a:ln>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p:nvCxnSpPr>
        <p:spPr>
          <a:xfrm>
            <a:off x="1834535" y="2014407"/>
            <a:ext cx="584508" cy="0"/>
          </a:xfrm>
          <a:prstGeom prst="line">
            <a:avLst/>
          </a:prstGeom>
          <a:ln>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2" name="Oval 27"/>
          <p:cNvSpPr/>
          <p:nvPr/>
        </p:nvSpPr>
        <p:spPr>
          <a:xfrm>
            <a:off x="4155434" y="3515354"/>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28"/>
          <p:cNvCxnSpPr/>
          <p:nvPr/>
        </p:nvCxnSpPr>
        <p:spPr>
          <a:xfrm>
            <a:off x="4232900" y="3747251"/>
            <a:ext cx="0" cy="548640"/>
          </a:xfrm>
          <a:prstGeom prst="line">
            <a:avLst/>
          </a:prstGeom>
          <a:ln>
            <a:solidFill>
              <a:schemeClr val="tx1">
                <a:lumMod val="50000"/>
                <a:lumOff val="5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4" name="Teardrop 29"/>
          <p:cNvSpPr/>
          <p:nvPr/>
        </p:nvSpPr>
        <p:spPr>
          <a:xfrm>
            <a:off x="3956678" y="4423490"/>
            <a:ext cx="588898" cy="58889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 name="Straight Connector 30"/>
          <p:cNvCxnSpPr/>
          <p:nvPr/>
        </p:nvCxnSpPr>
        <p:spPr>
          <a:xfrm>
            <a:off x="4251127" y="5072592"/>
            <a:ext cx="0" cy="182880"/>
          </a:xfrm>
          <a:prstGeom prst="line">
            <a:avLst/>
          </a:prstGeom>
          <a:ln>
            <a:solidFill>
              <a:schemeClr val="tx1">
                <a:lumMod val="50000"/>
                <a:lumOff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31"/>
          <p:cNvCxnSpPr/>
          <p:nvPr/>
        </p:nvCxnSpPr>
        <p:spPr>
          <a:xfrm>
            <a:off x="3671068" y="5252746"/>
            <a:ext cx="584508" cy="0"/>
          </a:xfrm>
          <a:prstGeom prst="line">
            <a:avLst/>
          </a:prstGeom>
          <a:ln>
            <a:solidFill>
              <a:schemeClr val="bg1">
                <a:lumMod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33"/>
          <p:cNvCxnSpPr/>
          <p:nvPr/>
        </p:nvCxnSpPr>
        <p:spPr>
          <a:xfrm>
            <a:off x="6096000" y="2983735"/>
            <a:ext cx="0" cy="54864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9" name="Oval 34"/>
          <p:cNvSpPr/>
          <p:nvPr/>
        </p:nvSpPr>
        <p:spPr>
          <a:xfrm>
            <a:off x="6000307" y="3515354"/>
            <a:ext cx="191386" cy="191386"/>
          </a:xfrm>
          <a:prstGeom prst="ellipse">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35"/>
          <p:cNvSpPr/>
          <p:nvPr/>
        </p:nvSpPr>
        <p:spPr>
          <a:xfrm>
            <a:off x="5801551" y="2316165"/>
            <a:ext cx="588898" cy="588898"/>
          </a:xfrm>
          <a:prstGeom prst="teardrop">
            <a:avLst/>
          </a:prstGeom>
          <a:solidFill>
            <a:srgbClr val="E9D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 name="Straight Connector 36"/>
          <p:cNvCxnSpPr/>
          <p:nvPr/>
        </p:nvCxnSpPr>
        <p:spPr>
          <a:xfrm>
            <a:off x="6096000" y="2020609"/>
            <a:ext cx="0" cy="182880"/>
          </a:xfrm>
          <a:prstGeom prst="line">
            <a:avLst/>
          </a:prstGeom>
          <a:ln>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37"/>
          <p:cNvCxnSpPr/>
          <p:nvPr/>
        </p:nvCxnSpPr>
        <p:spPr>
          <a:xfrm>
            <a:off x="6098195" y="2014407"/>
            <a:ext cx="584508" cy="0"/>
          </a:xfrm>
          <a:prstGeom prst="line">
            <a:avLst/>
          </a:prstGeom>
          <a:ln>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4" name="Oval 39"/>
          <p:cNvSpPr/>
          <p:nvPr/>
        </p:nvSpPr>
        <p:spPr>
          <a:xfrm>
            <a:off x="9757147" y="3258055"/>
            <a:ext cx="698205" cy="6982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TextBox 13"/>
          <p:cNvSpPr txBox="1"/>
          <p:nvPr/>
        </p:nvSpPr>
        <p:spPr>
          <a:xfrm>
            <a:off x="6895691" y="1718941"/>
            <a:ext cx="1295287" cy="295466"/>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6895692" y="2040942"/>
            <a:ext cx="1619094" cy="664797"/>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p:nvPr/>
        </p:nvSpPr>
        <p:spPr>
          <a:xfrm>
            <a:off x="2632032" y="1718941"/>
            <a:ext cx="1295287" cy="295466"/>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2632033" y="2040942"/>
            <a:ext cx="1619094" cy="664797"/>
          </a:xfrm>
          <a:prstGeom prst="rect">
            <a:avLst/>
          </a:prstGeom>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1984388" y="4957280"/>
            <a:ext cx="1619095" cy="270010"/>
          </a:xfrm>
          <a:prstGeom prst="rect">
            <a:avLst/>
          </a:prstGeom>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1984389" y="5279281"/>
            <a:ext cx="1619094" cy="664797"/>
          </a:xfrm>
          <a:prstGeom prst="rect">
            <a:avLst/>
          </a:prstGeom>
        </p:spPr>
        <p:txBody>
          <a:bodyPr wrap="square" lIns="0" tIns="0" rIns="0" bIns="0" rtlCol="0" anchor="t" anchorCtr="0">
            <a:spAutoFit/>
          </a:bodyPr>
          <a:lstStyle/>
          <a:p>
            <a:pPr algn="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6085" y="461265"/>
            <a:ext cx="27525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点击此处添加标题</a:t>
            </a:r>
          </a:p>
        </p:txBody>
      </p:sp>
      <p:sp>
        <p:nvSpPr>
          <p:cNvPr id="16" name="Diamond 14"/>
          <p:cNvSpPr/>
          <p:nvPr/>
        </p:nvSpPr>
        <p:spPr>
          <a:xfrm>
            <a:off x="1527095" y="4306187"/>
            <a:ext cx="339593" cy="339593"/>
          </a:xfrm>
          <a:prstGeom prst="diamond">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5"/>
          <p:cNvSpPr/>
          <p:nvPr/>
        </p:nvSpPr>
        <p:spPr>
          <a:xfrm>
            <a:off x="3530004" y="2247900"/>
            <a:ext cx="244549" cy="244549"/>
          </a:xfrm>
          <a:prstGeom prst="ellipse">
            <a:avLst/>
          </a:prstGeom>
          <a:noFill/>
          <a:ln w="28575">
            <a:solidFill>
              <a:srgbClr val="E9D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20"/>
          <p:cNvCxnSpPr>
            <a:stCxn id="16" idx="0"/>
            <a:endCxn id="17" idx="3"/>
          </p:cNvCxnSpPr>
          <p:nvPr/>
        </p:nvCxnSpPr>
        <p:spPr>
          <a:xfrm flipV="1">
            <a:off x="1696892" y="2456636"/>
            <a:ext cx="1868925" cy="1849551"/>
          </a:xfrm>
          <a:prstGeom prst="line">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19" name="Oval 23"/>
          <p:cNvSpPr/>
          <p:nvPr/>
        </p:nvSpPr>
        <p:spPr>
          <a:xfrm>
            <a:off x="4356947" y="4188903"/>
            <a:ext cx="574159" cy="574159"/>
          </a:xfrm>
          <a:prstGeom prst="ellipse">
            <a:avLst/>
          </a:prstGeom>
          <a:noFill/>
          <a:ln w="28575">
            <a:solidFill>
              <a:srgbClr val="E9D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cxnSp>
        <p:nvCxnSpPr>
          <p:cNvPr id="20" name="Straight Connector 24"/>
          <p:cNvCxnSpPr>
            <a:stCxn id="16" idx="3"/>
            <a:endCxn id="19" idx="2"/>
          </p:cNvCxnSpPr>
          <p:nvPr/>
        </p:nvCxnSpPr>
        <p:spPr>
          <a:xfrm flipV="1">
            <a:off x="1866688" y="4475983"/>
            <a:ext cx="2490259" cy="1"/>
          </a:xfrm>
          <a:prstGeom prst="line">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8"/>
          <p:cNvSpPr/>
          <p:nvPr/>
        </p:nvSpPr>
        <p:spPr>
          <a:xfrm>
            <a:off x="6484713" y="2247900"/>
            <a:ext cx="543408" cy="54340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cxnSp>
        <p:nvCxnSpPr>
          <p:cNvPr id="25" name="Straight Connector 29"/>
          <p:cNvCxnSpPr>
            <a:stCxn id="19" idx="7"/>
            <a:endCxn id="24" idx="1"/>
          </p:cNvCxnSpPr>
          <p:nvPr/>
        </p:nvCxnSpPr>
        <p:spPr>
          <a:xfrm flipV="1">
            <a:off x="4847022" y="2519604"/>
            <a:ext cx="1637691" cy="1753383"/>
          </a:xfrm>
          <a:prstGeom prst="line">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27" name="Oval 31"/>
          <p:cNvSpPr/>
          <p:nvPr/>
        </p:nvSpPr>
        <p:spPr>
          <a:xfrm>
            <a:off x="7800244" y="3595408"/>
            <a:ext cx="574159" cy="574159"/>
          </a:xfrm>
          <a:prstGeom prst="ellipse">
            <a:avLst/>
          </a:prstGeom>
          <a:noFill/>
          <a:ln w="28575">
            <a:solidFill>
              <a:srgbClr val="E9D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cxnSp>
        <p:nvCxnSpPr>
          <p:cNvPr id="29" name="Straight Connector 33"/>
          <p:cNvCxnSpPr>
            <a:stCxn id="24" idx="2"/>
            <a:endCxn id="27" idx="1"/>
          </p:cNvCxnSpPr>
          <p:nvPr/>
        </p:nvCxnSpPr>
        <p:spPr>
          <a:xfrm>
            <a:off x="6756417" y="2791308"/>
            <a:ext cx="1127911" cy="888184"/>
          </a:xfrm>
          <a:prstGeom prst="line">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30" name="Flowchart: Manual Input 34"/>
          <p:cNvSpPr/>
          <p:nvPr/>
        </p:nvSpPr>
        <p:spPr>
          <a:xfrm>
            <a:off x="8113332" y="5043930"/>
            <a:ext cx="543408" cy="543408"/>
          </a:xfrm>
          <a:prstGeom prst="flowChartManualInpu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cxnSp>
        <p:nvCxnSpPr>
          <p:cNvPr id="32" name="Straight Connector 36"/>
          <p:cNvCxnSpPr>
            <a:stCxn id="27" idx="4"/>
            <a:endCxn id="30" idx="0"/>
          </p:cNvCxnSpPr>
          <p:nvPr/>
        </p:nvCxnSpPr>
        <p:spPr>
          <a:xfrm>
            <a:off x="8087324" y="4169567"/>
            <a:ext cx="297712" cy="928704"/>
          </a:xfrm>
          <a:prstGeom prst="line">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33" name="TextBox 13"/>
          <p:cNvSpPr txBox="1"/>
          <p:nvPr/>
        </p:nvSpPr>
        <p:spPr>
          <a:xfrm>
            <a:off x="3851224" y="1904374"/>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3851224" y="2226375"/>
            <a:ext cx="2090081"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3"/>
          <p:cNvSpPr txBox="1"/>
          <p:nvPr/>
        </p:nvSpPr>
        <p:spPr>
          <a:xfrm>
            <a:off x="1527095" y="4896197"/>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1527096" y="5218198"/>
            <a:ext cx="2121452"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4356947" y="4902334"/>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4356948" y="5224335"/>
            <a:ext cx="2121452"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7334342" y="2224138"/>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7334343" y="2546139"/>
            <a:ext cx="2121452"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8672116" y="3601447"/>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8672117" y="3923448"/>
            <a:ext cx="2121452"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13"/>
          <p:cNvSpPr txBox="1"/>
          <p:nvPr/>
        </p:nvSpPr>
        <p:spPr>
          <a:xfrm>
            <a:off x="9088575" y="5043930"/>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9088576" y="5365931"/>
            <a:ext cx="2121452"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16692" y="3136423"/>
            <a:ext cx="4939608" cy="95410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r>
              <a:rPr lang="zh-CN" altLang="en-US" sz="1400" dirty="0" smtClean="0">
                <a:latin typeface="微软雅黑" panose="020B0503020204020204" pitchFamily="34" charset="-122"/>
                <a:ea typeface="微软雅黑" panose="020B0503020204020204" pitchFamily="34" charset="-122"/>
              </a:rPr>
              <a:t>。亮亮图文旗舰店</a:t>
            </a:r>
            <a:r>
              <a:rPr lang="en-US" altLang="zh-CN" sz="1400" dirty="0" smtClean="0">
                <a:latin typeface="微软雅黑" panose="020B0503020204020204" pitchFamily="34" charset="-122"/>
                <a:ea typeface="微软雅黑" panose="020B0503020204020204" pitchFamily="34" charset="-122"/>
              </a:rPr>
              <a:t>https://liangliangtuwen.tmall.com</a:t>
            </a:r>
          </a:p>
          <a:p>
            <a:pPr algn="ct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16692" y="1814519"/>
            <a:ext cx="4939608" cy="830997"/>
          </a:xfrm>
          <a:prstGeom prst="rect">
            <a:avLst/>
          </a:prstGeom>
          <a:noFill/>
        </p:spPr>
        <p:txBody>
          <a:bodyPr wrap="square" rtlCol="0">
            <a:spAutoFit/>
          </a:bodyPr>
          <a:lstStyle/>
          <a:p>
            <a:pPr algn="ctr"/>
            <a:r>
              <a:rPr lang="zh-CN" altLang="en-US"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rPr>
              <a:t>论文框架与内容</a:t>
            </a:r>
            <a:endParaRPr lang="en-US" altLang="zh-CN" sz="4800" dirty="0" smtClean="0">
              <a:solidFill>
                <a:srgbClr val="000000"/>
              </a:solidFill>
              <a:latin typeface="华文仿宋" panose="02010600040101010101" pitchFamily="2" charset="-122"/>
              <a:ea typeface="华文仿宋" panose="02010600040101010101" pitchFamily="2" charset="-122"/>
              <a:cs typeface="Arial Unicode MS" panose="020B0604020202020204" pitchFamily="34" charset="-122"/>
            </a:endParaRPr>
          </a:p>
        </p:txBody>
      </p:sp>
      <p:sp>
        <p:nvSpPr>
          <p:cNvPr id="6" name="矩形 5"/>
          <p:cNvSpPr/>
          <p:nvPr/>
        </p:nvSpPr>
        <p:spPr>
          <a:xfrm>
            <a:off x="1595385" y="2586006"/>
            <a:ext cx="3782223" cy="307777"/>
          </a:xfrm>
          <a:prstGeom prst="rect">
            <a:avLst/>
          </a:prstGeom>
        </p:spPr>
        <p:txBody>
          <a:bodyPr wrap="square">
            <a:spAutoFit/>
          </a:bodyPr>
          <a:lstStyle/>
          <a:p>
            <a:pPr algn="ctr"/>
            <a:r>
              <a:rPr lang="en-US" altLang="zh-CN" sz="1400" dirty="0" smtClean="0">
                <a:latin typeface="等线 Light" panose="02010600030101010101" pitchFamily="2" charset="-122"/>
                <a:ea typeface="等线 Light" panose="02010600030101010101" pitchFamily="2" charset="-122"/>
              </a:rPr>
              <a:t>ADD   YOUR  TITLE  HERE</a:t>
            </a:r>
            <a:endParaRPr lang="en-US" altLang="zh-CN" sz="1400" dirty="0">
              <a:latin typeface="等线 Light" panose="02010600030101010101" pitchFamily="2" charset="-122"/>
              <a:ea typeface="等线 Light" panose="02010600030101010101" pitchFamily="2" charset="-122"/>
            </a:endParaRPr>
          </a:p>
        </p:txBody>
      </p:sp>
      <p:cxnSp>
        <p:nvCxnSpPr>
          <p:cNvPr id="7" name="直接连接符 6"/>
          <p:cNvCxnSpPr/>
          <p:nvPr/>
        </p:nvCxnSpPr>
        <p:spPr>
          <a:xfrm>
            <a:off x="1595385" y="2590098"/>
            <a:ext cx="3782223" cy="0"/>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21">
      <a:dk1>
        <a:sysClr val="windowText" lastClr="000000"/>
      </a:dk1>
      <a:lt1>
        <a:sysClr val="window" lastClr="FFFFFF"/>
      </a:lt1>
      <a:dk2>
        <a:srgbClr val="44546A"/>
      </a:dk2>
      <a:lt2>
        <a:srgbClr val="E7E6E6"/>
      </a:lt2>
      <a:accent1>
        <a:srgbClr val="E9D2A8"/>
      </a:accent1>
      <a:accent2>
        <a:srgbClr val="C3C3BF"/>
      </a:accent2>
      <a:accent3>
        <a:srgbClr val="E9D2A8"/>
      </a:accent3>
      <a:accent4>
        <a:srgbClr val="C3C3BF"/>
      </a:accent4>
      <a:accent5>
        <a:srgbClr val="E9D2A8"/>
      </a:accent5>
      <a:accent6>
        <a:srgbClr val="C3C3B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Microsoft Office PowerPoint</Application>
  <PresentationFormat>自定义</PresentationFormat>
  <Paragraphs>235</Paragraphs>
  <Slides>29</Slides>
  <Notes>1</Notes>
  <HiddenSlides>2</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房飞羊</dc:creator>
  <cp:lastModifiedBy>Administrator</cp:lastModifiedBy>
  <cp:revision>10</cp:revision>
  <dcterms:created xsi:type="dcterms:W3CDTF">2017-03-26T15:42:00Z</dcterms:created>
  <dcterms:modified xsi:type="dcterms:W3CDTF">2017-07-08T18:36:13Z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