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609" r:id="rId2"/>
    <p:sldId id="461" r:id="rId3"/>
    <p:sldId id="583" r:id="rId4"/>
    <p:sldId id="610" r:id="rId5"/>
    <p:sldId id="611" r:id="rId6"/>
    <p:sldId id="612" r:id="rId7"/>
    <p:sldId id="613" r:id="rId8"/>
    <p:sldId id="614" r:id="rId9"/>
    <p:sldId id="637" r:id="rId10"/>
    <p:sldId id="616" r:id="rId11"/>
    <p:sldId id="617" r:id="rId12"/>
    <p:sldId id="618" r:id="rId13"/>
    <p:sldId id="619" r:id="rId14"/>
    <p:sldId id="642" r:id="rId15"/>
    <p:sldId id="621" r:id="rId16"/>
    <p:sldId id="622" r:id="rId17"/>
    <p:sldId id="623" r:id="rId18"/>
    <p:sldId id="643" r:id="rId19"/>
    <p:sldId id="625" r:id="rId20"/>
    <p:sldId id="626" r:id="rId21"/>
    <p:sldId id="627" r:id="rId22"/>
    <p:sldId id="644" r:id="rId23"/>
    <p:sldId id="629" r:id="rId24"/>
    <p:sldId id="630" r:id="rId25"/>
    <p:sldId id="631" r:id="rId26"/>
    <p:sldId id="632" r:id="rId27"/>
    <p:sldId id="633" r:id="rId28"/>
    <p:sldId id="634" r:id="rId29"/>
    <p:sldId id="645" r:id="rId30"/>
    <p:sldId id="636" r:id="rId31"/>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42">
          <p15:clr>
            <a:srgbClr val="A4A3A4"/>
          </p15:clr>
        </p15:guide>
        <p15:guide id="2" pos="38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4438" autoAdjust="0"/>
  </p:normalViewPr>
  <p:slideViewPr>
    <p:cSldViewPr snapToObjects="1">
      <p:cViewPr varScale="1">
        <p:scale>
          <a:sx n="110" d="100"/>
          <a:sy n="110" d="100"/>
        </p:scale>
        <p:origin x="-912" y="-96"/>
      </p:cViewPr>
      <p:guideLst>
        <p:guide orient="horz" pos="2142"/>
        <p:guide pos="3841"/>
      </p:guideLst>
    </p:cSldViewPr>
  </p:slideViewPr>
  <p:outlineViewPr>
    <p:cViewPr>
      <p:scale>
        <a:sx n="33" d="100"/>
        <a:sy n="33" d="100"/>
      </p:scale>
      <p:origin x="0" y="0"/>
    </p:cViewPr>
  </p:outlineViewPr>
  <p:notesTextViewPr>
    <p:cViewPr>
      <p:scale>
        <a:sx n="1" d="1"/>
        <a:sy n="1" d="1"/>
      </p:scale>
      <p:origin x="0" y="168"/>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2017/7/9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xmlns=""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2017/7/9</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xmlns=""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xmlns=""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xmlns="" val="158547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11</a:t>
            </a:fld>
            <a:endParaRPr lang="en-US"/>
          </a:p>
        </p:txBody>
      </p:sp>
    </p:spTree>
    <p:extLst>
      <p:ext uri="{BB962C8B-B14F-4D97-AF65-F5344CB8AC3E}">
        <p14:creationId xmlns:p14="http://schemas.microsoft.com/office/powerpoint/2010/main" xmlns="" val="1621870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xmlns="" val="321619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xmlns="" val="189949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xmlns="" val="262562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xmlns="" val="2455428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xmlns="" val="63249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xmlns="" val="2904183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xmlns="" val="2415676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xmlns="" val="318276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xmlns="" val="3691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xmlns="" val="308087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xmlns="" val="66312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xmlns="" val="401020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xmlns="" val="133400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24</a:t>
            </a:fld>
            <a:endParaRPr lang="en-US"/>
          </a:p>
        </p:txBody>
      </p:sp>
    </p:spTree>
    <p:extLst>
      <p:ext uri="{BB962C8B-B14F-4D97-AF65-F5344CB8AC3E}">
        <p14:creationId xmlns:p14="http://schemas.microsoft.com/office/powerpoint/2010/main" xmlns="" val="1014722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25</a:t>
            </a:fld>
            <a:endParaRPr lang="en-US"/>
          </a:p>
        </p:txBody>
      </p:sp>
    </p:spTree>
    <p:extLst>
      <p:ext uri="{BB962C8B-B14F-4D97-AF65-F5344CB8AC3E}">
        <p14:creationId xmlns:p14="http://schemas.microsoft.com/office/powerpoint/2010/main" xmlns="" val="3355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xmlns="" val="3597983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27</a:t>
            </a:fld>
            <a:endParaRPr lang="en-US"/>
          </a:p>
        </p:txBody>
      </p:sp>
    </p:spTree>
    <p:extLst>
      <p:ext uri="{BB962C8B-B14F-4D97-AF65-F5344CB8AC3E}">
        <p14:creationId xmlns:p14="http://schemas.microsoft.com/office/powerpoint/2010/main" xmlns="" val="324672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xmlns="" val="3044554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亮亮图文旗舰店</a:t>
            </a:r>
            <a:r>
              <a:rPr lang="en-US" altLang="zh-CN" smtClean="0"/>
              <a:t>https://liangliangtuwen.tmall.com</a:t>
            </a: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xmlns="" val="40404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xmlns="" val="3720886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30</a:t>
            </a:fld>
            <a:endParaRPr lang="en-US"/>
          </a:p>
        </p:txBody>
      </p:sp>
    </p:spTree>
    <p:extLst>
      <p:ext uri="{BB962C8B-B14F-4D97-AF65-F5344CB8AC3E}">
        <p14:creationId xmlns:p14="http://schemas.microsoft.com/office/powerpoint/2010/main" xmlns="" val="211823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xmlns="" val="294450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xmlns="" val="238314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xmlns="" val="291883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xmlns="" val="111794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xmlns="" val="91911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xmlns="" val="71279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xmlns="" Requires="p14">
      <p:transition p14:dur="0"/>
    </mc:Choice>
    <mc:Fallback>
      <p:transition/>
    </mc:Fallback>
  </mc:AlternateConten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a:solidFill>
                  <a:schemeClr val="accent1"/>
                </a:solidFill>
                <a:latin typeface="+mn-ea"/>
                <a:ea typeface="+mn-ea"/>
              </a:rPr>
              <a:t>严谨学术风格论文答辩</a:t>
            </a:r>
            <a:r>
              <a:rPr lang="en-US" altLang="zh-CN" sz="6000" b="1" dirty="0">
                <a:solidFill>
                  <a:schemeClr val="accent1"/>
                </a:solidFill>
                <a:latin typeface="+mn-ea"/>
                <a:ea typeface="+mn-ea"/>
              </a:rPr>
              <a:t>PPT</a:t>
            </a:r>
            <a:endParaRPr lang="zh-CN" sz="6000" b="1" dirty="0">
              <a:solidFill>
                <a:schemeClr val="accent1"/>
              </a:solidFill>
              <a:latin typeface="+mn-ea"/>
              <a:ea typeface="+mn-ea"/>
            </a:endParaRPr>
          </a:p>
        </p:txBody>
      </p:sp>
      <p:sp>
        <p:nvSpPr>
          <p:cNvPr id="30" name="Rectangle 4"/>
          <p:cNvSpPr txBox="1">
            <a:spLocks noChangeArrowheads="1"/>
          </p:cNvSpPr>
          <p:nvPr/>
        </p:nvSpPr>
        <p:spPr bwMode="auto">
          <a:xfrm>
            <a:off x="1604058" y="2867026"/>
            <a:ext cx="8990234" cy="3191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a:solidFill>
                  <a:schemeClr val="accent1"/>
                </a:solidFill>
                <a:latin typeface="+mn-ea"/>
              </a:rPr>
              <a:t>本模板有完整的论文逻辑结构框架，参考和实用价值高；学校</a:t>
            </a:r>
            <a:r>
              <a:rPr lang="en-US" altLang="zh-CN" sz="1800" b="0" dirty="0">
                <a:solidFill>
                  <a:schemeClr val="accent1"/>
                </a:solidFill>
                <a:latin typeface="+mn-ea"/>
              </a:rPr>
              <a:t>LOGO</a:t>
            </a:r>
            <a:r>
              <a:rPr lang="zh-CN" altLang="en-US" sz="1800" b="0" dirty="0">
                <a:solidFill>
                  <a:schemeClr val="accent1"/>
                </a:solidFill>
                <a:latin typeface="+mn-ea"/>
              </a:rPr>
              <a:t>请自行替换</a:t>
            </a:r>
            <a:endParaRPr lang="zh-CN" altLang="zh-CN" sz="1800" b="0" dirty="0">
              <a:solidFill>
                <a:schemeClr val="accent1"/>
              </a:solidFill>
              <a:latin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专业：行政管理学</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528820"/>
            <a:ext cx="2685415" cy="3549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a:t>
            </a:r>
            <a:r>
              <a:rPr lang="zh-CN" altLang="en-US" b="0" dirty="0" smtClean="0">
                <a:solidFill>
                  <a:schemeClr val="accent1"/>
                </a:solidFill>
                <a:latin typeface="+mn-ea"/>
                <a:ea typeface="+mn-ea"/>
              </a:rPr>
              <a:t>：亮亮图文 </a:t>
            </a:r>
            <a:endParaRPr lang="zh-CN" altLang="zh-CN" b="0" dirty="0">
              <a:solidFill>
                <a:schemeClr val="accent1"/>
              </a:solidFill>
              <a:latin typeface="+mn-ea"/>
              <a:ea typeface="+mn-ea"/>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zh-CN" altLang="en-US" sz="2000" dirty="0" smtClean="0">
                <a:solidFill>
                  <a:schemeClr val="accent1"/>
                </a:solidFill>
                <a:latin typeface="+mj-ea"/>
                <a:ea typeface="+mj-ea"/>
              </a:rPr>
              <a:t>：</a:t>
            </a:r>
            <a:r>
              <a:rPr lang="en-US" altLang="zh-CN" sz="2000" dirty="0" smtClean="0">
                <a:solidFill>
                  <a:schemeClr val="accent1"/>
                </a:solidFill>
                <a:latin typeface="+mj-ea"/>
                <a:ea typeface="+mj-ea"/>
              </a:rPr>
              <a:t>588888</a:t>
            </a:r>
            <a:endParaRPr lang="en-US" altLang="zh-CN" sz="2000" dirty="0">
              <a:solidFill>
                <a:schemeClr val="accent1"/>
              </a:solidFill>
              <a:latin typeface="+mj-ea"/>
              <a:ea typeface="+mj-ea"/>
            </a:endParaRP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a:t>
            </a:r>
            <a:r>
              <a:rPr lang="zh-CN" altLang="en-US" sz="2000" dirty="0" smtClean="0">
                <a:solidFill>
                  <a:schemeClr val="accent1"/>
                </a:solidFill>
                <a:latin typeface="+mj-ea"/>
                <a:ea typeface="+mj-ea"/>
              </a:rPr>
              <a:t>：</a:t>
            </a:r>
            <a:r>
              <a:rPr lang="zh-CN" altLang="en-US" sz="2000" dirty="0" smtClean="0">
                <a:solidFill>
                  <a:schemeClr val="accent1"/>
                </a:solidFill>
                <a:latin typeface="+mj-ea"/>
                <a:ea typeface="+mj-ea"/>
              </a:rPr>
              <a:t>亮</a:t>
            </a:r>
            <a:r>
              <a:rPr lang="zh-CN" altLang="en-US" sz="2000" dirty="0" smtClean="0">
                <a:solidFill>
                  <a:schemeClr val="accent1"/>
                </a:solidFill>
                <a:latin typeface="+mj-ea"/>
                <a:ea typeface="+mj-ea"/>
              </a:rPr>
              <a:t>亮图文</a:t>
            </a:r>
            <a:endParaRPr lang="zh-CN" altLang="en-US" sz="2000" dirty="0">
              <a:solidFill>
                <a:schemeClr val="accent1"/>
              </a:solidFill>
              <a:latin typeface="+mj-ea"/>
              <a:ea typeface="+mj-e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理论框架</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Line 6"/>
          <p:cNvSpPr>
            <a:spLocks noChangeShapeType="1"/>
          </p:cNvSpPr>
          <p:nvPr/>
        </p:nvSpPr>
        <p:spPr bwMode="auto">
          <a:xfrm>
            <a:off x="4873958" y="4720162"/>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6" name="Line 5"/>
          <p:cNvSpPr>
            <a:spLocks noChangeShapeType="1"/>
          </p:cNvSpPr>
          <p:nvPr/>
        </p:nvSpPr>
        <p:spPr bwMode="auto">
          <a:xfrm flipH="1">
            <a:off x="4873958" y="1880867"/>
            <a:ext cx="1953608" cy="1016403"/>
          </a:xfrm>
          <a:prstGeom prst="line">
            <a:avLst/>
          </a:prstGeom>
          <a:noFill/>
          <a:ln w="12700" cap="flat">
            <a:solidFill>
              <a:schemeClr val="accent1"/>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7" name="Line 6"/>
          <p:cNvSpPr>
            <a:spLocks noChangeShapeType="1"/>
          </p:cNvSpPr>
          <p:nvPr/>
        </p:nvSpPr>
        <p:spPr bwMode="auto">
          <a:xfrm>
            <a:off x="4873958" y="2897270"/>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Line 7"/>
          <p:cNvSpPr>
            <a:spLocks noChangeShapeType="1"/>
          </p:cNvSpPr>
          <p:nvPr/>
        </p:nvSpPr>
        <p:spPr bwMode="auto">
          <a:xfrm flipH="1">
            <a:off x="4873958" y="3915544"/>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9" name="矩形 38"/>
          <p:cNvSpPr/>
          <p:nvPr/>
        </p:nvSpPr>
        <p:spPr>
          <a:xfrm>
            <a:off x="7296363" y="1381807"/>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中国文化概论</a:t>
            </a:r>
          </a:p>
        </p:txBody>
      </p:sp>
      <p:sp>
        <p:nvSpPr>
          <p:cNvPr id="40" name="矩形 39"/>
          <p:cNvSpPr/>
          <p:nvPr/>
        </p:nvSpPr>
        <p:spPr>
          <a:xfrm>
            <a:off x="7296362" y="1739515"/>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1" name="矩形 40"/>
          <p:cNvSpPr/>
          <p:nvPr/>
        </p:nvSpPr>
        <p:spPr>
          <a:xfrm>
            <a:off x="1418655" y="2501871"/>
            <a:ext cx="2928924"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社会学概论</a:t>
            </a:r>
          </a:p>
        </p:txBody>
      </p:sp>
      <p:sp>
        <p:nvSpPr>
          <p:cNvPr id="42" name="矩形 41"/>
          <p:cNvSpPr/>
          <p:nvPr/>
        </p:nvSpPr>
        <p:spPr>
          <a:xfrm>
            <a:off x="1336256" y="2859580"/>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3" name="矩形 42"/>
          <p:cNvSpPr/>
          <p:nvPr/>
        </p:nvSpPr>
        <p:spPr>
          <a:xfrm>
            <a:off x="7296363" y="3456419"/>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现代管理学</a:t>
            </a:r>
          </a:p>
        </p:txBody>
      </p:sp>
      <p:sp>
        <p:nvSpPr>
          <p:cNvPr id="44" name="矩形 43"/>
          <p:cNvSpPr/>
          <p:nvPr/>
        </p:nvSpPr>
        <p:spPr>
          <a:xfrm>
            <a:off x="7296362" y="3814127"/>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5" name="矩形 44"/>
          <p:cNvSpPr/>
          <p:nvPr/>
        </p:nvSpPr>
        <p:spPr>
          <a:xfrm>
            <a:off x="1390977" y="4495546"/>
            <a:ext cx="2956601"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行政法学</a:t>
            </a:r>
          </a:p>
        </p:txBody>
      </p:sp>
      <p:sp>
        <p:nvSpPr>
          <p:cNvPr id="46" name="矩形 45"/>
          <p:cNvSpPr/>
          <p:nvPr/>
        </p:nvSpPr>
        <p:spPr>
          <a:xfrm>
            <a:off x="1336256" y="4853254"/>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7" name="矩形 46"/>
          <p:cNvSpPr/>
          <p:nvPr/>
        </p:nvSpPr>
        <p:spPr>
          <a:xfrm>
            <a:off x="7296363" y="5232602"/>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行政组织理论</a:t>
            </a:r>
          </a:p>
        </p:txBody>
      </p:sp>
      <p:sp>
        <p:nvSpPr>
          <p:cNvPr id="48" name="矩形 47"/>
          <p:cNvSpPr/>
          <p:nvPr/>
        </p:nvSpPr>
        <p:spPr>
          <a:xfrm>
            <a:off x="7296362" y="5590310"/>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9" name="Oval 18"/>
          <p:cNvSpPr>
            <a:spLocks noChangeArrowheads="1"/>
          </p:cNvSpPr>
          <p:nvPr/>
        </p:nvSpPr>
        <p:spPr bwMode="auto">
          <a:xfrm>
            <a:off x="6323785" y="1464519"/>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0" name="文本框 30"/>
          <p:cNvSpPr>
            <a:spLocks noChangeArrowheads="1"/>
          </p:cNvSpPr>
          <p:nvPr/>
        </p:nvSpPr>
        <p:spPr bwMode="auto">
          <a:xfrm>
            <a:off x="6628443" y="1571823"/>
            <a:ext cx="37721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1</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1" name="Oval 18"/>
          <p:cNvSpPr>
            <a:spLocks noChangeArrowheads="1"/>
          </p:cNvSpPr>
          <p:nvPr/>
        </p:nvSpPr>
        <p:spPr bwMode="auto">
          <a:xfrm>
            <a:off x="4438856" y="2443232"/>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2" name="文本框 30"/>
          <p:cNvSpPr>
            <a:spLocks noChangeArrowheads="1"/>
          </p:cNvSpPr>
          <p:nvPr/>
        </p:nvSpPr>
        <p:spPr bwMode="auto">
          <a:xfrm>
            <a:off x="4648930" y="2566010"/>
            <a:ext cx="37721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2</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3" name="Oval 18"/>
          <p:cNvSpPr>
            <a:spLocks noChangeArrowheads="1"/>
          </p:cNvSpPr>
          <p:nvPr/>
        </p:nvSpPr>
        <p:spPr bwMode="auto">
          <a:xfrm>
            <a:off x="6326731" y="3409862"/>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4" name="文本框 30"/>
          <p:cNvSpPr>
            <a:spLocks noChangeArrowheads="1"/>
          </p:cNvSpPr>
          <p:nvPr/>
        </p:nvSpPr>
        <p:spPr bwMode="auto">
          <a:xfrm>
            <a:off x="6580494" y="3517590"/>
            <a:ext cx="37721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3</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5" name="Oval 18"/>
          <p:cNvSpPr>
            <a:spLocks noChangeArrowheads="1"/>
          </p:cNvSpPr>
          <p:nvPr/>
        </p:nvSpPr>
        <p:spPr bwMode="auto">
          <a:xfrm>
            <a:off x="4420523" y="4388575"/>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6" name="文本框 30"/>
          <p:cNvSpPr>
            <a:spLocks noChangeArrowheads="1"/>
          </p:cNvSpPr>
          <p:nvPr/>
        </p:nvSpPr>
        <p:spPr bwMode="auto">
          <a:xfrm>
            <a:off x="4648929" y="4511777"/>
            <a:ext cx="37721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4</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7" name="Oval 18"/>
          <p:cNvSpPr>
            <a:spLocks noChangeArrowheads="1"/>
          </p:cNvSpPr>
          <p:nvPr/>
        </p:nvSpPr>
        <p:spPr bwMode="auto">
          <a:xfrm>
            <a:off x="6323785" y="5210211"/>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8" name="文本框 30"/>
          <p:cNvSpPr>
            <a:spLocks noChangeArrowheads="1"/>
          </p:cNvSpPr>
          <p:nvPr/>
        </p:nvSpPr>
        <p:spPr bwMode="auto">
          <a:xfrm>
            <a:off x="6588611" y="5297941"/>
            <a:ext cx="37721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5</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2.2 </a:t>
            </a:r>
            <a:r>
              <a:rPr lang="zh-CN" altLang="en-US" dirty="0"/>
              <a:t>研究思路</a:t>
            </a:r>
          </a:p>
        </p:txBody>
      </p:sp>
      <p:grpSp>
        <p:nvGrpSpPr>
          <p:cNvPr id="25"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7"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Freeform 6"/>
          <p:cNvSpPr/>
          <p:nvPr/>
        </p:nvSpPr>
        <p:spPr bwMode="auto">
          <a:xfrm>
            <a:off x="6648450" y="3098250"/>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0" name="Freeform 7"/>
          <p:cNvSpPr/>
          <p:nvPr/>
        </p:nvSpPr>
        <p:spPr bwMode="auto">
          <a:xfrm>
            <a:off x="3794125" y="3098250"/>
            <a:ext cx="1374775"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1" name="Freeform 8"/>
          <p:cNvSpPr/>
          <p:nvPr/>
        </p:nvSpPr>
        <p:spPr bwMode="auto">
          <a:xfrm>
            <a:off x="4506913"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2" name="Freeform 9"/>
          <p:cNvSpPr/>
          <p:nvPr/>
        </p:nvSpPr>
        <p:spPr bwMode="auto">
          <a:xfrm>
            <a:off x="5937250"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3" name="Freeform 10"/>
          <p:cNvSpPr/>
          <p:nvPr/>
        </p:nvSpPr>
        <p:spPr bwMode="auto">
          <a:xfrm>
            <a:off x="4506913"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4" name="Freeform 11"/>
          <p:cNvSpPr/>
          <p:nvPr/>
        </p:nvSpPr>
        <p:spPr bwMode="auto">
          <a:xfrm>
            <a:off x="5937250"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5" name="Freeform 12"/>
          <p:cNvSpPr>
            <a:spLocks noEditPoints="1"/>
          </p:cNvSpPr>
          <p:nvPr/>
        </p:nvSpPr>
        <p:spPr bwMode="auto">
          <a:xfrm>
            <a:off x="4911725" y="4874662"/>
            <a:ext cx="598488" cy="44608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6" name="Freeform 13"/>
          <p:cNvSpPr>
            <a:spLocks noEditPoints="1"/>
          </p:cNvSpPr>
          <p:nvPr/>
        </p:nvSpPr>
        <p:spPr bwMode="auto">
          <a:xfrm>
            <a:off x="7077075" y="3591962"/>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7" name="Freeform 14"/>
          <p:cNvSpPr>
            <a:spLocks noEditPoints="1"/>
          </p:cNvSpPr>
          <p:nvPr/>
        </p:nvSpPr>
        <p:spPr bwMode="auto">
          <a:xfrm>
            <a:off x="4995863" y="2288625"/>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8" name="Freeform 15"/>
          <p:cNvSpPr>
            <a:spLocks noEditPoints="1"/>
          </p:cNvSpPr>
          <p:nvPr/>
        </p:nvSpPr>
        <p:spPr bwMode="auto">
          <a:xfrm>
            <a:off x="6276975" y="2355300"/>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9" name="Freeform 16"/>
          <p:cNvSpPr>
            <a:spLocks noEditPoints="1"/>
          </p:cNvSpPr>
          <p:nvPr/>
        </p:nvSpPr>
        <p:spPr bwMode="auto">
          <a:xfrm>
            <a:off x="6292850" y="4844500"/>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0" name="Freeform 17"/>
          <p:cNvSpPr>
            <a:spLocks noEditPoints="1"/>
          </p:cNvSpPr>
          <p:nvPr/>
        </p:nvSpPr>
        <p:spPr bwMode="auto">
          <a:xfrm>
            <a:off x="4184650" y="3588787"/>
            <a:ext cx="612775" cy="614363"/>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1" name="TextBox 18"/>
          <p:cNvSpPr txBox="1"/>
          <p:nvPr/>
        </p:nvSpPr>
        <p:spPr>
          <a:xfrm>
            <a:off x="2187304" y="1925608"/>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标题文本一</a:t>
            </a:r>
          </a:p>
        </p:txBody>
      </p:sp>
      <p:sp>
        <p:nvSpPr>
          <p:cNvPr id="42" name="TextBox 19"/>
          <p:cNvSpPr txBox="1"/>
          <p:nvPr/>
        </p:nvSpPr>
        <p:spPr>
          <a:xfrm>
            <a:off x="795556" y="2319035"/>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
        <p:nvSpPr>
          <p:cNvPr id="43" name="TextBox 20"/>
          <p:cNvSpPr txBox="1"/>
          <p:nvPr/>
        </p:nvSpPr>
        <p:spPr>
          <a:xfrm>
            <a:off x="7498889" y="19256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标题文本二</a:t>
            </a:r>
          </a:p>
        </p:txBody>
      </p:sp>
      <p:sp>
        <p:nvSpPr>
          <p:cNvPr id="44" name="TextBox 21"/>
          <p:cNvSpPr txBox="1"/>
          <p:nvPr/>
        </p:nvSpPr>
        <p:spPr>
          <a:xfrm>
            <a:off x="7464370" y="23190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5" name="TextBox 22"/>
          <p:cNvSpPr txBox="1"/>
          <p:nvPr/>
        </p:nvSpPr>
        <p:spPr>
          <a:xfrm>
            <a:off x="8192572" y="3328739"/>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标题文本三</a:t>
            </a:r>
          </a:p>
        </p:txBody>
      </p:sp>
      <p:sp>
        <p:nvSpPr>
          <p:cNvPr id="46" name="TextBox 23"/>
          <p:cNvSpPr txBox="1"/>
          <p:nvPr/>
        </p:nvSpPr>
        <p:spPr>
          <a:xfrm>
            <a:off x="8158053" y="3722166"/>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7" name="TextBox 24"/>
          <p:cNvSpPr txBox="1"/>
          <p:nvPr/>
        </p:nvSpPr>
        <p:spPr>
          <a:xfrm>
            <a:off x="7467358" y="46688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标题文本四</a:t>
            </a:r>
          </a:p>
        </p:txBody>
      </p:sp>
      <p:sp>
        <p:nvSpPr>
          <p:cNvPr id="48" name="TextBox 26"/>
          <p:cNvSpPr txBox="1"/>
          <p:nvPr/>
        </p:nvSpPr>
        <p:spPr>
          <a:xfrm>
            <a:off x="7432839" y="50622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9" name="TextBox 27"/>
          <p:cNvSpPr txBox="1"/>
          <p:nvPr/>
        </p:nvSpPr>
        <p:spPr>
          <a:xfrm>
            <a:off x="2313429" y="4684574"/>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标题文本五</a:t>
            </a:r>
          </a:p>
        </p:txBody>
      </p:sp>
      <p:sp>
        <p:nvSpPr>
          <p:cNvPr id="50" name="TextBox 28"/>
          <p:cNvSpPr txBox="1"/>
          <p:nvPr/>
        </p:nvSpPr>
        <p:spPr>
          <a:xfrm>
            <a:off x="921681" y="5078001"/>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
        <p:nvSpPr>
          <p:cNvPr id="51" name="TextBox 31"/>
          <p:cNvSpPr txBox="1"/>
          <p:nvPr/>
        </p:nvSpPr>
        <p:spPr>
          <a:xfrm>
            <a:off x="1667043" y="3328740"/>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标题文本六</a:t>
            </a:r>
          </a:p>
        </p:txBody>
      </p:sp>
      <p:sp>
        <p:nvSpPr>
          <p:cNvPr id="52" name="TextBox 32"/>
          <p:cNvSpPr txBox="1"/>
          <p:nvPr/>
        </p:nvSpPr>
        <p:spPr>
          <a:xfrm>
            <a:off x="275295" y="3722167"/>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614889"/>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922257"/>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请在这里输入您的文字说明请在这里输入您的文字说请在这里输入您的文字说明请在这里输入您的文字说明</a:t>
            </a:r>
          </a:p>
        </p:txBody>
      </p:sp>
      <p:sp>
        <p:nvSpPr>
          <p:cNvPr id="96" name="Freeform 5"/>
          <p:cNvSpPr>
            <a:spLocks noEditPoints="1"/>
          </p:cNvSpPr>
          <p:nvPr/>
        </p:nvSpPr>
        <p:spPr bwMode="auto">
          <a:xfrm>
            <a:off x="898319" y="2258905"/>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2252289"/>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792723"/>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5101059"/>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5166722"/>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509332"/>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396428" y="3648690"/>
            <a:ext cx="1620957" cy="523220"/>
          </a:xfrm>
          <a:prstGeom prst="rect">
            <a:avLst/>
          </a:prstGeom>
        </p:spPr>
        <p:txBody>
          <a:bodyPr wrap="none">
            <a:spAutoFit/>
          </a:bodyPr>
          <a:lstStyle/>
          <a:p>
            <a:pPr algn="ctr"/>
            <a:r>
              <a:rPr lang="zh-CN" altLang="en-US" sz="2800" dirty="0">
                <a:solidFill>
                  <a:schemeClr val="bg1"/>
                </a:solidFill>
                <a:latin typeface="+mj-ea"/>
                <a:ea typeface="+mj-ea"/>
              </a:rPr>
              <a:t>团队建设</a:t>
            </a:r>
          </a:p>
        </p:txBody>
      </p:sp>
      <p:sp>
        <p:nvSpPr>
          <p:cNvPr id="103" name="矩形 102"/>
          <p:cNvSpPr/>
          <p:nvPr/>
        </p:nvSpPr>
        <p:spPr>
          <a:xfrm>
            <a:off x="4358938" y="3648690"/>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p>
        </p:txBody>
      </p:sp>
      <p:sp>
        <p:nvSpPr>
          <p:cNvPr id="104" name="Freeform 19"/>
          <p:cNvSpPr>
            <a:spLocks noEditPoints="1"/>
          </p:cNvSpPr>
          <p:nvPr/>
        </p:nvSpPr>
        <p:spPr bwMode="auto">
          <a:xfrm>
            <a:off x="4900330" y="2945521"/>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542890"/>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990485"/>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9"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2.3 </a:t>
            </a:r>
            <a:r>
              <a:rPr lang="zh-CN" altLang="en-US" dirty="0"/>
              <a:t>采用某某研究方案</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2.4 </a:t>
            </a:r>
            <a:r>
              <a:rPr lang="zh-CN" altLang="en-US" dirty="0"/>
              <a:t>可行性说明</a:t>
            </a:r>
          </a:p>
        </p:txBody>
      </p:sp>
      <p:grpSp>
        <p:nvGrpSpPr>
          <p:cNvPr id="38" name="Group 9"/>
          <p:cNvGrpSpPr>
            <a:grpSpLocks noChangeAspect="1"/>
          </p:cNvGrpSpPr>
          <p:nvPr/>
        </p:nvGrpSpPr>
        <p:grpSpPr bwMode="auto">
          <a:xfrm>
            <a:off x="2311400" y="980886"/>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6" name="Oval 4"/>
          <p:cNvSpPr>
            <a:spLocks noChangeArrowheads="1"/>
          </p:cNvSpPr>
          <p:nvPr/>
        </p:nvSpPr>
        <p:spPr bwMode="auto">
          <a:xfrm>
            <a:off x="652128" y="2248588"/>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7" name="Oval 6"/>
          <p:cNvSpPr>
            <a:spLocks noChangeArrowheads="1"/>
          </p:cNvSpPr>
          <p:nvPr/>
        </p:nvSpPr>
        <p:spPr bwMode="auto">
          <a:xfrm>
            <a:off x="4977109"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9" name="Oval 7"/>
          <p:cNvSpPr>
            <a:spLocks noChangeArrowheads="1"/>
          </p:cNvSpPr>
          <p:nvPr/>
        </p:nvSpPr>
        <p:spPr bwMode="auto">
          <a:xfrm>
            <a:off x="9241318"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3" name="Oval 8"/>
          <p:cNvSpPr>
            <a:spLocks noChangeArrowheads="1"/>
          </p:cNvSpPr>
          <p:nvPr/>
        </p:nvSpPr>
        <p:spPr bwMode="auto">
          <a:xfrm>
            <a:off x="2846023" y="1323060"/>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4" name="Oval 9"/>
          <p:cNvSpPr>
            <a:spLocks noChangeArrowheads="1"/>
          </p:cNvSpPr>
          <p:nvPr/>
        </p:nvSpPr>
        <p:spPr bwMode="auto">
          <a:xfrm>
            <a:off x="7108193" y="1333257"/>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5" name="Oval 5"/>
          <p:cNvSpPr>
            <a:spLocks noChangeArrowheads="1"/>
          </p:cNvSpPr>
          <p:nvPr/>
        </p:nvSpPr>
        <p:spPr bwMode="auto">
          <a:xfrm>
            <a:off x="1893254" y="4027611"/>
            <a:ext cx="1061261" cy="1063686"/>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6" name="Oval 5"/>
          <p:cNvSpPr>
            <a:spLocks noChangeArrowheads="1"/>
          </p:cNvSpPr>
          <p:nvPr/>
        </p:nvSpPr>
        <p:spPr bwMode="auto">
          <a:xfrm>
            <a:off x="1983801" y="4112845"/>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47" name="直接连接符 46"/>
          <p:cNvCxnSpPr>
            <a:stCxn id="45" idx="4"/>
          </p:cNvCxnSpPr>
          <p:nvPr/>
        </p:nvCxnSpPr>
        <p:spPr>
          <a:xfrm>
            <a:off x="2423885" y="5091297"/>
            <a:ext cx="0" cy="1738967"/>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Oval 5"/>
          <p:cNvSpPr>
            <a:spLocks noChangeArrowheads="1"/>
          </p:cNvSpPr>
          <p:nvPr/>
        </p:nvSpPr>
        <p:spPr bwMode="auto">
          <a:xfrm>
            <a:off x="3724561" y="3153765"/>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3" name="Oval 5"/>
          <p:cNvSpPr>
            <a:spLocks noChangeArrowheads="1"/>
          </p:cNvSpPr>
          <p:nvPr/>
        </p:nvSpPr>
        <p:spPr bwMode="auto">
          <a:xfrm>
            <a:off x="3815108" y="3238999"/>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54" name="直接连接符 53"/>
          <p:cNvCxnSpPr>
            <a:stCxn id="48" idx="4"/>
          </p:cNvCxnSpPr>
          <p:nvPr/>
        </p:nvCxnSpPr>
        <p:spPr>
          <a:xfrm>
            <a:off x="4255192" y="4217452"/>
            <a:ext cx="0" cy="26128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
          <p:cNvSpPr>
            <a:spLocks noChangeArrowheads="1"/>
          </p:cNvSpPr>
          <p:nvPr/>
        </p:nvSpPr>
        <p:spPr bwMode="auto">
          <a:xfrm>
            <a:off x="5545669" y="413463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6" name="Oval 5"/>
          <p:cNvSpPr>
            <a:spLocks noChangeArrowheads="1"/>
          </p:cNvSpPr>
          <p:nvPr/>
        </p:nvSpPr>
        <p:spPr bwMode="auto">
          <a:xfrm>
            <a:off x="5636216" y="421986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57" name="直接连接符 56"/>
          <p:cNvCxnSpPr/>
          <p:nvPr/>
        </p:nvCxnSpPr>
        <p:spPr>
          <a:xfrm>
            <a:off x="6091348" y="5226057"/>
            <a:ext cx="0" cy="16319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Oval 5"/>
          <p:cNvSpPr>
            <a:spLocks noChangeArrowheads="1"/>
          </p:cNvSpPr>
          <p:nvPr/>
        </p:nvSpPr>
        <p:spPr bwMode="auto">
          <a:xfrm>
            <a:off x="7368817" y="322166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9" name="Oval 5"/>
          <p:cNvSpPr>
            <a:spLocks noChangeArrowheads="1"/>
          </p:cNvSpPr>
          <p:nvPr/>
        </p:nvSpPr>
        <p:spPr bwMode="auto">
          <a:xfrm>
            <a:off x="7459364" y="330689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60" name="直接连接符 59"/>
          <p:cNvCxnSpPr>
            <a:stCxn id="58" idx="4"/>
          </p:cNvCxnSpPr>
          <p:nvPr/>
        </p:nvCxnSpPr>
        <p:spPr>
          <a:xfrm>
            <a:off x="7899448" y="4285351"/>
            <a:ext cx="0" cy="254491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Oval 5"/>
          <p:cNvSpPr>
            <a:spLocks noChangeArrowheads="1"/>
          </p:cNvSpPr>
          <p:nvPr/>
        </p:nvSpPr>
        <p:spPr bwMode="auto">
          <a:xfrm>
            <a:off x="9181770" y="4132219"/>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62" name="Oval 5"/>
          <p:cNvSpPr>
            <a:spLocks noChangeArrowheads="1"/>
          </p:cNvSpPr>
          <p:nvPr/>
        </p:nvSpPr>
        <p:spPr bwMode="auto">
          <a:xfrm>
            <a:off x="9272317" y="4217453"/>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63" name="直接连接符 62"/>
          <p:cNvCxnSpPr/>
          <p:nvPr/>
        </p:nvCxnSpPr>
        <p:spPr>
          <a:xfrm>
            <a:off x="9712401" y="5223642"/>
            <a:ext cx="0" cy="163435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 Box 19"/>
          <p:cNvSpPr txBox="1">
            <a:spLocks noChangeArrowheads="1"/>
          </p:cNvSpPr>
          <p:nvPr/>
        </p:nvSpPr>
        <p:spPr bwMode="auto">
          <a:xfrm>
            <a:off x="2055621" y="4350374"/>
            <a:ext cx="75692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3</a:t>
            </a:r>
          </a:p>
        </p:txBody>
      </p:sp>
      <p:sp>
        <p:nvSpPr>
          <p:cNvPr id="65" name="Text Box 20"/>
          <p:cNvSpPr txBox="1">
            <a:spLocks noChangeArrowheads="1"/>
          </p:cNvSpPr>
          <p:nvPr/>
        </p:nvSpPr>
        <p:spPr bwMode="auto">
          <a:xfrm>
            <a:off x="3874192" y="3457153"/>
            <a:ext cx="76200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4</a:t>
            </a:r>
          </a:p>
        </p:txBody>
      </p:sp>
      <p:sp>
        <p:nvSpPr>
          <p:cNvPr id="66" name="Text Box 21"/>
          <p:cNvSpPr txBox="1">
            <a:spLocks noChangeArrowheads="1"/>
          </p:cNvSpPr>
          <p:nvPr/>
        </p:nvSpPr>
        <p:spPr bwMode="auto">
          <a:xfrm>
            <a:off x="5704619" y="4451976"/>
            <a:ext cx="75438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sz="2400" dirty="0">
                <a:solidFill>
                  <a:srgbClr val="FFFFFF"/>
                </a:solidFill>
                <a:latin typeface="Lifeline JL" panose="00000400000000000000" pitchFamily="2" charset="0"/>
              </a:rPr>
              <a:t>5</a:t>
            </a:r>
          </a:p>
        </p:txBody>
      </p:sp>
      <p:sp>
        <p:nvSpPr>
          <p:cNvPr id="67" name="Text Box 22"/>
          <p:cNvSpPr txBox="1">
            <a:spLocks noChangeArrowheads="1"/>
          </p:cNvSpPr>
          <p:nvPr/>
        </p:nvSpPr>
        <p:spPr bwMode="auto">
          <a:xfrm>
            <a:off x="7522260" y="3537288"/>
            <a:ext cx="75438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6</a:t>
            </a:r>
          </a:p>
        </p:txBody>
      </p:sp>
      <p:sp>
        <p:nvSpPr>
          <p:cNvPr id="68" name="Text Box 23"/>
          <p:cNvSpPr txBox="1">
            <a:spLocks noChangeArrowheads="1"/>
          </p:cNvSpPr>
          <p:nvPr/>
        </p:nvSpPr>
        <p:spPr bwMode="auto">
          <a:xfrm>
            <a:off x="9331719" y="4450258"/>
            <a:ext cx="761365"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a:solidFill>
                  <a:srgbClr val="FFFFFF"/>
                </a:solidFill>
                <a:latin typeface="Lifeline JL" panose="00000400000000000000" pitchFamily="2" charset="0"/>
              </a:rPr>
              <a:t>201</a:t>
            </a:r>
            <a:r>
              <a:rPr lang="en-US" altLang="zh-CN" sz="2400">
                <a:solidFill>
                  <a:srgbClr val="FFFFFF"/>
                </a:solidFill>
                <a:latin typeface="Lifeline JL" panose="00000400000000000000" pitchFamily="2" charset="0"/>
              </a:rPr>
              <a:t>7</a:t>
            </a:r>
          </a:p>
        </p:txBody>
      </p:sp>
      <p:sp>
        <p:nvSpPr>
          <p:cNvPr id="69" name="TextBox 76"/>
          <p:cNvSpPr txBox="1"/>
          <p:nvPr/>
        </p:nvSpPr>
        <p:spPr>
          <a:xfrm>
            <a:off x="1199804" y="2540497"/>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0" name="文本框 69"/>
          <p:cNvSpPr txBox="1"/>
          <p:nvPr/>
        </p:nvSpPr>
        <p:spPr>
          <a:xfrm>
            <a:off x="820983" y="2952446"/>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1" name="TextBox 76"/>
          <p:cNvSpPr txBox="1"/>
          <p:nvPr/>
        </p:nvSpPr>
        <p:spPr>
          <a:xfrm>
            <a:off x="3425646" y="1590002"/>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2" name="文本框 71"/>
          <p:cNvSpPr txBox="1"/>
          <p:nvPr/>
        </p:nvSpPr>
        <p:spPr>
          <a:xfrm>
            <a:off x="3046825" y="2001951"/>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3" name="TextBox 76"/>
          <p:cNvSpPr txBox="1"/>
          <p:nvPr/>
        </p:nvSpPr>
        <p:spPr>
          <a:xfrm>
            <a:off x="5531172" y="2636749"/>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4" name="文本框 73"/>
          <p:cNvSpPr txBox="1"/>
          <p:nvPr/>
        </p:nvSpPr>
        <p:spPr>
          <a:xfrm>
            <a:off x="5152351" y="3048698"/>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5" name="TextBox 76"/>
          <p:cNvSpPr txBox="1"/>
          <p:nvPr/>
        </p:nvSpPr>
        <p:spPr>
          <a:xfrm>
            <a:off x="7660761" y="1662191"/>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6" name="文本框 75"/>
          <p:cNvSpPr txBox="1"/>
          <p:nvPr/>
        </p:nvSpPr>
        <p:spPr>
          <a:xfrm>
            <a:off x="7281940" y="2074140"/>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9766287" y="2720970"/>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8" name="文本框 77"/>
          <p:cNvSpPr txBox="1"/>
          <p:nvPr/>
        </p:nvSpPr>
        <p:spPr>
          <a:xfrm>
            <a:off x="9387466" y="3132919"/>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198437"/>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关键技术和实践难点</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关建技术</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实践难点</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案例对比分析</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517641"/>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2382383"/>
            <a:ext cx="1066800" cy="1058862"/>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3250227"/>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4135565"/>
            <a:ext cx="1066800" cy="1058863"/>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5033722"/>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87800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774495"/>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669327"/>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5419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57506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687558"/>
            <a:ext cx="75565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6078562" y="2530869"/>
            <a:ext cx="7572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615755" y="3396638"/>
            <a:ext cx="75723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6063838" y="4312626"/>
            <a:ext cx="75723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605328" y="5204092"/>
            <a:ext cx="7572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p>
        </p:txBody>
      </p:sp>
      <p:sp>
        <p:nvSpPr>
          <p:cNvPr id="55" name="矩形 25"/>
          <p:cNvSpPr>
            <a:spLocks noChangeArrowheads="1"/>
          </p:cNvSpPr>
          <p:nvPr/>
        </p:nvSpPr>
        <p:spPr bwMode="auto">
          <a:xfrm>
            <a:off x="1406179" y="1927847"/>
            <a:ext cx="374528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6" name="矩形 55"/>
          <p:cNvSpPr>
            <a:spLocks noChangeArrowheads="1"/>
          </p:cNvSpPr>
          <p:nvPr/>
        </p:nvSpPr>
        <p:spPr bwMode="auto">
          <a:xfrm>
            <a:off x="7346974" y="2731554"/>
            <a:ext cx="37060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7" name="矩形 56"/>
          <p:cNvSpPr>
            <a:spLocks noChangeArrowheads="1"/>
          </p:cNvSpPr>
          <p:nvPr/>
        </p:nvSpPr>
        <p:spPr bwMode="auto">
          <a:xfrm>
            <a:off x="1346647" y="3749343"/>
            <a:ext cx="373337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8" name="矩形 57"/>
          <p:cNvSpPr>
            <a:spLocks noChangeArrowheads="1"/>
          </p:cNvSpPr>
          <p:nvPr/>
        </p:nvSpPr>
        <p:spPr bwMode="auto">
          <a:xfrm>
            <a:off x="7346974" y="4456240"/>
            <a:ext cx="37060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9" name="矩形 58"/>
          <p:cNvSpPr>
            <a:spLocks noChangeArrowheads="1"/>
          </p:cNvSpPr>
          <p:nvPr/>
        </p:nvSpPr>
        <p:spPr bwMode="auto">
          <a:xfrm>
            <a:off x="1406178" y="5543032"/>
            <a:ext cx="374528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60" name="矩形 3"/>
          <p:cNvSpPr>
            <a:spLocks noChangeArrowheads="1"/>
          </p:cNvSpPr>
          <p:nvPr/>
        </p:nvSpPr>
        <p:spPr bwMode="auto">
          <a:xfrm>
            <a:off x="1841191" y="1621918"/>
            <a:ext cx="32388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p>
        </p:txBody>
      </p:sp>
      <p:sp>
        <p:nvSpPr>
          <p:cNvPr id="61" name="矩形 33"/>
          <p:cNvSpPr>
            <a:spLocks noChangeArrowheads="1"/>
          </p:cNvSpPr>
          <p:nvPr/>
        </p:nvSpPr>
        <p:spPr bwMode="auto">
          <a:xfrm>
            <a:off x="7318399" y="2470074"/>
            <a:ext cx="38925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p>
        </p:txBody>
      </p:sp>
      <p:sp>
        <p:nvSpPr>
          <p:cNvPr id="62" name="矩形 34"/>
          <p:cNvSpPr>
            <a:spLocks noChangeArrowheads="1"/>
          </p:cNvSpPr>
          <p:nvPr/>
        </p:nvSpPr>
        <p:spPr bwMode="auto">
          <a:xfrm>
            <a:off x="1841191" y="3484688"/>
            <a:ext cx="32388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p>
        </p:txBody>
      </p:sp>
      <p:sp>
        <p:nvSpPr>
          <p:cNvPr id="63" name="矩形 35"/>
          <p:cNvSpPr>
            <a:spLocks noChangeArrowheads="1"/>
          </p:cNvSpPr>
          <p:nvPr/>
        </p:nvSpPr>
        <p:spPr bwMode="auto">
          <a:xfrm>
            <a:off x="7346974" y="4182061"/>
            <a:ext cx="34952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p>
        </p:txBody>
      </p:sp>
      <p:sp>
        <p:nvSpPr>
          <p:cNvPr id="64" name="矩形 36"/>
          <p:cNvSpPr>
            <a:spLocks noChangeArrowheads="1"/>
          </p:cNvSpPr>
          <p:nvPr/>
        </p:nvSpPr>
        <p:spPr bwMode="auto">
          <a:xfrm>
            <a:off x="1841191" y="5229165"/>
            <a:ext cx="32388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3.1 </a:t>
            </a:r>
            <a:r>
              <a:rPr lang="zh-CN" altLang="en-US" dirty="0"/>
              <a:t>关键技术</a:t>
            </a:r>
          </a:p>
        </p:txBody>
      </p:sp>
      <p:grpSp>
        <p:nvGrpSpPr>
          <p:cNvPr id="33" name="Group 9"/>
          <p:cNvGrpSpPr>
            <a:grpSpLocks noChangeAspect="1"/>
          </p:cNvGrpSpPr>
          <p:nvPr/>
        </p:nvGrpSpPr>
        <p:grpSpPr bwMode="auto">
          <a:xfrm>
            <a:off x="2311400" y="980886"/>
            <a:ext cx="7575550" cy="201688"/>
            <a:chOff x="1927" y="2201"/>
            <a:chExt cx="4019" cy="107"/>
          </a:xfrm>
        </p:grpSpPr>
        <p:sp>
          <p:nvSpPr>
            <p:cNvPr id="35"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00633" y="1686975"/>
            <a:ext cx="4827788" cy="442564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Oval 17"/>
          <p:cNvSpPr>
            <a:spLocks noChangeArrowheads="1"/>
          </p:cNvSpPr>
          <p:nvPr/>
        </p:nvSpPr>
        <p:spPr bwMode="auto">
          <a:xfrm>
            <a:off x="1007084" y="1670026"/>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3222434"/>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781915"/>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670026"/>
            <a:ext cx="3672408" cy="92333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坚持入门、中端、高端三款产品同步发力，满足不同层次需求的消费者的理念。</a:t>
            </a:r>
          </a:p>
        </p:txBody>
      </p:sp>
      <p:sp>
        <p:nvSpPr>
          <p:cNvPr id="24" name="矩形 23"/>
          <p:cNvSpPr/>
          <p:nvPr/>
        </p:nvSpPr>
        <p:spPr>
          <a:xfrm>
            <a:off x="1808364" y="3158384"/>
            <a:ext cx="3672408" cy="646331"/>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在某某市场方面继续发力，在未来三年培养成公司主要收入来源。</a:t>
            </a:r>
          </a:p>
        </p:txBody>
      </p:sp>
      <p:sp>
        <p:nvSpPr>
          <p:cNvPr id="25" name="矩形 24"/>
          <p:cNvSpPr/>
          <p:nvPr/>
        </p:nvSpPr>
        <p:spPr>
          <a:xfrm>
            <a:off x="1808364" y="4781915"/>
            <a:ext cx="3672408" cy="646331"/>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加大到网络渠道的投入，天猫和京东旗舰店销售额力争上升到</a:t>
            </a:r>
            <a:r>
              <a:rPr lang="en-US" altLang="zh-CN" dirty="0">
                <a:solidFill>
                  <a:schemeClr val="bg1"/>
                </a:solidFill>
                <a:latin typeface="+mn-ea"/>
                <a:ea typeface="+mn-ea"/>
                <a:sym typeface="Arial" panose="020B0604020202020204" pitchFamily="34" charset="0"/>
              </a:rPr>
              <a:t>30%</a:t>
            </a:r>
            <a:r>
              <a:rPr lang="zh-CN" altLang="en-US" dirty="0">
                <a:solidFill>
                  <a:schemeClr val="bg1"/>
                </a:solidFill>
                <a:latin typeface="+mn-ea"/>
                <a:ea typeface="+mn-ea"/>
                <a:sym typeface="Arial" panose="020B0604020202020204" pitchFamily="34" charset="0"/>
              </a:rPr>
              <a:t>。</a:t>
            </a:r>
          </a:p>
        </p:txBody>
      </p:sp>
      <p:sp>
        <p:nvSpPr>
          <p:cNvPr id="26" name="文本框 25"/>
          <p:cNvSpPr txBox="1"/>
          <p:nvPr/>
        </p:nvSpPr>
        <p:spPr>
          <a:xfrm>
            <a:off x="6561642" y="5747082"/>
            <a:ext cx="3672800" cy="338554"/>
          </a:xfrm>
          <a:prstGeom prst="rect">
            <a:avLst/>
          </a:prstGeom>
          <a:noFill/>
        </p:spPr>
        <p:txBody>
          <a:bodyPr wrap="none" rtlCol="0">
            <a:spAutoFit/>
          </a:bodyPr>
          <a:lstStyle/>
          <a:p>
            <a:r>
              <a:rPr lang="zh-CN" altLang="en-US" sz="1600" dirty="0">
                <a:solidFill>
                  <a:schemeClr val="bg1"/>
                </a:solidFill>
                <a:latin typeface="+mj-ea"/>
                <a:ea typeface="+mj-ea"/>
              </a:rPr>
              <a:t>这里可以用来展示相关图片或视频文件</a:t>
            </a: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xmlns="" val="0"/>
              </a:ext>
            </a:extLst>
          </a:blip>
          <a:srcRect l="15726" r="11940" b="6862"/>
          <a:stretch>
            <a:fillRect/>
          </a:stretch>
        </p:blipFill>
        <p:spPr>
          <a:xfrm>
            <a:off x="6239076" y="1919945"/>
            <a:ext cx="4317932" cy="3242650"/>
          </a:xfrm>
          <a:prstGeom prst="rect">
            <a:avLst/>
          </a:prstGeom>
        </p:spPr>
      </p:pic>
      <p:sp>
        <p:nvSpPr>
          <p:cNvPr id="1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3.2 </a:t>
            </a:r>
            <a:r>
              <a:rPr lang="zh-CN" altLang="en-US" dirty="0"/>
              <a:t>实践难点</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869646"/>
            <a:ext cx="2252381"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五边形 3"/>
          <p:cNvSpPr/>
          <p:nvPr/>
        </p:nvSpPr>
        <p:spPr>
          <a:xfrm flipH="1">
            <a:off x="4068450" y="4431718"/>
            <a:ext cx="1385210"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3" name="五边形 4"/>
          <p:cNvSpPr/>
          <p:nvPr/>
        </p:nvSpPr>
        <p:spPr>
          <a:xfrm flipH="1">
            <a:off x="3541483" y="4982157"/>
            <a:ext cx="1912176"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4" name="五边形 5"/>
          <p:cNvSpPr/>
          <p:nvPr/>
        </p:nvSpPr>
        <p:spPr>
          <a:xfrm flipH="1">
            <a:off x="2696529" y="5533457"/>
            <a:ext cx="2757132"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TextBox 159"/>
          <p:cNvSpPr txBox="1"/>
          <p:nvPr/>
        </p:nvSpPr>
        <p:spPr>
          <a:xfrm>
            <a:off x="4849874" y="3907559"/>
            <a:ext cx="529382"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73%</a:t>
            </a:r>
            <a:endParaRPr lang="zh-CN" altLang="en-US" dirty="0">
              <a:solidFill>
                <a:schemeClr val="bg2"/>
              </a:solidFill>
              <a:latin typeface="Lifeline JL" panose="00000400000000000000" pitchFamily="2" charset="0"/>
            </a:endParaRPr>
          </a:p>
        </p:txBody>
      </p:sp>
      <p:sp>
        <p:nvSpPr>
          <p:cNvPr id="26" name="TextBox 160"/>
          <p:cNvSpPr txBox="1"/>
          <p:nvPr/>
        </p:nvSpPr>
        <p:spPr>
          <a:xfrm>
            <a:off x="4844262" y="4473247"/>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30%</a:t>
            </a:r>
            <a:endParaRPr lang="zh-CN" altLang="en-US" dirty="0">
              <a:solidFill>
                <a:schemeClr val="bg2"/>
              </a:solidFill>
              <a:latin typeface="Lifeline JL" panose="00000400000000000000" pitchFamily="2" charset="0"/>
            </a:endParaRPr>
          </a:p>
        </p:txBody>
      </p:sp>
      <p:sp>
        <p:nvSpPr>
          <p:cNvPr id="27" name="TextBox 161"/>
          <p:cNvSpPr txBox="1"/>
          <p:nvPr/>
        </p:nvSpPr>
        <p:spPr>
          <a:xfrm>
            <a:off x="4845868" y="5023751"/>
            <a:ext cx="522970"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50%</a:t>
            </a:r>
            <a:endParaRPr lang="zh-CN" altLang="en-US" dirty="0">
              <a:solidFill>
                <a:schemeClr val="bg2"/>
              </a:solidFill>
              <a:latin typeface="Lifeline JL" panose="00000400000000000000" pitchFamily="2" charset="0"/>
            </a:endParaRPr>
          </a:p>
        </p:txBody>
      </p:sp>
      <p:sp>
        <p:nvSpPr>
          <p:cNvPr id="28" name="TextBox 162"/>
          <p:cNvSpPr txBox="1"/>
          <p:nvPr/>
        </p:nvSpPr>
        <p:spPr>
          <a:xfrm>
            <a:off x="4863504" y="5579493"/>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75%</a:t>
            </a:r>
            <a:endParaRPr lang="zh-CN" altLang="en-US" dirty="0">
              <a:solidFill>
                <a:schemeClr val="bg2"/>
              </a:solidFill>
              <a:latin typeface="Lifeline JL" panose="00000400000000000000" pitchFamily="2" charset="0"/>
            </a:endParaRPr>
          </a:p>
        </p:txBody>
      </p:sp>
      <p:sp>
        <p:nvSpPr>
          <p:cNvPr id="29" name="五边形 11"/>
          <p:cNvSpPr/>
          <p:nvPr/>
        </p:nvSpPr>
        <p:spPr>
          <a:xfrm>
            <a:off x="6531229" y="3871636"/>
            <a:ext cx="1149664"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五边形 12"/>
          <p:cNvSpPr/>
          <p:nvPr/>
        </p:nvSpPr>
        <p:spPr>
          <a:xfrm>
            <a:off x="6531230" y="4433709"/>
            <a:ext cx="217027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1" name="五边形 13"/>
          <p:cNvSpPr/>
          <p:nvPr/>
        </p:nvSpPr>
        <p:spPr>
          <a:xfrm>
            <a:off x="6531246" y="4984148"/>
            <a:ext cx="136081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五边形 14"/>
          <p:cNvSpPr/>
          <p:nvPr/>
        </p:nvSpPr>
        <p:spPr>
          <a:xfrm>
            <a:off x="6531246" y="5535448"/>
            <a:ext cx="2900981"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3" name="TextBox 173"/>
          <p:cNvSpPr txBox="1"/>
          <p:nvPr/>
        </p:nvSpPr>
        <p:spPr>
          <a:xfrm>
            <a:off x="6631085" y="3914027"/>
            <a:ext cx="522970"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20%</a:t>
            </a:r>
            <a:endParaRPr lang="zh-CN" altLang="en-US" dirty="0">
              <a:solidFill>
                <a:schemeClr val="bg2"/>
              </a:solidFill>
              <a:latin typeface="Lifeline JL" panose="00000400000000000000" pitchFamily="2" charset="0"/>
            </a:endParaRPr>
          </a:p>
        </p:txBody>
      </p:sp>
      <p:sp>
        <p:nvSpPr>
          <p:cNvPr id="34" name="TextBox 174"/>
          <p:cNvSpPr txBox="1"/>
          <p:nvPr/>
        </p:nvSpPr>
        <p:spPr>
          <a:xfrm>
            <a:off x="6632688" y="4468712"/>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56%</a:t>
            </a:r>
            <a:endParaRPr lang="zh-CN" altLang="en-US" dirty="0">
              <a:solidFill>
                <a:schemeClr val="bg2"/>
              </a:solidFill>
              <a:latin typeface="Lifeline JL" panose="00000400000000000000" pitchFamily="2" charset="0"/>
            </a:endParaRPr>
          </a:p>
        </p:txBody>
      </p:sp>
      <p:sp>
        <p:nvSpPr>
          <p:cNvPr id="35" name="TextBox 175"/>
          <p:cNvSpPr txBox="1"/>
          <p:nvPr/>
        </p:nvSpPr>
        <p:spPr>
          <a:xfrm>
            <a:off x="6632688" y="5023744"/>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29%</a:t>
            </a:r>
            <a:endParaRPr lang="zh-CN" altLang="en-US" dirty="0">
              <a:solidFill>
                <a:schemeClr val="bg2"/>
              </a:solidFill>
              <a:latin typeface="Lifeline JL" panose="00000400000000000000" pitchFamily="2" charset="0"/>
            </a:endParaRPr>
          </a:p>
        </p:txBody>
      </p:sp>
      <p:sp>
        <p:nvSpPr>
          <p:cNvPr id="36" name="TextBox 176"/>
          <p:cNvSpPr txBox="1"/>
          <p:nvPr/>
        </p:nvSpPr>
        <p:spPr>
          <a:xfrm>
            <a:off x="6639008" y="5577036"/>
            <a:ext cx="532588"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77%</a:t>
            </a:r>
            <a:endParaRPr lang="zh-CN" altLang="en-US" dirty="0">
              <a:solidFill>
                <a:schemeClr val="bg2"/>
              </a:solidFill>
              <a:latin typeface="Lifeline JL" panose="00000400000000000000" pitchFamily="2" charset="0"/>
            </a:endParaRPr>
          </a:p>
        </p:txBody>
      </p:sp>
      <p:sp>
        <p:nvSpPr>
          <p:cNvPr id="37" name="TextBox 180"/>
          <p:cNvSpPr txBox="1"/>
          <p:nvPr/>
        </p:nvSpPr>
        <p:spPr>
          <a:xfrm>
            <a:off x="5829755" y="394894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项目一</a:t>
            </a:r>
          </a:p>
        </p:txBody>
      </p:sp>
      <p:sp>
        <p:nvSpPr>
          <p:cNvPr id="38" name="TextBox 181"/>
          <p:cNvSpPr txBox="1"/>
          <p:nvPr/>
        </p:nvSpPr>
        <p:spPr>
          <a:xfrm>
            <a:off x="5829755" y="450779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项目二</a:t>
            </a:r>
          </a:p>
        </p:txBody>
      </p:sp>
      <p:sp>
        <p:nvSpPr>
          <p:cNvPr id="39" name="TextBox 182"/>
          <p:cNvSpPr txBox="1"/>
          <p:nvPr/>
        </p:nvSpPr>
        <p:spPr>
          <a:xfrm>
            <a:off x="5829932" y="505823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项目三</a:t>
            </a:r>
          </a:p>
        </p:txBody>
      </p:sp>
      <p:sp>
        <p:nvSpPr>
          <p:cNvPr id="40" name="TextBox 183"/>
          <p:cNvSpPr txBox="1"/>
          <p:nvPr/>
        </p:nvSpPr>
        <p:spPr>
          <a:xfrm>
            <a:off x="5829932" y="561152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项目四</a:t>
            </a:r>
          </a:p>
        </p:txBody>
      </p:sp>
      <p:sp>
        <p:nvSpPr>
          <p:cNvPr id="41" name="Oval 4"/>
          <p:cNvSpPr/>
          <p:nvPr/>
        </p:nvSpPr>
        <p:spPr>
          <a:xfrm>
            <a:off x="6426707" y="1555429"/>
            <a:ext cx="1043868" cy="9845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Lifeline JL" panose="00000400000000000000" pitchFamily="2" charset="0"/>
                <a:ea typeface="微软雅黑" panose="020B0503020204020204" pitchFamily="34" charset="-122"/>
              </a:rPr>
              <a:t>2017</a:t>
            </a:r>
          </a:p>
        </p:txBody>
      </p:sp>
      <p:sp>
        <p:nvSpPr>
          <p:cNvPr id="42" name="Oval 5"/>
          <p:cNvSpPr/>
          <p:nvPr/>
        </p:nvSpPr>
        <p:spPr>
          <a:xfrm>
            <a:off x="4529349" y="1555429"/>
            <a:ext cx="1043868" cy="9845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Lifeline JL" panose="00000400000000000000" pitchFamily="2" charset="0"/>
                <a:ea typeface="微软雅黑" panose="020B0503020204020204" pitchFamily="34" charset="-122"/>
              </a:rPr>
              <a:t>2016</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4" name="Text Box 10"/>
          <p:cNvSpPr txBox="1">
            <a:spLocks noChangeArrowheads="1"/>
          </p:cNvSpPr>
          <p:nvPr/>
        </p:nvSpPr>
        <p:spPr bwMode="auto">
          <a:xfrm>
            <a:off x="6531223" y="2540470"/>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5" name="Text Box 10"/>
          <p:cNvSpPr txBox="1">
            <a:spLocks noChangeArrowheads="1"/>
          </p:cNvSpPr>
          <p:nvPr/>
        </p:nvSpPr>
        <p:spPr bwMode="auto">
          <a:xfrm>
            <a:off x="1417862" y="2540468"/>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algn="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3.3 </a:t>
            </a:r>
            <a:r>
              <a:rPr lang="zh-CN" altLang="en-US" dirty="0"/>
              <a:t>案例对比分析</a:t>
            </a:r>
          </a:p>
        </p:txBody>
      </p:sp>
      <p:grpSp>
        <p:nvGrpSpPr>
          <p:cNvPr id="47" name="Group 9"/>
          <p:cNvGrpSpPr>
            <a:grpSpLocks noChangeAspect="1"/>
          </p:cNvGrpSpPr>
          <p:nvPr/>
        </p:nvGrpSpPr>
        <p:grpSpPr bwMode="auto">
          <a:xfrm>
            <a:off x="2311400" y="980886"/>
            <a:ext cx="7575550" cy="201688"/>
            <a:chOff x="1927" y="2201"/>
            <a:chExt cx="4019" cy="107"/>
          </a:xfrm>
        </p:grpSpPr>
        <p:sp>
          <p:nvSpPr>
            <p:cNvPr id="4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研究成果与应用前景</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研究最终目标</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应用前景</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成果形式</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938354"/>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
          <p:cNvSpPr/>
          <p:nvPr/>
        </p:nvSpPr>
        <p:spPr bwMode="auto">
          <a:xfrm>
            <a:off x="3725618" y="3298938"/>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6" name="TextBox 52"/>
          <p:cNvSpPr txBox="1"/>
          <p:nvPr/>
        </p:nvSpPr>
        <p:spPr>
          <a:xfrm>
            <a:off x="1787878" y="192955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分支目标一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 name="TextBox 53"/>
          <p:cNvSpPr txBox="1"/>
          <p:nvPr/>
        </p:nvSpPr>
        <p:spPr>
          <a:xfrm>
            <a:off x="1066502" y="2245347"/>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ea"/>
              </a:rPr>
              <a:t>理清理论上的逻辑关系，克服关键技术难点。</a:t>
            </a:r>
          </a:p>
        </p:txBody>
      </p:sp>
      <p:sp>
        <p:nvSpPr>
          <p:cNvPr id="28" name="TextBox 54"/>
          <p:cNvSpPr txBox="1"/>
          <p:nvPr/>
        </p:nvSpPr>
        <p:spPr>
          <a:xfrm>
            <a:off x="8937080" y="1877452"/>
            <a:ext cx="1476664"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TextBox 55"/>
          <p:cNvSpPr txBox="1"/>
          <p:nvPr/>
        </p:nvSpPr>
        <p:spPr>
          <a:xfrm>
            <a:off x="8973111" y="2176552"/>
            <a:ext cx="2158736" cy="584775"/>
          </a:xfrm>
          <a:prstGeom prst="rect">
            <a:avLst/>
          </a:prstGeom>
          <a:noFill/>
        </p:spPr>
        <p:txBody>
          <a:bodyPr wrap="square">
            <a:spAutoFit/>
          </a:bodyPr>
          <a:lstStyle/>
          <a:p>
            <a:r>
              <a:rPr lang="zh-CN" altLang="en-US" sz="1600" dirty="0">
                <a:solidFill>
                  <a:schemeClr val="bg1"/>
                </a:solidFill>
                <a:latin typeface="+mn-ea"/>
              </a:rPr>
              <a:t>完成论文设计方案并通过评审。</a:t>
            </a:r>
          </a:p>
        </p:txBody>
      </p:sp>
      <p:sp>
        <p:nvSpPr>
          <p:cNvPr id="30" name="TextBox 56"/>
          <p:cNvSpPr txBox="1"/>
          <p:nvPr/>
        </p:nvSpPr>
        <p:spPr>
          <a:xfrm>
            <a:off x="1787879" y="4981648"/>
            <a:ext cx="1597832"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a:xfrm>
            <a:off x="1108705" y="5375545"/>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设计出工程样品，实现</a:t>
            </a:r>
            <a:r>
              <a:rPr lang="en-US" altLang="zh-CN">
                <a:solidFill>
                  <a:schemeClr val="bg1"/>
                </a:solidFill>
                <a:latin typeface="+mn-ea"/>
              </a:rPr>
              <a:t>80%</a:t>
            </a:r>
            <a:r>
              <a:rPr lang="zh-CN" altLang="en-US">
                <a:solidFill>
                  <a:schemeClr val="bg1"/>
                </a:solidFill>
                <a:latin typeface="+mn-ea"/>
              </a:rPr>
              <a:t>功能的设计功能。</a:t>
            </a:r>
            <a:endParaRPr lang="zh-CN" altLang="en-US" dirty="0">
              <a:solidFill>
                <a:schemeClr val="bg1"/>
              </a:solidFill>
              <a:latin typeface="+mn-ea"/>
            </a:endParaRPr>
          </a:p>
        </p:txBody>
      </p:sp>
      <p:sp>
        <p:nvSpPr>
          <p:cNvPr id="32" name="TextBox 61"/>
          <p:cNvSpPr txBox="1"/>
          <p:nvPr/>
        </p:nvSpPr>
        <p:spPr>
          <a:xfrm>
            <a:off x="9084240" y="4984139"/>
            <a:ext cx="1459480"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TextBox 62"/>
          <p:cNvSpPr txBox="1"/>
          <p:nvPr/>
        </p:nvSpPr>
        <p:spPr>
          <a:xfrm>
            <a:off x="8267521" y="5357600"/>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mn-ea"/>
              </a:rPr>
              <a:t>设计出工程样品，实现</a:t>
            </a:r>
            <a:r>
              <a:rPr lang="en-US" altLang="zh-CN" sz="1600">
                <a:solidFill>
                  <a:schemeClr val="bg1"/>
                </a:solidFill>
                <a:latin typeface="+mn-ea"/>
              </a:rPr>
              <a:t>80%</a:t>
            </a:r>
            <a:r>
              <a:rPr lang="zh-CN" altLang="en-US" sz="1600">
                <a:solidFill>
                  <a:schemeClr val="bg1"/>
                </a:solidFill>
                <a:latin typeface="+mn-ea"/>
              </a:rPr>
              <a:t>功能的设计功能。</a:t>
            </a:r>
            <a:endParaRPr lang="zh-CN" altLang="en-US" sz="1600" dirty="0">
              <a:solidFill>
                <a:schemeClr val="bg1"/>
              </a:solidFill>
              <a:latin typeface="+mn-ea"/>
            </a:endParaRPr>
          </a:p>
        </p:txBody>
      </p:sp>
      <p:sp>
        <p:nvSpPr>
          <p:cNvPr id="34" name="Freeform 6"/>
          <p:cNvSpPr/>
          <p:nvPr/>
        </p:nvSpPr>
        <p:spPr bwMode="auto">
          <a:xfrm>
            <a:off x="5071706" y="3724767"/>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7"/>
          <p:cNvSpPr/>
          <p:nvPr/>
        </p:nvSpPr>
        <p:spPr bwMode="auto">
          <a:xfrm>
            <a:off x="3088625" y="3114323"/>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8"/>
          <p:cNvSpPr/>
          <p:nvPr/>
        </p:nvSpPr>
        <p:spPr bwMode="auto">
          <a:xfrm>
            <a:off x="3088625" y="4634469"/>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7" name="Freeform 9"/>
          <p:cNvSpPr/>
          <p:nvPr/>
        </p:nvSpPr>
        <p:spPr bwMode="auto">
          <a:xfrm>
            <a:off x="8016776" y="4634469"/>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Freeform 10"/>
          <p:cNvSpPr/>
          <p:nvPr/>
        </p:nvSpPr>
        <p:spPr bwMode="auto">
          <a:xfrm>
            <a:off x="8016776" y="3114323"/>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9" name="Line 11"/>
          <p:cNvSpPr>
            <a:spLocks noChangeShapeType="1"/>
          </p:cNvSpPr>
          <p:nvPr/>
        </p:nvSpPr>
        <p:spPr bwMode="auto">
          <a:xfrm flipH="1">
            <a:off x="3891837" y="4254432"/>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0" name="Line 12"/>
          <p:cNvSpPr>
            <a:spLocks noChangeShapeType="1"/>
          </p:cNvSpPr>
          <p:nvPr/>
        </p:nvSpPr>
        <p:spPr bwMode="auto">
          <a:xfrm flipH="1">
            <a:off x="6815038" y="3366995"/>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1" name="Line 13"/>
          <p:cNvSpPr>
            <a:spLocks noChangeShapeType="1"/>
          </p:cNvSpPr>
          <p:nvPr/>
        </p:nvSpPr>
        <p:spPr bwMode="auto">
          <a:xfrm flipH="1" flipV="1">
            <a:off x="3891837" y="3366995"/>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2" name="Line 14"/>
          <p:cNvSpPr>
            <a:spLocks noChangeShapeType="1"/>
          </p:cNvSpPr>
          <p:nvPr/>
        </p:nvSpPr>
        <p:spPr bwMode="auto">
          <a:xfrm flipH="1" flipV="1">
            <a:off x="6815038" y="4268812"/>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44" name="组合 43"/>
          <p:cNvGrpSpPr/>
          <p:nvPr/>
        </p:nvGrpSpPr>
        <p:grpSpPr>
          <a:xfrm>
            <a:off x="5948714" y="2343093"/>
            <a:ext cx="1406386" cy="1672018"/>
            <a:chOff x="6205538" y="2856647"/>
            <a:chExt cx="1156365" cy="1374775"/>
          </a:xfrm>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chemeClr val="tx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46" name="Rectangle 20"/>
            <p:cNvSpPr>
              <a:spLocks noChangeArrowheads="1"/>
            </p:cNvSpPr>
            <p:nvPr/>
          </p:nvSpPr>
          <p:spPr bwMode="auto">
            <a:xfrm>
              <a:off x="6205538" y="2856647"/>
              <a:ext cx="53975" cy="1374775"/>
            </a:xfrm>
            <a:prstGeom prst="rect">
              <a:avLst/>
            </a:prstGeom>
            <a:solidFill>
              <a:schemeClr val="bg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47" name="组合 46"/>
          <p:cNvGrpSpPr/>
          <p:nvPr/>
        </p:nvGrpSpPr>
        <p:grpSpPr>
          <a:xfrm>
            <a:off x="3281231" y="2221324"/>
            <a:ext cx="616941" cy="1018701"/>
            <a:chOff x="8066088" y="2327276"/>
            <a:chExt cx="719137" cy="1187450"/>
          </a:xfrm>
          <a:solidFill>
            <a:schemeClr val="tx2"/>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9" name="矩形 48"/>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sp>
        <p:nvSpPr>
          <p:cNvPr id="50" name="矩形 49"/>
          <p:cNvSpPr/>
          <p:nvPr/>
        </p:nvSpPr>
        <p:spPr>
          <a:xfrm>
            <a:off x="6146406" y="2414683"/>
            <a:ext cx="772845" cy="707886"/>
          </a:xfrm>
          <a:prstGeom prst="rect">
            <a:avLst/>
          </a:prstGeom>
        </p:spPr>
        <p:txBody>
          <a:bodyPr wrap="square">
            <a:spAutoFit/>
          </a:bodyPr>
          <a:lstStyle/>
          <a:p>
            <a:pPr algn="ctr"/>
            <a:r>
              <a:rPr lang="zh-CN" altLang="en-US" sz="2000" b="1" dirty="0">
                <a:solidFill>
                  <a:schemeClr val="bg2"/>
                </a:solidFill>
                <a:latin typeface="+mn-ea"/>
                <a:ea typeface="+mn-ea"/>
              </a:rPr>
              <a:t>四个意义</a:t>
            </a:r>
          </a:p>
        </p:txBody>
      </p:sp>
      <p:grpSp>
        <p:nvGrpSpPr>
          <p:cNvPr id="51" name="组合 50"/>
          <p:cNvGrpSpPr/>
          <p:nvPr/>
        </p:nvGrpSpPr>
        <p:grpSpPr>
          <a:xfrm>
            <a:off x="8182963" y="2221324"/>
            <a:ext cx="616941" cy="1018701"/>
            <a:chOff x="8066088" y="2327276"/>
            <a:chExt cx="719137" cy="1187450"/>
          </a:xfrm>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3" name="矩形 52"/>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nvGrpSpPr>
          <p:cNvPr id="54" name="组合 53"/>
          <p:cNvGrpSpPr/>
          <p:nvPr/>
        </p:nvGrpSpPr>
        <p:grpSpPr>
          <a:xfrm>
            <a:off x="3281231" y="3716932"/>
            <a:ext cx="616941" cy="1018701"/>
            <a:chOff x="8066088" y="2327276"/>
            <a:chExt cx="719137" cy="1187450"/>
          </a:xfrm>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6" name="矩形 55"/>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nvGrpSpPr>
          <p:cNvPr id="57" name="组合 56"/>
          <p:cNvGrpSpPr/>
          <p:nvPr/>
        </p:nvGrpSpPr>
        <p:grpSpPr>
          <a:xfrm>
            <a:off x="8182963" y="3716932"/>
            <a:ext cx="616941" cy="1018701"/>
            <a:chOff x="8066088" y="2327276"/>
            <a:chExt cx="719137" cy="1187450"/>
          </a:xfrm>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9" name="矩形 58"/>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sp>
        <p:nvSpPr>
          <p:cNvPr id="6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4.1 </a:t>
            </a:r>
            <a:r>
              <a:rPr lang="zh-CN" altLang="en-US" dirty="0"/>
              <a:t>研究目标</a:t>
            </a:r>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绪 论</a:t>
            </a:r>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研究思路与方法</a:t>
            </a:r>
            <a:endParaRPr lang="zh-CN" altLang="en-US" dirty="0">
              <a:solidFill>
                <a:schemeClr val="accent1"/>
              </a:solidFill>
            </a:endParaRP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关键技术和实践难点</a:t>
            </a:r>
            <a:endParaRPr lang="zh-CN" altLang="en-US" dirty="0">
              <a:solidFill>
                <a:schemeClr val="accent1"/>
              </a:solidFill>
            </a:endParaRP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研究成果与应用前景</a:t>
            </a:r>
            <a:endParaRPr lang="zh-CN" altLang="en-US" dirty="0">
              <a:solidFill>
                <a:schemeClr val="accent1"/>
              </a:solidFill>
            </a:endParaRP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相关建议与论文结论</a:t>
            </a: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6"/>
          <p:cNvSpPr>
            <a:spLocks noChangeArrowheads="1"/>
          </p:cNvSpPr>
          <p:nvPr/>
        </p:nvSpPr>
        <p:spPr bwMode="auto">
          <a:xfrm flipH="1">
            <a:off x="985428" y="2909777"/>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5" name="Freeform 7"/>
          <p:cNvSpPr/>
          <p:nvPr/>
        </p:nvSpPr>
        <p:spPr bwMode="auto">
          <a:xfrm flipH="1">
            <a:off x="3755477" y="1785644"/>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3428452" y="1347494"/>
            <a:ext cx="1219200" cy="122078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7" name="Oval 9"/>
          <p:cNvSpPr>
            <a:spLocks noChangeArrowheads="1"/>
          </p:cNvSpPr>
          <p:nvPr/>
        </p:nvSpPr>
        <p:spPr bwMode="auto">
          <a:xfrm flipH="1">
            <a:off x="4303164" y="3206457"/>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Oval 10"/>
          <p:cNvSpPr>
            <a:spLocks noChangeArrowheads="1"/>
          </p:cNvSpPr>
          <p:nvPr/>
        </p:nvSpPr>
        <p:spPr bwMode="auto">
          <a:xfrm flipH="1">
            <a:off x="3303039" y="5008269"/>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Line 11"/>
          <p:cNvSpPr>
            <a:spLocks noChangeShapeType="1"/>
          </p:cNvSpPr>
          <p:nvPr/>
        </p:nvSpPr>
        <p:spPr bwMode="auto">
          <a:xfrm flipH="1">
            <a:off x="2658672" y="2429695"/>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0" name="Line 13"/>
          <p:cNvSpPr>
            <a:spLocks noChangeShapeType="1"/>
          </p:cNvSpPr>
          <p:nvPr/>
        </p:nvSpPr>
        <p:spPr bwMode="auto">
          <a:xfrm flipH="1">
            <a:off x="3009352" y="3798594"/>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3049294"/>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542389"/>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410082"/>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4" name="TextBox 13"/>
          <p:cNvSpPr txBox="1"/>
          <p:nvPr/>
        </p:nvSpPr>
        <p:spPr>
          <a:xfrm flipH="1">
            <a:off x="3476574" y="5202370"/>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3308184"/>
            <a:ext cx="1045036" cy="1077218"/>
          </a:xfrm>
          <a:prstGeom prst="rect">
            <a:avLst/>
          </a:prstGeom>
          <a:noFill/>
        </p:spPr>
        <p:txBody>
          <a:bodyPr wrap="square" rtlCol="0">
            <a:spAutoFit/>
          </a:bodyPr>
          <a:lstStyle/>
          <a:p>
            <a:pPr algn="ctr"/>
            <a:r>
              <a:rPr lang="zh-CN" altLang="en-US" sz="3200" b="1" dirty="0">
                <a:solidFill>
                  <a:schemeClr val="bg2"/>
                </a:solidFill>
                <a:latin typeface="+mn-ea"/>
                <a:ea typeface="+mn-ea"/>
              </a:rPr>
              <a:t>研究成果</a:t>
            </a:r>
            <a:endParaRPr lang="en-US" altLang="zh-CN" sz="3200" b="1" dirty="0">
              <a:solidFill>
                <a:schemeClr val="bg2"/>
              </a:solidFill>
              <a:latin typeface="+mn-ea"/>
              <a:ea typeface="+mn-ea"/>
            </a:endParaRPr>
          </a:p>
        </p:txBody>
      </p:sp>
      <p:sp>
        <p:nvSpPr>
          <p:cNvPr id="36" name="TextBox 15"/>
          <p:cNvSpPr txBox="1"/>
          <p:nvPr/>
        </p:nvSpPr>
        <p:spPr>
          <a:xfrm flipH="1">
            <a:off x="4679747" y="1462478"/>
            <a:ext cx="5955137" cy="646331"/>
          </a:xfrm>
          <a:prstGeom prst="rect">
            <a:avLst/>
          </a:prstGeom>
          <a:noFill/>
        </p:spPr>
        <p:txBody>
          <a:bodyPr wrap="square" rtlCol="0">
            <a:spAutoFit/>
          </a:bodyPr>
          <a:lstStyle/>
          <a:p>
            <a:pPr algn="just"/>
            <a:r>
              <a:rPr lang="zh-CN" altLang="en-US" dirty="0">
                <a:solidFill>
                  <a:schemeClr val="bg1"/>
                </a:solidFill>
                <a:latin typeface="+mj-ea"/>
                <a:ea typeface="+mj-ea"/>
              </a:rPr>
              <a:t>完成论文的设计工作完成论文的设计工作完成论文的设计工作完成论文的设计工作完成论文的设计工作</a:t>
            </a:r>
          </a:p>
        </p:txBody>
      </p:sp>
      <p:sp>
        <p:nvSpPr>
          <p:cNvPr id="37" name="TextBox 16"/>
          <p:cNvSpPr txBox="1"/>
          <p:nvPr/>
        </p:nvSpPr>
        <p:spPr>
          <a:xfrm flipH="1">
            <a:off x="5580500" y="3508945"/>
            <a:ext cx="5235987" cy="1477328"/>
          </a:xfrm>
          <a:prstGeom prst="rect">
            <a:avLst/>
          </a:prstGeom>
          <a:noFill/>
        </p:spPr>
        <p:txBody>
          <a:bodyPr wrap="square" rtlCol="0">
            <a:spAutoFit/>
          </a:bodyPr>
          <a:lstStyle/>
          <a:p>
            <a:pPr algn="just"/>
            <a:r>
              <a:rPr lang="zh-CN" altLang="en-US" dirty="0">
                <a:solidFill>
                  <a:schemeClr val="bg1"/>
                </a:solidFill>
                <a:latin typeface="+mj-ea"/>
                <a:ea typeface="+mj-ea"/>
              </a:rPr>
              <a:t>试制出测试样机试制出测试样机试制出测试样机试制出测试样机试制出测试样机试制出测试样机试制出测试样</a:t>
            </a:r>
            <a:r>
              <a:rPr lang="zh-CN" altLang="en-US" dirty="0" smtClean="0">
                <a:solidFill>
                  <a:schemeClr val="bg1"/>
                </a:solidFill>
                <a:latin typeface="+mj-ea"/>
                <a:ea typeface="+mj-ea"/>
              </a:rPr>
              <a:t>机亮亮图文旗舰店</a:t>
            </a:r>
            <a:r>
              <a:rPr lang="en-US" altLang="zh-CN" dirty="0" smtClean="0">
                <a:solidFill>
                  <a:schemeClr val="bg1"/>
                </a:solidFill>
                <a:latin typeface="+mj-ea"/>
                <a:ea typeface="+mj-ea"/>
              </a:rPr>
              <a:t>https://liangliangtuwen.tmall.com</a:t>
            </a:r>
          </a:p>
          <a:p>
            <a:pPr algn="just"/>
            <a:endParaRPr lang="zh-CN" altLang="en-US" dirty="0">
              <a:solidFill>
                <a:schemeClr val="bg1"/>
              </a:solidFill>
              <a:latin typeface="+mj-ea"/>
              <a:ea typeface="+mj-ea"/>
            </a:endParaRPr>
          </a:p>
        </p:txBody>
      </p:sp>
      <p:sp>
        <p:nvSpPr>
          <p:cNvPr id="38" name="TextBox 17"/>
          <p:cNvSpPr txBox="1"/>
          <p:nvPr/>
        </p:nvSpPr>
        <p:spPr>
          <a:xfrm flipH="1">
            <a:off x="4570565" y="5343251"/>
            <a:ext cx="6064318" cy="646331"/>
          </a:xfrm>
          <a:prstGeom prst="rect">
            <a:avLst/>
          </a:prstGeom>
          <a:noFill/>
        </p:spPr>
        <p:txBody>
          <a:bodyPr wrap="square" rtlCol="0">
            <a:spAutoFit/>
          </a:bodyPr>
          <a:lstStyle/>
          <a:p>
            <a:pPr algn="just"/>
            <a:r>
              <a:rPr lang="zh-CN" altLang="en-US" dirty="0">
                <a:solidFill>
                  <a:schemeClr val="bg1"/>
                </a:solidFill>
                <a:latin typeface="+mj-ea"/>
                <a:ea typeface="+mj-ea"/>
              </a:rPr>
              <a:t>制作出设计报告制作出设计报告制作出设计报告制作出设计报告制作出设计报告制作出设计报告</a:t>
            </a:r>
          </a:p>
        </p:txBody>
      </p:sp>
      <p:sp>
        <p:nvSpPr>
          <p:cNvPr id="39" name="Line 11"/>
          <p:cNvSpPr>
            <a:spLocks noChangeShapeType="1"/>
          </p:cNvSpPr>
          <p:nvPr/>
        </p:nvSpPr>
        <p:spPr bwMode="auto">
          <a:xfrm flipH="1" flipV="1">
            <a:off x="2645025" y="4626985"/>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4.2 </a:t>
            </a:r>
            <a:r>
              <a:rPr lang="zh-CN" altLang="en-US" dirty="0"/>
              <a:t>成果形式</a:t>
            </a:r>
          </a:p>
        </p:txBody>
      </p:sp>
      <p:grpSp>
        <p:nvGrpSpPr>
          <p:cNvPr id="40" name="Group 9"/>
          <p:cNvGrpSpPr>
            <a:grpSpLocks noChangeAspect="1"/>
          </p:cNvGrpSpPr>
          <p:nvPr/>
        </p:nvGrpSpPr>
        <p:grpSpPr bwMode="auto">
          <a:xfrm>
            <a:off x="2311400" y="980886"/>
            <a:ext cx="7575550" cy="201688"/>
            <a:chOff x="1927" y="2201"/>
            <a:chExt cx="4019" cy="107"/>
          </a:xfrm>
        </p:grpSpPr>
        <p:sp>
          <p:nvSpPr>
            <p:cNvPr id="41"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2"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3"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410953"/>
            <a:ext cx="5588000" cy="6111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2" name="矩形 21"/>
          <p:cNvSpPr/>
          <p:nvPr/>
        </p:nvSpPr>
        <p:spPr>
          <a:xfrm>
            <a:off x="1429465" y="4550528"/>
            <a:ext cx="41751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3" name="矩形 22"/>
          <p:cNvSpPr/>
          <p:nvPr/>
        </p:nvSpPr>
        <p:spPr>
          <a:xfrm>
            <a:off x="2077165" y="3701215"/>
            <a:ext cx="28797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4" name="任意多边形 5"/>
          <p:cNvSpPr/>
          <p:nvPr/>
        </p:nvSpPr>
        <p:spPr>
          <a:xfrm>
            <a:off x="723028" y="515695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5" name="任意多边形 6"/>
          <p:cNvSpPr/>
          <p:nvPr/>
        </p:nvSpPr>
        <p:spPr>
          <a:xfrm>
            <a:off x="1413590" y="429652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6" name="右箭头 8"/>
          <p:cNvSpPr/>
          <p:nvPr/>
        </p:nvSpPr>
        <p:spPr>
          <a:xfrm rot="16200000">
            <a:off x="2554957" y="1105607"/>
            <a:ext cx="1906679" cy="2808288"/>
          </a:xfrm>
          <a:prstGeom prst="rightArrow">
            <a:avLst>
              <a:gd name="adj1" fmla="val 71174"/>
              <a:gd name="adj2" fmla="val 663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7" name="任意多边形 9"/>
          <p:cNvSpPr/>
          <p:nvPr/>
        </p:nvSpPr>
        <p:spPr>
          <a:xfrm>
            <a:off x="2077165" y="344721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8" name="文本框 20"/>
          <p:cNvSpPr txBox="1"/>
          <p:nvPr/>
        </p:nvSpPr>
        <p:spPr>
          <a:xfrm flipH="1">
            <a:off x="2753446" y="2459790"/>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p>
        </p:txBody>
      </p:sp>
      <p:sp>
        <p:nvSpPr>
          <p:cNvPr id="29" name="文本框 20"/>
          <p:cNvSpPr txBox="1"/>
          <p:nvPr/>
        </p:nvSpPr>
        <p:spPr>
          <a:xfrm flipH="1">
            <a:off x="2565024" y="3788082"/>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p>
        </p:txBody>
      </p:sp>
      <p:sp>
        <p:nvSpPr>
          <p:cNvPr id="30" name="文本框 20"/>
          <p:cNvSpPr txBox="1"/>
          <p:nvPr/>
        </p:nvSpPr>
        <p:spPr>
          <a:xfrm flipH="1">
            <a:off x="2553415" y="4632632"/>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p>
        </p:txBody>
      </p:sp>
      <p:sp>
        <p:nvSpPr>
          <p:cNvPr id="31" name="文本框 20"/>
          <p:cNvSpPr txBox="1"/>
          <p:nvPr/>
        </p:nvSpPr>
        <p:spPr>
          <a:xfrm flipH="1">
            <a:off x="2539128" y="548829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p>
        </p:txBody>
      </p:sp>
      <p:cxnSp>
        <p:nvCxnSpPr>
          <p:cNvPr id="32" name="直接连接符 31"/>
          <p:cNvCxnSpPr/>
          <p:nvPr/>
        </p:nvCxnSpPr>
        <p:spPr bwMode="auto">
          <a:xfrm>
            <a:off x="6316348" y="571654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直接连接符 32"/>
          <p:cNvCxnSpPr/>
          <p:nvPr/>
        </p:nvCxnSpPr>
        <p:spPr bwMode="auto">
          <a:xfrm>
            <a:off x="5625228" y="480214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直接连接符 33"/>
          <p:cNvCxnSpPr/>
          <p:nvPr/>
        </p:nvCxnSpPr>
        <p:spPr bwMode="auto">
          <a:xfrm>
            <a:off x="5056480" y="395993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直接连接符 34"/>
          <p:cNvCxnSpPr/>
          <p:nvPr/>
        </p:nvCxnSpPr>
        <p:spPr bwMode="auto">
          <a:xfrm>
            <a:off x="4696440" y="260036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文本框 35"/>
          <p:cNvSpPr txBox="1"/>
          <p:nvPr/>
        </p:nvSpPr>
        <p:spPr>
          <a:xfrm>
            <a:off x="7751187" y="5488294"/>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51187" y="4537799"/>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51187" y="3707620"/>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51187" y="2311957"/>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应用前景</a:t>
            </a:r>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相关建议与论文结论</a:t>
            </a:r>
            <a:endParaRPr lang="zh-CN" altLang="en-US" sz="6600" dirty="0">
              <a:solidFill>
                <a:schemeClr val="bg1"/>
              </a:solidFill>
            </a:endParaRP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a:solidFill>
                  <a:schemeClr val="bg1"/>
                </a:solidFill>
                <a:latin typeface="+mj-ea"/>
                <a:ea typeface="+mj-ea"/>
              </a:rPr>
              <a:t>主要问题分析</a:t>
            </a:r>
            <a:endParaRPr lang="zh-CN" altLang="en-US" dirty="0">
              <a:solidFill>
                <a:schemeClr val="bg1"/>
              </a:solidFill>
              <a:latin typeface="+mj-ea"/>
              <a:ea typeface="+mj-ea"/>
            </a:endParaRP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a:solidFill>
                  <a:schemeClr val="bg1"/>
                </a:solidFill>
                <a:latin typeface="+mj-ea"/>
                <a:ea typeface="+mj-ea"/>
              </a:rPr>
              <a:t>问题评估</a:t>
            </a:r>
            <a:endParaRPr lang="zh-CN" altLang="en-US" dirty="0">
              <a:solidFill>
                <a:schemeClr val="bg1"/>
              </a:solidFill>
              <a:latin typeface="+mj-ea"/>
              <a:ea typeface="+mj-ea"/>
            </a:endParaRPr>
          </a:p>
        </p:txBody>
      </p:sp>
      <p:sp>
        <p:nvSpPr>
          <p:cNvPr id="28" name="Freeform 21"/>
          <p:cNvSpPr>
            <a:spLocks noEditPoints="1"/>
          </p:cNvSpPr>
          <p:nvPr/>
        </p:nvSpPr>
        <p:spPr bwMode="auto">
          <a:xfrm>
            <a:off x="2853950"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149307"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研究总结</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相关建议</a:t>
            </a:r>
          </a:p>
        </p:txBody>
      </p:sp>
      <p:sp>
        <p:nvSpPr>
          <p:cNvPr id="37" name="Freeform 21"/>
          <p:cNvSpPr>
            <a:spLocks noEditPoints="1"/>
          </p:cNvSpPr>
          <p:nvPr/>
        </p:nvSpPr>
        <p:spPr bwMode="auto">
          <a:xfrm>
            <a:off x="5624256"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8" name="TextBox 46"/>
          <p:cNvSpPr txBox="1"/>
          <p:nvPr/>
        </p:nvSpPr>
        <p:spPr>
          <a:xfrm>
            <a:off x="5919613" y="5095925"/>
            <a:ext cx="2276661" cy="369332"/>
          </a:xfrm>
          <a:prstGeom prst="rect">
            <a:avLst/>
          </a:prstGeom>
          <a:noFill/>
        </p:spPr>
        <p:txBody>
          <a:bodyPr wrap="square" rtlCol="0">
            <a:spAutoFit/>
          </a:bodyPr>
          <a:lstStyle/>
          <a:p>
            <a:r>
              <a:rPr lang="zh-CN" altLang="en-US" dirty="0">
                <a:solidFill>
                  <a:schemeClr val="bg1"/>
                </a:solidFill>
                <a:latin typeface="+mj-ea"/>
                <a:ea typeface="+mj-ea"/>
              </a:rPr>
              <a:t>亮点与不足</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右箭头 41"/>
          <p:cNvSpPr/>
          <p:nvPr/>
        </p:nvSpPr>
        <p:spPr>
          <a:xfrm>
            <a:off x="6296939"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0" name="圆角右箭头 52"/>
          <p:cNvSpPr/>
          <p:nvPr/>
        </p:nvSpPr>
        <p:spPr>
          <a:xfrm flipH="1">
            <a:off x="4353763"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1" name="圆角右箭头 61"/>
          <p:cNvSpPr/>
          <p:nvPr/>
        </p:nvSpPr>
        <p:spPr>
          <a:xfrm>
            <a:off x="6711918"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2" name="圆角右箭头 83"/>
          <p:cNvSpPr/>
          <p:nvPr/>
        </p:nvSpPr>
        <p:spPr>
          <a:xfrm flipH="1">
            <a:off x="3942187"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3" name="上箭头 45"/>
          <p:cNvSpPr/>
          <p:nvPr/>
        </p:nvSpPr>
        <p:spPr>
          <a:xfrm>
            <a:off x="5677875" y="2761599"/>
            <a:ext cx="693899" cy="3662507"/>
          </a:xfrm>
          <a:prstGeom prst="upArrow">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4" name="TextBox 9"/>
          <p:cNvSpPr txBox="1"/>
          <p:nvPr/>
        </p:nvSpPr>
        <p:spPr>
          <a:xfrm>
            <a:off x="1810767"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5" name="TextBox 10"/>
          <p:cNvSpPr txBox="1"/>
          <p:nvPr/>
        </p:nvSpPr>
        <p:spPr>
          <a:xfrm>
            <a:off x="900994" y="4499868"/>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Box 9"/>
          <p:cNvSpPr txBox="1"/>
          <p:nvPr/>
        </p:nvSpPr>
        <p:spPr>
          <a:xfrm>
            <a:off x="2456597" y="2843100"/>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7" name="TextBox 10"/>
          <p:cNvSpPr txBox="1"/>
          <p:nvPr/>
        </p:nvSpPr>
        <p:spPr>
          <a:xfrm>
            <a:off x="1546824" y="3199389"/>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TextBox 9"/>
          <p:cNvSpPr txBox="1"/>
          <p:nvPr/>
        </p:nvSpPr>
        <p:spPr>
          <a:xfrm>
            <a:off x="5237540" y="170352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9" name="TextBox 10"/>
          <p:cNvSpPr txBox="1"/>
          <p:nvPr/>
        </p:nvSpPr>
        <p:spPr>
          <a:xfrm>
            <a:off x="4444052" y="2059814"/>
            <a:ext cx="32202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Box 9"/>
          <p:cNvSpPr txBox="1"/>
          <p:nvPr/>
        </p:nvSpPr>
        <p:spPr>
          <a:xfrm>
            <a:off x="7966242" y="251205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1" name="TextBox 10"/>
          <p:cNvSpPr txBox="1"/>
          <p:nvPr/>
        </p:nvSpPr>
        <p:spPr>
          <a:xfrm>
            <a:off x="7702299" y="2868344"/>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Box 9"/>
          <p:cNvSpPr txBox="1"/>
          <p:nvPr/>
        </p:nvSpPr>
        <p:spPr>
          <a:xfrm>
            <a:off x="8640532"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3" name="TextBox 10"/>
          <p:cNvSpPr txBox="1"/>
          <p:nvPr/>
        </p:nvSpPr>
        <p:spPr>
          <a:xfrm>
            <a:off x="8376589" y="4499868"/>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5.1 </a:t>
            </a:r>
            <a:r>
              <a:rPr lang="zh-CN" altLang="en-US" dirty="0"/>
              <a:t>主要问题分析</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ie 10"/>
          <p:cNvSpPr/>
          <p:nvPr/>
        </p:nvSpPr>
        <p:spPr>
          <a:xfrm>
            <a:off x="3871739" y="2403930"/>
            <a:ext cx="1878745" cy="1878745"/>
          </a:xfrm>
          <a:prstGeom prst="pie">
            <a:avLst>
              <a:gd name="adj1" fmla="val 2888642"/>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0" name="Pie 11"/>
          <p:cNvSpPr/>
          <p:nvPr/>
        </p:nvSpPr>
        <p:spPr>
          <a:xfrm>
            <a:off x="6441516" y="2403930"/>
            <a:ext cx="1878745" cy="1878745"/>
          </a:xfrm>
          <a:prstGeom prst="pie">
            <a:avLst>
              <a:gd name="adj1" fmla="val 10635691"/>
              <a:gd name="adj2" fmla="val 149458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1" name="Pie 12"/>
          <p:cNvSpPr/>
          <p:nvPr/>
        </p:nvSpPr>
        <p:spPr>
          <a:xfrm>
            <a:off x="9011291" y="2403930"/>
            <a:ext cx="1878745" cy="1878745"/>
          </a:xfrm>
          <a:prstGeom prst="pie">
            <a:avLst>
              <a:gd name="adj1" fmla="val 20443643"/>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Pie 9"/>
          <p:cNvSpPr/>
          <p:nvPr/>
        </p:nvSpPr>
        <p:spPr>
          <a:xfrm>
            <a:off x="1301963" y="2403930"/>
            <a:ext cx="1878745" cy="1878745"/>
          </a:xfrm>
          <a:prstGeom prst="pie">
            <a:avLst>
              <a:gd name="adj1" fmla="val 11220407"/>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Oval 1"/>
          <p:cNvSpPr/>
          <p:nvPr/>
        </p:nvSpPr>
        <p:spPr>
          <a:xfrm>
            <a:off x="1638612"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5" name="Oval 2"/>
          <p:cNvSpPr/>
          <p:nvPr/>
        </p:nvSpPr>
        <p:spPr>
          <a:xfrm>
            <a:off x="4208388"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6" name="Oval 3"/>
          <p:cNvSpPr/>
          <p:nvPr/>
        </p:nvSpPr>
        <p:spPr>
          <a:xfrm>
            <a:off x="6778164"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7" name="Oval 7"/>
          <p:cNvSpPr/>
          <p:nvPr/>
        </p:nvSpPr>
        <p:spPr>
          <a:xfrm>
            <a:off x="9347940"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8" name="TextBox 29"/>
          <p:cNvSpPr txBox="1"/>
          <p:nvPr/>
        </p:nvSpPr>
        <p:spPr>
          <a:xfrm>
            <a:off x="1807562"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22%</a:t>
            </a:r>
          </a:p>
        </p:txBody>
      </p:sp>
      <p:sp>
        <p:nvSpPr>
          <p:cNvPr id="49" name="TextBox 30"/>
          <p:cNvSpPr txBox="1"/>
          <p:nvPr/>
        </p:nvSpPr>
        <p:spPr>
          <a:xfrm>
            <a:off x="4377338"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60%</a:t>
            </a:r>
          </a:p>
        </p:txBody>
      </p:sp>
      <p:sp>
        <p:nvSpPr>
          <p:cNvPr id="50" name="TextBox 31"/>
          <p:cNvSpPr txBox="1"/>
          <p:nvPr/>
        </p:nvSpPr>
        <p:spPr>
          <a:xfrm>
            <a:off x="6947115"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20%</a:t>
            </a:r>
          </a:p>
        </p:txBody>
      </p:sp>
      <p:sp>
        <p:nvSpPr>
          <p:cNvPr id="51" name="TextBox 32"/>
          <p:cNvSpPr txBox="1"/>
          <p:nvPr/>
        </p:nvSpPr>
        <p:spPr>
          <a:xfrm>
            <a:off x="9514485" y="3031152"/>
            <a:ext cx="87235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83%</a:t>
            </a:r>
          </a:p>
        </p:txBody>
      </p:sp>
      <p:sp>
        <p:nvSpPr>
          <p:cNvPr id="52" name="TextBox 76"/>
          <p:cNvSpPr txBox="1"/>
          <p:nvPr/>
        </p:nvSpPr>
        <p:spPr>
          <a:xfrm>
            <a:off x="1122181" y="4497597"/>
            <a:ext cx="205852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活动安排是否周到</a:t>
            </a:r>
          </a:p>
        </p:txBody>
      </p:sp>
      <p:sp>
        <p:nvSpPr>
          <p:cNvPr id="53" name="文本框 52"/>
          <p:cNvSpPr txBox="1"/>
          <p:nvPr/>
        </p:nvSpPr>
        <p:spPr>
          <a:xfrm>
            <a:off x="868805"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4" name="TextBox 76"/>
          <p:cNvSpPr txBox="1"/>
          <p:nvPr/>
        </p:nvSpPr>
        <p:spPr>
          <a:xfrm>
            <a:off x="3856599" y="4497597"/>
            <a:ext cx="202575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活动内容质量</a:t>
            </a:r>
          </a:p>
        </p:txBody>
      </p:sp>
      <p:sp>
        <p:nvSpPr>
          <p:cNvPr id="55" name="文本框 54"/>
          <p:cNvSpPr txBox="1"/>
          <p:nvPr/>
        </p:nvSpPr>
        <p:spPr>
          <a:xfrm>
            <a:off x="3586838" y="4858070"/>
            <a:ext cx="256528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6653424" y="4497597"/>
            <a:ext cx="16668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宣传推广</a:t>
            </a:r>
          </a:p>
        </p:txBody>
      </p:sp>
      <p:sp>
        <p:nvSpPr>
          <p:cNvPr id="57" name="文本框 56"/>
          <p:cNvSpPr txBox="1"/>
          <p:nvPr/>
        </p:nvSpPr>
        <p:spPr>
          <a:xfrm>
            <a:off x="6283017" y="4858070"/>
            <a:ext cx="2407652"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8" name="TextBox 76"/>
          <p:cNvSpPr txBox="1"/>
          <p:nvPr/>
        </p:nvSpPr>
        <p:spPr>
          <a:xfrm>
            <a:off x="9613660" y="4497597"/>
            <a:ext cx="1098541"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应急措施</a:t>
            </a:r>
          </a:p>
        </p:txBody>
      </p:sp>
      <p:sp>
        <p:nvSpPr>
          <p:cNvPr id="59" name="文本框 58"/>
          <p:cNvSpPr txBox="1"/>
          <p:nvPr/>
        </p:nvSpPr>
        <p:spPr>
          <a:xfrm>
            <a:off x="8880291"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0" name="TextBox 76"/>
          <p:cNvSpPr txBox="1"/>
          <p:nvPr/>
        </p:nvSpPr>
        <p:spPr>
          <a:xfrm>
            <a:off x="2616554" y="1558478"/>
            <a:ext cx="696365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活动评估标准主要参照以下四项指标</a:t>
            </a:r>
          </a:p>
        </p:txBody>
      </p:sp>
      <p:sp>
        <p:nvSpPr>
          <p:cNvPr id="2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5.2 </a:t>
            </a:r>
            <a:r>
              <a:rPr lang="zh-CN" altLang="en-US" dirty="0"/>
              <a:t>问题评估</a:t>
            </a:r>
          </a:p>
        </p:txBody>
      </p:sp>
      <p:grpSp>
        <p:nvGrpSpPr>
          <p:cNvPr id="29" name="Group 9"/>
          <p:cNvGrpSpPr>
            <a:grpSpLocks noChangeAspect="1"/>
          </p:cNvGrpSpPr>
          <p:nvPr/>
        </p:nvGrpSpPr>
        <p:grpSpPr bwMode="auto">
          <a:xfrm>
            <a:off x="2311400" y="980886"/>
            <a:ext cx="7575550" cy="201688"/>
            <a:chOff x="1927" y="2201"/>
            <a:chExt cx="4019" cy="107"/>
          </a:xfrm>
        </p:grpSpPr>
        <p:sp>
          <p:nvSpPr>
            <p:cNvPr id="3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4" name="矩形 13"/>
          <p:cNvSpPr/>
          <p:nvPr/>
        </p:nvSpPr>
        <p:spPr bwMode="auto">
          <a:xfrm>
            <a:off x="3440971" y="5191164"/>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5" name="右箭头 16"/>
          <p:cNvSpPr/>
          <p:nvPr/>
        </p:nvSpPr>
        <p:spPr bwMode="auto">
          <a:xfrm>
            <a:off x="3219371" y="539253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1006490" y="5191164"/>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前台接待人员招聘</a:t>
            </a:r>
          </a:p>
        </p:txBody>
      </p:sp>
      <p:sp>
        <p:nvSpPr>
          <p:cNvPr id="18" name="TextBox 19"/>
          <p:cNvSpPr txBox="1"/>
          <p:nvPr/>
        </p:nvSpPr>
        <p:spPr>
          <a:xfrm>
            <a:off x="3877078" y="1931381"/>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在开业前两个月招聘形象气质佳的人员，送往海东市关系较好的店进行标准化学习，再进行考核筛选。</a:t>
            </a: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技术人员招聘渠道</a:t>
            </a:r>
          </a:p>
        </p:txBody>
      </p:sp>
      <p:sp>
        <p:nvSpPr>
          <p:cNvPr id="20" name="TextBox 21"/>
          <p:cNvSpPr txBox="1"/>
          <p:nvPr/>
        </p:nvSpPr>
        <p:spPr>
          <a:xfrm>
            <a:off x="3877078" y="3005629"/>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在开业前一个月将人员招聘到位。管理人员和技术人员来自高端品牌店技术人员。</a:t>
            </a: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零配件供应渠道</a:t>
            </a:r>
          </a:p>
        </p:txBody>
      </p:sp>
      <p:sp>
        <p:nvSpPr>
          <p:cNvPr id="22" name="TextBox 23"/>
          <p:cNvSpPr txBox="1"/>
          <p:nvPr/>
        </p:nvSpPr>
        <p:spPr>
          <a:xfrm>
            <a:off x="3877078" y="4100592"/>
            <a:ext cx="7200800" cy="646331"/>
          </a:xfrm>
          <a:prstGeom prst="rect">
            <a:avLst/>
          </a:prstGeom>
          <a:noFill/>
        </p:spPr>
        <p:txBody>
          <a:bodyPr wrap="square" rtlCol="0">
            <a:spAutoFit/>
          </a:bodyPr>
          <a:lstStyle/>
          <a:p>
            <a:r>
              <a:rPr lang="zh-CN" altLang="en-US" dirty="0">
                <a:solidFill>
                  <a:schemeClr val="bg1"/>
                </a:solidFill>
                <a:latin typeface="+mj-ea"/>
                <a:ea typeface="+mj-ea"/>
              </a:rPr>
              <a:t>一部分从成都大经销商处购买，另一部分则根据以前积累的供应商，从全国范围采购，然后以空运的方式托运。</a:t>
            </a:r>
          </a:p>
        </p:txBody>
      </p:sp>
      <p:sp>
        <p:nvSpPr>
          <p:cNvPr id="23" name="TextBox 24"/>
          <p:cNvSpPr txBox="1"/>
          <p:nvPr/>
        </p:nvSpPr>
        <p:spPr>
          <a:xfrm>
            <a:off x="1111428" y="539207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零配件供应时间</a:t>
            </a:r>
          </a:p>
        </p:txBody>
      </p:sp>
      <p:sp>
        <p:nvSpPr>
          <p:cNvPr id="24" name="TextBox 25"/>
          <p:cNvSpPr txBox="1"/>
          <p:nvPr/>
        </p:nvSpPr>
        <p:spPr>
          <a:xfrm>
            <a:off x="3877078" y="5233486"/>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很多零配件要第二天才能到货，这会造成满意度的降低。在前期做口碑期间，物流无法当天送达的公司自行到成都取货。</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5.3 </a:t>
            </a:r>
            <a:r>
              <a:rPr lang="zh-CN" altLang="en-US" dirty="0"/>
              <a:t>相关建议</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泪滴形 26"/>
          <p:cNvSpPr/>
          <p:nvPr/>
        </p:nvSpPr>
        <p:spPr>
          <a:xfrm>
            <a:off x="6027167" y="1907581"/>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泪滴形 27"/>
          <p:cNvSpPr/>
          <p:nvPr/>
        </p:nvSpPr>
        <p:spPr>
          <a:xfrm flipH="1">
            <a:off x="4066364" y="1907581"/>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泪滴形 28"/>
          <p:cNvSpPr/>
          <p:nvPr/>
        </p:nvSpPr>
        <p:spPr>
          <a:xfrm flipH="1" flipV="1">
            <a:off x="4066364" y="3831758"/>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泪滴形 29"/>
          <p:cNvSpPr/>
          <p:nvPr/>
        </p:nvSpPr>
        <p:spPr>
          <a:xfrm flipV="1">
            <a:off x="6027167" y="3831758"/>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Oval 6"/>
          <p:cNvSpPr>
            <a:spLocks noChangeArrowheads="1"/>
          </p:cNvSpPr>
          <p:nvPr/>
        </p:nvSpPr>
        <p:spPr bwMode="auto">
          <a:xfrm>
            <a:off x="4536212"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3" name="文本框 32"/>
          <p:cNvSpPr txBox="1"/>
          <p:nvPr/>
        </p:nvSpPr>
        <p:spPr>
          <a:xfrm>
            <a:off x="4674281" y="2429634"/>
            <a:ext cx="468398"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01</a:t>
            </a:r>
            <a:endParaRPr lang="zh-CN" altLang="en-US" sz="2800" dirty="0">
              <a:solidFill>
                <a:schemeClr val="bg1"/>
              </a:solidFill>
              <a:latin typeface="Lifeline JL" panose="00000400000000000000" pitchFamily="2" charset="0"/>
            </a:endParaRPr>
          </a:p>
        </p:txBody>
      </p:sp>
      <p:sp>
        <p:nvSpPr>
          <p:cNvPr id="34" name="Oval 6"/>
          <p:cNvSpPr>
            <a:spLocks noChangeArrowheads="1"/>
          </p:cNvSpPr>
          <p:nvPr/>
        </p:nvSpPr>
        <p:spPr bwMode="auto">
          <a:xfrm>
            <a:off x="6541475"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5" name="文本框 34"/>
          <p:cNvSpPr txBox="1"/>
          <p:nvPr/>
        </p:nvSpPr>
        <p:spPr>
          <a:xfrm>
            <a:off x="6666727" y="2429634"/>
            <a:ext cx="579005"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02</a:t>
            </a:r>
            <a:endParaRPr lang="zh-CN" altLang="en-US" sz="2800" dirty="0">
              <a:solidFill>
                <a:schemeClr val="bg1"/>
              </a:solidFill>
              <a:latin typeface="Lifeline JL" panose="00000400000000000000" pitchFamily="2" charset="0"/>
            </a:endParaRPr>
          </a:p>
        </p:txBody>
      </p:sp>
      <p:sp>
        <p:nvSpPr>
          <p:cNvPr id="36" name="Oval 6"/>
          <p:cNvSpPr>
            <a:spLocks noChangeArrowheads="1"/>
          </p:cNvSpPr>
          <p:nvPr/>
        </p:nvSpPr>
        <p:spPr bwMode="auto">
          <a:xfrm>
            <a:off x="4536212"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7" name="文本框 36"/>
          <p:cNvSpPr txBox="1"/>
          <p:nvPr/>
        </p:nvSpPr>
        <p:spPr>
          <a:xfrm>
            <a:off x="4617374" y="4402813"/>
            <a:ext cx="582211"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03</a:t>
            </a:r>
            <a:endParaRPr lang="zh-CN" altLang="en-US" sz="2800" dirty="0">
              <a:solidFill>
                <a:schemeClr val="bg1"/>
              </a:solidFill>
              <a:latin typeface="Lifeline JL" panose="00000400000000000000" pitchFamily="2" charset="0"/>
            </a:endParaRPr>
          </a:p>
        </p:txBody>
      </p:sp>
      <p:sp>
        <p:nvSpPr>
          <p:cNvPr id="38" name="Oval 6"/>
          <p:cNvSpPr>
            <a:spLocks noChangeArrowheads="1"/>
          </p:cNvSpPr>
          <p:nvPr/>
        </p:nvSpPr>
        <p:spPr bwMode="auto">
          <a:xfrm>
            <a:off x="6541475"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9" name="文本框 38"/>
          <p:cNvSpPr txBox="1"/>
          <p:nvPr/>
        </p:nvSpPr>
        <p:spPr>
          <a:xfrm>
            <a:off x="6641803" y="4402813"/>
            <a:ext cx="587020"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04</a:t>
            </a:r>
            <a:endParaRPr lang="zh-CN" altLang="en-US" sz="2800" dirty="0">
              <a:solidFill>
                <a:schemeClr val="bg1"/>
              </a:solidFill>
              <a:latin typeface="Lifeline JL" panose="00000400000000000000" pitchFamily="2" charset="0"/>
            </a:endParaRPr>
          </a:p>
        </p:txBody>
      </p:sp>
      <p:sp>
        <p:nvSpPr>
          <p:cNvPr id="40" name="TextBox 52"/>
          <p:cNvSpPr txBox="1"/>
          <p:nvPr/>
        </p:nvSpPr>
        <p:spPr>
          <a:xfrm>
            <a:off x="2454724"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1" name="TextBox 53"/>
          <p:cNvSpPr txBox="1"/>
          <p:nvPr/>
        </p:nvSpPr>
        <p:spPr>
          <a:xfrm>
            <a:off x="914599" y="2144860"/>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a:t>
            </a:r>
          </a:p>
        </p:txBody>
      </p:sp>
      <p:sp>
        <p:nvSpPr>
          <p:cNvPr id="42" name="TextBox 52"/>
          <p:cNvSpPr txBox="1"/>
          <p:nvPr/>
        </p:nvSpPr>
        <p:spPr>
          <a:xfrm>
            <a:off x="7879058"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TextBox 53"/>
          <p:cNvSpPr txBox="1"/>
          <p:nvPr/>
        </p:nvSpPr>
        <p:spPr>
          <a:xfrm>
            <a:off x="8021252" y="2144860"/>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44" name="TextBox 52"/>
          <p:cNvSpPr txBox="1"/>
          <p:nvPr/>
        </p:nvSpPr>
        <p:spPr>
          <a:xfrm>
            <a:off x="2454724"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TextBox 53"/>
          <p:cNvSpPr txBox="1"/>
          <p:nvPr/>
        </p:nvSpPr>
        <p:spPr>
          <a:xfrm>
            <a:off x="914599" y="4791807"/>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smtClean="0">
                <a:solidFill>
                  <a:schemeClr val="bg1"/>
                </a:solidFill>
              </a:rPr>
              <a:t>亮亮图文旗舰店</a:t>
            </a:r>
            <a:r>
              <a:rPr lang="en-US" altLang="zh-CN" sz="1600" dirty="0" smtClean="0">
                <a:solidFill>
                  <a:schemeClr val="bg1"/>
                </a:solidFill>
              </a:rPr>
              <a:t>https://liangliangtuwen.tmall.com</a:t>
            </a:r>
            <a:endParaRPr lang="en-US" altLang="zh-CN" sz="1600" dirty="0">
              <a:solidFill>
                <a:schemeClr val="bg1"/>
              </a:solidFill>
            </a:endParaRPr>
          </a:p>
        </p:txBody>
      </p:sp>
      <p:sp>
        <p:nvSpPr>
          <p:cNvPr id="46" name="TextBox 52"/>
          <p:cNvSpPr txBox="1"/>
          <p:nvPr/>
        </p:nvSpPr>
        <p:spPr>
          <a:xfrm>
            <a:off x="7879058"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8021252" y="4791807"/>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5.4 </a:t>
            </a:r>
            <a:r>
              <a:rPr lang="zh-CN" altLang="en-US" dirty="0"/>
              <a:t>研究总结</a:t>
            </a:r>
          </a:p>
        </p:txBody>
      </p:sp>
      <p:grpSp>
        <p:nvGrpSpPr>
          <p:cNvPr id="31" name="Group 9"/>
          <p:cNvGrpSpPr>
            <a:grpSpLocks noChangeAspect="1"/>
          </p:cNvGrpSpPr>
          <p:nvPr/>
        </p:nvGrpSpPr>
        <p:grpSpPr bwMode="auto">
          <a:xfrm>
            <a:off x="2311400" y="980886"/>
            <a:ext cx="7575550" cy="201688"/>
            <a:chOff x="1927" y="2201"/>
            <a:chExt cx="4019" cy="107"/>
          </a:xfrm>
        </p:grpSpPr>
        <p:sp>
          <p:nvSpPr>
            <p:cNvPr id="48"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5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925903"/>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p>
        </p:txBody>
      </p:sp>
      <p:sp>
        <p:nvSpPr>
          <p:cNvPr id="21" name="Freeform 6"/>
          <p:cNvSpPr/>
          <p:nvPr/>
        </p:nvSpPr>
        <p:spPr bwMode="auto">
          <a:xfrm>
            <a:off x="6607103"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920579"/>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p>
        </p:txBody>
      </p:sp>
      <p:sp>
        <p:nvSpPr>
          <p:cNvPr id="9" name="TextBox 10"/>
          <p:cNvSpPr txBox="1"/>
          <p:nvPr/>
        </p:nvSpPr>
        <p:spPr>
          <a:xfrm>
            <a:off x="1383626"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14" name="TextBox 15"/>
          <p:cNvSpPr txBox="1"/>
          <p:nvPr/>
        </p:nvSpPr>
        <p:spPr>
          <a:xfrm>
            <a:off x="6760614"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5.5 </a:t>
            </a:r>
            <a:r>
              <a:rPr lang="zh-CN" altLang="en-US" dirty="0"/>
              <a:t>亮点与不足</a:t>
            </a:r>
          </a:p>
        </p:txBody>
      </p:sp>
      <p:grpSp>
        <p:nvGrpSpPr>
          <p:cNvPr id="24"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p>
        </p:txBody>
      </p:sp>
      <p:sp>
        <p:nvSpPr>
          <p:cNvPr id="18" name="TextBox 17"/>
          <p:cNvSpPr txBox="1"/>
          <p:nvPr/>
        </p:nvSpPr>
        <p:spPr>
          <a:xfrm>
            <a:off x="1119598" y="2348880"/>
            <a:ext cx="10524194" cy="2677656"/>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感谢导师团队，特别感谢某某教授给予的耐心指导；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29" name="Rectangle 3"/>
          <p:cNvSpPr txBox="1">
            <a:spLocks noChangeArrowheads="1"/>
          </p:cNvSpPr>
          <p:nvPr/>
        </p:nvSpPr>
        <p:spPr bwMode="auto">
          <a:xfrm>
            <a:off x="954801" y="2794642"/>
            <a:ext cx="10288748" cy="8605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b="1" dirty="0">
                <a:solidFill>
                  <a:schemeClr val="bg1"/>
                </a:solidFill>
                <a:latin typeface="微软雅黑" panose="020B0503020204020204" pitchFamily="34" charset="-122"/>
              </a:rPr>
              <a:t>报告完毕　感谢聆听</a:t>
            </a:r>
          </a:p>
        </p:txBody>
      </p:sp>
      <p:sp>
        <p:nvSpPr>
          <p:cNvPr id="30" name="Rectangle 4"/>
          <p:cNvSpPr txBox="1">
            <a:spLocks noChangeArrowheads="1"/>
          </p:cNvSpPr>
          <p:nvPr/>
        </p:nvSpPr>
        <p:spPr bwMode="auto">
          <a:xfrm>
            <a:off x="1604058" y="3819958"/>
            <a:ext cx="8990234" cy="3191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0" dirty="0">
                <a:solidFill>
                  <a:srgbClr val="40474D"/>
                </a:solidFill>
                <a:latin typeface="微软雅黑" panose="020B0503020204020204" pitchFamily="34" charset="-122"/>
                <a:ea typeface="微软雅黑" panose="020B0503020204020204" pitchFamily="34" charset="-122"/>
              </a:rPr>
              <a:t>恳请老师批评指正</a:t>
            </a:r>
            <a:endParaRPr kumimoji="0" lang="zh-CN" altLang="zh-CN" sz="28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rPr>
              <a:t>专业：行政管理学</a:t>
            </a:r>
            <a:endParaRPr kumimoji="0" lang="zh-CN"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6" name="Rectangle 4"/>
          <p:cNvSpPr txBox="1">
            <a:spLocks noChangeArrowheads="1"/>
          </p:cNvSpPr>
          <p:nvPr/>
        </p:nvSpPr>
        <p:spPr bwMode="auto">
          <a:xfrm>
            <a:off x="6603365" y="4528820"/>
            <a:ext cx="2686050" cy="3549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rPr>
              <a:t>指导老师</a:t>
            </a:r>
            <a:r>
              <a:rPr kumimoji="0" lang="zh-CN" altLang="en-US" sz="2000" b="0" i="0" u="none" strike="noStrike" kern="1200" cap="none" spc="0" normalizeH="0" baseline="0" noProof="0" dirty="0" smtClean="0">
                <a:ln>
                  <a:noFill/>
                </a:ln>
                <a:solidFill>
                  <a:srgbClr val="40474D"/>
                </a:solidFill>
                <a:effectLst/>
                <a:uLnTx/>
                <a:uFillTx/>
                <a:latin typeface="微软雅黑" panose="020B0503020204020204" pitchFamily="34" charset="-122"/>
                <a:ea typeface="微软雅黑" panose="020B0503020204020204" pitchFamily="34" charset="-122"/>
                <a:cs typeface="+mj-cs"/>
              </a:rPr>
              <a:t>：亮亮图文</a:t>
            </a:r>
            <a:endParaRPr kumimoji="0" lang="zh-CN"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j-cs"/>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学号</a:t>
            </a:r>
            <a:r>
              <a:rPr kumimoji="0" lang="zh-CN" altLang="en-US" sz="2000" b="0" i="0" u="none" strike="noStrike" kern="1200" cap="none" spc="0" normalizeH="0" baseline="0" noProof="0" dirty="0" smtClean="0">
                <a:ln>
                  <a:noFill/>
                </a:ln>
                <a:solidFill>
                  <a:srgbClr val="40474D"/>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40474D"/>
                </a:solidFill>
                <a:effectLst/>
                <a:uLnTx/>
                <a:uFillTx/>
                <a:latin typeface="微软雅黑" panose="020B0503020204020204" pitchFamily="34" charset="-122"/>
                <a:ea typeface="微软雅黑" panose="020B0503020204020204" pitchFamily="34" charset="-122"/>
                <a:cs typeface="+mn-cs"/>
              </a:rPr>
              <a:t>588888</a:t>
            </a:r>
            <a:endParaRPr kumimoji="0" lang="en-US" altLang="zh-CN"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38" name="TextBox 82"/>
          <p:cNvSpPr txBox="1"/>
          <p:nvPr/>
        </p:nvSpPr>
        <p:spPr>
          <a:xfrm>
            <a:off x="8595098" y="5877272"/>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答辩人</a:t>
            </a:r>
            <a:r>
              <a:rPr kumimoji="0" lang="zh-CN" altLang="en-US" sz="2000" b="0" i="0" u="none" strike="noStrike" kern="1200" cap="none" spc="0" normalizeH="0" baseline="0" noProof="0" dirty="0" smtClean="0">
                <a:ln>
                  <a:noFill/>
                </a:ln>
                <a:solidFill>
                  <a:srgbClr val="40474D"/>
                </a:solidFill>
                <a:effectLst/>
                <a:uLnTx/>
                <a:uFillTx/>
                <a:latin typeface="微软雅黑" panose="020B0503020204020204" pitchFamily="34" charset="-122"/>
                <a:ea typeface="微软雅黑" panose="020B0503020204020204" pitchFamily="34" charset="-122"/>
                <a:cs typeface="+mn-cs"/>
              </a:rPr>
              <a:t>：亮亮图文</a:t>
            </a:r>
            <a:endParaRPr kumimoji="0" lang="zh-CN" altLang="en-US" sz="2000" b="0"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p>
        </p:txBody>
      </p:sp>
      <p:sp>
        <p:nvSpPr>
          <p:cNvPr id="21" name="Freeform 21"/>
          <p:cNvSpPr>
            <a:spLocks noEditPoints="1"/>
          </p:cNvSpPr>
          <p:nvPr/>
        </p:nvSpPr>
        <p:spPr bwMode="auto">
          <a:xfrm>
            <a:off x="282864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3" name="TextBox 28"/>
          <p:cNvSpPr txBox="1"/>
          <p:nvPr/>
        </p:nvSpPr>
        <p:spPr>
          <a:xfrm>
            <a:off x="3124006"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p>
        </p:txBody>
      </p:sp>
      <p:sp>
        <p:nvSpPr>
          <p:cNvPr id="34" name="Freeform 21"/>
          <p:cNvSpPr>
            <a:spLocks noEditPoints="1"/>
          </p:cNvSpPr>
          <p:nvPr/>
        </p:nvSpPr>
        <p:spPr bwMode="auto">
          <a:xfrm>
            <a:off x="561498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5" name="TextBox 44"/>
          <p:cNvSpPr txBox="1"/>
          <p:nvPr/>
        </p:nvSpPr>
        <p:spPr>
          <a:xfrm>
            <a:off x="5910343"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参考文献</a:t>
            </a:r>
          </a:p>
        </p:txBody>
      </p:sp>
      <p:sp>
        <p:nvSpPr>
          <p:cNvPr id="36" name="Freeform 21"/>
          <p:cNvSpPr>
            <a:spLocks noEditPoints="1"/>
          </p:cNvSpPr>
          <p:nvPr/>
        </p:nvSpPr>
        <p:spPr bwMode="auto">
          <a:xfrm>
            <a:off x="2828649"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7" name="TextBox 46"/>
          <p:cNvSpPr txBox="1"/>
          <p:nvPr/>
        </p:nvSpPr>
        <p:spPr>
          <a:xfrm>
            <a:off x="3124006" y="5028640"/>
            <a:ext cx="2276661" cy="369332"/>
          </a:xfrm>
          <a:prstGeom prst="rect">
            <a:avLst/>
          </a:prstGeom>
          <a:noFill/>
        </p:spPr>
        <p:txBody>
          <a:bodyPr wrap="square" rtlCol="0">
            <a:spAutoFit/>
          </a:bodyPr>
          <a:lstStyle/>
          <a:p>
            <a:r>
              <a:rPr lang="zh-CN" altLang="en-US" dirty="0">
                <a:solidFill>
                  <a:schemeClr val="bg1"/>
                </a:solidFill>
                <a:latin typeface="+mj-ea"/>
                <a:ea typeface="+mj-ea"/>
              </a:rPr>
              <a:t>国内外相关研究状况</a:t>
            </a:r>
          </a:p>
        </p:txBody>
      </p:sp>
      <p:sp>
        <p:nvSpPr>
          <p:cNvPr id="38" name="Freeform 21"/>
          <p:cNvSpPr>
            <a:spLocks noEditPoints="1"/>
          </p:cNvSpPr>
          <p:nvPr/>
        </p:nvSpPr>
        <p:spPr bwMode="auto">
          <a:xfrm>
            <a:off x="5614986"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9" name="TextBox 48"/>
          <p:cNvSpPr txBox="1"/>
          <p:nvPr/>
        </p:nvSpPr>
        <p:spPr>
          <a:xfrm>
            <a:off x="5910343" y="5028640"/>
            <a:ext cx="2276661" cy="369332"/>
          </a:xfrm>
          <a:prstGeom prst="rect">
            <a:avLst/>
          </a:prstGeom>
          <a:noFill/>
        </p:spPr>
        <p:txBody>
          <a:bodyPr wrap="square" rtlCol="0">
            <a:spAutoFit/>
          </a:bodyPr>
          <a:lstStyle/>
          <a:p>
            <a:r>
              <a:rPr lang="zh-CN" altLang="en-US" dirty="0">
                <a:solidFill>
                  <a:schemeClr val="bg1"/>
                </a:solidFill>
                <a:latin typeface="+mj-ea"/>
                <a:ea typeface="+mj-ea"/>
              </a:rPr>
              <a:t>主要贡献与创新</a:t>
            </a:r>
          </a:p>
        </p:txBody>
      </p:sp>
      <p:sp>
        <p:nvSpPr>
          <p:cNvPr id="41" name="Freeform 21"/>
          <p:cNvSpPr>
            <a:spLocks noEditPoints="1"/>
          </p:cNvSpPr>
          <p:nvPr/>
        </p:nvSpPr>
        <p:spPr bwMode="auto">
          <a:xfrm>
            <a:off x="8221061" y="4706551"/>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45" name="TextBox 50"/>
          <p:cNvSpPr txBox="1"/>
          <p:nvPr/>
        </p:nvSpPr>
        <p:spPr>
          <a:xfrm>
            <a:off x="8516418" y="4656029"/>
            <a:ext cx="1543197" cy="369332"/>
          </a:xfrm>
          <a:prstGeom prst="rect">
            <a:avLst/>
          </a:prstGeom>
          <a:noFill/>
        </p:spPr>
        <p:txBody>
          <a:bodyPr wrap="square" rtlCol="0">
            <a:spAutoFit/>
          </a:bodyPr>
          <a:lstStyle/>
          <a:p>
            <a:r>
              <a:rPr lang="zh-CN" altLang="en-US" dirty="0">
                <a:solidFill>
                  <a:schemeClr val="bg1"/>
                </a:solidFill>
                <a:latin typeface="+mj-ea"/>
                <a:ea typeface="+mj-ea"/>
              </a:rPr>
              <a:t>研究意义</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Freeform 8"/>
          <p:cNvSpPr>
            <a:spLocks noEditPoints="1"/>
          </p:cNvSpPr>
          <p:nvPr/>
        </p:nvSpPr>
        <p:spPr bwMode="auto">
          <a:xfrm>
            <a:off x="3650264" y="2297485"/>
            <a:ext cx="561767" cy="523427"/>
          </a:xfrm>
          <a:custGeom>
            <a:avLst/>
            <a:gdLst>
              <a:gd name="T0" fmla="*/ 580 w 872"/>
              <a:gd name="T1" fmla="*/ 513 h 811"/>
              <a:gd name="T2" fmla="*/ 503 w 872"/>
              <a:gd name="T3" fmla="*/ 571 h 811"/>
              <a:gd name="T4" fmla="*/ 548 w 872"/>
              <a:gd name="T5" fmla="*/ 657 h 811"/>
              <a:gd name="T6" fmla="*/ 612 w 872"/>
              <a:gd name="T7" fmla="*/ 699 h 811"/>
              <a:gd name="T8" fmla="*/ 443 w 872"/>
              <a:gd name="T9" fmla="*/ 763 h 811"/>
              <a:gd name="T10" fmla="*/ 430 w 872"/>
              <a:gd name="T11" fmla="*/ 762 h 811"/>
              <a:gd name="T12" fmla="*/ 275 w 872"/>
              <a:gd name="T13" fmla="*/ 720 h 811"/>
              <a:gd name="T14" fmla="*/ 260 w 872"/>
              <a:gd name="T15" fmla="*/ 672 h 811"/>
              <a:gd name="T16" fmla="*/ 326 w 872"/>
              <a:gd name="T17" fmla="*/ 655 h 811"/>
              <a:gd name="T18" fmla="*/ 295 w 872"/>
              <a:gd name="T19" fmla="*/ 513 h 811"/>
              <a:gd name="T20" fmla="*/ 260 w 872"/>
              <a:gd name="T21" fmla="*/ 521 h 811"/>
              <a:gd name="T22" fmla="*/ 268 w 872"/>
              <a:gd name="T23" fmla="*/ 432 h 811"/>
              <a:gd name="T24" fmla="*/ 438 w 872"/>
              <a:gd name="T25" fmla="*/ 469 h 811"/>
              <a:gd name="T26" fmla="*/ 603 w 872"/>
              <a:gd name="T27" fmla="*/ 433 h 811"/>
              <a:gd name="T28" fmla="*/ 612 w 872"/>
              <a:gd name="T29" fmla="*/ 521 h 811"/>
              <a:gd name="T30" fmla="*/ 850 w 872"/>
              <a:gd name="T31" fmla="*/ 591 h 811"/>
              <a:gd name="T32" fmla="*/ 662 w 872"/>
              <a:gd name="T33" fmla="*/ 389 h 811"/>
              <a:gd name="T34" fmla="*/ 626 w 872"/>
              <a:gd name="T35" fmla="*/ 373 h 811"/>
              <a:gd name="T36" fmla="*/ 245 w 872"/>
              <a:gd name="T37" fmla="*/ 374 h 811"/>
              <a:gd name="T38" fmla="*/ 206 w 872"/>
              <a:gd name="T39" fmla="*/ 392 h 811"/>
              <a:gd name="T40" fmla="*/ 19 w 872"/>
              <a:gd name="T41" fmla="*/ 594 h 811"/>
              <a:gd name="T42" fmla="*/ 72 w 872"/>
              <a:gd name="T43" fmla="*/ 716 h 811"/>
              <a:gd name="T44" fmla="*/ 84 w 872"/>
              <a:gd name="T45" fmla="*/ 714 h 811"/>
              <a:gd name="T46" fmla="*/ 227 w 872"/>
              <a:gd name="T47" fmla="*/ 791 h 811"/>
              <a:gd name="T48" fmla="*/ 626 w 872"/>
              <a:gd name="T49" fmla="*/ 811 h 811"/>
              <a:gd name="T50" fmla="*/ 646 w 872"/>
              <a:gd name="T51" fmla="*/ 680 h 811"/>
              <a:gd name="T52" fmla="*/ 791 w 872"/>
              <a:gd name="T53" fmla="*/ 715 h 811"/>
              <a:gd name="T54" fmla="*/ 853 w 872"/>
              <a:gd name="T55" fmla="*/ 683 h 811"/>
              <a:gd name="T56" fmla="*/ 436 w 872"/>
              <a:gd name="T57" fmla="*/ 362 h 811"/>
              <a:gd name="T58" fmla="*/ 436 w 872"/>
              <a:gd name="T59" fmla="*/ 0 h 811"/>
              <a:gd name="T60" fmla="*/ 436 w 872"/>
              <a:gd name="T61" fmla="*/ 362 h 811"/>
              <a:gd name="T62" fmla="*/ 385 w 872"/>
              <a:gd name="T63" fmla="*/ 580 h 811"/>
              <a:gd name="T64" fmla="*/ 410 w 872"/>
              <a:gd name="T65" fmla="*/ 555 h 811"/>
              <a:gd name="T66" fmla="*/ 384 w 872"/>
              <a:gd name="T67" fmla="*/ 549 h 811"/>
              <a:gd name="T68" fmla="*/ 429 w 872"/>
              <a:gd name="T69" fmla="*/ 519 h 811"/>
              <a:gd name="T70" fmla="*/ 423 w 872"/>
              <a:gd name="T71" fmla="*/ 541 h 811"/>
              <a:gd name="T72" fmla="*/ 431 w 872"/>
              <a:gd name="T73" fmla="*/ 505 h 811"/>
              <a:gd name="T74" fmla="*/ 484 w 872"/>
              <a:gd name="T75" fmla="*/ 602 h 811"/>
              <a:gd name="T76" fmla="*/ 460 w 872"/>
              <a:gd name="T77" fmla="*/ 605 h 811"/>
              <a:gd name="T78" fmla="*/ 387 w 872"/>
              <a:gd name="T79" fmla="*/ 612 h 811"/>
              <a:gd name="T80" fmla="*/ 385 w 872"/>
              <a:gd name="T81" fmla="*/ 597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2" h="811">
                <a:moveTo>
                  <a:pt x="612" y="521"/>
                </a:moveTo>
                <a:lnTo>
                  <a:pt x="580" y="513"/>
                </a:lnTo>
                <a:cubicBezTo>
                  <a:pt x="578" y="513"/>
                  <a:pt x="577" y="513"/>
                  <a:pt x="575" y="513"/>
                </a:cubicBezTo>
                <a:cubicBezTo>
                  <a:pt x="542" y="508"/>
                  <a:pt x="511" y="534"/>
                  <a:pt x="503" y="571"/>
                </a:cubicBezTo>
                <a:cubicBezTo>
                  <a:pt x="495" y="608"/>
                  <a:pt x="513" y="644"/>
                  <a:pt x="544" y="655"/>
                </a:cubicBezTo>
                <a:cubicBezTo>
                  <a:pt x="546" y="656"/>
                  <a:pt x="547" y="656"/>
                  <a:pt x="548" y="657"/>
                </a:cubicBezTo>
                <a:lnTo>
                  <a:pt x="612" y="672"/>
                </a:lnTo>
                <a:lnTo>
                  <a:pt x="612" y="699"/>
                </a:lnTo>
                <a:cubicBezTo>
                  <a:pt x="612" y="709"/>
                  <a:pt x="605" y="718"/>
                  <a:pt x="596" y="721"/>
                </a:cubicBezTo>
                <a:lnTo>
                  <a:pt x="443" y="763"/>
                </a:lnTo>
                <a:cubicBezTo>
                  <a:pt x="442" y="763"/>
                  <a:pt x="440" y="763"/>
                  <a:pt x="438" y="763"/>
                </a:cubicBezTo>
                <a:cubicBezTo>
                  <a:pt x="435" y="763"/>
                  <a:pt x="433" y="763"/>
                  <a:pt x="430" y="762"/>
                </a:cubicBezTo>
                <a:cubicBezTo>
                  <a:pt x="429" y="762"/>
                  <a:pt x="429" y="762"/>
                  <a:pt x="428" y="761"/>
                </a:cubicBezTo>
                <a:lnTo>
                  <a:pt x="275" y="720"/>
                </a:lnTo>
                <a:cubicBezTo>
                  <a:pt x="266" y="717"/>
                  <a:pt x="260" y="708"/>
                  <a:pt x="260" y="698"/>
                </a:cubicBezTo>
                <a:lnTo>
                  <a:pt x="260" y="672"/>
                </a:lnTo>
                <a:lnTo>
                  <a:pt x="322" y="657"/>
                </a:lnTo>
                <a:cubicBezTo>
                  <a:pt x="323" y="656"/>
                  <a:pt x="325" y="656"/>
                  <a:pt x="326" y="655"/>
                </a:cubicBezTo>
                <a:cubicBezTo>
                  <a:pt x="357" y="644"/>
                  <a:pt x="375" y="608"/>
                  <a:pt x="368" y="571"/>
                </a:cubicBezTo>
                <a:cubicBezTo>
                  <a:pt x="360" y="534"/>
                  <a:pt x="328" y="508"/>
                  <a:pt x="295" y="513"/>
                </a:cubicBezTo>
                <a:cubicBezTo>
                  <a:pt x="294" y="513"/>
                  <a:pt x="292" y="513"/>
                  <a:pt x="291" y="513"/>
                </a:cubicBezTo>
                <a:lnTo>
                  <a:pt x="260" y="521"/>
                </a:lnTo>
                <a:lnTo>
                  <a:pt x="260" y="450"/>
                </a:lnTo>
                <a:cubicBezTo>
                  <a:pt x="260" y="443"/>
                  <a:pt x="263" y="436"/>
                  <a:pt x="268" y="432"/>
                </a:cubicBezTo>
                <a:cubicBezTo>
                  <a:pt x="273" y="427"/>
                  <a:pt x="280" y="426"/>
                  <a:pt x="286" y="428"/>
                </a:cubicBezTo>
                <a:lnTo>
                  <a:pt x="438" y="469"/>
                </a:lnTo>
                <a:lnTo>
                  <a:pt x="585" y="429"/>
                </a:lnTo>
                <a:cubicBezTo>
                  <a:pt x="591" y="427"/>
                  <a:pt x="598" y="429"/>
                  <a:pt x="603" y="433"/>
                </a:cubicBezTo>
                <a:cubicBezTo>
                  <a:pt x="609" y="437"/>
                  <a:pt x="612" y="444"/>
                  <a:pt x="612" y="451"/>
                </a:cubicBezTo>
                <a:lnTo>
                  <a:pt x="612" y="521"/>
                </a:lnTo>
                <a:close/>
                <a:moveTo>
                  <a:pt x="852" y="594"/>
                </a:moveTo>
                <a:cubicBezTo>
                  <a:pt x="852" y="593"/>
                  <a:pt x="851" y="592"/>
                  <a:pt x="850" y="591"/>
                </a:cubicBezTo>
                <a:lnTo>
                  <a:pt x="665" y="392"/>
                </a:lnTo>
                <a:cubicBezTo>
                  <a:pt x="664" y="391"/>
                  <a:pt x="663" y="390"/>
                  <a:pt x="662" y="389"/>
                </a:cubicBezTo>
                <a:cubicBezTo>
                  <a:pt x="654" y="382"/>
                  <a:pt x="644" y="378"/>
                  <a:pt x="635" y="375"/>
                </a:cubicBezTo>
                <a:cubicBezTo>
                  <a:pt x="632" y="374"/>
                  <a:pt x="629" y="373"/>
                  <a:pt x="626" y="373"/>
                </a:cubicBezTo>
                <a:lnTo>
                  <a:pt x="247" y="373"/>
                </a:lnTo>
                <a:cubicBezTo>
                  <a:pt x="246" y="373"/>
                  <a:pt x="246" y="374"/>
                  <a:pt x="245" y="374"/>
                </a:cubicBezTo>
                <a:cubicBezTo>
                  <a:pt x="232" y="375"/>
                  <a:pt x="219" y="380"/>
                  <a:pt x="209" y="389"/>
                </a:cubicBezTo>
                <a:cubicBezTo>
                  <a:pt x="208" y="390"/>
                  <a:pt x="207" y="391"/>
                  <a:pt x="206" y="392"/>
                </a:cubicBezTo>
                <a:lnTo>
                  <a:pt x="21" y="591"/>
                </a:lnTo>
                <a:cubicBezTo>
                  <a:pt x="20" y="592"/>
                  <a:pt x="20" y="593"/>
                  <a:pt x="19" y="594"/>
                </a:cubicBezTo>
                <a:cubicBezTo>
                  <a:pt x="1" y="617"/>
                  <a:pt x="0" y="648"/>
                  <a:pt x="12" y="673"/>
                </a:cubicBezTo>
                <a:cubicBezTo>
                  <a:pt x="24" y="699"/>
                  <a:pt x="47" y="716"/>
                  <a:pt x="72" y="716"/>
                </a:cubicBezTo>
                <a:cubicBezTo>
                  <a:pt x="74" y="716"/>
                  <a:pt x="77" y="715"/>
                  <a:pt x="79" y="715"/>
                </a:cubicBezTo>
                <a:cubicBezTo>
                  <a:pt x="81" y="715"/>
                  <a:pt x="82" y="715"/>
                  <a:pt x="84" y="714"/>
                </a:cubicBezTo>
                <a:lnTo>
                  <a:pt x="227" y="680"/>
                </a:lnTo>
                <a:lnTo>
                  <a:pt x="227" y="791"/>
                </a:lnTo>
                <a:cubicBezTo>
                  <a:pt x="227" y="802"/>
                  <a:pt x="236" y="811"/>
                  <a:pt x="247" y="811"/>
                </a:cubicBezTo>
                <a:lnTo>
                  <a:pt x="626" y="811"/>
                </a:lnTo>
                <a:cubicBezTo>
                  <a:pt x="637" y="811"/>
                  <a:pt x="646" y="802"/>
                  <a:pt x="646" y="791"/>
                </a:cubicBezTo>
                <a:lnTo>
                  <a:pt x="646" y="680"/>
                </a:lnTo>
                <a:lnTo>
                  <a:pt x="787" y="714"/>
                </a:lnTo>
                <a:cubicBezTo>
                  <a:pt x="788" y="715"/>
                  <a:pt x="790" y="715"/>
                  <a:pt x="791" y="715"/>
                </a:cubicBezTo>
                <a:cubicBezTo>
                  <a:pt x="794" y="715"/>
                  <a:pt x="796" y="716"/>
                  <a:pt x="799" y="716"/>
                </a:cubicBezTo>
                <a:cubicBezTo>
                  <a:pt x="820" y="716"/>
                  <a:pt x="840" y="703"/>
                  <a:pt x="853" y="683"/>
                </a:cubicBezTo>
                <a:cubicBezTo>
                  <a:pt x="872" y="657"/>
                  <a:pt x="872" y="620"/>
                  <a:pt x="852" y="594"/>
                </a:cubicBezTo>
                <a:close/>
                <a:moveTo>
                  <a:pt x="436" y="362"/>
                </a:moveTo>
                <a:cubicBezTo>
                  <a:pt x="529" y="362"/>
                  <a:pt x="605" y="281"/>
                  <a:pt x="605" y="181"/>
                </a:cubicBezTo>
                <a:cubicBezTo>
                  <a:pt x="605" y="81"/>
                  <a:pt x="529" y="0"/>
                  <a:pt x="436" y="0"/>
                </a:cubicBezTo>
                <a:cubicBezTo>
                  <a:pt x="342" y="0"/>
                  <a:pt x="266" y="81"/>
                  <a:pt x="266" y="181"/>
                </a:cubicBezTo>
                <a:cubicBezTo>
                  <a:pt x="266" y="281"/>
                  <a:pt x="342" y="362"/>
                  <a:pt x="436" y="362"/>
                </a:cubicBezTo>
                <a:close/>
                <a:moveTo>
                  <a:pt x="377" y="588"/>
                </a:moveTo>
                <a:lnTo>
                  <a:pt x="385" y="580"/>
                </a:lnTo>
                <a:cubicBezTo>
                  <a:pt x="402" y="594"/>
                  <a:pt x="421" y="603"/>
                  <a:pt x="446" y="591"/>
                </a:cubicBezTo>
                <a:lnTo>
                  <a:pt x="410" y="555"/>
                </a:lnTo>
                <a:lnTo>
                  <a:pt x="400" y="565"/>
                </a:lnTo>
                <a:lnTo>
                  <a:pt x="384" y="549"/>
                </a:lnTo>
                <a:lnTo>
                  <a:pt x="411" y="522"/>
                </a:lnTo>
                <a:cubicBezTo>
                  <a:pt x="415" y="524"/>
                  <a:pt x="422" y="524"/>
                  <a:pt x="429" y="519"/>
                </a:cubicBezTo>
                <a:lnTo>
                  <a:pt x="437" y="527"/>
                </a:lnTo>
                <a:lnTo>
                  <a:pt x="423" y="541"/>
                </a:lnTo>
                <a:lnTo>
                  <a:pt x="460" y="578"/>
                </a:lnTo>
                <a:cubicBezTo>
                  <a:pt x="474" y="555"/>
                  <a:pt x="462" y="520"/>
                  <a:pt x="431" y="505"/>
                </a:cubicBezTo>
                <a:cubicBezTo>
                  <a:pt x="462" y="506"/>
                  <a:pt x="502" y="542"/>
                  <a:pt x="474" y="591"/>
                </a:cubicBezTo>
                <a:lnTo>
                  <a:pt x="484" y="602"/>
                </a:lnTo>
                <a:lnTo>
                  <a:pt x="471" y="614"/>
                </a:lnTo>
                <a:lnTo>
                  <a:pt x="460" y="605"/>
                </a:lnTo>
                <a:cubicBezTo>
                  <a:pt x="434" y="619"/>
                  <a:pt x="410" y="617"/>
                  <a:pt x="391" y="602"/>
                </a:cubicBezTo>
                <a:cubicBezTo>
                  <a:pt x="392" y="606"/>
                  <a:pt x="390" y="610"/>
                  <a:pt x="387" y="612"/>
                </a:cubicBezTo>
                <a:cubicBezTo>
                  <a:pt x="383" y="615"/>
                  <a:pt x="378" y="614"/>
                  <a:pt x="375" y="610"/>
                </a:cubicBezTo>
                <a:cubicBezTo>
                  <a:pt x="371" y="604"/>
                  <a:pt x="378" y="596"/>
                  <a:pt x="385" y="597"/>
                </a:cubicBezTo>
                <a:cubicBezTo>
                  <a:pt x="382" y="594"/>
                  <a:pt x="380" y="591"/>
                  <a:pt x="377" y="58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7" name="Freeform 9"/>
          <p:cNvSpPr>
            <a:spLocks noEditPoints="1"/>
          </p:cNvSpPr>
          <p:nvPr/>
        </p:nvSpPr>
        <p:spPr bwMode="auto">
          <a:xfrm>
            <a:off x="1641573" y="2309155"/>
            <a:ext cx="550098" cy="466750"/>
          </a:xfrm>
          <a:custGeom>
            <a:avLst/>
            <a:gdLst>
              <a:gd name="T0" fmla="*/ 601 w 857"/>
              <a:gd name="T1" fmla="*/ 449 h 724"/>
              <a:gd name="T2" fmla="*/ 475 w 857"/>
              <a:gd name="T3" fmla="*/ 449 h 724"/>
              <a:gd name="T4" fmla="*/ 475 w 857"/>
              <a:gd name="T5" fmla="*/ 576 h 724"/>
              <a:gd name="T6" fmla="*/ 382 w 857"/>
              <a:gd name="T7" fmla="*/ 576 h 724"/>
              <a:gd name="T8" fmla="*/ 382 w 857"/>
              <a:gd name="T9" fmla="*/ 449 h 724"/>
              <a:gd name="T10" fmla="*/ 256 w 857"/>
              <a:gd name="T11" fmla="*/ 449 h 724"/>
              <a:gd name="T12" fmla="*/ 256 w 857"/>
              <a:gd name="T13" fmla="*/ 356 h 724"/>
              <a:gd name="T14" fmla="*/ 382 w 857"/>
              <a:gd name="T15" fmla="*/ 356 h 724"/>
              <a:gd name="T16" fmla="*/ 382 w 857"/>
              <a:gd name="T17" fmla="*/ 230 h 724"/>
              <a:gd name="T18" fmla="*/ 475 w 857"/>
              <a:gd name="T19" fmla="*/ 230 h 724"/>
              <a:gd name="T20" fmla="*/ 475 w 857"/>
              <a:gd name="T21" fmla="*/ 356 h 724"/>
              <a:gd name="T22" fmla="*/ 601 w 857"/>
              <a:gd name="T23" fmla="*/ 356 h 724"/>
              <a:gd name="T24" fmla="*/ 601 w 857"/>
              <a:gd name="T25" fmla="*/ 449 h 724"/>
              <a:gd name="T26" fmla="*/ 787 w 857"/>
              <a:gd name="T27" fmla="*/ 232 h 724"/>
              <a:gd name="T28" fmla="*/ 428 w 857"/>
              <a:gd name="T29" fmla="*/ 172 h 724"/>
              <a:gd name="T30" fmla="*/ 70 w 857"/>
              <a:gd name="T31" fmla="*/ 233 h 724"/>
              <a:gd name="T32" fmla="*/ 429 w 857"/>
              <a:gd name="T33" fmla="*/ 724 h 724"/>
              <a:gd name="T34" fmla="*/ 787 w 857"/>
              <a:gd name="T35" fmla="*/ 23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7" h="724">
                <a:moveTo>
                  <a:pt x="601" y="449"/>
                </a:moveTo>
                <a:lnTo>
                  <a:pt x="475" y="449"/>
                </a:lnTo>
                <a:lnTo>
                  <a:pt x="475" y="576"/>
                </a:lnTo>
                <a:lnTo>
                  <a:pt x="382" y="576"/>
                </a:lnTo>
                <a:lnTo>
                  <a:pt x="382" y="449"/>
                </a:lnTo>
                <a:lnTo>
                  <a:pt x="256" y="449"/>
                </a:lnTo>
                <a:lnTo>
                  <a:pt x="256" y="356"/>
                </a:lnTo>
                <a:lnTo>
                  <a:pt x="382" y="356"/>
                </a:lnTo>
                <a:lnTo>
                  <a:pt x="382" y="230"/>
                </a:lnTo>
                <a:lnTo>
                  <a:pt x="475" y="230"/>
                </a:lnTo>
                <a:lnTo>
                  <a:pt x="475" y="356"/>
                </a:lnTo>
                <a:lnTo>
                  <a:pt x="601" y="356"/>
                </a:lnTo>
                <a:lnTo>
                  <a:pt x="601" y="449"/>
                </a:lnTo>
                <a:close/>
                <a:moveTo>
                  <a:pt x="787" y="232"/>
                </a:moveTo>
                <a:cubicBezTo>
                  <a:pt x="725" y="0"/>
                  <a:pt x="470" y="147"/>
                  <a:pt x="428" y="172"/>
                </a:cubicBezTo>
                <a:cubicBezTo>
                  <a:pt x="385" y="145"/>
                  <a:pt x="131" y="1"/>
                  <a:pt x="70" y="233"/>
                </a:cubicBezTo>
                <a:cubicBezTo>
                  <a:pt x="0" y="500"/>
                  <a:pt x="427" y="721"/>
                  <a:pt x="429" y="724"/>
                </a:cubicBezTo>
                <a:cubicBezTo>
                  <a:pt x="429" y="724"/>
                  <a:pt x="857" y="497"/>
                  <a:pt x="787" y="2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8" name="Freeform 10"/>
          <p:cNvSpPr>
            <a:spLocks noEditPoints="1"/>
          </p:cNvSpPr>
          <p:nvPr/>
        </p:nvSpPr>
        <p:spPr bwMode="auto">
          <a:xfrm>
            <a:off x="3745281" y="1572543"/>
            <a:ext cx="503423" cy="503423"/>
          </a:xfrm>
          <a:custGeom>
            <a:avLst/>
            <a:gdLst>
              <a:gd name="T0" fmla="*/ 391 w 782"/>
              <a:gd name="T1" fmla="*/ 281 h 782"/>
              <a:gd name="T2" fmla="*/ 281 w 782"/>
              <a:gd name="T3" fmla="*/ 391 h 782"/>
              <a:gd name="T4" fmla="*/ 391 w 782"/>
              <a:gd name="T5" fmla="*/ 501 h 782"/>
              <a:gd name="T6" fmla="*/ 501 w 782"/>
              <a:gd name="T7" fmla="*/ 391 h 782"/>
              <a:gd name="T8" fmla="*/ 391 w 782"/>
              <a:gd name="T9" fmla="*/ 281 h 782"/>
              <a:gd name="T10" fmla="*/ 682 w 782"/>
              <a:gd name="T11" fmla="*/ 100 h 782"/>
              <a:gd name="T12" fmla="*/ 679 w 782"/>
              <a:gd name="T13" fmla="*/ 0 h 782"/>
              <a:gd name="T14" fmla="*/ 575 w 782"/>
              <a:gd name="T15" fmla="*/ 104 h 782"/>
              <a:gd name="T16" fmla="*/ 575 w 782"/>
              <a:gd name="T17" fmla="*/ 173 h 782"/>
              <a:gd name="T18" fmla="*/ 368 w 782"/>
              <a:gd name="T19" fmla="*/ 380 h 782"/>
              <a:gd name="T20" fmla="*/ 402 w 782"/>
              <a:gd name="T21" fmla="*/ 415 h 782"/>
              <a:gd name="T22" fmla="*/ 610 w 782"/>
              <a:gd name="T23" fmla="*/ 208 h 782"/>
              <a:gd name="T24" fmla="*/ 679 w 782"/>
              <a:gd name="T25" fmla="*/ 208 h 782"/>
              <a:gd name="T26" fmla="*/ 782 w 782"/>
              <a:gd name="T27" fmla="*/ 104 h 782"/>
              <a:gd name="T28" fmla="*/ 682 w 782"/>
              <a:gd name="T29" fmla="*/ 100 h 782"/>
              <a:gd name="T30" fmla="*/ 679 w 782"/>
              <a:gd name="T31" fmla="*/ 256 h 782"/>
              <a:gd name="T32" fmla="*/ 709 w 782"/>
              <a:gd name="T33" fmla="*/ 391 h 782"/>
              <a:gd name="T34" fmla="*/ 391 w 782"/>
              <a:gd name="T35" fmla="*/ 709 h 782"/>
              <a:gd name="T36" fmla="*/ 74 w 782"/>
              <a:gd name="T37" fmla="*/ 391 h 782"/>
              <a:gd name="T38" fmla="*/ 391 w 782"/>
              <a:gd name="T39" fmla="*/ 74 h 782"/>
              <a:gd name="T40" fmla="*/ 526 w 782"/>
              <a:gd name="T41" fmla="*/ 104 h 782"/>
              <a:gd name="T42" fmla="*/ 540 w 782"/>
              <a:gd name="T43" fmla="*/ 69 h 782"/>
              <a:gd name="T44" fmla="*/ 567 w 782"/>
              <a:gd name="T45" fmla="*/ 42 h 782"/>
              <a:gd name="T46" fmla="*/ 391 w 782"/>
              <a:gd name="T47" fmla="*/ 0 h 782"/>
              <a:gd name="T48" fmla="*/ 0 w 782"/>
              <a:gd name="T49" fmla="*/ 391 h 782"/>
              <a:gd name="T50" fmla="*/ 391 w 782"/>
              <a:gd name="T51" fmla="*/ 782 h 782"/>
              <a:gd name="T52" fmla="*/ 782 w 782"/>
              <a:gd name="T53" fmla="*/ 391 h 782"/>
              <a:gd name="T54" fmla="*/ 740 w 782"/>
              <a:gd name="T55" fmla="*/ 215 h 782"/>
              <a:gd name="T56" fmla="*/ 713 w 782"/>
              <a:gd name="T57" fmla="*/ 242 h 782"/>
              <a:gd name="T58" fmla="*/ 679 w 782"/>
              <a:gd name="T59" fmla="*/ 256 h 782"/>
              <a:gd name="T60" fmla="*/ 569 w 782"/>
              <a:gd name="T61" fmla="*/ 391 h 782"/>
              <a:gd name="T62" fmla="*/ 391 w 782"/>
              <a:gd name="T63" fmla="*/ 568 h 782"/>
              <a:gd name="T64" fmla="*/ 214 w 782"/>
              <a:gd name="T65" fmla="*/ 391 h 782"/>
              <a:gd name="T66" fmla="*/ 391 w 782"/>
              <a:gd name="T67" fmla="*/ 214 h 782"/>
              <a:gd name="T68" fmla="*/ 454 w 782"/>
              <a:gd name="T69" fmla="*/ 225 h 782"/>
              <a:gd name="T70" fmla="*/ 504 w 782"/>
              <a:gd name="T71" fmla="*/ 175 h 782"/>
              <a:gd name="T72" fmla="*/ 391 w 782"/>
              <a:gd name="T73" fmla="*/ 147 h 782"/>
              <a:gd name="T74" fmla="*/ 147 w 782"/>
              <a:gd name="T75" fmla="*/ 391 h 782"/>
              <a:gd name="T76" fmla="*/ 391 w 782"/>
              <a:gd name="T77" fmla="*/ 636 h 782"/>
              <a:gd name="T78" fmla="*/ 636 w 782"/>
              <a:gd name="T79" fmla="*/ 391 h 782"/>
              <a:gd name="T80" fmla="*/ 608 w 782"/>
              <a:gd name="T81" fmla="*/ 278 h 782"/>
              <a:gd name="T82" fmla="*/ 557 w 782"/>
              <a:gd name="T83" fmla="*/ 329 h 782"/>
              <a:gd name="T84" fmla="*/ 569 w 782"/>
              <a:gd name="T85" fmla="*/ 39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2" h="782">
                <a:moveTo>
                  <a:pt x="391" y="281"/>
                </a:moveTo>
                <a:cubicBezTo>
                  <a:pt x="331" y="281"/>
                  <a:pt x="281" y="330"/>
                  <a:pt x="281" y="391"/>
                </a:cubicBezTo>
                <a:cubicBezTo>
                  <a:pt x="281" y="452"/>
                  <a:pt x="331" y="501"/>
                  <a:pt x="391" y="501"/>
                </a:cubicBezTo>
                <a:cubicBezTo>
                  <a:pt x="452" y="501"/>
                  <a:pt x="501" y="452"/>
                  <a:pt x="501" y="391"/>
                </a:cubicBezTo>
                <a:cubicBezTo>
                  <a:pt x="501" y="330"/>
                  <a:pt x="452" y="281"/>
                  <a:pt x="391" y="281"/>
                </a:cubicBezTo>
                <a:close/>
                <a:moveTo>
                  <a:pt x="682" y="100"/>
                </a:moveTo>
                <a:lnTo>
                  <a:pt x="679" y="0"/>
                </a:lnTo>
                <a:lnTo>
                  <a:pt x="575" y="104"/>
                </a:lnTo>
                <a:lnTo>
                  <a:pt x="575" y="173"/>
                </a:lnTo>
                <a:lnTo>
                  <a:pt x="368" y="380"/>
                </a:lnTo>
                <a:lnTo>
                  <a:pt x="402" y="415"/>
                </a:lnTo>
                <a:lnTo>
                  <a:pt x="610" y="208"/>
                </a:lnTo>
                <a:lnTo>
                  <a:pt x="679" y="208"/>
                </a:lnTo>
                <a:lnTo>
                  <a:pt x="782" y="104"/>
                </a:lnTo>
                <a:lnTo>
                  <a:pt x="682" y="100"/>
                </a:lnTo>
                <a:close/>
                <a:moveTo>
                  <a:pt x="679" y="256"/>
                </a:moveTo>
                <a:cubicBezTo>
                  <a:pt x="698" y="297"/>
                  <a:pt x="709" y="343"/>
                  <a:pt x="709" y="391"/>
                </a:cubicBezTo>
                <a:cubicBezTo>
                  <a:pt x="709" y="566"/>
                  <a:pt x="567" y="709"/>
                  <a:pt x="391" y="709"/>
                </a:cubicBezTo>
                <a:cubicBezTo>
                  <a:pt x="216" y="709"/>
                  <a:pt x="74" y="566"/>
                  <a:pt x="74" y="391"/>
                </a:cubicBezTo>
                <a:cubicBezTo>
                  <a:pt x="74" y="216"/>
                  <a:pt x="216" y="74"/>
                  <a:pt x="391" y="74"/>
                </a:cubicBezTo>
                <a:cubicBezTo>
                  <a:pt x="440" y="74"/>
                  <a:pt x="485" y="84"/>
                  <a:pt x="526" y="104"/>
                </a:cubicBezTo>
                <a:cubicBezTo>
                  <a:pt x="526" y="91"/>
                  <a:pt x="531" y="78"/>
                  <a:pt x="540" y="69"/>
                </a:cubicBezTo>
                <a:lnTo>
                  <a:pt x="567" y="42"/>
                </a:lnTo>
                <a:cubicBezTo>
                  <a:pt x="515" y="15"/>
                  <a:pt x="455" y="0"/>
                  <a:pt x="391" y="0"/>
                </a:cubicBezTo>
                <a:cubicBezTo>
                  <a:pt x="175" y="0"/>
                  <a:pt x="0" y="175"/>
                  <a:pt x="0" y="391"/>
                </a:cubicBezTo>
                <a:cubicBezTo>
                  <a:pt x="0" y="607"/>
                  <a:pt x="175" y="782"/>
                  <a:pt x="391" y="782"/>
                </a:cubicBezTo>
                <a:cubicBezTo>
                  <a:pt x="607" y="782"/>
                  <a:pt x="782" y="607"/>
                  <a:pt x="782" y="391"/>
                </a:cubicBezTo>
                <a:cubicBezTo>
                  <a:pt x="782" y="328"/>
                  <a:pt x="767" y="268"/>
                  <a:pt x="740" y="215"/>
                </a:cubicBezTo>
                <a:lnTo>
                  <a:pt x="713" y="242"/>
                </a:lnTo>
                <a:cubicBezTo>
                  <a:pt x="704" y="251"/>
                  <a:pt x="692" y="256"/>
                  <a:pt x="679" y="256"/>
                </a:cubicBezTo>
                <a:close/>
                <a:moveTo>
                  <a:pt x="569" y="391"/>
                </a:moveTo>
                <a:cubicBezTo>
                  <a:pt x="569" y="489"/>
                  <a:pt x="489" y="568"/>
                  <a:pt x="391" y="568"/>
                </a:cubicBezTo>
                <a:cubicBezTo>
                  <a:pt x="294" y="568"/>
                  <a:pt x="214" y="489"/>
                  <a:pt x="214" y="391"/>
                </a:cubicBezTo>
                <a:cubicBezTo>
                  <a:pt x="214" y="294"/>
                  <a:pt x="294" y="214"/>
                  <a:pt x="391" y="214"/>
                </a:cubicBezTo>
                <a:cubicBezTo>
                  <a:pt x="413" y="214"/>
                  <a:pt x="434" y="218"/>
                  <a:pt x="454" y="225"/>
                </a:cubicBezTo>
                <a:lnTo>
                  <a:pt x="504" y="175"/>
                </a:lnTo>
                <a:cubicBezTo>
                  <a:pt x="471" y="157"/>
                  <a:pt x="432" y="147"/>
                  <a:pt x="391" y="147"/>
                </a:cubicBezTo>
                <a:cubicBezTo>
                  <a:pt x="256" y="147"/>
                  <a:pt x="147" y="256"/>
                  <a:pt x="147" y="391"/>
                </a:cubicBezTo>
                <a:cubicBezTo>
                  <a:pt x="147" y="526"/>
                  <a:pt x="256" y="636"/>
                  <a:pt x="391" y="636"/>
                </a:cubicBezTo>
                <a:cubicBezTo>
                  <a:pt x="526" y="636"/>
                  <a:pt x="636" y="526"/>
                  <a:pt x="636" y="391"/>
                </a:cubicBezTo>
                <a:cubicBezTo>
                  <a:pt x="636" y="350"/>
                  <a:pt x="626" y="312"/>
                  <a:pt x="608" y="278"/>
                </a:cubicBezTo>
                <a:lnTo>
                  <a:pt x="557" y="329"/>
                </a:lnTo>
                <a:cubicBezTo>
                  <a:pt x="565" y="348"/>
                  <a:pt x="569" y="369"/>
                  <a:pt x="569" y="39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9" name="Freeform 11"/>
          <p:cNvSpPr>
            <a:spLocks noEditPoints="1"/>
          </p:cNvSpPr>
          <p:nvPr/>
        </p:nvSpPr>
        <p:spPr bwMode="auto">
          <a:xfrm>
            <a:off x="4742126" y="1645889"/>
            <a:ext cx="676788" cy="425076"/>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0" name="Freeform 13"/>
          <p:cNvSpPr>
            <a:spLocks noEditPoints="1"/>
          </p:cNvSpPr>
          <p:nvPr/>
        </p:nvSpPr>
        <p:spPr bwMode="auto">
          <a:xfrm>
            <a:off x="5818986" y="2440844"/>
            <a:ext cx="510091" cy="436745"/>
          </a:xfrm>
          <a:custGeom>
            <a:avLst/>
            <a:gdLst>
              <a:gd name="T0" fmla="*/ 507 w 792"/>
              <a:gd name="T1" fmla="*/ 294 h 677"/>
              <a:gd name="T2" fmla="*/ 441 w 792"/>
              <a:gd name="T3" fmla="*/ 294 h 677"/>
              <a:gd name="T4" fmla="*/ 424 w 792"/>
              <a:gd name="T5" fmla="*/ 346 h 677"/>
              <a:gd name="T6" fmla="*/ 441 w 792"/>
              <a:gd name="T7" fmla="*/ 558 h 677"/>
              <a:gd name="T8" fmla="*/ 396 w 792"/>
              <a:gd name="T9" fmla="*/ 634 h 677"/>
              <a:gd name="T10" fmla="*/ 354 w 792"/>
              <a:gd name="T11" fmla="*/ 558 h 677"/>
              <a:gd name="T12" fmla="*/ 378 w 792"/>
              <a:gd name="T13" fmla="*/ 346 h 677"/>
              <a:gd name="T14" fmla="*/ 361 w 792"/>
              <a:gd name="T15" fmla="*/ 294 h 677"/>
              <a:gd name="T16" fmla="*/ 288 w 792"/>
              <a:gd name="T17" fmla="*/ 294 h 677"/>
              <a:gd name="T18" fmla="*/ 288 w 792"/>
              <a:gd name="T19" fmla="*/ 294 h 677"/>
              <a:gd name="T20" fmla="*/ 166 w 792"/>
              <a:gd name="T21" fmla="*/ 421 h 677"/>
              <a:gd name="T22" fmla="*/ 184 w 792"/>
              <a:gd name="T23" fmla="*/ 552 h 677"/>
              <a:gd name="T24" fmla="*/ 305 w 792"/>
              <a:gd name="T25" fmla="*/ 677 h 677"/>
              <a:gd name="T26" fmla="*/ 490 w 792"/>
              <a:gd name="T27" fmla="*/ 677 h 677"/>
              <a:gd name="T28" fmla="*/ 611 w 792"/>
              <a:gd name="T29" fmla="*/ 550 h 677"/>
              <a:gd name="T30" fmla="*/ 629 w 792"/>
              <a:gd name="T31" fmla="*/ 419 h 677"/>
              <a:gd name="T32" fmla="*/ 507 w 792"/>
              <a:gd name="T33" fmla="*/ 294 h 677"/>
              <a:gd name="T34" fmla="*/ 150 w 792"/>
              <a:gd name="T35" fmla="*/ 212 h 677"/>
              <a:gd name="T36" fmla="*/ 228 w 792"/>
              <a:gd name="T37" fmla="*/ 135 h 677"/>
              <a:gd name="T38" fmla="*/ 150 w 792"/>
              <a:gd name="T39" fmla="*/ 58 h 677"/>
              <a:gd name="T40" fmla="*/ 73 w 792"/>
              <a:gd name="T41" fmla="*/ 135 h 677"/>
              <a:gd name="T42" fmla="*/ 150 w 792"/>
              <a:gd name="T43" fmla="*/ 212 h 677"/>
              <a:gd name="T44" fmla="*/ 219 w 792"/>
              <a:gd name="T45" fmla="*/ 237 h 677"/>
              <a:gd name="T46" fmla="*/ 81 w 792"/>
              <a:gd name="T47" fmla="*/ 237 h 677"/>
              <a:gd name="T48" fmla="*/ 81 w 792"/>
              <a:gd name="T49" fmla="*/ 237 h 677"/>
              <a:gd name="T50" fmla="*/ 5 w 792"/>
              <a:gd name="T51" fmla="*/ 316 h 677"/>
              <a:gd name="T52" fmla="*/ 16 w 792"/>
              <a:gd name="T53" fmla="*/ 397 h 677"/>
              <a:gd name="T54" fmla="*/ 92 w 792"/>
              <a:gd name="T55" fmla="*/ 475 h 677"/>
              <a:gd name="T56" fmla="*/ 132 w 792"/>
              <a:gd name="T57" fmla="*/ 475 h 677"/>
              <a:gd name="T58" fmla="*/ 124 w 792"/>
              <a:gd name="T59" fmla="*/ 418 h 677"/>
              <a:gd name="T60" fmla="*/ 124 w 792"/>
              <a:gd name="T61" fmla="*/ 417 h 677"/>
              <a:gd name="T62" fmla="*/ 124 w 792"/>
              <a:gd name="T63" fmla="*/ 417 h 677"/>
              <a:gd name="T64" fmla="*/ 159 w 792"/>
              <a:gd name="T65" fmla="*/ 309 h 677"/>
              <a:gd name="T66" fmla="*/ 212 w 792"/>
              <a:gd name="T67" fmla="*/ 271 h 677"/>
              <a:gd name="T68" fmla="*/ 267 w 792"/>
              <a:gd name="T69" fmla="*/ 253 h 677"/>
              <a:gd name="T70" fmla="*/ 219 w 792"/>
              <a:gd name="T71" fmla="*/ 237 h 677"/>
              <a:gd name="T72" fmla="*/ 641 w 792"/>
              <a:gd name="T73" fmla="*/ 212 h 677"/>
              <a:gd name="T74" fmla="*/ 719 w 792"/>
              <a:gd name="T75" fmla="*/ 135 h 677"/>
              <a:gd name="T76" fmla="*/ 641 w 792"/>
              <a:gd name="T77" fmla="*/ 58 h 677"/>
              <a:gd name="T78" fmla="*/ 564 w 792"/>
              <a:gd name="T79" fmla="*/ 135 h 677"/>
              <a:gd name="T80" fmla="*/ 641 w 792"/>
              <a:gd name="T81" fmla="*/ 212 h 677"/>
              <a:gd name="T82" fmla="*/ 710 w 792"/>
              <a:gd name="T83" fmla="*/ 237 h 677"/>
              <a:gd name="T84" fmla="*/ 572 w 792"/>
              <a:gd name="T85" fmla="*/ 237 h 677"/>
              <a:gd name="T86" fmla="*/ 572 w 792"/>
              <a:gd name="T87" fmla="*/ 237 h 677"/>
              <a:gd name="T88" fmla="*/ 526 w 792"/>
              <a:gd name="T89" fmla="*/ 252 h 677"/>
              <a:gd name="T90" fmla="*/ 583 w 792"/>
              <a:gd name="T91" fmla="*/ 271 h 677"/>
              <a:gd name="T92" fmla="*/ 637 w 792"/>
              <a:gd name="T93" fmla="*/ 310 h 677"/>
              <a:gd name="T94" fmla="*/ 671 w 792"/>
              <a:gd name="T95" fmla="*/ 415 h 677"/>
              <a:gd name="T96" fmla="*/ 671 w 792"/>
              <a:gd name="T97" fmla="*/ 416 h 677"/>
              <a:gd name="T98" fmla="*/ 671 w 792"/>
              <a:gd name="T99" fmla="*/ 416 h 677"/>
              <a:gd name="T100" fmla="*/ 663 w 792"/>
              <a:gd name="T101" fmla="*/ 475 h 677"/>
              <a:gd name="T102" fmla="*/ 699 w 792"/>
              <a:gd name="T103" fmla="*/ 475 h 677"/>
              <a:gd name="T104" fmla="*/ 775 w 792"/>
              <a:gd name="T105" fmla="*/ 396 h 677"/>
              <a:gd name="T106" fmla="*/ 786 w 792"/>
              <a:gd name="T107" fmla="*/ 314 h 677"/>
              <a:gd name="T108" fmla="*/ 710 w 792"/>
              <a:gd name="T109" fmla="*/ 237 h 677"/>
              <a:gd name="T110" fmla="*/ 521 w 792"/>
              <a:gd name="T111" fmla="*/ 127 h 677"/>
              <a:gd name="T112" fmla="*/ 397 w 792"/>
              <a:gd name="T113" fmla="*/ 254 h 677"/>
              <a:gd name="T114" fmla="*/ 274 w 792"/>
              <a:gd name="T115" fmla="*/ 127 h 677"/>
              <a:gd name="T116" fmla="*/ 397 w 792"/>
              <a:gd name="T117" fmla="*/ 0 h 677"/>
              <a:gd name="T118" fmla="*/ 521 w 792"/>
              <a:gd name="T119" fmla="*/ 127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2" h="677">
                <a:moveTo>
                  <a:pt x="507" y="294"/>
                </a:moveTo>
                <a:lnTo>
                  <a:pt x="441" y="294"/>
                </a:lnTo>
                <a:cubicBezTo>
                  <a:pt x="441" y="301"/>
                  <a:pt x="442" y="333"/>
                  <a:pt x="424" y="346"/>
                </a:cubicBezTo>
                <a:cubicBezTo>
                  <a:pt x="424" y="346"/>
                  <a:pt x="453" y="506"/>
                  <a:pt x="441" y="558"/>
                </a:cubicBezTo>
                <a:cubicBezTo>
                  <a:pt x="436" y="580"/>
                  <a:pt x="418" y="634"/>
                  <a:pt x="396" y="634"/>
                </a:cubicBezTo>
                <a:cubicBezTo>
                  <a:pt x="375" y="634"/>
                  <a:pt x="358" y="579"/>
                  <a:pt x="354" y="558"/>
                </a:cubicBezTo>
                <a:cubicBezTo>
                  <a:pt x="344" y="506"/>
                  <a:pt x="378" y="346"/>
                  <a:pt x="378" y="346"/>
                </a:cubicBezTo>
                <a:cubicBezTo>
                  <a:pt x="373" y="344"/>
                  <a:pt x="363" y="335"/>
                  <a:pt x="361" y="294"/>
                </a:cubicBezTo>
                <a:lnTo>
                  <a:pt x="288" y="294"/>
                </a:lnTo>
                <a:lnTo>
                  <a:pt x="288" y="294"/>
                </a:lnTo>
                <a:cubicBezTo>
                  <a:pt x="221" y="294"/>
                  <a:pt x="158" y="352"/>
                  <a:pt x="166" y="421"/>
                </a:cubicBezTo>
                <a:lnTo>
                  <a:pt x="184" y="552"/>
                </a:lnTo>
                <a:cubicBezTo>
                  <a:pt x="197" y="621"/>
                  <a:pt x="238" y="677"/>
                  <a:pt x="305" y="677"/>
                </a:cubicBezTo>
                <a:lnTo>
                  <a:pt x="490" y="677"/>
                </a:lnTo>
                <a:cubicBezTo>
                  <a:pt x="557" y="677"/>
                  <a:pt x="598" y="619"/>
                  <a:pt x="611" y="550"/>
                </a:cubicBezTo>
                <a:lnTo>
                  <a:pt x="629" y="419"/>
                </a:lnTo>
                <a:cubicBezTo>
                  <a:pt x="637" y="351"/>
                  <a:pt x="574" y="294"/>
                  <a:pt x="507" y="294"/>
                </a:cubicBezTo>
                <a:close/>
                <a:moveTo>
                  <a:pt x="150" y="212"/>
                </a:moveTo>
                <a:cubicBezTo>
                  <a:pt x="193" y="212"/>
                  <a:pt x="228" y="178"/>
                  <a:pt x="228" y="135"/>
                </a:cubicBezTo>
                <a:cubicBezTo>
                  <a:pt x="228" y="92"/>
                  <a:pt x="193" y="58"/>
                  <a:pt x="150" y="58"/>
                </a:cubicBezTo>
                <a:cubicBezTo>
                  <a:pt x="108" y="58"/>
                  <a:pt x="73" y="92"/>
                  <a:pt x="73" y="135"/>
                </a:cubicBezTo>
                <a:cubicBezTo>
                  <a:pt x="73" y="178"/>
                  <a:pt x="108" y="212"/>
                  <a:pt x="150" y="212"/>
                </a:cubicBezTo>
                <a:close/>
                <a:moveTo>
                  <a:pt x="219" y="237"/>
                </a:moveTo>
                <a:lnTo>
                  <a:pt x="81" y="237"/>
                </a:lnTo>
                <a:lnTo>
                  <a:pt x="81" y="237"/>
                </a:lnTo>
                <a:cubicBezTo>
                  <a:pt x="39" y="237"/>
                  <a:pt x="0" y="272"/>
                  <a:pt x="5" y="316"/>
                </a:cubicBezTo>
                <a:lnTo>
                  <a:pt x="16" y="397"/>
                </a:lnTo>
                <a:cubicBezTo>
                  <a:pt x="25" y="440"/>
                  <a:pt x="50" y="475"/>
                  <a:pt x="92" y="475"/>
                </a:cubicBezTo>
                <a:lnTo>
                  <a:pt x="132" y="475"/>
                </a:lnTo>
                <a:lnTo>
                  <a:pt x="124" y="418"/>
                </a:lnTo>
                <a:lnTo>
                  <a:pt x="124" y="417"/>
                </a:lnTo>
                <a:lnTo>
                  <a:pt x="124" y="417"/>
                </a:lnTo>
                <a:cubicBezTo>
                  <a:pt x="120" y="378"/>
                  <a:pt x="132" y="340"/>
                  <a:pt x="159" y="309"/>
                </a:cubicBezTo>
                <a:cubicBezTo>
                  <a:pt x="174" y="293"/>
                  <a:pt x="192" y="280"/>
                  <a:pt x="212" y="271"/>
                </a:cubicBezTo>
                <a:cubicBezTo>
                  <a:pt x="229" y="261"/>
                  <a:pt x="248" y="255"/>
                  <a:pt x="267" y="253"/>
                </a:cubicBezTo>
                <a:cubicBezTo>
                  <a:pt x="253" y="243"/>
                  <a:pt x="236" y="237"/>
                  <a:pt x="219" y="237"/>
                </a:cubicBezTo>
                <a:close/>
                <a:moveTo>
                  <a:pt x="641" y="212"/>
                </a:moveTo>
                <a:cubicBezTo>
                  <a:pt x="684" y="212"/>
                  <a:pt x="719" y="178"/>
                  <a:pt x="719" y="135"/>
                </a:cubicBezTo>
                <a:cubicBezTo>
                  <a:pt x="719" y="92"/>
                  <a:pt x="684" y="58"/>
                  <a:pt x="641" y="58"/>
                </a:cubicBezTo>
                <a:cubicBezTo>
                  <a:pt x="599" y="58"/>
                  <a:pt x="564" y="92"/>
                  <a:pt x="564" y="135"/>
                </a:cubicBezTo>
                <a:cubicBezTo>
                  <a:pt x="564" y="178"/>
                  <a:pt x="599" y="212"/>
                  <a:pt x="641" y="212"/>
                </a:cubicBezTo>
                <a:close/>
                <a:moveTo>
                  <a:pt x="710" y="237"/>
                </a:moveTo>
                <a:lnTo>
                  <a:pt x="572" y="237"/>
                </a:lnTo>
                <a:lnTo>
                  <a:pt x="572" y="237"/>
                </a:lnTo>
                <a:cubicBezTo>
                  <a:pt x="555" y="237"/>
                  <a:pt x="539" y="242"/>
                  <a:pt x="526" y="252"/>
                </a:cubicBezTo>
                <a:cubicBezTo>
                  <a:pt x="546" y="255"/>
                  <a:pt x="566" y="261"/>
                  <a:pt x="583" y="271"/>
                </a:cubicBezTo>
                <a:cubicBezTo>
                  <a:pt x="604" y="280"/>
                  <a:pt x="622" y="293"/>
                  <a:pt x="637" y="310"/>
                </a:cubicBezTo>
                <a:cubicBezTo>
                  <a:pt x="663" y="340"/>
                  <a:pt x="675" y="377"/>
                  <a:pt x="671" y="415"/>
                </a:cubicBezTo>
                <a:lnTo>
                  <a:pt x="671" y="416"/>
                </a:lnTo>
                <a:lnTo>
                  <a:pt x="671" y="416"/>
                </a:lnTo>
                <a:lnTo>
                  <a:pt x="663" y="475"/>
                </a:lnTo>
                <a:lnTo>
                  <a:pt x="699" y="475"/>
                </a:lnTo>
                <a:cubicBezTo>
                  <a:pt x="741" y="475"/>
                  <a:pt x="767" y="439"/>
                  <a:pt x="775" y="396"/>
                </a:cubicBezTo>
                <a:lnTo>
                  <a:pt x="786" y="314"/>
                </a:lnTo>
                <a:cubicBezTo>
                  <a:pt x="792" y="272"/>
                  <a:pt x="752" y="237"/>
                  <a:pt x="710" y="237"/>
                </a:cubicBezTo>
                <a:close/>
                <a:moveTo>
                  <a:pt x="521" y="127"/>
                </a:moveTo>
                <a:cubicBezTo>
                  <a:pt x="521" y="197"/>
                  <a:pt x="466" y="254"/>
                  <a:pt x="397" y="254"/>
                </a:cubicBezTo>
                <a:cubicBezTo>
                  <a:pt x="329" y="254"/>
                  <a:pt x="274" y="197"/>
                  <a:pt x="274" y="127"/>
                </a:cubicBezTo>
                <a:cubicBezTo>
                  <a:pt x="274" y="57"/>
                  <a:pt x="329" y="0"/>
                  <a:pt x="397" y="0"/>
                </a:cubicBezTo>
                <a:cubicBezTo>
                  <a:pt x="466" y="0"/>
                  <a:pt x="521" y="57"/>
                  <a:pt x="521"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1" name="Freeform 14"/>
          <p:cNvSpPr>
            <a:spLocks noEditPoints="1"/>
          </p:cNvSpPr>
          <p:nvPr/>
        </p:nvSpPr>
        <p:spPr bwMode="auto">
          <a:xfrm>
            <a:off x="6809162" y="2390835"/>
            <a:ext cx="366732" cy="536763"/>
          </a:xfrm>
          <a:custGeom>
            <a:avLst/>
            <a:gdLst>
              <a:gd name="T0" fmla="*/ 270 w 569"/>
              <a:gd name="T1" fmla="*/ 535 h 832"/>
              <a:gd name="T2" fmla="*/ 364 w 569"/>
              <a:gd name="T3" fmla="*/ 482 h 832"/>
              <a:gd name="T4" fmla="*/ 422 w 569"/>
              <a:gd name="T5" fmla="*/ 498 h 832"/>
              <a:gd name="T6" fmla="*/ 477 w 569"/>
              <a:gd name="T7" fmla="*/ 391 h 832"/>
              <a:gd name="T8" fmla="*/ 517 w 569"/>
              <a:gd name="T9" fmla="*/ 361 h 832"/>
              <a:gd name="T10" fmla="*/ 519 w 569"/>
              <a:gd name="T11" fmla="*/ 232 h 832"/>
              <a:gd name="T12" fmla="*/ 480 w 569"/>
              <a:gd name="T13" fmla="*/ 200 h 832"/>
              <a:gd name="T14" fmla="*/ 435 w 569"/>
              <a:gd name="T15" fmla="*/ 94 h 832"/>
              <a:gd name="T16" fmla="*/ 388 w 569"/>
              <a:gd name="T17" fmla="*/ 103 h 832"/>
              <a:gd name="T18" fmla="*/ 299 w 569"/>
              <a:gd name="T19" fmla="*/ 51 h 832"/>
              <a:gd name="T20" fmla="*/ 277 w 569"/>
              <a:gd name="T21" fmla="*/ 51 h 832"/>
              <a:gd name="T22" fmla="*/ 211 w 569"/>
              <a:gd name="T23" fmla="*/ 103 h 832"/>
              <a:gd name="T24" fmla="*/ 190 w 569"/>
              <a:gd name="T25" fmla="*/ 97 h 832"/>
              <a:gd name="T26" fmla="*/ 136 w 569"/>
              <a:gd name="T27" fmla="*/ 101 h 832"/>
              <a:gd name="T28" fmla="*/ 59 w 569"/>
              <a:gd name="T29" fmla="*/ 205 h 832"/>
              <a:gd name="T30" fmla="*/ 72 w 569"/>
              <a:gd name="T31" fmla="*/ 253 h 832"/>
              <a:gd name="T32" fmla="*/ 46 w 569"/>
              <a:gd name="T33" fmla="*/ 366 h 832"/>
              <a:gd name="T34" fmla="*/ 132 w 569"/>
              <a:gd name="T35" fmla="*/ 445 h 832"/>
              <a:gd name="T36" fmla="*/ 142 w 569"/>
              <a:gd name="T37" fmla="*/ 494 h 832"/>
              <a:gd name="T38" fmla="*/ 198 w 569"/>
              <a:gd name="T39" fmla="*/ 480 h 832"/>
              <a:gd name="T40" fmla="*/ 215 w 569"/>
              <a:gd name="T41" fmla="*/ 530 h 832"/>
              <a:gd name="T42" fmla="*/ 161 w 569"/>
              <a:gd name="T43" fmla="*/ 534 h 832"/>
              <a:gd name="T44" fmla="*/ 89 w 569"/>
              <a:gd name="T45" fmla="*/ 444 h 832"/>
              <a:gd name="T46" fmla="*/ 5 w 569"/>
              <a:gd name="T47" fmla="*/ 379 h 832"/>
              <a:gd name="T48" fmla="*/ 37 w 569"/>
              <a:gd name="T49" fmla="*/ 279 h 832"/>
              <a:gd name="T50" fmla="*/ 46 w 569"/>
              <a:gd name="T51" fmla="*/ 163 h 832"/>
              <a:gd name="T52" fmla="*/ 93 w 569"/>
              <a:gd name="T53" fmla="*/ 101 h 832"/>
              <a:gd name="T54" fmla="*/ 202 w 569"/>
              <a:gd name="T55" fmla="*/ 55 h 832"/>
              <a:gd name="T56" fmla="*/ 218 w 569"/>
              <a:gd name="T57" fmla="*/ 59 h 832"/>
              <a:gd name="T58" fmla="*/ 288 w 569"/>
              <a:gd name="T59" fmla="*/ 0 h 832"/>
              <a:gd name="T60" fmla="*/ 371 w 569"/>
              <a:gd name="T61" fmla="*/ 63 h 832"/>
              <a:gd name="T62" fmla="*/ 466 w 569"/>
              <a:gd name="T63" fmla="*/ 64 h 832"/>
              <a:gd name="T64" fmla="*/ 493 w 569"/>
              <a:gd name="T65" fmla="*/ 159 h 832"/>
              <a:gd name="T66" fmla="*/ 553 w 569"/>
              <a:gd name="T67" fmla="*/ 258 h 832"/>
              <a:gd name="T68" fmla="*/ 552 w 569"/>
              <a:gd name="T69" fmla="*/ 336 h 832"/>
              <a:gd name="T70" fmla="*/ 489 w 569"/>
              <a:gd name="T71" fmla="*/ 433 h 832"/>
              <a:gd name="T72" fmla="*/ 422 w 569"/>
              <a:gd name="T73" fmla="*/ 542 h 832"/>
              <a:gd name="T74" fmla="*/ 364 w 569"/>
              <a:gd name="T75" fmla="*/ 525 h 832"/>
              <a:gd name="T76" fmla="*/ 281 w 569"/>
              <a:gd name="T77" fmla="*/ 585 h 832"/>
              <a:gd name="T78" fmla="*/ 283 w 569"/>
              <a:gd name="T79" fmla="*/ 450 h 832"/>
              <a:gd name="T80" fmla="*/ 283 w 569"/>
              <a:gd name="T81" fmla="*/ 475 h 832"/>
              <a:gd name="T82" fmla="*/ 457 w 569"/>
              <a:gd name="T83" fmla="*/ 302 h 832"/>
              <a:gd name="T84" fmla="*/ 283 w 569"/>
              <a:gd name="T85" fmla="*/ 426 h 832"/>
              <a:gd name="T86" fmla="*/ 408 w 569"/>
              <a:gd name="T87" fmla="*/ 302 h 832"/>
              <a:gd name="T88" fmla="*/ 389 w 569"/>
              <a:gd name="T89" fmla="*/ 570 h 832"/>
              <a:gd name="T90" fmla="*/ 316 w 569"/>
              <a:gd name="T91" fmla="*/ 613 h 832"/>
              <a:gd name="T92" fmla="*/ 376 w 569"/>
              <a:gd name="T93" fmla="*/ 733 h 832"/>
              <a:gd name="T94" fmla="*/ 489 w 569"/>
              <a:gd name="T95" fmla="*/ 797 h 832"/>
              <a:gd name="T96" fmla="*/ 206 w 569"/>
              <a:gd name="T97" fmla="*/ 579 h 832"/>
              <a:gd name="T98" fmla="*/ 142 w 569"/>
              <a:gd name="T99" fmla="*/ 572 h 832"/>
              <a:gd name="T100" fmla="*/ 99 w 569"/>
              <a:gd name="T101" fmla="*/ 817 h 832"/>
              <a:gd name="T102" fmla="*/ 263 w 569"/>
              <a:gd name="T103" fmla="*/ 806 h 832"/>
              <a:gd name="T104" fmla="*/ 281 w 569"/>
              <a:gd name="T105" fmla="*/ 62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9" h="832">
                <a:moveTo>
                  <a:pt x="198" y="480"/>
                </a:moveTo>
                <a:cubicBezTo>
                  <a:pt x="219" y="480"/>
                  <a:pt x="240" y="490"/>
                  <a:pt x="251" y="506"/>
                </a:cubicBezTo>
                <a:lnTo>
                  <a:pt x="270" y="535"/>
                </a:lnTo>
                <a:cubicBezTo>
                  <a:pt x="277" y="544"/>
                  <a:pt x="285" y="544"/>
                  <a:pt x="292" y="535"/>
                </a:cubicBezTo>
                <a:lnTo>
                  <a:pt x="312" y="507"/>
                </a:lnTo>
                <a:cubicBezTo>
                  <a:pt x="323" y="492"/>
                  <a:pt x="343" y="482"/>
                  <a:pt x="364" y="482"/>
                </a:cubicBezTo>
                <a:cubicBezTo>
                  <a:pt x="370" y="482"/>
                  <a:pt x="376" y="483"/>
                  <a:pt x="382" y="485"/>
                </a:cubicBezTo>
                <a:lnTo>
                  <a:pt x="415" y="497"/>
                </a:lnTo>
                <a:cubicBezTo>
                  <a:pt x="418" y="498"/>
                  <a:pt x="420" y="498"/>
                  <a:pt x="422" y="498"/>
                </a:cubicBezTo>
                <a:cubicBezTo>
                  <a:pt x="432" y="498"/>
                  <a:pt x="433" y="490"/>
                  <a:pt x="433" y="485"/>
                </a:cubicBezTo>
                <a:lnTo>
                  <a:pt x="433" y="450"/>
                </a:lnTo>
                <a:cubicBezTo>
                  <a:pt x="433" y="424"/>
                  <a:pt x="452" y="398"/>
                  <a:pt x="477" y="391"/>
                </a:cubicBezTo>
                <a:lnTo>
                  <a:pt x="511" y="381"/>
                </a:lnTo>
                <a:cubicBezTo>
                  <a:pt x="516" y="380"/>
                  <a:pt x="519" y="377"/>
                  <a:pt x="521" y="373"/>
                </a:cubicBezTo>
                <a:cubicBezTo>
                  <a:pt x="522" y="370"/>
                  <a:pt x="521" y="365"/>
                  <a:pt x="517" y="361"/>
                </a:cubicBezTo>
                <a:lnTo>
                  <a:pt x="497" y="332"/>
                </a:lnTo>
                <a:cubicBezTo>
                  <a:pt x="482" y="312"/>
                  <a:pt x="482" y="280"/>
                  <a:pt x="498" y="259"/>
                </a:cubicBezTo>
                <a:lnTo>
                  <a:pt x="519" y="232"/>
                </a:lnTo>
                <a:cubicBezTo>
                  <a:pt x="523" y="227"/>
                  <a:pt x="524" y="223"/>
                  <a:pt x="523" y="219"/>
                </a:cubicBezTo>
                <a:cubicBezTo>
                  <a:pt x="522" y="216"/>
                  <a:pt x="518" y="213"/>
                  <a:pt x="513" y="211"/>
                </a:cubicBezTo>
                <a:lnTo>
                  <a:pt x="480" y="200"/>
                </a:lnTo>
                <a:cubicBezTo>
                  <a:pt x="455" y="192"/>
                  <a:pt x="437" y="166"/>
                  <a:pt x="437" y="140"/>
                </a:cubicBezTo>
                <a:lnTo>
                  <a:pt x="438" y="105"/>
                </a:lnTo>
                <a:cubicBezTo>
                  <a:pt x="439" y="101"/>
                  <a:pt x="437" y="97"/>
                  <a:pt x="435" y="94"/>
                </a:cubicBezTo>
                <a:cubicBezTo>
                  <a:pt x="433" y="92"/>
                  <a:pt x="430" y="91"/>
                  <a:pt x="427" y="91"/>
                </a:cubicBezTo>
                <a:cubicBezTo>
                  <a:pt x="425" y="91"/>
                  <a:pt x="423" y="92"/>
                  <a:pt x="421" y="92"/>
                </a:cubicBezTo>
                <a:lnTo>
                  <a:pt x="388" y="103"/>
                </a:lnTo>
                <a:cubicBezTo>
                  <a:pt x="382" y="105"/>
                  <a:pt x="377" y="106"/>
                  <a:pt x="371" y="106"/>
                </a:cubicBezTo>
                <a:cubicBezTo>
                  <a:pt x="350" y="106"/>
                  <a:pt x="329" y="96"/>
                  <a:pt x="319" y="80"/>
                </a:cubicBezTo>
                <a:lnTo>
                  <a:pt x="299" y="51"/>
                </a:lnTo>
                <a:cubicBezTo>
                  <a:pt x="296" y="46"/>
                  <a:pt x="292" y="43"/>
                  <a:pt x="288" y="43"/>
                </a:cubicBezTo>
                <a:cubicBezTo>
                  <a:pt x="283" y="43"/>
                  <a:pt x="282" y="43"/>
                  <a:pt x="278" y="49"/>
                </a:cubicBezTo>
                <a:lnTo>
                  <a:pt x="277" y="51"/>
                </a:lnTo>
                <a:cubicBezTo>
                  <a:pt x="268" y="64"/>
                  <a:pt x="257" y="81"/>
                  <a:pt x="248" y="90"/>
                </a:cubicBezTo>
                <a:cubicBezTo>
                  <a:pt x="242" y="96"/>
                  <a:pt x="232" y="104"/>
                  <a:pt x="220" y="104"/>
                </a:cubicBezTo>
                <a:cubicBezTo>
                  <a:pt x="216" y="104"/>
                  <a:pt x="213" y="103"/>
                  <a:pt x="211" y="103"/>
                </a:cubicBezTo>
                <a:lnTo>
                  <a:pt x="208" y="103"/>
                </a:lnTo>
                <a:lnTo>
                  <a:pt x="205" y="101"/>
                </a:lnTo>
                <a:cubicBezTo>
                  <a:pt x="202" y="100"/>
                  <a:pt x="196" y="98"/>
                  <a:pt x="190" y="97"/>
                </a:cubicBezTo>
                <a:cubicBezTo>
                  <a:pt x="181" y="94"/>
                  <a:pt x="166" y="90"/>
                  <a:pt x="163" y="89"/>
                </a:cubicBezTo>
                <a:cubicBezTo>
                  <a:pt x="157" y="88"/>
                  <a:pt x="149" y="87"/>
                  <a:pt x="147" y="87"/>
                </a:cubicBezTo>
                <a:cubicBezTo>
                  <a:pt x="139" y="87"/>
                  <a:pt x="136" y="94"/>
                  <a:pt x="136" y="101"/>
                </a:cubicBezTo>
                <a:lnTo>
                  <a:pt x="136" y="136"/>
                </a:lnTo>
                <a:cubicBezTo>
                  <a:pt x="136" y="162"/>
                  <a:pt x="117" y="187"/>
                  <a:pt x="92" y="195"/>
                </a:cubicBezTo>
                <a:lnTo>
                  <a:pt x="59" y="205"/>
                </a:lnTo>
                <a:cubicBezTo>
                  <a:pt x="53" y="206"/>
                  <a:pt x="50" y="209"/>
                  <a:pt x="48" y="213"/>
                </a:cubicBezTo>
                <a:cubicBezTo>
                  <a:pt x="47" y="216"/>
                  <a:pt x="48" y="221"/>
                  <a:pt x="52" y="225"/>
                </a:cubicBezTo>
                <a:lnTo>
                  <a:pt x="72" y="253"/>
                </a:lnTo>
                <a:cubicBezTo>
                  <a:pt x="87" y="274"/>
                  <a:pt x="87" y="306"/>
                  <a:pt x="71" y="326"/>
                </a:cubicBezTo>
                <a:lnTo>
                  <a:pt x="50" y="354"/>
                </a:lnTo>
                <a:cubicBezTo>
                  <a:pt x="46" y="359"/>
                  <a:pt x="45" y="363"/>
                  <a:pt x="46" y="366"/>
                </a:cubicBezTo>
                <a:cubicBezTo>
                  <a:pt x="47" y="370"/>
                  <a:pt x="51" y="373"/>
                  <a:pt x="56" y="375"/>
                </a:cubicBezTo>
                <a:lnTo>
                  <a:pt x="89" y="386"/>
                </a:lnTo>
                <a:cubicBezTo>
                  <a:pt x="114" y="394"/>
                  <a:pt x="132" y="420"/>
                  <a:pt x="132" y="445"/>
                </a:cubicBezTo>
                <a:lnTo>
                  <a:pt x="131" y="481"/>
                </a:lnTo>
                <a:cubicBezTo>
                  <a:pt x="131" y="485"/>
                  <a:pt x="132" y="489"/>
                  <a:pt x="134" y="492"/>
                </a:cubicBezTo>
                <a:cubicBezTo>
                  <a:pt x="136" y="494"/>
                  <a:pt x="140" y="494"/>
                  <a:pt x="142" y="494"/>
                </a:cubicBezTo>
                <a:cubicBezTo>
                  <a:pt x="144" y="494"/>
                  <a:pt x="146" y="494"/>
                  <a:pt x="148" y="493"/>
                </a:cubicBezTo>
                <a:lnTo>
                  <a:pt x="181" y="483"/>
                </a:lnTo>
                <a:cubicBezTo>
                  <a:pt x="187" y="481"/>
                  <a:pt x="193" y="480"/>
                  <a:pt x="198" y="480"/>
                </a:cubicBezTo>
                <a:close/>
                <a:moveTo>
                  <a:pt x="281" y="585"/>
                </a:moveTo>
                <a:cubicBezTo>
                  <a:pt x="263" y="585"/>
                  <a:pt x="246" y="576"/>
                  <a:pt x="235" y="559"/>
                </a:cubicBezTo>
                <a:lnTo>
                  <a:pt x="215" y="530"/>
                </a:lnTo>
                <a:cubicBezTo>
                  <a:pt x="212" y="527"/>
                  <a:pt x="206" y="523"/>
                  <a:pt x="198" y="523"/>
                </a:cubicBezTo>
                <a:cubicBezTo>
                  <a:pt x="197" y="523"/>
                  <a:pt x="196" y="523"/>
                  <a:pt x="194" y="524"/>
                </a:cubicBezTo>
                <a:lnTo>
                  <a:pt x="161" y="534"/>
                </a:lnTo>
                <a:cubicBezTo>
                  <a:pt x="140" y="541"/>
                  <a:pt x="117" y="536"/>
                  <a:pt x="103" y="522"/>
                </a:cubicBezTo>
                <a:cubicBezTo>
                  <a:pt x="93" y="511"/>
                  <a:pt x="87" y="496"/>
                  <a:pt x="88" y="479"/>
                </a:cubicBezTo>
                <a:lnTo>
                  <a:pt x="89" y="444"/>
                </a:lnTo>
                <a:cubicBezTo>
                  <a:pt x="89" y="438"/>
                  <a:pt x="82" y="429"/>
                  <a:pt x="76" y="427"/>
                </a:cubicBezTo>
                <a:lnTo>
                  <a:pt x="43" y="416"/>
                </a:lnTo>
                <a:cubicBezTo>
                  <a:pt x="24" y="410"/>
                  <a:pt x="10" y="396"/>
                  <a:pt x="5" y="379"/>
                </a:cubicBezTo>
                <a:cubicBezTo>
                  <a:pt x="0" y="362"/>
                  <a:pt x="4" y="344"/>
                  <a:pt x="16" y="328"/>
                </a:cubicBezTo>
                <a:lnTo>
                  <a:pt x="37" y="300"/>
                </a:lnTo>
                <a:cubicBezTo>
                  <a:pt x="41" y="295"/>
                  <a:pt x="41" y="284"/>
                  <a:pt x="37" y="279"/>
                </a:cubicBezTo>
                <a:lnTo>
                  <a:pt x="17" y="250"/>
                </a:lnTo>
                <a:cubicBezTo>
                  <a:pt x="5" y="234"/>
                  <a:pt x="2" y="216"/>
                  <a:pt x="8" y="199"/>
                </a:cubicBezTo>
                <a:cubicBezTo>
                  <a:pt x="14" y="181"/>
                  <a:pt x="28" y="169"/>
                  <a:pt x="46" y="163"/>
                </a:cubicBezTo>
                <a:lnTo>
                  <a:pt x="80" y="153"/>
                </a:lnTo>
                <a:cubicBezTo>
                  <a:pt x="86" y="151"/>
                  <a:pt x="93" y="142"/>
                  <a:pt x="93" y="136"/>
                </a:cubicBezTo>
                <a:lnTo>
                  <a:pt x="93" y="101"/>
                </a:lnTo>
                <a:cubicBezTo>
                  <a:pt x="93" y="68"/>
                  <a:pt x="116" y="44"/>
                  <a:pt x="147" y="44"/>
                </a:cubicBezTo>
                <a:cubicBezTo>
                  <a:pt x="155" y="44"/>
                  <a:pt x="167" y="46"/>
                  <a:pt x="172" y="47"/>
                </a:cubicBezTo>
                <a:cubicBezTo>
                  <a:pt x="175" y="48"/>
                  <a:pt x="184" y="50"/>
                  <a:pt x="202" y="55"/>
                </a:cubicBezTo>
                <a:cubicBezTo>
                  <a:pt x="208" y="57"/>
                  <a:pt x="213" y="58"/>
                  <a:pt x="217" y="59"/>
                </a:cubicBezTo>
                <a:lnTo>
                  <a:pt x="218" y="59"/>
                </a:lnTo>
                <a:cubicBezTo>
                  <a:pt x="218" y="59"/>
                  <a:pt x="218" y="59"/>
                  <a:pt x="218" y="59"/>
                </a:cubicBezTo>
                <a:cubicBezTo>
                  <a:pt x="222" y="55"/>
                  <a:pt x="230" y="44"/>
                  <a:pt x="241" y="27"/>
                </a:cubicBezTo>
                <a:lnTo>
                  <a:pt x="242" y="26"/>
                </a:lnTo>
                <a:cubicBezTo>
                  <a:pt x="253" y="9"/>
                  <a:pt x="268" y="0"/>
                  <a:pt x="288" y="0"/>
                </a:cubicBezTo>
                <a:cubicBezTo>
                  <a:pt x="306" y="0"/>
                  <a:pt x="323" y="10"/>
                  <a:pt x="334" y="26"/>
                </a:cubicBezTo>
                <a:lnTo>
                  <a:pt x="354" y="55"/>
                </a:lnTo>
                <a:cubicBezTo>
                  <a:pt x="357" y="59"/>
                  <a:pt x="364" y="63"/>
                  <a:pt x="371" y="63"/>
                </a:cubicBezTo>
                <a:cubicBezTo>
                  <a:pt x="373" y="63"/>
                  <a:pt x="374" y="62"/>
                  <a:pt x="375" y="62"/>
                </a:cubicBezTo>
                <a:lnTo>
                  <a:pt x="408" y="51"/>
                </a:lnTo>
                <a:cubicBezTo>
                  <a:pt x="429" y="44"/>
                  <a:pt x="452" y="49"/>
                  <a:pt x="466" y="64"/>
                </a:cubicBezTo>
                <a:cubicBezTo>
                  <a:pt x="476" y="75"/>
                  <a:pt x="482" y="90"/>
                  <a:pt x="482" y="106"/>
                </a:cubicBezTo>
                <a:lnTo>
                  <a:pt x="480" y="142"/>
                </a:lnTo>
                <a:cubicBezTo>
                  <a:pt x="480" y="148"/>
                  <a:pt x="487" y="157"/>
                  <a:pt x="493" y="159"/>
                </a:cubicBezTo>
                <a:lnTo>
                  <a:pt x="526" y="170"/>
                </a:lnTo>
                <a:cubicBezTo>
                  <a:pt x="545" y="176"/>
                  <a:pt x="559" y="189"/>
                  <a:pt x="564" y="206"/>
                </a:cubicBezTo>
                <a:cubicBezTo>
                  <a:pt x="569" y="224"/>
                  <a:pt x="565" y="242"/>
                  <a:pt x="553" y="258"/>
                </a:cubicBezTo>
                <a:lnTo>
                  <a:pt x="532" y="286"/>
                </a:lnTo>
                <a:cubicBezTo>
                  <a:pt x="528" y="291"/>
                  <a:pt x="528" y="302"/>
                  <a:pt x="532" y="307"/>
                </a:cubicBezTo>
                <a:lnTo>
                  <a:pt x="552" y="336"/>
                </a:lnTo>
                <a:cubicBezTo>
                  <a:pt x="564" y="352"/>
                  <a:pt x="567" y="370"/>
                  <a:pt x="561" y="387"/>
                </a:cubicBezTo>
                <a:cubicBezTo>
                  <a:pt x="556" y="404"/>
                  <a:pt x="542" y="417"/>
                  <a:pt x="523" y="423"/>
                </a:cubicBezTo>
                <a:lnTo>
                  <a:pt x="489" y="433"/>
                </a:lnTo>
                <a:cubicBezTo>
                  <a:pt x="483" y="434"/>
                  <a:pt x="476" y="443"/>
                  <a:pt x="476" y="450"/>
                </a:cubicBezTo>
                <a:lnTo>
                  <a:pt x="476" y="485"/>
                </a:lnTo>
                <a:cubicBezTo>
                  <a:pt x="476" y="518"/>
                  <a:pt x="453" y="542"/>
                  <a:pt x="422" y="542"/>
                </a:cubicBezTo>
                <a:cubicBezTo>
                  <a:pt x="415" y="542"/>
                  <a:pt x="408" y="540"/>
                  <a:pt x="401" y="538"/>
                </a:cubicBezTo>
                <a:lnTo>
                  <a:pt x="368" y="526"/>
                </a:lnTo>
                <a:cubicBezTo>
                  <a:pt x="367" y="526"/>
                  <a:pt x="365" y="525"/>
                  <a:pt x="364" y="525"/>
                </a:cubicBezTo>
                <a:cubicBezTo>
                  <a:pt x="357" y="525"/>
                  <a:pt x="350" y="529"/>
                  <a:pt x="347" y="532"/>
                </a:cubicBezTo>
                <a:lnTo>
                  <a:pt x="327" y="561"/>
                </a:lnTo>
                <a:cubicBezTo>
                  <a:pt x="315" y="577"/>
                  <a:pt x="299" y="585"/>
                  <a:pt x="281" y="585"/>
                </a:cubicBezTo>
                <a:close/>
                <a:moveTo>
                  <a:pt x="283" y="154"/>
                </a:moveTo>
                <a:cubicBezTo>
                  <a:pt x="202" y="154"/>
                  <a:pt x="136" y="220"/>
                  <a:pt x="136" y="302"/>
                </a:cubicBezTo>
                <a:cubicBezTo>
                  <a:pt x="136" y="383"/>
                  <a:pt x="202" y="450"/>
                  <a:pt x="283" y="450"/>
                </a:cubicBezTo>
                <a:cubicBezTo>
                  <a:pt x="365" y="450"/>
                  <a:pt x="431" y="383"/>
                  <a:pt x="431" y="302"/>
                </a:cubicBezTo>
                <a:cubicBezTo>
                  <a:pt x="431" y="220"/>
                  <a:pt x="365" y="154"/>
                  <a:pt x="283" y="154"/>
                </a:cubicBezTo>
                <a:close/>
                <a:moveTo>
                  <a:pt x="283" y="475"/>
                </a:moveTo>
                <a:cubicBezTo>
                  <a:pt x="188" y="475"/>
                  <a:pt x="110" y="397"/>
                  <a:pt x="110" y="302"/>
                </a:cubicBezTo>
                <a:cubicBezTo>
                  <a:pt x="110" y="206"/>
                  <a:pt x="188" y="128"/>
                  <a:pt x="283" y="128"/>
                </a:cubicBezTo>
                <a:cubicBezTo>
                  <a:pt x="379" y="128"/>
                  <a:pt x="457" y="206"/>
                  <a:pt x="457" y="302"/>
                </a:cubicBezTo>
                <a:cubicBezTo>
                  <a:pt x="457" y="397"/>
                  <a:pt x="379" y="475"/>
                  <a:pt x="283" y="475"/>
                </a:cubicBezTo>
                <a:close/>
                <a:moveTo>
                  <a:pt x="408" y="302"/>
                </a:moveTo>
                <a:cubicBezTo>
                  <a:pt x="408" y="370"/>
                  <a:pt x="352" y="426"/>
                  <a:pt x="283" y="426"/>
                </a:cubicBezTo>
                <a:cubicBezTo>
                  <a:pt x="215" y="426"/>
                  <a:pt x="159" y="370"/>
                  <a:pt x="159" y="302"/>
                </a:cubicBezTo>
                <a:cubicBezTo>
                  <a:pt x="159" y="233"/>
                  <a:pt x="215" y="177"/>
                  <a:pt x="283" y="177"/>
                </a:cubicBezTo>
                <a:cubicBezTo>
                  <a:pt x="352" y="177"/>
                  <a:pt x="408" y="233"/>
                  <a:pt x="408" y="302"/>
                </a:cubicBezTo>
                <a:close/>
                <a:moveTo>
                  <a:pt x="424" y="576"/>
                </a:moveTo>
                <a:cubicBezTo>
                  <a:pt x="424" y="576"/>
                  <a:pt x="423" y="576"/>
                  <a:pt x="422" y="576"/>
                </a:cubicBezTo>
                <a:cubicBezTo>
                  <a:pt x="411" y="576"/>
                  <a:pt x="400" y="574"/>
                  <a:pt x="389" y="570"/>
                </a:cubicBezTo>
                <a:lnTo>
                  <a:pt x="368" y="563"/>
                </a:lnTo>
                <a:lnTo>
                  <a:pt x="355" y="581"/>
                </a:lnTo>
                <a:cubicBezTo>
                  <a:pt x="344" y="595"/>
                  <a:pt x="331" y="606"/>
                  <a:pt x="316" y="613"/>
                </a:cubicBezTo>
                <a:lnTo>
                  <a:pt x="326" y="785"/>
                </a:lnTo>
                <a:cubicBezTo>
                  <a:pt x="327" y="799"/>
                  <a:pt x="334" y="801"/>
                  <a:pt x="341" y="789"/>
                </a:cubicBezTo>
                <a:lnTo>
                  <a:pt x="376" y="733"/>
                </a:lnTo>
                <a:cubicBezTo>
                  <a:pt x="383" y="721"/>
                  <a:pt x="397" y="719"/>
                  <a:pt x="406" y="729"/>
                </a:cubicBezTo>
                <a:lnTo>
                  <a:pt x="478" y="803"/>
                </a:lnTo>
                <a:cubicBezTo>
                  <a:pt x="487" y="813"/>
                  <a:pt x="492" y="810"/>
                  <a:pt x="489" y="797"/>
                </a:cubicBezTo>
                <a:cubicBezTo>
                  <a:pt x="489" y="797"/>
                  <a:pt x="444" y="643"/>
                  <a:pt x="424" y="576"/>
                </a:cubicBezTo>
                <a:close/>
                <a:moveTo>
                  <a:pt x="281" y="620"/>
                </a:moveTo>
                <a:cubicBezTo>
                  <a:pt x="251" y="620"/>
                  <a:pt x="224" y="605"/>
                  <a:pt x="206" y="579"/>
                </a:cubicBezTo>
                <a:lnTo>
                  <a:pt x="193" y="560"/>
                </a:lnTo>
                <a:lnTo>
                  <a:pt x="172" y="567"/>
                </a:lnTo>
                <a:cubicBezTo>
                  <a:pt x="162" y="570"/>
                  <a:pt x="152" y="572"/>
                  <a:pt x="142" y="572"/>
                </a:cubicBezTo>
                <a:cubicBezTo>
                  <a:pt x="138" y="572"/>
                  <a:pt x="133" y="572"/>
                  <a:pt x="129" y="571"/>
                </a:cubicBezTo>
                <a:cubicBezTo>
                  <a:pt x="111" y="638"/>
                  <a:pt x="70" y="791"/>
                  <a:pt x="69" y="795"/>
                </a:cubicBezTo>
                <a:cubicBezTo>
                  <a:pt x="66" y="809"/>
                  <a:pt x="75" y="832"/>
                  <a:pt x="99" y="817"/>
                </a:cubicBezTo>
                <a:cubicBezTo>
                  <a:pt x="103" y="815"/>
                  <a:pt x="175" y="755"/>
                  <a:pt x="175" y="755"/>
                </a:cubicBezTo>
                <a:cubicBezTo>
                  <a:pt x="186" y="746"/>
                  <a:pt x="195" y="745"/>
                  <a:pt x="207" y="756"/>
                </a:cubicBezTo>
                <a:lnTo>
                  <a:pt x="263" y="806"/>
                </a:lnTo>
                <a:cubicBezTo>
                  <a:pt x="273" y="815"/>
                  <a:pt x="289" y="810"/>
                  <a:pt x="288" y="796"/>
                </a:cubicBezTo>
                <a:lnTo>
                  <a:pt x="283" y="620"/>
                </a:lnTo>
                <a:cubicBezTo>
                  <a:pt x="282" y="620"/>
                  <a:pt x="282" y="620"/>
                  <a:pt x="281" y="62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2" name="Freeform 15"/>
          <p:cNvSpPr>
            <a:spLocks noEditPoints="1"/>
          </p:cNvSpPr>
          <p:nvPr/>
        </p:nvSpPr>
        <p:spPr bwMode="auto">
          <a:xfrm>
            <a:off x="1696581" y="3174231"/>
            <a:ext cx="431744" cy="433411"/>
          </a:xfrm>
          <a:custGeom>
            <a:avLst/>
            <a:gdLst>
              <a:gd name="T0" fmla="*/ 246 w 672"/>
              <a:gd name="T1" fmla="*/ 46 h 672"/>
              <a:gd name="T2" fmla="*/ 104 w 672"/>
              <a:gd name="T3" fmla="*/ 104 h 672"/>
              <a:gd name="T4" fmla="*/ 46 w 672"/>
              <a:gd name="T5" fmla="*/ 246 h 672"/>
              <a:gd name="T6" fmla="*/ 104 w 672"/>
              <a:gd name="T7" fmla="*/ 387 h 672"/>
              <a:gd name="T8" fmla="*/ 246 w 672"/>
              <a:gd name="T9" fmla="*/ 445 h 672"/>
              <a:gd name="T10" fmla="*/ 387 w 672"/>
              <a:gd name="T11" fmla="*/ 387 h 672"/>
              <a:gd name="T12" fmla="*/ 387 w 672"/>
              <a:gd name="T13" fmla="*/ 104 h 672"/>
              <a:gd name="T14" fmla="*/ 246 w 672"/>
              <a:gd name="T15" fmla="*/ 46 h 672"/>
              <a:gd name="T16" fmla="*/ 246 w 672"/>
              <a:gd name="T17" fmla="*/ 491 h 672"/>
              <a:gd name="T18" fmla="*/ 72 w 672"/>
              <a:gd name="T19" fmla="*/ 419 h 672"/>
              <a:gd name="T20" fmla="*/ 0 w 672"/>
              <a:gd name="T21" fmla="*/ 246 h 672"/>
              <a:gd name="T22" fmla="*/ 72 w 672"/>
              <a:gd name="T23" fmla="*/ 72 h 672"/>
              <a:gd name="T24" fmla="*/ 246 w 672"/>
              <a:gd name="T25" fmla="*/ 0 h 672"/>
              <a:gd name="T26" fmla="*/ 419 w 672"/>
              <a:gd name="T27" fmla="*/ 72 h 672"/>
              <a:gd name="T28" fmla="*/ 419 w 672"/>
              <a:gd name="T29" fmla="*/ 419 h 672"/>
              <a:gd name="T30" fmla="*/ 246 w 672"/>
              <a:gd name="T31" fmla="*/ 491 h 672"/>
              <a:gd name="T32" fmla="*/ 459 w 672"/>
              <a:gd name="T33" fmla="*/ 388 h 672"/>
              <a:gd name="T34" fmla="*/ 459 w 672"/>
              <a:gd name="T35" fmla="*/ 419 h 672"/>
              <a:gd name="T36" fmla="*/ 419 w 672"/>
              <a:gd name="T37" fmla="*/ 458 h 672"/>
              <a:gd name="T38" fmla="*/ 388 w 672"/>
              <a:gd name="T39" fmla="*/ 458 h 672"/>
              <a:gd name="T40" fmla="*/ 387 w 672"/>
              <a:gd name="T41" fmla="*/ 457 h 672"/>
              <a:gd name="T42" fmla="*/ 387 w 672"/>
              <a:gd name="T43" fmla="*/ 426 h 672"/>
              <a:gd name="T44" fmla="*/ 426 w 672"/>
              <a:gd name="T45" fmla="*/ 387 h 672"/>
              <a:gd name="T46" fmla="*/ 457 w 672"/>
              <a:gd name="T47" fmla="*/ 387 h 672"/>
              <a:gd name="T48" fmla="*/ 459 w 672"/>
              <a:gd name="T49" fmla="*/ 388 h 672"/>
              <a:gd name="T50" fmla="*/ 509 w 672"/>
              <a:gd name="T51" fmla="*/ 454 h 672"/>
              <a:gd name="T52" fmla="*/ 509 w 672"/>
              <a:gd name="T53" fmla="*/ 509 h 672"/>
              <a:gd name="T54" fmla="*/ 454 w 672"/>
              <a:gd name="T55" fmla="*/ 509 h 672"/>
              <a:gd name="T56" fmla="*/ 454 w 672"/>
              <a:gd name="T57" fmla="*/ 454 h 672"/>
              <a:gd name="T58" fmla="*/ 509 w 672"/>
              <a:gd name="T59" fmla="*/ 454 h 672"/>
              <a:gd name="T60" fmla="*/ 664 w 672"/>
              <a:gd name="T61" fmla="*/ 601 h 672"/>
              <a:gd name="T62" fmla="*/ 663 w 672"/>
              <a:gd name="T63" fmla="*/ 631 h 672"/>
              <a:gd name="T64" fmla="*/ 631 w 672"/>
              <a:gd name="T65" fmla="*/ 663 h 672"/>
              <a:gd name="T66" fmla="*/ 601 w 672"/>
              <a:gd name="T67" fmla="*/ 664 h 672"/>
              <a:gd name="T68" fmla="*/ 508 w 672"/>
              <a:gd name="T69" fmla="*/ 570 h 672"/>
              <a:gd name="T70" fmla="*/ 509 w 672"/>
              <a:gd name="T71" fmla="*/ 540 h 672"/>
              <a:gd name="T72" fmla="*/ 541 w 672"/>
              <a:gd name="T73" fmla="*/ 509 h 672"/>
              <a:gd name="T74" fmla="*/ 570 w 672"/>
              <a:gd name="T75" fmla="*/ 508 h 672"/>
              <a:gd name="T76" fmla="*/ 664 w 672"/>
              <a:gd name="T77" fmla="*/ 601 h 672"/>
              <a:gd name="T78" fmla="*/ 246 w 672"/>
              <a:gd name="T79" fmla="*/ 98 h 672"/>
              <a:gd name="T80" fmla="*/ 142 w 672"/>
              <a:gd name="T81" fmla="*/ 141 h 672"/>
              <a:gd name="T82" fmla="*/ 98 w 672"/>
              <a:gd name="T83" fmla="*/ 245 h 672"/>
              <a:gd name="T84" fmla="*/ 142 w 672"/>
              <a:gd name="T85" fmla="*/ 350 h 672"/>
              <a:gd name="T86" fmla="*/ 246 w 672"/>
              <a:gd name="T87" fmla="*/ 393 h 672"/>
              <a:gd name="T88" fmla="*/ 350 w 672"/>
              <a:gd name="T89" fmla="*/ 350 h 672"/>
              <a:gd name="T90" fmla="*/ 350 w 672"/>
              <a:gd name="T91" fmla="*/ 141 h 672"/>
              <a:gd name="T92" fmla="*/ 246 w 672"/>
              <a:gd name="T93" fmla="*/ 98 h 672"/>
              <a:gd name="T94" fmla="*/ 246 w 672"/>
              <a:gd name="T95" fmla="*/ 423 h 672"/>
              <a:gd name="T96" fmla="*/ 120 w 672"/>
              <a:gd name="T97" fmla="*/ 371 h 672"/>
              <a:gd name="T98" fmla="*/ 68 w 672"/>
              <a:gd name="T99" fmla="*/ 245 h 672"/>
              <a:gd name="T100" fmla="*/ 120 w 672"/>
              <a:gd name="T101" fmla="*/ 120 h 672"/>
              <a:gd name="T102" fmla="*/ 246 w 672"/>
              <a:gd name="T103" fmla="*/ 68 h 672"/>
              <a:gd name="T104" fmla="*/ 371 w 672"/>
              <a:gd name="T105" fmla="*/ 120 h 672"/>
              <a:gd name="T106" fmla="*/ 371 w 672"/>
              <a:gd name="T107" fmla="*/ 371 h 672"/>
              <a:gd name="T108" fmla="*/ 246 w 672"/>
              <a:gd name="T109" fmla="*/ 423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2" h="672">
                <a:moveTo>
                  <a:pt x="246" y="46"/>
                </a:moveTo>
                <a:cubicBezTo>
                  <a:pt x="192" y="46"/>
                  <a:pt x="142" y="67"/>
                  <a:pt x="104" y="104"/>
                </a:cubicBezTo>
                <a:cubicBezTo>
                  <a:pt x="67" y="142"/>
                  <a:pt x="46" y="192"/>
                  <a:pt x="46" y="246"/>
                </a:cubicBezTo>
                <a:cubicBezTo>
                  <a:pt x="46" y="299"/>
                  <a:pt x="67" y="349"/>
                  <a:pt x="104" y="387"/>
                </a:cubicBezTo>
                <a:cubicBezTo>
                  <a:pt x="142" y="424"/>
                  <a:pt x="192" y="445"/>
                  <a:pt x="246" y="445"/>
                </a:cubicBezTo>
                <a:cubicBezTo>
                  <a:pt x="299" y="445"/>
                  <a:pt x="349" y="424"/>
                  <a:pt x="387" y="387"/>
                </a:cubicBezTo>
                <a:cubicBezTo>
                  <a:pt x="465" y="309"/>
                  <a:pt x="465" y="182"/>
                  <a:pt x="387" y="104"/>
                </a:cubicBezTo>
                <a:cubicBezTo>
                  <a:pt x="349" y="67"/>
                  <a:pt x="299" y="46"/>
                  <a:pt x="246" y="46"/>
                </a:cubicBezTo>
                <a:close/>
                <a:moveTo>
                  <a:pt x="246" y="491"/>
                </a:moveTo>
                <a:cubicBezTo>
                  <a:pt x="180" y="491"/>
                  <a:pt x="119" y="465"/>
                  <a:pt x="72" y="419"/>
                </a:cubicBezTo>
                <a:cubicBezTo>
                  <a:pt x="26" y="373"/>
                  <a:pt x="0" y="311"/>
                  <a:pt x="0" y="246"/>
                </a:cubicBezTo>
                <a:cubicBezTo>
                  <a:pt x="0" y="180"/>
                  <a:pt x="26" y="118"/>
                  <a:pt x="72" y="72"/>
                </a:cubicBezTo>
                <a:cubicBezTo>
                  <a:pt x="119" y="26"/>
                  <a:pt x="180" y="0"/>
                  <a:pt x="246" y="0"/>
                </a:cubicBezTo>
                <a:cubicBezTo>
                  <a:pt x="311" y="0"/>
                  <a:pt x="373" y="26"/>
                  <a:pt x="419" y="72"/>
                </a:cubicBezTo>
                <a:cubicBezTo>
                  <a:pt x="515" y="168"/>
                  <a:pt x="515" y="323"/>
                  <a:pt x="419" y="419"/>
                </a:cubicBezTo>
                <a:cubicBezTo>
                  <a:pt x="373" y="465"/>
                  <a:pt x="311" y="491"/>
                  <a:pt x="246" y="491"/>
                </a:cubicBezTo>
                <a:close/>
                <a:moveTo>
                  <a:pt x="459" y="388"/>
                </a:moveTo>
                <a:cubicBezTo>
                  <a:pt x="467" y="397"/>
                  <a:pt x="467" y="411"/>
                  <a:pt x="459" y="419"/>
                </a:cubicBezTo>
                <a:lnTo>
                  <a:pt x="419" y="458"/>
                </a:lnTo>
                <a:cubicBezTo>
                  <a:pt x="411" y="467"/>
                  <a:pt x="397" y="467"/>
                  <a:pt x="388" y="458"/>
                </a:cubicBezTo>
                <a:lnTo>
                  <a:pt x="387" y="457"/>
                </a:lnTo>
                <a:cubicBezTo>
                  <a:pt x="378" y="448"/>
                  <a:pt x="378" y="434"/>
                  <a:pt x="387" y="426"/>
                </a:cubicBezTo>
                <a:lnTo>
                  <a:pt x="426" y="387"/>
                </a:lnTo>
                <a:cubicBezTo>
                  <a:pt x="434" y="378"/>
                  <a:pt x="448" y="378"/>
                  <a:pt x="457" y="387"/>
                </a:cubicBezTo>
                <a:lnTo>
                  <a:pt x="459" y="388"/>
                </a:lnTo>
                <a:close/>
                <a:moveTo>
                  <a:pt x="509" y="454"/>
                </a:moveTo>
                <a:cubicBezTo>
                  <a:pt x="524" y="469"/>
                  <a:pt x="524" y="494"/>
                  <a:pt x="509" y="509"/>
                </a:cubicBezTo>
                <a:cubicBezTo>
                  <a:pt x="494" y="524"/>
                  <a:pt x="470" y="524"/>
                  <a:pt x="454" y="509"/>
                </a:cubicBezTo>
                <a:cubicBezTo>
                  <a:pt x="439" y="494"/>
                  <a:pt x="439" y="469"/>
                  <a:pt x="454" y="454"/>
                </a:cubicBezTo>
                <a:cubicBezTo>
                  <a:pt x="470" y="439"/>
                  <a:pt x="494" y="439"/>
                  <a:pt x="509" y="454"/>
                </a:cubicBezTo>
                <a:close/>
                <a:moveTo>
                  <a:pt x="664" y="601"/>
                </a:moveTo>
                <a:cubicBezTo>
                  <a:pt x="672" y="609"/>
                  <a:pt x="671" y="623"/>
                  <a:pt x="663" y="631"/>
                </a:cubicBezTo>
                <a:lnTo>
                  <a:pt x="631" y="663"/>
                </a:lnTo>
                <a:cubicBezTo>
                  <a:pt x="623" y="671"/>
                  <a:pt x="609" y="672"/>
                  <a:pt x="601" y="664"/>
                </a:cubicBezTo>
                <a:lnTo>
                  <a:pt x="508" y="570"/>
                </a:lnTo>
                <a:cubicBezTo>
                  <a:pt x="500" y="562"/>
                  <a:pt x="500" y="549"/>
                  <a:pt x="509" y="540"/>
                </a:cubicBezTo>
                <a:lnTo>
                  <a:pt x="541" y="509"/>
                </a:lnTo>
                <a:cubicBezTo>
                  <a:pt x="549" y="500"/>
                  <a:pt x="562" y="500"/>
                  <a:pt x="570" y="508"/>
                </a:cubicBezTo>
                <a:lnTo>
                  <a:pt x="664" y="601"/>
                </a:lnTo>
                <a:close/>
                <a:moveTo>
                  <a:pt x="246" y="98"/>
                </a:moveTo>
                <a:cubicBezTo>
                  <a:pt x="206" y="98"/>
                  <a:pt x="169" y="114"/>
                  <a:pt x="142" y="141"/>
                </a:cubicBezTo>
                <a:cubicBezTo>
                  <a:pt x="114" y="169"/>
                  <a:pt x="98" y="206"/>
                  <a:pt x="98" y="245"/>
                </a:cubicBezTo>
                <a:cubicBezTo>
                  <a:pt x="98" y="285"/>
                  <a:pt x="114" y="322"/>
                  <a:pt x="142" y="350"/>
                </a:cubicBezTo>
                <a:cubicBezTo>
                  <a:pt x="169" y="377"/>
                  <a:pt x="206" y="393"/>
                  <a:pt x="246" y="393"/>
                </a:cubicBezTo>
                <a:cubicBezTo>
                  <a:pt x="285" y="393"/>
                  <a:pt x="322" y="377"/>
                  <a:pt x="350" y="350"/>
                </a:cubicBezTo>
                <a:cubicBezTo>
                  <a:pt x="407" y="292"/>
                  <a:pt x="407" y="199"/>
                  <a:pt x="350" y="141"/>
                </a:cubicBezTo>
                <a:cubicBezTo>
                  <a:pt x="322" y="114"/>
                  <a:pt x="285" y="98"/>
                  <a:pt x="246" y="98"/>
                </a:cubicBezTo>
                <a:close/>
                <a:moveTo>
                  <a:pt x="246" y="423"/>
                </a:moveTo>
                <a:cubicBezTo>
                  <a:pt x="198" y="423"/>
                  <a:pt x="154" y="405"/>
                  <a:pt x="120" y="371"/>
                </a:cubicBezTo>
                <a:cubicBezTo>
                  <a:pt x="86" y="338"/>
                  <a:pt x="68" y="293"/>
                  <a:pt x="68" y="245"/>
                </a:cubicBezTo>
                <a:cubicBezTo>
                  <a:pt x="68" y="198"/>
                  <a:pt x="86" y="153"/>
                  <a:pt x="120" y="120"/>
                </a:cubicBezTo>
                <a:cubicBezTo>
                  <a:pt x="154" y="86"/>
                  <a:pt x="198" y="68"/>
                  <a:pt x="246" y="68"/>
                </a:cubicBezTo>
                <a:cubicBezTo>
                  <a:pt x="293" y="68"/>
                  <a:pt x="338" y="86"/>
                  <a:pt x="371" y="120"/>
                </a:cubicBezTo>
                <a:cubicBezTo>
                  <a:pt x="440" y="189"/>
                  <a:pt x="440" y="302"/>
                  <a:pt x="371" y="371"/>
                </a:cubicBezTo>
                <a:cubicBezTo>
                  <a:pt x="338" y="405"/>
                  <a:pt x="293" y="423"/>
                  <a:pt x="246" y="42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3" name="Freeform 16"/>
          <p:cNvSpPr>
            <a:spLocks noEditPoints="1"/>
          </p:cNvSpPr>
          <p:nvPr/>
        </p:nvSpPr>
        <p:spPr bwMode="auto">
          <a:xfrm>
            <a:off x="2700094" y="3092550"/>
            <a:ext cx="410073" cy="558433"/>
          </a:xfrm>
          <a:custGeom>
            <a:avLst/>
            <a:gdLst>
              <a:gd name="T0" fmla="*/ 129 w 637"/>
              <a:gd name="T1" fmla="*/ 322 h 867"/>
              <a:gd name="T2" fmla="*/ 196 w 637"/>
              <a:gd name="T3" fmla="*/ 480 h 867"/>
              <a:gd name="T4" fmla="*/ 250 w 637"/>
              <a:gd name="T5" fmla="*/ 607 h 867"/>
              <a:gd name="T6" fmla="*/ 373 w 637"/>
              <a:gd name="T7" fmla="*/ 610 h 867"/>
              <a:gd name="T8" fmla="*/ 400 w 637"/>
              <a:gd name="T9" fmla="*/ 560 h 867"/>
              <a:gd name="T10" fmla="*/ 469 w 637"/>
              <a:gd name="T11" fmla="*/ 433 h 867"/>
              <a:gd name="T12" fmla="*/ 319 w 637"/>
              <a:gd name="T13" fmla="*/ 132 h 867"/>
              <a:gd name="T14" fmla="*/ 264 w 637"/>
              <a:gd name="T15" fmla="*/ 650 h 867"/>
              <a:gd name="T16" fmla="*/ 201 w 637"/>
              <a:gd name="T17" fmla="*/ 578 h 867"/>
              <a:gd name="T18" fmla="*/ 135 w 637"/>
              <a:gd name="T19" fmla="*/ 455 h 867"/>
              <a:gd name="T20" fmla="*/ 319 w 637"/>
              <a:gd name="T21" fmla="*/ 92 h 867"/>
              <a:gd name="T22" fmla="*/ 502 w 637"/>
              <a:gd name="T23" fmla="*/ 455 h 867"/>
              <a:gd name="T24" fmla="*/ 436 w 637"/>
              <a:gd name="T25" fmla="*/ 578 h 867"/>
              <a:gd name="T26" fmla="*/ 373 w 637"/>
              <a:gd name="T27" fmla="*/ 650 h 867"/>
              <a:gd name="T28" fmla="*/ 228 w 637"/>
              <a:gd name="T29" fmla="*/ 777 h 867"/>
              <a:gd name="T30" fmla="*/ 382 w 637"/>
              <a:gd name="T31" fmla="*/ 807 h 867"/>
              <a:gd name="T32" fmla="*/ 382 w 637"/>
              <a:gd name="T33" fmla="*/ 748 h 867"/>
              <a:gd name="T34" fmla="*/ 246 w 637"/>
              <a:gd name="T35" fmla="*/ 796 h 867"/>
              <a:gd name="T36" fmla="*/ 394 w 637"/>
              <a:gd name="T37" fmla="*/ 796 h 867"/>
              <a:gd name="T38" fmla="*/ 413 w 637"/>
              <a:gd name="T39" fmla="*/ 777 h 867"/>
              <a:gd name="T40" fmla="*/ 228 w 637"/>
              <a:gd name="T41" fmla="*/ 685 h 867"/>
              <a:gd name="T42" fmla="*/ 413 w 637"/>
              <a:gd name="T43" fmla="*/ 777 h 867"/>
              <a:gd name="T44" fmla="*/ 411 w 637"/>
              <a:gd name="T45" fmla="*/ 362 h 867"/>
              <a:gd name="T46" fmla="*/ 349 w 637"/>
              <a:gd name="T47" fmla="*/ 424 h 867"/>
              <a:gd name="T48" fmla="*/ 288 w 637"/>
              <a:gd name="T49" fmla="*/ 424 h 867"/>
              <a:gd name="T50" fmla="*/ 226 w 637"/>
              <a:gd name="T51" fmla="*/ 362 h 867"/>
              <a:gd name="T52" fmla="*/ 226 w 637"/>
              <a:gd name="T53" fmla="*/ 302 h 867"/>
              <a:gd name="T54" fmla="*/ 288 w 637"/>
              <a:gd name="T55" fmla="*/ 239 h 867"/>
              <a:gd name="T56" fmla="*/ 349 w 637"/>
              <a:gd name="T57" fmla="*/ 239 h 867"/>
              <a:gd name="T58" fmla="*/ 411 w 637"/>
              <a:gd name="T59" fmla="*/ 302 h 867"/>
              <a:gd name="T60" fmla="*/ 612 w 637"/>
              <a:gd name="T61" fmla="*/ 293 h 867"/>
              <a:gd name="T62" fmla="*/ 579 w 637"/>
              <a:gd name="T63" fmla="*/ 322 h 867"/>
              <a:gd name="T64" fmla="*/ 612 w 637"/>
              <a:gd name="T65" fmla="*/ 341 h 867"/>
              <a:gd name="T66" fmla="*/ 612 w 637"/>
              <a:gd name="T67" fmla="*/ 293 h 867"/>
              <a:gd name="T68" fmla="*/ 542 w 637"/>
              <a:gd name="T69" fmla="*/ 128 h 867"/>
              <a:gd name="T70" fmla="*/ 508 w 637"/>
              <a:gd name="T71" fmla="*/ 94 h 867"/>
              <a:gd name="T72" fmla="*/ 518 w 637"/>
              <a:gd name="T73" fmla="*/ 152 h 867"/>
              <a:gd name="T74" fmla="*/ 342 w 637"/>
              <a:gd name="T75" fmla="*/ 61 h 867"/>
              <a:gd name="T76" fmla="*/ 318 w 637"/>
              <a:gd name="T77" fmla="*/ 0 h 867"/>
              <a:gd name="T78" fmla="*/ 294 w 637"/>
              <a:gd name="T79" fmla="*/ 61 h 867"/>
              <a:gd name="T80" fmla="*/ 117 w 637"/>
              <a:gd name="T81" fmla="*/ 155 h 867"/>
              <a:gd name="T82" fmla="*/ 127 w 637"/>
              <a:gd name="T83" fmla="*/ 98 h 867"/>
              <a:gd name="T84" fmla="*/ 94 w 637"/>
              <a:gd name="T85" fmla="*/ 132 h 867"/>
              <a:gd name="T86" fmla="*/ 57 w 637"/>
              <a:gd name="T87" fmla="*/ 322 h 867"/>
              <a:gd name="T88" fmla="*/ 25 w 637"/>
              <a:gd name="T89" fmla="*/ 293 h 867"/>
              <a:gd name="T90" fmla="*/ 25 w 637"/>
              <a:gd name="T91" fmla="*/ 341 h 867"/>
              <a:gd name="T92" fmla="*/ 57 w 637"/>
              <a:gd name="T93" fmla="*/ 322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7" h="867">
                <a:moveTo>
                  <a:pt x="319" y="132"/>
                </a:moveTo>
                <a:cubicBezTo>
                  <a:pt x="214" y="132"/>
                  <a:pt x="129" y="217"/>
                  <a:pt x="129" y="322"/>
                </a:cubicBezTo>
                <a:cubicBezTo>
                  <a:pt x="129" y="372"/>
                  <a:pt x="168" y="432"/>
                  <a:pt x="168" y="433"/>
                </a:cubicBezTo>
                <a:cubicBezTo>
                  <a:pt x="177" y="446"/>
                  <a:pt x="189" y="466"/>
                  <a:pt x="196" y="480"/>
                </a:cubicBezTo>
                <a:lnTo>
                  <a:pt x="237" y="560"/>
                </a:lnTo>
                <a:cubicBezTo>
                  <a:pt x="244" y="575"/>
                  <a:pt x="250" y="595"/>
                  <a:pt x="250" y="607"/>
                </a:cubicBezTo>
                <a:cubicBezTo>
                  <a:pt x="251" y="607"/>
                  <a:pt x="255" y="610"/>
                  <a:pt x="264" y="610"/>
                </a:cubicBezTo>
                <a:lnTo>
                  <a:pt x="373" y="610"/>
                </a:lnTo>
                <a:cubicBezTo>
                  <a:pt x="382" y="610"/>
                  <a:pt x="386" y="607"/>
                  <a:pt x="387" y="606"/>
                </a:cubicBezTo>
                <a:cubicBezTo>
                  <a:pt x="387" y="595"/>
                  <a:pt x="393" y="575"/>
                  <a:pt x="400" y="560"/>
                </a:cubicBezTo>
                <a:lnTo>
                  <a:pt x="441" y="480"/>
                </a:lnTo>
                <a:cubicBezTo>
                  <a:pt x="448" y="467"/>
                  <a:pt x="461" y="445"/>
                  <a:pt x="469" y="433"/>
                </a:cubicBezTo>
                <a:cubicBezTo>
                  <a:pt x="483" y="412"/>
                  <a:pt x="508" y="362"/>
                  <a:pt x="508" y="322"/>
                </a:cubicBezTo>
                <a:cubicBezTo>
                  <a:pt x="508" y="217"/>
                  <a:pt x="423" y="132"/>
                  <a:pt x="319" y="132"/>
                </a:cubicBezTo>
                <a:close/>
                <a:moveTo>
                  <a:pt x="373" y="650"/>
                </a:moveTo>
                <a:lnTo>
                  <a:pt x="264" y="650"/>
                </a:lnTo>
                <a:cubicBezTo>
                  <a:pt x="234" y="650"/>
                  <a:pt x="211" y="631"/>
                  <a:pt x="211" y="607"/>
                </a:cubicBezTo>
                <a:cubicBezTo>
                  <a:pt x="211" y="603"/>
                  <a:pt x="207" y="590"/>
                  <a:pt x="201" y="578"/>
                </a:cubicBezTo>
                <a:lnTo>
                  <a:pt x="160" y="498"/>
                </a:lnTo>
                <a:cubicBezTo>
                  <a:pt x="154" y="486"/>
                  <a:pt x="143" y="466"/>
                  <a:pt x="135" y="455"/>
                </a:cubicBezTo>
                <a:cubicBezTo>
                  <a:pt x="130" y="448"/>
                  <a:pt x="89" y="383"/>
                  <a:pt x="89" y="322"/>
                </a:cubicBezTo>
                <a:cubicBezTo>
                  <a:pt x="89" y="195"/>
                  <a:pt x="192" y="92"/>
                  <a:pt x="319" y="92"/>
                </a:cubicBezTo>
                <a:cubicBezTo>
                  <a:pt x="445" y="92"/>
                  <a:pt x="548" y="195"/>
                  <a:pt x="548" y="322"/>
                </a:cubicBezTo>
                <a:cubicBezTo>
                  <a:pt x="548" y="382"/>
                  <a:pt x="507" y="447"/>
                  <a:pt x="502" y="455"/>
                </a:cubicBezTo>
                <a:cubicBezTo>
                  <a:pt x="495" y="466"/>
                  <a:pt x="483" y="486"/>
                  <a:pt x="477" y="498"/>
                </a:cubicBezTo>
                <a:lnTo>
                  <a:pt x="436" y="578"/>
                </a:lnTo>
                <a:cubicBezTo>
                  <a:pt x="430" y="590"/>
                  <a:pt x="427" y="603"/>
                  <a:pt x="426" y="607"/>
                </a:cubicBezTo>
                <a:cubicBezTo>
                  <a:pt x="426" y="631"/>
                  <a:pt x="403" y="650"/>
                  <a:pt x="373" y="650"/>
                </a:cubicBezTo>
                <a:close/>
                <a:moveTo>
                  <a:pt x="258" y="748"/>
                </a:moveTo>
                <a:cubicBezTo>
                  <a:pt x="241" y="748"/>
                  <a:pt x="228" y="761"/>
                  <a:pt x="228" y="777"/>
                </a:cubicBezTo>
                <a:cubicBezTo>
                  <a:pt x="228" y="794"/>
                  <a:pt x="241" y="807"/>
                  <a:pt x="258" y="807"/>
                </a:cubicBezTo>
                <a:lnTo>
                  <a:pt x="382" y="807"/>
                </a:lnTo>
                <a:cubicBezTo>
                  <a:pt x="399" y="807"/>
                  <a:pt x="413" y="794"/>
                  <a:pt x="413" y="777"/>
                </a:cubicBezTo>
                <a:cubicBezTo>
                  <a:pt x="413" y="761"/>
                  <a:pt x="399" y="748"/>
                  <a:pt x="382" y="748"/>
                </a:cubicBezTo>
                <a:lnTo>
                  <a:pt x="258" y="748"/>
                </a:lnTo>
                <a:close/>
                <a:moveTo>
                  <a:pt x="246" y="796"/>
                </a:moveTo>
                <a:cubicBezTo>
                  <a:pt x="248" y="835"/>
                  <a:pt x="280" y="867"/>
                  <a:pt x="320" y="867"/>
                </a:cubicBezTo>
                <a:cubicBezTo>
                  <a:pt x="360" y="867"/>
                  <a:pt x="393" y="835"/>
                  <a:pt x="394" y="796"/>
                </a:cubicBezTo>
                <a:lnTo>
                  <a:pt x="246" y="796"/>
                </a:lnTo>
                <a:close/>
                <a:moveTo>
                  <a:pt x="413" y="777"/>
                </a:moveTo>
                <a:lnTo>
                  <a:pt x="228" y="777"/>
                </a:lnTo>
                <a:lnTo>
                  <a:pt x="228" y="685"/>
                </a:lnTo>
                <a:lnTo>
                  <a:pt x="413" y="685"/>
                </a:lnTo>
                <a:lnTo>
                  <a:pt x="413" y="777"/>
                </a:lnTo>
                <a:close/>
                <a:moveTo>
                  <a:pt x="441" y="332"/>
                </a:moveTo>
                <a:cubicBezTo>
                  <a:pt x="441" y="348"/>
                  <a:pt x="428" y="362"/>
                  <a:pt x="411" y="362"/>
                </a:cubicBezTo>
                <a:lnTo>
                  <a:pt x="349" y="362"/>
                </a:lnTo>
                <a:lnTo>
                  <a:pt x="349" y="424"/>
                </a:lnTo>
                <a:cubicBezTo>
                  <a:pt x="349" y="441"/>
                  <a:pt x="335" y="455"/>
                  <a:pt x="319" y="455"/>
                </a:cubicBezTo>
                <a:cubicBezTo>
                  <a:pt x="302" y="455"/>
                  <a:pt x="288" y="441"/>
                  <a:pt x="288" y="424"/>
                </a:cubicBezTo>
                <a:lnTo>
                  <a:pt x="288" y="362"/>
                </a:lnTo>
                <a:lnTo>
                  <a:pt x="226" y="362"/>
                </a:lnTo>
                <a:cubicBezTo>
                  <a:pt x="209" y="362"/>
                  <a:pt x="196" y="348"/>
                  <a:pt x="196" y="332"/>
                </a:cubicBezTo>
                <a:cubicBezTo>
                  <a:pt x="196" y="315"/>
                  <a:pt x="209" y="302"/>
                  <a:pt x="226" y="302"/>
                </a:cubicBezTo>
                <a:lnTo>
                  <a:pt x="288" y="302"/>
                </a:lnTo>
                <a:lnTo>
                  <a:pt x="288" y="239"/>
                </a:lnTo>
                <a:cubicBezTo>
                  <a:pt x="288" y="223"/>
                  <a:pt x="302" y="209"/>
                  <a:pt x="319" y="209"/>
                </a:cubicBezTo>
                <a:cubicBezTo>
                  <a:pt x="335" y="209"/>
                  <a:pt x="349" y="223"/>
                  <a:pt x="349" y="239"/>
                </a:cubicBezTo>
                <a:lnTo>
                  <a:pt x="349" y="302"/>
                </a:lnTo>
                <a:lnTo>
                  <a:pt x="411" y="302"/>
                </a:lnTo>
                <a:cubicBezTo>
                  <a:pt x="428" y="302"/>
                  <a:pt x="441" y="315"/>
                  <a:pt x="441" y="332"/>
                </a:cubicBezTo>
                <a:close/>
                <a:moveTo>
                  <a:pt x="612" y="293"/>
                </a:moveTo>
                <a:lnTo>
                  <a:pt x="578" y="293"/>
                </a:lnTo>
                <a:cubicBezTo>
                  <a:pt x="579" y="302"/>
                  <a:pt x="579" y="312"/>
                  <a:pt x="579" y="322"/>
                </a:cubicBezTo>
                <a:cubicBezTo>
                  <a:pt x="579" y="328"/>
                  <a:pt x="579" y="334"/>
                  <a:pt x="578" y="341"/>
                </a:cubicBezTo>
                <a:lnTo>
                  <a:pt x="612" y="341"/>
                </a:lnTo>
                <a:cubicBezTo>
                  <a:pt x="626" y="341"/>
                  <a:pt x="637" y="330"/>
                  <a:pt x="637" y="317"/>
                </a:cubicBezTo>
                <a:cubicBezTo>
                  <a:pt x="637" y="304"/>
                  <a:pt x="626" y="293"/>
                  <a:pt x="612" y="293"/>
                </a:cubicBezTo>
                <a:close/>
                <a:moveTo>
                  <a:pt x="518" y="152"/>
                </a:moveTo>
                <a:lnTo>
                  <a:pt x="542" y="128"/>
                </a:lnTo>
                <a:cubicBezTo>
                  <a:pt x="552" y="118"/>
                  <a:pt x="552" y="103"/>
                  <a:pt x="543" y="93"/>
                </a:cubicBezTo>
                <a:cubicBezTo>
                  <a:pt x="534" y="84"/>
                  <a:pt x="518" y="84"/>
                  <a:pt x="508" y="94"/>
                </a:cubicBezTo>
                <a:lnTo>
                  <a:pt x="484" y="119"/>
                </a:lnTo>
                <a:cubicBezTo>
                  <a:pt x="496" y="129"/>
                  <a:pt x="507" y="140"/>
                  <a:pt x="518" y="152"/>
                </a:cubicBezTo>
                <a:close/>
                <a:moveTo>
                  <a:pt x="318" y="60"/>
                </a:moveTo>
                <a:cubicBezTo>
                  <a:pt x="326" y="60"/>
                  <a:pt x="334" y="61"/>
                  <a:pt x="342" y="61"/>
                </a:cubicBezTo>
                <a:lnTo>
                  <a:pt x="342" y="25"/>
                </a:lnTo>
                <a:cubicBezTo>
                  <a:pt x="342" y="11"/>
                  <a:pt x="331" y="0"/>
                  <a:pt x="318" y="0"/>
                </a:cubicBezTo>
                <a:cubicBezTo>
                  <a:pt x="305" y="0"/>
                  <a:pt x="294" y="11"/>
                  <a:pt x="294" y="25"/>
                </a:cubicBezTo>
                <a:lnTo>
                  <a:pt x="294" y="61"/>
                </a:lnTo>
                <a:cubicBezTo>
                  <a:pt x="302" y="61"/>
                  <a:pt x="310" y="60"/>
                  <a:pt x="318" y="60"/>
                </a:cubicBezTo>
                <a:close/>
                <a:moveTo>
                  <a:pt x="117" y="155"/>
                </a:moveTo>
                <a:cubicBezTo>
                  <a:pt x="127" y="143"/>
                  <a:pt x="138" y="132"/>
                  <a:pt x="151" y="122"/>
                </a:cubicBezTo>
                <a:lnTo>
                  <a:pt x="127" y="98"/>
                </a:lnTo>
                <a:cubicBezTo>
                  <a:pt x="118" y="89"/>
                  <a:pt x="102" y="88"/>
                  <a:pt x="93" y="98"/>
                </a:cubicBezTo>
                <a:cubicBezTo>
                  <a:pt x="84" y="107"/>
                  <a:pt x="84" y="122"/>
                  <a:pt x="94" y="132"/>
                </a:cubicBezTo>
                <a:lnTo>
                  <a:pt x="117" y="155"/>
                </a:lnTo>
                <a:close/>
                <a:moveTo>
                  <a:pt x="57" y="322"/>
                </a:moveTo>
                <a:cubicBezTo>
                  <a:pt x="57" y="312"/>
                  <a:pt x="58" y="302"/>
                  <a:pt x="59" y="293"/>
                </a:cubicBezTo>
                <a:lnTo>
                  <a:pt x="25" y="293"/>
                </a:lnTo>
                <a:cubicBezTo>
                  <a:pt x="11" y="293"/>
                  <a:pt x="0" y="304"/>
                  <a:pt x="0" y="317"/>
                </a:cubicBezTo>
                <a:cubicBezTo>
                  <a:pt x="0" y="330"/>
                  <a:pt x="11" y="341"/>
                  <a:pt x="25" y="341"/>
                </a:cubicBezTo>
                <a:lnTo>
                  <a:pt x="58" y="341"/>
                </a:lnTo>
                <a:cubicBezTo>
                  <a:pt x="57" y="334"/>
                  <a:pt x="57" y="328"/>
                  <a:pt x="57" y="32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4" name="Freeform 17"/>
          <p:cNvSpPr>
            <a:spLocks noEditPoints="1"/>
          </p:cNvSpPr>
          <p:nvPr/>
        </p:nvSpPr>
        <p:spPr bwMode="auto">
          <a:xfrm>
            <a:off x="3910310" y="3387602"/>
            <a:ext cx="186700" cy="183366"/>
          </a:xfrm>
          <a:custGeom>
            <a:avLst/>
            <a:gdLst>
              <a:gd name="T0" fmla="*/ 198 w 289"/>
              <a:gd name="T1" fmla="*/ 156 h 283"/>
              <a:gd name="T2" fmla="*/ 233 w 289"/>
              <a:gd name="T3" fmla="*/ 191 h 283"/>
              <a:gd name="T4" fmla="*/ 198 w 289"/>
              <a:gd name="T5" fmla="*/ 226 h 283"/>
              <a:gd name="T6" fmla="*/ 163 w 289"/>
              <a:gd name="T7" fmla="*/ 191 h 283"/>
              <a:gd name="T8" fmla="*/ 198 w 289"/>
              <a:gd name="T9" fmla="*/ 156 h 283"/>
              <a:gd name="T10" fmla="*/ 64 w 289"/>
              <a:gd name="T11" fmla="*/ 3 h 283"/>
              <a:gd name="T12" fmla="*/ 73 w 289"/>
              <a:gd name="T13" fmla="*/ 21 h 283"/>
              <a:gd name="T14" fmla="*/ 54 w 289"/>
              <a:gd name="T15" fmla="*/ 40 h 283"/>
              <a:gd name="T16" fmla="*/ 36 w 289"/>
              <a:gd name="T17" fmla="*/ 57 h 283"/>
              <a:gd name="T18" fmla="*/ 0 w 289"/>
              <a:gd name="T19" fmla="*/ 80 h 283"/>
              <a:gd name="T20" fmla="*/ 119 w 289"/>
              <a:gd name="T21" fmla="*/ 199 h 283"/>
              <a:gd name="T22" fmla="*/ 176 w 289"/>
              <a:gd name="T23" fmla="*/ 275 h 283"/>
              <a:gd name="T24" fmla="*/ 206 w 289"/>
              <a:gd name="T25" fmla="*/ 283 h 283"/>
              <a:gd name="T26" fmla="*/ 289 w 289"/>
              <a:gd name="T27" fmla="*/ 199 h 283"/>
              <a:gd name="T28" fmla="*/ 281 w 289"/>
              <a:gd name="T29" fmla="*/ 169 h 283"/>
              <a:gd name="T30" fmla="*/ 206 w 289"/>
              <a:gd name="T31" fmla="*/ 113 h 283"/>
              <a:gd name="T32" fmla="*/ 93 w 289"/>
              <a:gd name="T33" fmla="*/ 0 h 283"/>
              <a:gd name="T34" fmla="*/ 82 w 289"/>
              <a:gd name="T35" fmla="*/ 12 h 283"/>
              <a:gd name="T36" fmla="*/ 64 w 289"/>
              <a:gd name="T37" fmla="*/ 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9" h="283">
                <a:moveTo>
                  <a:pt x="198" y="156"/>
                </a:moveTo>
                <a:cubicBezTo>
                  <a:pt x="217" y="156"/>
                  <a:pt x="233" y="171"/>
                  <a:pt x="233" y="191"/>
                </a:cubicBezTo>
                <a:cubicBezTo>
                  <a:pt x="233" y="210"/>
                  <a:pt x="217" y="226"/>
                  <a:pt x="198" y="226"/>
                </a:cubicBezTo>
                <a:cubicBezTo>
                  <a:pt x="178" y="226"/>
                  <a:pt x="163" y="210"/>
                  <a:pt x="163" y="191"/>
                </a:cubicBezTo>
                <a:cubicBezTo>
                  <a:pt x="163" y="171"/>
                  <a:pt x="178" y="156"/>
                  <a:pt x="198" y="156"/>
                </a:cubicBezTo>
                <a:close/>
                <a:moveTo>
                  <a:pt x="64" y="3"/>
                </a:moveTo>
                <a:lnTo>
                  <a:pt x="73" y="21"/>
                </a:lnTo>
                <a:lnTo>
                  <a:pt x="54" y="40"/>
                </a:lnTo>
                <a:lnTo>
                  <a:pt x="36" y="57"/>
                </a:lnTo>
                <a:cubicBezTo>
                  <a:pt x="26" y="68"/>
                  <a:pt x="14" y="75"/>
                  <a:pt x="0" y="80"/>
                </a:cubicBezTo>
                <a:lnTo>
                  <a:pt x="119" y="199"/>
                </a:lnTo>
                <a:lnTo>
                  <a:pt x="176" y="275"/>
                </a:lnTo>
                <a:lnTo>
                  <a:pt x="206" y="283"/>
                </a:lnTo>
                <a:lnTo>
                  <a:pt x="289" y="199"/>
                </a:lnTo>
                <a:lnTo>
                  <a:pt x="281" y="169"/>
                </a:lnTo>
                <a:lnTo>
                  <a:pt x="206" y="113"/>
                </a:lnTo>
                <a:lnTo>
                  <a:pt x="93" y="0"/>
                </a:lnTo>
                <a:lnTo>
                  <a:pt x="82" y="12"/>
                </a:lnTo>
                <a:lnTo>
                  <a:pt x="64" y="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5" name="Freeform 18"/>
          <p:cNvSpPr/>
          <p:nvPr/>
        </p:nvSpPr>
        <p:spPr bwMode="auto">
          <a:xfrm>
            <a:off x="3666933" y="3137557"/>
            <a:ext cx="193368" cy="195035"/>
          </a:xfrm>
          <a:custGeom>
            <a:avLst/>
            <a:gdLst>
              <a:gd name="T0" fmla="*/ 244 w 300"/>
              <a:gd name="T1" fmla="*/ 238 h 301"/>
              <a:gd name="T2" fmla="*/ 263 w 300"/>
              <a:gd name="T3" fmla="*/ 219 h 301"/>
              <a:gd name="T4" fmla="*/ 281 w 300"/>
              <a:gd name="T5" fmla="*/ 228 h 301"/>
              <a:gd name="T6" fmla="*/ 272 w 300"/>
              <a:gd name="T7" fmla="*/ 210 h 301"/>
              <a:gd name="T8" fmla="*/ 291 w 300"/>
              <a:gd name="T9" fmla="*/ 191 h 301"/>
              <a:gd name="T10" fmla="*/ 293 w 300"/>
              <a:gd name="T11" fmla="*/ 189 h 301"/>
              <a:gd name="T12" fmla="*/ 300 w 300"/>
              <a:gd name="T13" fmla="*/ 156 h 301"/>
              <a:gd name="T14" fmla="*/ 144 w 300"/>
              <a:gd name="T15" fmla="*/ 0 h 301"/>
              <a:gd name="T16" fmla="*/ 130 w 300"/>
              <a:gd name="T17" fmla="*/ 15 h 301"/>
              <a:gd name="T18" fmla="*/ 188 w 300"/>
              <a:gd name="T19" fmla="*/ 107 h 301"/>
              <a:gd name="T20" fmla="*/ 106 w 300"/>
              <a:gd name="T21" fmla="*/ 189 h 301"/>
              <a:gd name="T22" fmla="*/ 14 w 300"/>
              <a:gd name="T23" fmla="*/ 131 h 301"/>
              <a:gd name="T24" fmla="*/ 0 w 300"/>
              <a:gd name="T25" fmla="*/ 145 h 301"/>
              <a:gd name="T26" fmla="*/ 156 w 300"/>
              <a:gd name="T27" fmla="*/ 301 h 301"/>
              <a:gd name="T28" fmla="*/ 201 w 300"/>
              <a:gd name="T29" fmla="*/ 289 h 301"/>
              <a:gd name="T30" fmla="*/ 204 w 300"/>
              <a:gd name="T31" fmla="*/ 291 h 301"/>
              <a:gd name="T32" fmla="*/ 227 w 300"/>
              <a:gd name="T33" fmla="*/ 255 h 301"/>
              <a:gd name="T34" fmla="*/ 244 w 300"/>
              <a:gd name="T35" fmla="*/ 23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01">
                <a:moveTo>
                  <a:pt x="244" y="238"/>
                </a:moveTo>
                <a:lnTo>
                  <a:pt x="263" y="219"/>
                </a:lnTo>
                <a:lnTo>
                  <a:pt x="281" y="228"/>
                </a:lnTo>
                <a:lnTo>
                  <a:pt x="272" y="210"/>
                </a:lnTo>
                <a:lnTo>
                  <a:pt x="291" y="191"/>
                </a:lnTo>
                <a:lnTo>
                  <a:pt x="293" y="189"/>
                </a:lnTo>
                <a:cubicBezTo>
                  <a:pt x="297" y="178"/>
                  <a:pt x="300" y="167"/>
                  <a:pt x="300" y="156"/>
                </a:cubicBezTo>
                <a:cubicBezTo>
                  <a:pt x="300" y="77"/>
                  <a:pt x="224" y="0"/>
                  <a:pt x="144" y="0"/>
                </a:cubicBezTo>
                <a:cubicBezTo>
                  <a:pt x="144" y="0"/>
                  <a:pt x="135" y="10"/>
                  <a:pt x="130" y="15"/>
                </a:cubicBezTo>
                <a:cubicBezTo>
                  <a:pt x="194" y="78"/>
                  <a:pt x="188" y="68"/>
                  <a:pt x="188" y="107"/>
                </a:cubicBezTo>
                <a:cubicBezTo>
                  <a:pt x="188" y="139"/>
                  <a:pt x="137" y="189"/>
                  <a:pt x="106" y="189"/>
                </a:cubicBezTo>
                <a:cubicBezTo>
                  <a:pt x="66" y="189"/>
                  <a:pt x="79" y="196"/>
                  <a:pt x="14" y="131"/>
                </a:cubicBezTo>
                <a:cubicBezTo>
                  <a:pt x="9" y="136"/>
                  <a:pt x="0" y="145"/>
                  <a:pt x="0" y="145"/>
                </a:cubicBezTo>
                <a:cubicBezTo>
                  <a:pt x="0" y="225"/>
                  <a:pt x="76" y="301"/>
                  <a:pt x="156" y="301"/>
                </a:cubicBezTo>
                <a:cubicBezTo>
                  <a:pt x="170" y="301"/>
                  <a:pt x="185" y="296"/>
                  <a:pt x="201" y="289"/>
                </a:cubicBezTo>
                <a:lnTo>
                  <a:pt x="204" y="291"/>
                </a:lnTo>
                <a:cubicBezTo>
                  <a:pt x="208" y="278"/>
                  <a:pt x="216" y="266"/>
                  <a:pt x="227" y="255"/>
                </a:cubicBezTo>
                <a:lnTo>
                  <a:pt x="244" y="2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6" name="Freeform 19"/>
          <p:cNvSpPr/>
          <p:nvPr/>
        </p:nvSpPr>
        <p:spPr bwMode="auto">
          <a:xfrm>
            <a:off x="3666933" y="3137557"/>
            <a:ext cx="435079" cy="433411"/>
          </a:xfrm>
          <a:custGeom>
            <a:avLst/>
            <a:gdLst>
              <a:gd name="T0" fmla="*/ 654 w 678"/>
              <a:gd name="T1" fmla="*/ 65 h 670"/>
              <a:gd name="T2" fmla="*/ 607 w 678"/>
              <a:gd name="T3" fmla="*/ 18 h 670"/>
              <a:gd name="T4" fmla="*/ 562 w 678"/>
              <a:gd name="T5" fmla="*/ 0 h 670"/>
              <a:gd name="T6" fmla="*/ 518 w 678"/>
              <a:gd name="T7" fmla="*/ 18 h 670"/>
              <a:gd name="T8" fmla="*/ 319 w 678"/>
              <a:gd name="T9" fmla="*/ 217 h 670"/>
              <a:gd name="T10" fmla="*/ 311 w 678"/>
              <a:gd name="T11" fmla="*/ 256 h 670"/>
              <a:gd name="T12" fmla="*/ 284 w 678"/>
              <a:gd name="T13" fmla="*/ 267 h 670"/>
              <a:gd name="T14" fmla="*/ 271 w 678"/>
              <a:gd name="T15" fmla="*/ 264 h 670"/>
              <a:gd name="T16" fmla="*/ 254 w 678"/>
              <a:gd name="T17" fmla="*/ 282 h 670"/>
              <a:gd name="T18" fmla="*/ 254 w 678"/>
              <a:gd name="T19" fmla="*/ 371 h 670"/>
              <a:gd name="T20" fmla="*/ 257 w 678"/>
              <a:gd name="T21" fmla="*/ 374 h 670"/>
              <a:gd name="T22" fmla="*/ 102 w 678"/>
              <a:gd name="T23" fmla="*/ 530 h 670"/>
              <a:gd name="T24" fmla="*/ 61 w 678"/>
              <a:gd name="T25" fmla="*/ 545 h 670"/>
              <a:gd name="T26" fmla="*/ 0 w 678"/>
              <a:gd name="T27" fmla="*/ 632 h 670"/>
              <a:gd name="T28" fmla="*/ 39 w 678"/>
              <a:gd name="T29" fmla="*/ 670 h 670"/>
              <a:gd name="T30" fmla="*/ 125 w 678"/>
              <a:gd name="T31" fmla="*/ 610 h 670"/>
              <a:gd name="T32" fmla="*/ 141 w 678"/>
              <a:gd name="T33" fmla="*/ 568 h 670"/>
              <a:gd name="T34" fmla="*/ 296 w 678"/>
              <a:gd name="T35" fmla="*/ 413 h 670"/>
              <a:gd name="T36" fmla="*/ 301 w 678"/>
              <a:gd name="T37" fmla="*/ 418 h 670"/>
              <a:gd name="T38" fmla="*/ 345 w 678"/>
              <a:gd name="T39" fmla="*/ 436 h 670"/>
              <a:gd name="T40" fmla="*/ 390 w 678"/>
              <a:gd name="T41" fmla="*/ 418 h 670"/>
              <a:gd name="T42" fmla="*/ 408 w 678"/>
              <a:gd name="T43" fmla="*/ 400 h 670"/>
              <a:gd name="T44" fmla="*/ 416 w 678"/>
              <a:gd name="T45" fmla="*/ 361 h 670"/>
              <a:gd name="T46" fmla="*/ 442 w 678"/>
              <a:gd name="T47" fmla="*/ 351 h 670"/>
              <a:gd name="T48" fmla="*/ 455 w 678"/>
              <a:gd name="T49" fmla="*/ 353 h 670"/>
              <a:gd name="T50" fmla="*/ 654 w 678"/>
              <a:gd name="T51" fmla="*/ 154 h 670"/>
              <a:gd name="T52" fmla="*/ 654 w 678"/>
              <a:gd name="T53" fmla="*/ 65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8" h="670">
                <a:moveTo>
                  <a:pt x="654" y="65"/>
                </a:moveTo>
                <a:lnTo>
                  <a:pt x="607" y="18"/>
                </a:lnTo>
                <a:cubicBezTo>
                  <a:pt x="595" y="6"/>
                  <a:pt x="579" y="0"/>
                  <a:pt x="562" y="0"/>
                </a:cubicBezTo>
                <a:cubicBezTo>
                  <a:pt x="546" y="0"/>
                  <a:pt x="530" y="6"/>
                  <a:pt x="518" y="18"/>
                </a:cubicBezTo>
                <a:lnTo>
                  <a:pt x="319" y="217"/>
                </a:lnTo>
                <a:cubicBezTo>
                  <a:pt x="325" y="229"/>
                  <a:pt x="320" y="247"/>
                  <a:pt x="311" y="256"/>
                </a:cubicBezTo>
                <a:cubicBezTo>
                  <a:pt x="304" y="263"/>
                  <a:pt x="294" y="267"/>
                  <a:pt x="284" y="267"/>
                </a:cubicBezTo>
                <a:cubicBezTo>
                  <a:pt x="279" y="267"/>
                  <a:pt x="275" y="266"/>
                  <a:pt x="271" y="264"/>
                </a:cubicBezTo>
                <a:lnTo>
                  <a:pt x="254" y="282"/>
                </a:lnTo>
                <a:cubicBezTo>
                  <a:pt x="229" y="306"/>
                  <a:pt x="229" y="347"/>
                  <a:pt x="254" y="371"/>
                </a:cubicBezTo>
                <a:lnTo>
                  <a:pt x="257" y="374"/>
                </a:lnTo>
                <a:lnTo>
                  <a:pt x="102" y="530"/>
                </a:lnTo>
                <a:lnTo>
                  <a:pt x="61" y="545"/>
                </a:lnTo>
                <a:lnTo>
                  <a:pt x="0" y="632"/>
                </a:lnTo>
                <a:lnTo>
                  <a:pt x="39" y="670"/>
                </a:lnTo>
                <a:lnTo>
                  <a:pt x="125" y="610"/>
                </a:lnTo>
                <a:lnTo>
                  <a:pt x="141" y="568"/>
                </a:lnTo>
                <a:lnTo>
                  <a:pt x="296" y="413"/>
                </a:lnTo>
                <a:lnTo>
                  <a:pt x="301" y="418"/>
                </a:lnTo>
                <a:cubicBezTo>
                  <a:pt x="313" y="430"/>
                  <a:pt x="329" y="436"/>
                  <a:pt x="345" y="436"/>
                </a:cubicBezTo>
                <a:cubicBezTo>
                  <a:pt x="362" y="436"/>
                  <a:pt x="378" y="430"/>
                  <a:pt x="390" y="418"/>
                </a:cubicBezTo>
                <a:lnTo>
                  <a:pt x="408" y="400"/>
                </a:lnTo>
                <a:cubicBezTo>
                  <a:pt x="402" y="388"/>
                  <a:pt x="406" y="371"/>
                  <a:pt x="416" y="361"/>
                </a:cubicBezTo>
                <a:cubicBezTo>
                  <a:pt x="422" y="355"/>
                  <a:pt x="433" y="351"/>
                  <a:pt x="442" y="351"/>
                </a:cubicBezTo>
                <a:cubicBezTo>
                  <a:pt x="447" y="351"/>
                  <a:pt x="451" y="352"/>
                  <a:pt x="455" y="353"/>
                </a:cubicBezTo>
                <a:lnTo>
                  <a:pt x="654" y="154"/>
                </a:lnTo>
                <a:cubicBezTo>
                  <a:pt x="678" y="130"/>
                  <a:pt x="678" y="89"/>
                  <a:pt x="654" y="6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7" name="Freeform 20"/>
          <p:cNvSpPr>
            <a:spLocks noEditPoints="1"/>
          </p:cNvSpPr>
          <p:nvPr/>
        </p:nvSpPr>
        <p:spPr bwMode="auto">
          <a:xfrm>
            <a:off x="4730457" y="3127556"/>
            <a:ext cx="501757" cy="503423"/>
          </a:xfrm>
          <a:custGeom>
            <a:avLst/>
            <a:gdLst>
              <a:gd name="T0" fmla="*/ 554 w 781"/>
              <a:gd name="T1" fmla="*/ 391 h 782"/>
              <a:gd name="T2" fmla="*/ 416 w 781"/>
              <a:gd name="T3" fmla="*/ 303 h 782"/>
              <a:gd name="T4" fmla="*/ 233 w 781"/>
              <a:gd name="T5" fmla="*/ 347 h 782"/>
              <a:gd name="T6" fmla="*/ 460 w 781"/>
              <a:gd name="T7" fmla="*/ 538 h 782"/>
              <a:gd name="T8" fmla="*/ 695 w 781"/>
              <a:gd name="T9" fmla="*/ 616 h 782"/>
              <a:gd name="T10" fmla="*/ 679 w 781"/>
              <a:gd name="T11" fmla="*/ 318 h 782"/>
              <a:gd name="T12" fmla="*/ 636 w 781"/>
              <a:gd name="T13" fmla="*/ 270 h 782"/>
              <a:gd name="T14" fmla="*/ 655 w 781"/>
              <a:gd name="T15" fmla="*/ 231 h 782"/>
              <a:gd name="T16" fmla="*/ 684 w 781"/>
              <a:gd name="T17" fmla="*/ 131 h 782"/>
              <a:gd name="T18" fmla="*/ 570 w 781"/>
              <a:gd name="T19" fmla="*/ 109 h 782"/>
              <a:gd name="T20" fmla="*/ 493 w 781"/>
              <a:gd name="T21" fmla="*/ 142 h 782"/>
              <a:gd name="T22" fmla="*/ 465 w 781"/>
              <a:gd name="T23" fmla="*/ 91 h 782"/>
              <a:gd name="T24" fmla="*/ 414 w 781"/>
              <a:gd name="T25" fmla="*/ 0 h 782"/>
              <a:gd name="T26" fmla="*/ 318 w 781"/>
              <a:gd name="T27" fmla="*/ 65 h 782"/>
              <a:gd name="T28" fmla="*/ 318 w 781"/>
              <a:gd name="T29" fmla="*/ 102 h 782"/>
              <a:gd name="T30" fmla="*/ 317 w 781"/>
              <a:gd name="T31" fmla="*/ 107 h 782"/>
              <a:gd name="T32" fmla="*/ 315 w 781"/>
              <a:gd name="T33" fmla="*/ 115 h 782"/>
              <a:gd name="T34" fmla="*/ 313 w 781"/>
              <a:gd name="T35" fmla="*/ 119 h 782"/>
              <a:gd name="T36" fmla="*/ 239 w 781"/>
              <a:gd name="T37" fmla="*/ 135 h 782"/>
              <a:gd name="T38" fmla="*/ 202 w 781"/>
              <a:gd name="T39" fmla="*/ 97 h 782"/>
              <a:gd name="T40" fmla="*/ 98 w 781"/>
              <a:gd name="T41" fmla="*/ 200 h 782"/>
              <a:gd name="T42" fmla="*/ 136 w 781"/>
              <a:gd name="T43" fmla="*/ 240 h 782"/>
              <a:gd name="T44" fmla="*/ 140 w 781"/>
              <a:gd name="T45" fmla="*/ 245 h 782"/>
              <a:gd name="T46" fmla="*/ 143 w 781"/>
              <a:gd name="T47" fmla="*/ 252 h 782"/>
              <a:gd name="T48" fmla="*/ 144 w 781"/>
              <a:gd name="T49" fmla="*/ 258 h 782"/>
              <a:gd name="T50" fmla="*/ 131 w 781"/>
              <a:gd name="T51" fmla="*/ 303 h 782"/>
              <a:gd name="T52" fmla="*/ 65 w 781"/>
              <a:gd name="T53" fmla="*/ 317 h 782"/>
              <a:gd name="T54" fmla="*/ 0 w 781"/>
              <a:gd name="T55" fmla="*/ 413 h 782"/>
              <a:gd name="T56" fmla="*/ 102 w 781"/>
              <a:gd name="T57" fmla="*/ 463 h 782"/>
              <a:gd name="T58" fmla="*/ 110 w 781"/>
              <a:gd name="T59" fmla="*/ 465 h 782"/>
              <a:gd name="T60" fmla="*/ 134 w 781"/>
              <a:gd name="T61" fmla="*/ 542 h 782"/>
              <a:gd name="T62" fmla="*/ 108 w 781"/>
              <a:gd name="T63" fmla="*/ 569 h 782"/>
              <a:gd name="T64" fmla="*/ 130 w 781"/>
              <a:gd name="T65" fmla="*/ 683 h 782"/>
              <a:gd name="T66" fmla="*/ 237 w 781"/>
              <a:gd name="T67" fmla="*/ 646 h 782"/>
              <a:gd name="T68" fmla="*/ 241 w 781"/>
              <a:gd name="T69" fmla="*/ 644 h 782"/>
              <a:gd name="T70" fmla="*/ 248 w 781"/>
              <a:gd name="T71" fmla="*/ 640 h 782"/>
              <a:gd name="T72" fmla="*/ 253 w 781"/>
              <a:gd name="T73" fmla="*/ 638 h 782"/>
              <a:gd name="T74" fmla="*/ 258 w 781"/>
              <a:gd name="T75" fmla="*/ 637 h 782"/>
              <a:gd name="T76" fmla="*/ 265 w 781"/>
              <a:gd name="T77" fmla="*/ 636 h 782"/>
              <a:gd name="T78" fmla="*/ 316 w 781"/>
              <a:gd name="T79" fmla="*/ 691 h 782"/>
              <a:gd name="T80" fmla="*/ 367 w 781"/>
              <a:gd name="T81" fmla="*/ 782 h 782"/>
              <a:gd name="T82" fmla="*/ 463 w 781"/>
              <a:gd name="T83" fmla="*/ 717 h 782"/>
              <a:gd name="T84" fmla="*/ 463 w 781"/>
              <a:gd name="T85" fmla="*/ 680 h 782"/>
              <a:gd name="T86" fmla="*/ 476 w 781"/>
              <a:gd name="T87" fmla="*/ 652 h 782"/>
              <a:gd name="T88" fmla="*/ 489 w 781"/>
              <a:gd name="T89" fmla="*/ 642 h 782"/>
              <a:gd name="T90" fmla="*/ 493 w 781"/>
              <a:gd name="T91" fmla="*/ 640 h 782"/>
              <a:gd name="T92" fmla="*/ 176 w 781"/>
              <a:gd name="T93" fmla="*/ 390 h 782"/>
              <a:gd name="T94" fmla="*/ 596 w 781"/>
              <a:gd name="T95" fmla="*/ 450 h 782"/>
              <a:gd name="T96" fmla="*/ 666 w 781"/>
              <a:gd name="T97" fmla="*/ 468 h 782"/>
              <a:gd name="T98" fmla="*/ 716 w 781"/>
              <a:gd name="T99" fmla="*/ 465 h 782"/>
              <a:gd name="T100" fmla="*/ 781 w 781"/>
              <a:gd name="T101" fmla="*/ 369 h 782"/>
              <a:gd name="T102" fmla="*/ 653 w 781"/>
              <a:gd name="T103" fmla="*/ 679 h 782"/>
              <a:gd name="T104" fmla="*/ 680 w 781"/>
              <a:gd name="T105" fmla="*/ 65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695" y="616"/>
                </a:moveTo>
                <a:lnTo>
                  <a:pt x="538" y="461"/>
                </a:lnTo>
                <a:cubicBezTo>
                  <a:pt x="548" y="440"/>
                  <a:pt x="554" y="416"/>
                  <a:pt x="554" y="391"/>
                </a:cubicBezTo>
                <a:cubicBezTo>
                  <a:pt x="554" y="301"/>
                  <a:pt x="481" y="228"/>
                  <a:pt x="391" y="228"/>
                </a:cubicBezTo>
                <a:cubicBezTo>
                  <a:pt x="376" y="228"/>
                  <a:pt x="361" y="230"/>
                  <a:pt x="347" y="234"/>
                </a:cubicBezTo>
                <a:lnTo>
                  <a:pt x="416" y="303"/>
                </a:lnTo>
                <a:cubicBezTo>
                  <a:pt x="445" y="332"/>
                  <a:pt x="443" y="381"/>
                  <a:pt x="412" y="412"/>
                </a:cubicBezTo>
                <a:cubicBezTo>
                  <a:pt x="381" y="444"/>
                  <a:pt x="332" y="446"/>
                  <a:pt x="303" y="417"/>
                </a:cubicBezTo>
                <a:lnTo>
                  <a:pt x="233" y="347"/>
                </a:lnTo>
                <a:cubicBezTo>
                  <a:pt x="230" y="361"/>
                  <a:pt x="228" y="376"/>
                  <a:pt x="228" y="391"/>
                </a:cubicBezTo>
                <a:cubicBezTo>
                  <a:pt x="228" y="481"/>
                  <a:pt x="301" y="554"/>
                  <a:pt x="391" y="554"/>
                </a:cubicBezTo>
                <a:cubicBezTo>
                  <a:pt x="416" y="554"/>
                  <a:pt x="439" y="548"/>
                  <a:pt x="460" y="538"/>
                </a:cubicBezTo>
                <a:lnTo>
                  <a:pt x="617" y="694"/>
                </a:lnTo>
                <a:cubicBezTo>
                  <a:pt x="637" y="714"/>
                  <a:pt x="670" y="712"/>
                  <a:pt x="692" y="691"/>
                </a:cubicBezTo>
                <a:cubicBezTo>
                  <a:pt x="713" y="669"/>
                  <a:pt x="715" y="636"/>
                  <a:pt x="695" y="616"/>
                </a:cubicBezTo>
                <a:close/>
                <a:moveTo>
                  <a:pt x="732" y="319"/>
                </a:moveTo>
                <a:lnTo>
                  <a:pt x="716" y="319"/>
                </a:lnTo>
                <a:lnTo>
                  <a:pt x="679" y="318"/>
                </a:lnTo>
                <a:cubicBezTo>
                  <a:pt x="672" y="318"/>
                  <a:pt x="665" y="315"/>
                  <a:pt x="659" y="311"/>
                </a:cubicBezTo>
                <a:cubicBezTo>
                  <a:pt x="658" y="311"/>
                  <a:pt x="658" y="311"/>
                  <a:pt x="658" y="310"/>
                </a:cubicBezTo>
                <a:cubicBezTo>
                  <a:pt x="645" y="302"/>
                  <a:pt x="636" y="287"/>
                  <a:pt x="636" y="270"/>
                </a:cubicBezTo>
                <a:cubicBezTo>
                  <a:pt x="636" y="264"/>
                  <a:pt x="637" y="259"/>
                  <a:pt x="639" y="254"/>
                </a:cubicBezTo>
                <a:cubicBezTo>
                  <a:pt x="640" y="249"/>
                  <a:pt x="643" y="244"/>
                  <a:pt x="647" y="240"/>
                </a:cubicBezTo>
                <a:lnTo>
                  <a:pt x="655" y="231"/>
                </a:lnTo>
                <a:lnTo>
                  <a:pt x="673" y="213"/>
                </a:lnTo>
                <a:lnTo>
                  <a:pt x="684" y="202"/>
                </a:lnTo>
                <a:cubicBezTo>
                  <a:pt x="700" y="181"/>
                  <a:pt x="700" y="152"/>
                  <a:pt x="684" y="131"/>
                </a:cubicBezTo>
                <a:lnTo>
                  <a:pt x="651" y="99"/>
                </a:lnTo>
                <a:cubicBezTo>
                  <a:pt x="631" y="83"/>
                  <a:pt x="602" y="82"/>
                  <a:pt x="581" y="98"/>
                </a:cubicBezTo>
                <a:lnTo>
                  <a:pt x="570" y="109"/>
                </a:lnTo>
                <a:lnTo>
                  <a:pt x="544" y="135"/>
                </a:lnTo>
                <a:lnTo>
                  <a:pt x="544" y="135"/>
                </a:lnTo>
                <a:cubicBezTo>
                  <a:pt x="529" y="147"/>
                  <a:pt x="510" y="149"/>
                  <a:pt x="493" y="142"/>
                </a:cubicBezTo>
                <a:cubicBezTo>
                  <a:pt x="488" y="139"/>
                  <a:pt x="483" y="136"/>
                  <a:pt x="479" y="132"/>
                </a:cubicBezTo>
                <a:cubicBezTo>
                  <a:pt x="470" y="123"/>
                  <a:pt x="466" y="113"/>
                  <a:pt x="465" y="103"/>
                </a:cubicBezTo>
                <a:lnTo>
                  <a:pt x="465" y="91"/>
                </a:lnTo>
                <a:lnTo>
                  <a:pt x="465" y="65"/>
                </a:lnTo>
                <a:lnTo>
                  <a:pt x="465" y="49"/>
                </a:lnTo>
                <a:cubicBezTo>
                  <a:pt x="461" y="23"/>
                  <a:pt x="440" y="3"/>
                  <a:pt x="414" y="0"/>
                </a:cubicBezTo>
                <a:lnTo>
                  <a:pt x="369" y="0"/>
                </a:lnTo>
                <a:cubicBezTo>
                  <a:pt x="343" y="3"/>
                  <a:pt x="322" y="23"/>
                  <a:pt x="318" y="49"/>
                </a:cubicBezTo>
                <a:lnTo>
                  <a:pt x="318" y="65"/>
                </a:lnTo>
                <a:lnTo>
                  <a:pt x="318" y="91"/>
                </a:lnTo>
                <a:lnTo>
                  <a:pt x="318" y="102"/>
                </a:lnTo>
                <a:lnTo>
                  <a:pt x="318" y="102"/>
                </a:lnTo>
                <a:lnTo>
                  <a:pt x="318" y="102"/>
                </a:lnTo>
                <a:cubicBezTo>
                  <a:pt x="318" y="103"/>
                  <a:pt x="318" y="105"/>
                  <a:pt x="317" y="106"/>
                </a:cubicBezTo>
                <a:cubicBezTo>
                  <a:pt x="317" y="106"/>
                  <a:pt x="317" y="106"/>
                  <a:pt x="317" y="107"/>
                </a:cubicBezTo>
                <a:cubicBezTo>
                  <a:pt x="317" y="108"/>
                  <a:pt x="317" y="109"/>
                  <a:pt x="316" y="111"/>
                </a:cubicBezTo>
                <a:cubicBezTo>
                  <a:pt x="316" y="111"/>
                  <a:pt x="316" y="111"/>
                  <a:pt x="316" y="111"/>
                </a:cubicBezTo>
                <a:cubicBezTo>
                  <a:pt x="316" y="112"/>
                  <a:pt x="315" y="114"/>
                  <a:pt x="315" y="115"/>
                </a:cubicBezTo>
                <a:cubicBezTo>
                  <a:pt x="315" y="115"/>
                  <a:pt x="315" y="115"/>
                  <a:pt x="315" y="115"/>
                </a:cubicBezTo>
                <a:cubicBezTo>
                  <a:pt x="314" y="116"/>
                  <a:pt x="313" y="118"/>
                  <a:pt x="313" y="119"/>
                </a:cubicBezTo>
                <a:cubicBezTo>
                  <a:pt x="313" y="119"/>
                  <a:pt x="313" y="119"/>
                  <a:pt x="313" y="119"/>
                </a:cubicBezTo>
                <a:cubicBezTo>
                  <a:pt x="310" y="125"/>
                  <a:pt x="306" y="130"/>
                  <a:pt x="301" y="134"/>
                </a:cubicBezTo>
                <a:cubicBezTo>
                  <a:pt x="292" y="141"/>
                  <a:pt x="281" y="145"/>
                  <a:pt x="269" y="145"/>
                </a:cubicBezTo>
                <a:cubicBezTo>
                  <a:pt x="258" y="145"/>
                  <a:pt x="247" y="141"/>
                  <a:pt x="239" y="135"/>
                </a:cubicBezTo>
                <a:lnTo>
                  <a:pt x="231" y="127"/>
                </a:lnTo>
                <a:lnTo>
                  <a:pt x="213" y="108"/>
                </a:lnTo>
                <a:lnTo>
                  <a:pt x="202" y="97"/>
                </a:lnTo>
                <a:cubicBezTo>
                  <a:pt x="181" y="81"/>
                  <a:pt x="152" y="81"/>
                  <a:pt x="131" y="98"/>
                </a:cubicBezTo>
                <a:lnTo>
                  <a:pt x="99" y="130"/>
                </a:lnTo>
                <a:cubicBezTo>
                  <a:pt x="82" y="150"/>
                  <a:pt x="82" y="179"/>
                  <a:pt x="98" y="200"/>
                </a:cubicBezTo>
                <a:lnTo>
                  <a:pt x="109" y="212"/>
                </a:lnTo>
                <a:lnTo>
                  <a:pt x="135" y="238"/>
                </a:lnTo>
                <a:cubicBezTo>
                  <a:pt x="136" y="239"/>
                  <a:pt x="136" y="239"/>
                  <a:pt x="136" y="240"/>
                </a:cubicBezTo>
                <a:cubicBezTo>
                  <a:pt x="137" y="240"/>
                  <a:pt x="137" y="241"/>
                  <a:pt x="138" y="242"/>
                </a:cubicBezTo>
                <a:cubicBezTo>
                  <a:pt x="138" y="242"/>
                  <a:pt x="138" y="243"/>
                  <a:pt x="139" y="244"/>
                </a:cubicBezTo>
                <a:cubicBezTo>
                  <a:pt x="139" y="244"/>
                  <a:pt x="140" y="245"/>
                  <a:pt x="140" y="245"/>
                </a:cubicBezTo>
                <a:cubicBezTo>
                  <a:pt x="140" y="246"/>
                  <a:pt x="141" y="247"/>
                  <a:pt x="141" y="248"/>
                </a:cubicBezTo>
                <a:cubicBezTo>
                  <a:pt x="141" y="249"/>
                  <a:pt x="142" y="249"/>
                  <a:pt x="142" y="250"/>
                </a:cubicBezTo>
                <a:cubicBezTo>
                  <a:pt x="142" y="251"/>
                  <a:pt x="142" y="252"/>
                  <a:pt x="143" y="252"/>
                </a:cubicBezTo>
                <a:cubicBezTo>
                  <a:pt x="143" y="253"/>
                  <a:pt x="143" y="253"/>
                  <a:pt x="143" y="254"/>
                </a:cubicBezTo>
                <a:cubicBezTo>
                  <a:pt x="144" y="255"/>
                  <a:pt x="144" y="256"/>
                  <a:pt x="144" y="258"/>
                </a:cubicBezTo>
                <a:cubicBezTo>
                  <a:pt x="144" y="258"/>
                  <a:pt x="144" y="258"/>
                  <a:pt x="144" y="258"/>
                </a:cubicBezTo>
                <a:cubicBezTo>
                  <a:pt x="145" y="259"/>
                  <a:pt x="145" y="261"/>
                  <a:pt x="145" y="262"/>
                </a:cubicBezTo>
                <a:cubicBezTo>
                  <a:pt x="145" y="262"/>
                  <a:pt x="145" y="262"/>
                  <a:pt x="145" y="262"/>
                </a:cubicBezTo>
                <a:cubicBezTo>
                  <a:pt x="147" y="277"/>
                  <a:pt x="142" y="292"/>
                  <a:pt x="131" y="303"/>
                </a:cubicBezTo>
                <a:cubicBezTo>
                  <a:pt x="123" y="311"/>
                  <a:pt x="113" y="316"/>
                  <a:pt x="102" y="317"/>
                </a:cubicBezTo>
                <a:lnTo>
                  <a:pt x="91" y="317"/>
                </a:lnTo>
                <a:lnTo>
                  <a:pt x="65" y="317"/>
                </a:lnTo>
                <a:lnTo>
                  <a:pt x="49" y="317"/>
                </a:lnTo>
                <a:cubicBezTo>
                  <a:pt x="23" y="320"/>
                  <a:pt x="3" y="341"/>
                  <a:pt x="0" y="367"/>
                </a:cubicBezTo>
                <a:lnTo>
                  <a:pt x="0" y="413"/>
                </a:lnTo>
                <a:cubicBezTo>
                  <a:pt x="2" y="439"/>
                  <a:pt x="23" y="460"/>
                  <a:pt x="49" y="463"/>
                </a:cubicBezTo>
                <a:lnTo>
                  <a:pt x="64" y="463"/>
                </a:lnTo>
                <a:lnTo>
                  <a:pt x="102" y="463"/>
                </a:lnTo>
                <a:cubicBezTo>
                  <a:pt x="103" y="464"/>
                  <a:pt x="105" y="464"/>
                  <a:pt x="106" y="464"/>
                </a:cubicBezTo>
                <a:cubicBezTo>
                  <a:pt x="107" y="464"/>
                  <a:pt x="107" y="464"/>
                  <a:pt x="107" y="464"/>
                </a:cubicBezTo>
                <a:cubicBezTo>
                  <a:pt x="108" y="465"/>
                  <a:pt x="109" y="465"/>
                  <a:pt x="110" y="465"/>
                </a:cubicBezTo>
                <a:cubicBezTo>
                  <a:pt x="131" y="471"/>
                  <a:pt x="145" y="490"/>
                  <a:pt x="145" y="512"/>
                </a:cubicBezTo>
                <a:lnTo>
                  <a:pt x="145" y="512"/>
                </a:lnTo>
                <a:cubicBezTo>
                  <a:pt x="145" y="523"/>
                  <a:pt x="141" y="534"/>
                  <a:pt x="134" y="542"/>
                </a:cubicBezTo>
                <a:lnTo>
                  <a:pt x="126" y="550"/>
                </a:lnTo>
                <a:lnTo>
                  <a:pt x="126" y="550"/>
                </a:lnTo>
                <a:lnTo>
                  <a:pt x="108" y="569"/>
                </a:lnTo>
                <a:lnTo>
                  <a:pt x="97" y="580"/>
                </a:lnTo>
                <a:cubicBezTo>
                  <a:pt x="81" y="601"/>
                  <a:pt x="81" y="630"/>
                  <a:pt x="97" y="650"/>
                </a:cubicBezTo>
                <a:lnTo>
                  <a:pt x="130" y="683"/>
                </a:lnTo>
                <a:cubicBezTo>
                  <a:pt x="150" y="699"/>
                  <a:pt x="179" y="700"/>
                  <a:pt x="200" y="684"/>
                </a:cubicBezTo>
                <a:lnTo>
                  <a:pt x="211" y="673"/>
                </a:lnTo>
                <a:lnTo>
                  <a:pt x="237" y="646"/>
                </a:lnTo>
                <a:lnTo>
                  <a:pt x="238" y="646"/>
                </a:lnTo>
                <a:cubicBezTo>
                  <a:pt x="238" y="646"/>
                  <a:pt x="238" y="646"/>
                  <a:pt x="238" y="646"/>
                </a:cubicBezTo>
                <a:cubicBezTo>
                  <a:pt x="239" y="645"/>
                  <a:pt x="240" y="644"/>
                  <a:pt x="241" y="644"/>
                </a:cubicBezTo>
                <a:cubicBezTo>
                  <a:pt x="242" y="643"/>
                  <a:pt x="242" y="643"/>
                  <a:pt x="243" y="643"/>
                </a:cubicBezTo>
                <a:cubicBezTo>
                  <a:pt x="243" y="642"/>
                  <a:pt x="244" y="642"/>
                  <a:pt x="245" y="642"/>
                </a:cubicBezTo>
                <a:cubicBezTo>
                  <a:pt x="246" y="641"/>
                  <a:pt x="247" y="641"/>
                  <a:pt x="248" y="640"/>
                </a:cubicBezTo>
                <a:cubicBezTo>
                  <a:pt x="248" y="640"/>
                  <a:pt x="249" y="640"/>
                  <a:pt x="249" y="640"/>
                </a:cubicBezTo>
                <a:cubicBezTo>
                  <a:pt x="250" y="639"/>
                  <a:pt x="252" y="639"/>
                  <a:pt x="253" y="638"/>
                </a:cubicBezTo>
                <a:cubicBezTo>
                  <a:pt x="253" y="638"/>
                  <a:pt x="253" y="638"/>
                  <a:pt x="253" y="638"/>
                </a:cubicBezTo>
                <a:cubicBezTo>
                  <a:pt x="253" y="638"/>
                  <a:pt x="253" y="638"/>
                  <a:pt x="253" y="638"/>
                </a:cubicBezTo>
                <a:cubicBezTo>
                  <a:pt x="255" y="638"/>
                  <a:pt x="256" y="637"/>
                  <a:pt x="257" y="637"/>
                </a:cubicBezTo>
                <a:cubicBezTo>
                  <a:pt x="257" y="637"/>
                  <a:pt x="257" y="637"/>
                  <a:pt x="258" y="637"/>
                </a:cubicBezTo>
                <a:cubicBezTo>
                  <a:pt x="259" y="637"/>
                  <a:pt x="260" y="637"/>
                  <a:pt x="261" y="636"/>
                </a:cubicBezTo>
                <a:cubicBezTo>
                  <a:pt x="261" y="636"/>
                  <a:pt x="262" y="636"/>
                  <a:pt x="262" y="636"/>
                </a:cubicBezTo>
                <a:cubicBezTo>
                  <a:pt x="263" y="636"/>
                  <a:pt x="264" y="636"/>
                  <a:pt x="265" y="636"/>
                </a:cubicBezTo>
                <a:cubicBezTo>
                  <a:pt x="279" y="635"/>
                  <a:pt x="292" y="640"/>
                  <a:pt x="303" y="650"/>
                </a:cubicBezTo>
                <a:cubicBezTo>
                  <a:pt x="311" y="658"/>
                  <a:pt x="315" y="668"/>
                  <a:pt x="316" y="679"/>
                </a:cubicBezTo>
                <a:lnTo>
                  <a:pt x="316" y="691"/>
                </a:lnTo>
                <a:lnTo>
                  <a:pt x="316" y="717"/>
                </a:lnTo>
                <a:lnTo>
                  <a:pt x="316" y="732"/>
                </a:lnTo>
                <a:cubicBezTo>
                  <a:pt x="320" y="758"/>
                  <a:pt x="340" y="779"/>
                  <a:pt x="367" y="782"/>
                </a:cubicBezTo>
                <a:lnTo>
                  <a:pt x="412" y="782"/>
                </a:lnTo>
                <a:cubicBezTo>
                  <a:pt x="438" y="779"/>
                  <a:pt x="459" y="759"/>
                  <a:pt x="463" y="733"/>
                </a:cubicBezTo>
                <a:lnTo>
                  <a:pt x="463" y="717"/>
                </a:lnTo>
                <a:lnTo>
                  <a:pt x="463" y="691"/>
                </a:lnTo>
                <a:lnTo>
                  <a:pt x="463" y="680"/>
                </a:lnTo>
                <a:lnTo>
                  <a:pt x="463" y="680"/>
                </a:lnTo>
                <a:cubicBezTo>
                  <a:pt x="464" y="671"/>
                  <a:pt x="468" y="662"/>
                  <a:pt x="473" y="655"/>
                </a:cubicBezTo>
                <a:cubicBezTo>
                  <a:pt x="473" y="655"/>
                  <a:pt x="474" y="654"/>
                  <a:pt x="474" y="654"/>
                </a:cubicBezTo>
                <a:cubicBezTo>
                  <a:pt x="475" y="653"/>
                  <a:pt x="475" y="653"/>
                  <a:pt x="476" y="652"/>
                </a:cubicBezTo>
                <a:cubicBezTo>
                  <a:pt x="479" y="649"/>
                  <a:pt x="482" y="646"/>
                  <a:pt x="486" y="644"/>
                </a:cubicBezTo>
                <a:lnTo>
                  <a:pt x="486" y="644"/>
                </a:lnTo>
                <a:cubicBezTo>
                  <a:pt x="487" y="643"/>
                  <a:pt x="488" y="643"/>
                  <a:pt x="489" y="642"/>
                </a:cubicBezTo>
                <a:cubicBezTo>
                  <a:pt x="489" y="642"/>
                  <a:pt x="489" y="642"/>
                  <a:pt x="490" y="642"/>
                </a:cubicBezTo>
                <a:cubicBezTo>
                  <a:pt x="490" y="641"/>
                  <a:pt x="490" y="641"/>
                  <a:pt x="491" y="641"/>
                </a:cubicBezTo>
                <a:cubicBezTo>
                  <a:pt x="492" y="641"/>
                  <a:pt x="493" y="641"/>
                  <a:pt x="493" y="640"/>
                </a:cubicBezTo>
                <a:lnTo>
                  <a:pt x="450" y="597"/>
                </a:lnTo>
                <a:cubicBezTo>
                  <a:pt x="431" y="602"/>
                  <a:pt x="411" y="605"/>
                  <a:pt x="390" y="605"/>
                </a:cubicBezTo>
                <a:cubicBezTo>
                  <a:pt x="272" y="605"/>
                  <a:pt x="176" y="509"/>
                  <a:pt x="176" y="390"/>
                </a:cubicBezTo>
                <a:cubicBezTo>
                  <a:pt x="177" y="272"/>
                  <a:pt x="273" y="176"/>
                  <a:pt x="391" y="177"/>
                </a:cubicBezTo>
                <a:cubicBezTo>
                  <a:pt x="509" y="177"/>
                  <a:pt x="605" y="273"/>
                  <a:pt x="605" y="391"/>
                </a:cubicBezTo>
                <a:cubicBezTo>
                  <a:pt x="605" y="412"/>
                  <a:pt x="602" y="431"/>
                  <a:pt x="596" y="450"/>
                </a:cubicBezTo>
                <a:lnTo>
                  <a:pt x="640" y="493"/>
                </a:lnTo>
                <a:cubicBezTo>
                  <a:pt x="642" y="488"/>
                  <a:pt x="646" y="483"/>
                  <a:pt x="650" y="479"/>
                </a:cubicBezTo>
                <a:cubicBezTo>
                  <a:pt x="655" y="474"/>
                  <a:pt x="660" y="471"/>
                  <a:pt x="666" y="468"/>
                </a:cubicBezTo>
                <a:cubicBezTo>
                  <a:pt x="670" y="467"/>
                  <a:pt x="674" y="465"/>
                  <a:pt x="679" y="465"/>
                </a:cubicBezTo>
                <a:lnTo>
                  <a:pt x="690" y="465"/>
                </a:lnTo>
                <a:lnTo>
                  <a:pt x="716" y="465"/>
                </a:lnTo>
                <a:lnTo>
                  <a:pt x="732" y="465"/>
                </a:lnTo>
                <a:cubicBezTo>
                  <a:pt x="758" y="462"/>
                  <a:pt x="778" y="441"/>
                  <a:pt x="781" y="415"/>
                </a:cubicBezTo>
                <a:lnTo>
                  <a:pt x="781" y="369"/>
                </a:lnTo>
                <a:cubicBezTo>
                  <a:pt x="779" y="343"/>
                  <a:pt x="758" y="322"/>
                  <a:pt x="732" y="319"/>
                </a:cubicBezTo>
                <a:close/>
                <a:moveTo>
                  <a:pt x="653" y="679"/>
                </a:moveTo>
                <a:lnTo>
                  <a:pt x="653" y="679"/>
                </a:lnTo>
                <a:cubicBezTo>
                  <a:pt x="638" y="679"/>
                  <a:pt x="625" y="667"/>
                  <a:pt x="625" y="652"/>
                </a:cubicBezTo>
                <a:cubicBezTo>
                  <a:pt x="625" y="637"/>
                  <a:pt x="638" y="624"/>
                  <a:pt x="653" y="624"/>
                </a:cubicBezTo>
                <a:cubicBezTo>
                  <a:pt x="668" y="624"/>
                  <a:pt x="680" y="637"/>
                  <a:pt x="680" y="652"/>
                </a:cubicBezTo>
                <a:cubicBezTo>
                  <a:pt x="680" y="667"/>
                  <a:pt x="668" y="679"/>
                  <a:pt x="653" y="67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8" name="Freeform 21"/>
          <p:cNvSpPr>
            <a:spLocks noEditPoints="1"/>
          </p:cNvSpPr>
          <p:nvPr/>
        </p:nvSpPr>
        <p:spPr bwMode="auto">
          <a:xfrm>
            <a:off x="5817318" y="3107552"/>
            <a:ext cx="495089" cy="528428"/>
          </a:xfrm>
          <a:custGeom>
            <a:avLst/>
            <a:gdLst>
              <a:gd name="T0" fmla="*/ 231 w 769"/>
              <a:gd name="T1" fmla="*/ 125 h 819"/>
              <a:gd name="T2" fmla="*/ 503 w 769"/>
              <a:gd name="T3" fmla="*/ 91 h 819"/>
              <a:gd name="T4" fmla="*/ 406 w 769"/>
              <a:gd name="T5" fmla="*/ 56 h 819"/>
              <a:gd name="T6" fmla="*/ 294 w 769"/>
              <a:gd name="T7" fmla="*/ 56 h 819"/>
              <a:gd name="T8" fmla="*/ 197 w 769"/>
              <a:gd name="T9" fmla="*/ 91 h 819"/>
              <a:gd name="T10" fmla="*/ 633 w 769"/>
              <a:gd name="T11" fmla="*/ 710 h 819"/>
              <a:gd name="T12" fmla="*/ 643 w 769"/>
              <a:gd name="T13" fmla="*/ 685 h 819"/>
              <a:gd name="T14" fmla="*/ 599 w 769"/>
              <a:gd name="T15" fmla="*/ 532 h 819"/>
              <a:gd name="T16" fmla="*/ 570 w 769"/>
              <a:gd name="T17" fmla="*/ 532 h 819"/>
              <a:gd name="T18" fmla="*/ 570 w 769"/>
              <a:gd name="T19" fmla="*/ 650 h 819"/>
              <a:gd name="T20" fmla="*/ 571 w 769"/>
              <a:gd name="T21" fmla="*/ 653 h 819"/>
              <a:gd name="T22" fmla="*/ 573 w 769"/>
              <a:gd name="T23" fmla="*/ 655 h 819"/>
              <a:gd name="T24" fmla="*/ 574 w 769"/>
              <a:gd name="T25" fmla="*/ 657 h 819"/>
              <a:gd name="T26" fmla="*/ 732 w 769"/>
              <a:gd name="T27" fmla="*/ 541 h 819"/>
              <a:gd name="T28" fmla="*/ 584 w 769"/>
              <a:gd name="T29" fmla="*/ 463 h 819"/>
              <a:gd name="T30" fmla="*/ 551 w 769"/>
              <a:gd name="T31" fmla="*/ 816 h 819"/>
              <a:gd name="T32" fmla="*/ 760 w 769"/>
              <a:gd name="T33" fmla="*/ 675 h 819"/>
              <a:gd name="T34" fmla="*/ 732 w 769"/>
              <a:gd name="T35" fmla="*/ 669 h 819"/>
              <a:gd name="T36" fmla="*/ 585 w 769"/>
              <a:gd name="T37" fmla="*/ 792 h 819"/>
              <a:gd name="T38" fmla="*/ 436 w 769"/>
              <a:gd name="T39" fmla="*/ 613 h 819"/>
              <a:gd name="T40" fmla="*/ 613 w 769"/>
              <a:gd name="T41" fmla="*/ 493 h 819"/>
              <a:gd name="T42" fmla="*/ 732 w 769"/>
              <a:gd name="T43" fmla="*/ 669 h 819"/>
              <a:gd name="T44" fmla="*/ 257 w 769"/>
              <a:gd name="T45" fmla="*/ 668 h 819"/>
              <a:gd name="T46" fmla="*/ 439 w 769"/>
              <a:gd name="T47" fmla="*/ 487 h 819"/>
              <a:gd name="T48" fmla="*/ 477 w 769"/>
              <a:gd name="T49" fmla="*/ 458 h 819"/>
              <a:gd name="T50" fmla="*/ 664 w 769"/>
              <a:gd name="T51" fmla="*/ 278 h 819"/>
              <a:gd name="T52" fmla="*/ 671 w 769"/>
              <a:gd name="T53" fmla="*/ 449 h 819"/>
              <a:gd name="T54" fmla="*/ 700 w 769"/>
              <a:gd name="T55" fmla="*/ 458 h 819"/>
              <a:gd name="T56" fmla="*/ 700 w 769"/>
              <a:gd name="T57" fmla="*/ 189 h 819"/>
              <a:gd name="T58" fmla="*/ 36 w 769"/>
              <a:gd name="T59" fmla="*/ 152 h 819"/>
              <a:gd name="T60" fmla="*/ 0 w 769"/>
              <a:gd name="T61" fmla="*/ 285 h 819"/>
              <a:gd name="T62" fmla="*/ 0 w 769"/>
              <a:gd name="T63" fmla="*/ 487 h 819"/>
              <a:gd name="T64" fmla="*/ 0 w 769"/>
              <a:gd name="T65" fmla="*/ 682 h 819"/>
              <a:gd name="T66" fmla="*/ 387 w 769"/>
              <a:gd name="T67" fmla="*/ 718 h 819"/>
              <a:gd name="T68" fmla="*/ 29 w 769"/>
              <a:gd name="T69" fmla="*/ 285 h 819"/>
              <a:gd name="T70" fmla="*/ 36 w 769"/>
              <a:gd name="T71" fmla="*/ 278 h 819"/>
              <a:gd name="T72" fmla="*/ 229 w 769"/>
              <a:gd name="T73" fmla="*/ 458 h 819"/>
              <a:gd name="T74" fmla="*/ 29 w 769"/>
              <a:gd name="T75" fmla="*/ 285 h 819"/>
              <a:gd name="T76" fmla="*/ 229 w 769"/>
              <a:gd name="T77" fmla="*/ 487 h 819"/>
              <a:gd name="T78" fmla="*/ 36 w 769"/>
              <a:gd name="T79" fmla="*/ 668 h 819"/>
              <a:gd name="T80" fmla="*/ 29 w 769"/>
              <a:gd name="T81" fmla="*/ 487 h 819"/>
              <a:gd name="T82" fmla="*/ 257 w 769"/>
              <a:gd name="T83" fmla="*/ 458 h 819"/>
              <a:gd name="T84" fmla="*/ 257 w 769"/>
              <a:gd name="T85" fmla="*/ 278 h 819"/>
              <a:gd name="T86" fmla="*/ 449 w 769"/>
              <a:gd name="T87" fmla="*/ 458 h 819"/>
              <a:gd name="T88" fmla="*/ 463 w 769"/>
              <a:gd name="T89" fmla="*/ 189 h 819"/>
              <a:gd name="T90" fmla="*/ 488 w 769"/>
              <a:gd name="T91" fmla="*/ 213 h 819"/>
              <a:gd name="T92" fmla="*/ 438 w 769"/>
              <a:gd name="T93" fmla="*/ 213 h 819"/>
              <a:gd name="T94" fmla="*/ 243 w 769"/>
              <a:gd name="T95" fmla="*/ 189 h 819"/>
              <a:gd name="T96" fmla="*/ 268 w 769"/>
              <a:gd name="T97" fmla="*/ 213 h 819"/>
              <a:gd name="T98" fmla="*/ 218 w 769"/>
              <a:gd name="T99" fmla="*/ 213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9" h="819">
                <a:moveTo>
                  <a:pt x="197" y="91"/>
                </a:moveTo>
                <a:cubicBezTo>
                  <a:pt x="197" y="110"/>
                  <a:pt x="212" y="125"/>
                  <a:pt x="231" y="125"/>
                </a:cubicBezTo>
                <a:lnTo>
                  <a:pt x="469" y="125"/>
                </a:lnTo>
                <a:cubicBezTo>
                  <a:pt x="488" y="125"/>
                  <a:pt x="503" y="110"/>
                  <a:pt x="503" y="91"/>
                </a:cubicBezTo>
                <a:cubicBezTo>
                  <a:pt x="503" y="72"/>
                  <a:pt x="488" y="56"/>
                  <a:pt x="469" y="56"/>
                </a:cubicBezTo>
                <a:lnTo>
                  <a:pt x="406" y="56"/>
                </a:lnTo>
                <a:cubicBezTo>
                  <a:pt x="406" y="25"/>
                  <a:pt x="381" y="0"/>
                  <a:pt x="350" y="0"/>
                </a:cubicBezTo>
                <a:cubicBezTo>
                  <a:pt x="319" y="0"/>
                  <a:pt x="294" y="25"/>
                  <a:pt x="294" y="56"/>
                </a:cubicBezTo>
                <a:lnTo>
                  <a:pt x="231" y="56"/>
                </a:lnTo>
                <a:cubicBezTo>
                  <a:pt x="212" y="56"/>
                  <a:pt x="197" y="72"/>
                  <a:pt x="197" y="91"/>
                </a:cubicBezTo>
                <a:close/>
                <a:moveTo>
                  <a:pt x="622" y="706"/>
                </a:moveTo>
                <a:cubicBezTo>
                  <a:pt x="625" y="708"/>
                  <a:pt x="629" y="710"/>
                  <a:pt x="633" y="710"/>
                </a:cubicBezTo>
                <a:cubicBezTo>
                  <a:pt x="636" y="710"/>
                  <a:pt x="640" y="708"/>
                  <a:pt x="643" y="706"/>
                </a:cubicBezTo>
                <a:cubicBezTo>
                  <a:pt x="648" y="700"/>
                  <a:pt x="648" y="691"/>
                  <a:pt x="643" y="685"/>
                </a:cubicBezTo>
                <a:lnTo>
                  <a:pt x="599" y="641"/>
                </a:lnTo>
                <a:lnTo>
                  <a:pt x="599" y="532"/>
                </a:lnTo>
                <a:cubicBezTo>
                  <a:pt x="599" y="524"/>
                  <a:pt x="592" y="518"/>
                  <a:pt x="584" y="518"/>
                </a:cubicBezTo>
                <a:cubicBezTo>
                  <a:pt x="577" y="518"/>
                  <a:pt x="570" y="524"/>
                  <a:pt x="570" y="532"/>
                </a:cubicBezTo>
                <a:lnTo>
                  <a:pt x="570" y="647"/>
                </a:lnTo>
                <a:cubicBezTo>
                  <a:pt x="570" y="648"/>
                  <a:pt x="570" y="649"/>
                  <a:pt x="570" y="650"/>
                </a:cubicBezTo>
                <a:cubicBezTo>
                  <a:pt x="570" y="650"/>
                  <a:pt x="571" y="651"/>
                  <a:pt x="571" y="651"/>
                </a:cubicBezTo>
                <a:cubicBezTo>
                  <a:pt x="571" y="652"/>
                  <a:pt x="571" y="652"/>
                  <a:pt x="571" y="653"/>
                </a:cubicBezTo>
                <a:cubicBezTo>
                  <a:pt x="571" y="653"/>
                  <a:pt x="572" y="654"/>
                  <a:pt x="572" y="654"/>
                </a:cubicBezTo>
                <a:cubicBezTo>
                  <a:pt x="572" y="654"/>
                  <a:pt x="572" y="655"/>
                  <a:pt x="573" y="655"/>
                </a:cubicBezTo>
                <a:cubicBezTo>
                  <a:pt x="573" y="656"/>
                  <a:pt x="574" y="657"/>
                  <a:pt x="574" y="657"/>
                </a:cubicBezTo>
                <a:cubicBezTo>
                  <a:pt x="574" y="657"/>
                  <a:pt x="574" y="657"/>
                  <a:pt x="574" y="657"/>
                </a:cubicBezTo>
                <a:lnTo>
                  <a:pt x="622" y="706"/>
                </a:lnTo>
                <a:close/>
                <a:moveTo>
                  <a:pt x="732" y="541"/>
                </a:moveTo>
                <a:cubicBezTo>
                  <a:pt x="705" y="502"/>
                  <a:pt x="665" y="475"/>
                  <a:pt x="618" y="466"/>
                </a:cubicBezTo>
                <a:cubicBezTo>
                  <a:pt x="607" y="464"/>
                  <a:pt x="596" y="463"/>
                  <a:pt x="584" y="463"/>
                </a:cubicBezTo>
                <a:cubicBezTo>
                  <a:pt x="499" y="463"/>
                  <a:pt x="425" y="524"/>
                  <a:pt x="409" y="608"/>
                </a:cubicBezTo>
                <a:cubicBezTo>
                  <a:pt x="391" y="704"/>
                  <a:pt x="454" y="798"/>
                  <a:pt x="551" y="816"/>
                </a:cubicBezTo>
                <a:cubicBezTo>
                  <a:pt x="562" y="818"/>
                  <a:pt x="573" y="819"/>
                  <a:pt x="585" y="819"/>
                </a:cubicBezTo>
                <a:cubicBezTo>
                  <a:pt x="670" y="819"/>
                  <a:pt x="744" y="759"/>
                  <a:pt x="760" y="675"/>
                </a:cubicBezTo>
                <a:cubicBezTo>
                  <a:pt x="769" y="628"/>
                  <a:pt x="759" y="580"/>
                  <a:pt x="732" y="541"/>
                </a:cubicBezTo>
                <a:close/>
                <a:moveTo>
                  <a:pt x="732" y="669"/>
                </a:moveTo>
                <a:lnTo>
                  <a:pt x="732" y="669"/>
                </a:lnTo>
                <a:cubicBezTo>
                  <a:pt x="719" y="740"/>
                  <a:pt x="657" y="792"/>
                  <a:pt x="585" y="792"/>
                </a:cubicBezTo>
                <a:cubicBezTo>
                  <a:pt x="575" y="792"/>
                  <a:pt x="566" y="791"/>
                  <a:pt x="556" y="789"/>
                </a:cubicBezTo>
                <a:cubicBezTo>
                  <a:pt x="475" y="774"/>
                  <a:pt x="421" y="694"/>
                  <a:pt x="436" y="613"/>
                </a:cubicBezTo>
                <a:cubicBezTo>
                  <a:pt x="450" y="542"/>
                  <a:pt x="512" y="490"/>
                  <a:pt x="584" y="490"/>
                </a:cubicBezTo>
                <a:cubicBezTo>
                  <a:pt x="594" y="490"/>
                  <a:pt x="603" y="491"/>
                  <a:pt x="613" y="493"/>
                </a:cubicBezTo>
                <a:cubicBezTo>
                  <a:pt x="652" y="501"/>
                  <a:pt x="686" y="523"/>
                  <a:pt x="709" y="557"/>
                </a:cubicBezTo>
                <a:cubicBezTo>
                  <a:pt x="732" y="590"/>
                  <a:pt x="740" y="630"/>
                  <a:pt x="732" y="669"/>
                </a:cubicBezTo>
                <a:close/>
                <a:moveTo>
                  <a:pt x="374" y="668"/>
                </a:moveTo>
                <a:lnTo>
                  <a:pt x="257" y="668"/>
                </a:lnTo>
                <a:lnTo>
                  <a:pt x="257" y="487"/>
                </a:lnTo>
                <a:lnTo>
                  <a:pt x="439" y="487"/>
                </a:lnTo>
                <a:cubicBezTo>
                  <a:pt x="451" y="476"/>
                  <a:pt x="464" y="467"/>
                  <a:pt x="478" y="458"/>
                </a:cubicBezTo>
                <a:lnTo>
                  <a:pt x="477" y="458"/>
                </a:lnTo>
                <a:lnTo>
                  <a:pt x="477" y="278"/>
                </a:lnTo>
                <a:lnTo>
                  <a:pt x="664" y="278"/>
                </a:lnTo>
                <a:cubicBezTo>
                  <a:pt x="668" y="278"/>
                  <a:pt x="671" y="281"/>
                  <a:pt x="671" y="285"/>
                </a:cubicBezTo>
                <a:lnTo>
                  <a:pt x="671" y="449"/>
                </a:lnTo>
                <a:cubicBezTo>
                  <a:pt x="681" y="453"/>
                  <a:pt x="691" y="458"/>
                  <a:pt x="700" y="464"/>
                </a:cubicBezTo>
                <a:lnTo>
                  <a:pt x="700" y="458"/>
                </a:lnTo>
                <a:lnTo>
                  <a:pt x="700" y="285"/>
                </a:lnTo>
                <a:lnTo>
                  <a:pt x="700" y="189"/>
                </a:lnTo>
                <a:cubicBezTo>
                  <a:pt x="700" y="169"/>
                  <a:pt x="684" y="152"/>
                  <a:pt x="664" y="152"/>
                </a:cubicBezTo>
                <a:lnTo>
                  <a:pt x="36" y="152"/>
                </a:lnTo>
                <a:cubicBezTo>
                  <a:pt x="16" y="152"/>
                  <a:pt x="0" y="169"/>
                  <a:pt x="0" y="189"/>
                </a:cubicBezTo>
                <a:lnTo>
                  <a:pt x="0" y="285"/>
                </a:lnTo>
                <a:lnTo>
                  <a:pt x="0" y="458"/>
                </a:lnTo>
                <a:lnTo>
                  <a:pt x="0" y="487"/>
                </a:lnTo>
                <a:lnTo>
                  <a:pt x="0" y="660"/>
                </a:lnTo>
                <a:lnTo>
                  <a:pt x="0" y="682"/>
                </a:lnTo>
                <a:cubicBezTo>
                  <a:pt x="0" y="702"/>
                  <a:pt x="16" y="718"/>
                  <a:pt x="36" y="718"/>
                </a:cubicBezTo>
                <a:lnTo>
                  <a:pt x="387" y="718"/>
                </a:lnTo>
                <a:cubicBezTo>
                  <a:pt x="381" y="702"/>
                  <a:pt x="377" y="685"/>
                  <a:pt x="374" y="668"/>
                </a:cubicBezTo>
                <a:close/>
                <a:moveTo>
                  <a:pt x="29" y="285"/>
                </a:moveTo>
                <a:lnTo>
                  <a:pt x="29" y="285"/>
                </a:lnTo>
                <a:cubicBezTo>
                  <a:pt x="29" y="281"/>
                  <a:pt x="32" y="278"/>
                  <a:pt x="36" y="278"/>
                </a:cubicBezTo>
                <a:lnTo>
                  <a:pt x="229" y="278"/>
                </a:lnTo>
                <a:lnTo>
                  <a:pt x="229" y="458"/>
                </a:lnTo>
                <a:lnTo>
                  <a:pt x="29" y="458"/>
                </a:lnTo>
                <a:lnTo>
                  <a:pt x="29" y="285"/>
                </a:lnTo>
                <a:close/>
                <a:moveTo>
                  <a:pt x="229" y="487"/>
                </a:moveTo>
                <a:lnTo>
                  <a:pt x="229" y="487"/>
                </a:lnTo>
                <a:lnTo>
                  <a:pt x="229" y="668"/>
                </a:lnTo>
                <a:lnTo>
                  <a:pt x="36" y="668"/>
                </a:lnTo>
                <a:cubicBezTo>
                  <a:pt x="32" y="668"/>
                  <a:pt x="29" y="664"/>
                  <a:pt x="29" y="660"/>
                </a:cubicBezTo>
                <a:lnTo>
                  <a:pt x="29" y="487"/>
                </a:lnTo>
                <a:lnTo>
                  <a:pt x="229" y="487"/>
                </a:lnTo>
                <a:close/>
                <a:moveTo>
                  <a:pt x="257" y="458"/>
                </a:moveTo>
                <a:lnTo>
                  <a:pt x="257" y="458"/>
                </a:lnTo>
                <a:lnTo>
                  <a:pt x="257" y="278"/>
                </a:lnTo>
                <a:lnTo>
                  <a:pt x="449" y="278"/>
                </a:lnTo>
                <a:lnTo>
                  <a:pt x="449" y="458"/>
                </a:lnTo>
                <a:lnTo>
                  <a:pt x="257" y="458"/>
                </a:lnTo>
                <a:close/>
                <a:moveTo>
                  <a:pt x="463" y="189"/>
                </a:moveTo>
                <a:lnTo>
                  <a:pt x="463" y="189"/>
                </a:lnTo>
                <a:cubicBezTo>
                  <a:pt x="477" y="189"/>
                  <a:pt x="488" y="200"/>
                  <a:pt x="488" y="213"/>
                </a:cubicBezTo>
                <a:cubicBezTo>
                  <a:pt x="488" y="227"/>
                  <a:pt x="477" y="238"/>
                  <a:pt x="463" y="238"/>
                </a:cubicBezTo>
                <a:cubicBezTo>
                  <a:pt x="449" y="238"/>
                  <a:pt x="438" y="227"/>
                  <a:pt x="438" y="213"/>
                </a:cubicBezTo>
                <a:cubicBezTo>
                  <a:pt x="438" y="200"/>
                  <a:pt x="449" y="189"/>
                  <a:pt x="463" y="189"/>
                </a:cubicBezTo>
                <a:close/>
                <a:moveTo>
                  <a:pt x="243" y="189"/>
                </a:moveTo>
                <a:lnTo>
                  <a:pt x="243" y="189"/>
                </a:lnTo>
                <a:cubicBezTo>
                  <a:pt x="257" y="189"/>
                  <a:pt x="268" y="200"/>
                  <a:pt x="268" y="213"/>
                </a:cubicBezTo>
                <a:cubicBezTo>
                  <a:pt x="268" y="227"/>
                  <a:pt x="257" y="238"/>
                  <a:pt x="243" y="238"/>
                </a:cubicBezTo>
                <a:cubicBezTo>
                  <a:pt x="230" y="238"/>
                  <a:pt x="218" y="227"/>
                  <a:pt x="218" y="213"/>
                </a:cubicBezTo>
                <a:cubicBezTo>
                  <a:pt x="218" y="200"/>
                  <a:pt x="230" y="189"/>
                  <a:pt x="243" y="18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9" name="Freeform 22"/>
          <p:cNvSpPr>
            <a:spLocks noEditPoints="1"/>
          </p:cNvSpPr>
          <p:nvPr/>
        </p:nvSpPr>
        <p:spPr bwMode="auto">
          <a:xfrm>
            <a:off x="6759153" y="3080881"/>
            <a:ext cx="386736" cy="506757"/>
          </a:xfrm>
          <a:custGeom>
            <a:avLst/>
            <a:gdLst>
              <a:gd name="T0" fmla="*/ 404 w 603"/>
              <a:gd name="T1" fmla="*/ 194 h 785"/>
              <a:gd name="T2" fmla="*/ 476 w 603"/>
              <a:gd name="T3" fmla="*/ 205 h 785"/>
              <a:gd name="T4" fmla="*/ 465 w 603"/>
              <a:gd name="T5" fmla="*/ 243 h 785"/>
              <a:gd name="T6" fmla="*/ 465 w 603"/>
              <a:gd name="T7" fmla="*/ 267 h 785"/>
              <a:gd name="T8" fmla="*/ 476 w 603"/>
              <a:gd name="T9" fmla="*/ 304 h 785"/>
              <a:gd name="T10" fmla="*/ 404 w 603"/>
              <a:gd name="T11" fmla="*/ 315 h 785"/>
              <a:gd name="T12" fmla="*/ 485 w 603"/>
              <a:gd name="T13" fmla="*/ 337 h 785"/>
              <a:gd name="T14" fmla="*/ 497 w 603"/>
              <a:gd name="T15" fmla="*/ 254 h 785"/>
              <a:gd name="T16" fmla="*/ 499 w 603"/>
              <a:gd name="T17" fmla="*/ 188 h 785"/>
              <a:gd name="T18" fmla="*/ 206 w 603"/>
              <a:gd name="T19" fmla="*/ 170 h 785"/>
              <a:gd name="T20" fmla="*/ 195 w 603"/>
              <a:gd name="T21" fmla="*/ 194 h 785"/>
              <a:gd name="T22" fmla="*/ 230 w 603"/>
              <a:gd name="T23" fmla="*/ 339 h 785"/>
              <a:gd name="T24" fmla="*/ 206 w 603"/>
              <a:gd name="T25" fmla="*/ 170 h 785"/>
              <a:gd name="T26" fmla="*/ 281 w 603"/>
              <a:gd name="T27" fmla="*/ 170 h 785"/>
              <a:gd name="T28" fmla="*/ 334 w 603"/>
              <a:gd name="T29" fmla="*/ 195 h 785"/>
              <a:gd name="T30" fmla="*/ 341 w 603"/>
              <a:gd name="T31" fmla="*/ 236 h 785"/>
              <a:gd name="T32" fmla="*/ 287 w 603"/>
              <a:gd name="T33" fmla="*/ 243 h 785"/>
              <a:gd name="T34" fmla="*/ 365 w 603"/>
              <a:gd name="T35" fmla="*/ 339 h 785"/>
              <a:gd name="T36" fmla="*/ 293 w 603"/>
              <a:gd name="T37" fmla="*/ 277 h 785"/>
              <a:gd name="T38" fmla="*/ 343 w 603"/>
              <a:gd name="T39" fmla="*/ 267 h 785"/>
              <a:gd name="T40" fmla="*/ 365 w 603"/>
              <a:gd name="T41" fmla="*/ 193 h 785"/>
              <a:gd name="T42" fmla="*/ 537 w 603"/>
              <a:gd name="T43" fmla="*/ 0 h 785"/>
              <a:gd name="T44" fmla="*/ 0 w 603"/>
              <a:gd name="T45" fmla="*/ 67 h 785"/>
              <a:gd name="T46" fmla="*/ 537 w 603"/>
              <a:gd name="T47" fmla="*/ 785 h 785"/>
              <a:gd name="T48" fmla="*/ 537 w 603"/>
              <a:gd name="T49" fmla="*/ 0 h 785"/>
              <a:gd name="T50" fmla="*/ 62 w 603"/>
              <a:gd name="T51" fmla="*/ 695 h 785"/>
              <a:gd name="T52" fmla="*/ 112 w 603"/>
              <a:gd name="T53" fmla="*/ 745 h 785"/>
              <a:gd name="T54" fmla="*/ 62 w 603"/>
              <a:gd name="T55" fmla="*/ 579 h 785"/>
              <a:gd name="T56" fmla="*/ 112 w 603"/>
              <a:gd name="T57" fmla="*/ 629 h 785"/>
              <a:gd name="T58" fmla="*/ 62 w 603"/>
              <a:gd name="T59" fmla="*/ 463 h 785"/>
              <a:gd name="T60" fmla="*/ 112 w 603"/>
              <a:gd name="T61" fmla="*/ 513 h 785"/>
              <a:gd name="T62" fmla="*/ 185 w 603"/>
              <a:gd name="T63" fmla="*/ 695 h 785"/>
              <a:gd name="T64" fmla="*/ 236 w 603"/>
              <a:gd name="T65" fmla="*/ 745 h 785"/>
              <a:gd name="T66" fmla="*/ 185 w 603"/>
              <a:gd name="T67" fmla="*/ 579 h 785"/>
              <a:gd name="T68" fmla="*/ 236 w 603"/>
              <a:gd name="T69" fmla="*/ 629 h 785"/>
              <a:gd name="T70" fmla="*/ 185 w 603"/>
              <a:gd name="T71" fmla="*/ 463 h 785"/>
              <a:gd name="T72" fmla="*/ 236 w 603"/>
              <a:gd name="T73" fmla="*/ 513 h 785"/>
              <a:gd name="T74" fmla="*/ 309 w 603"/>
              <a:gd name="T75" fmla="*/ 695 h 785"/>
              <a:gd name="T76" fmla="*/ 359 w 603"/>
              <a:gd name="T77" fmla="*/ 745 h 785"/>
              <a:gd name="T78" fmla="*/ 309 w 603"/>
              <a:gd name="T79" fmla="*/ 579 h 785"/>
              <a:gd name="T80" fmla="*/ 359 w 603"/>
              <a:gd name="T81" fmla="*/ 629 h 785"/>
              <a:gd name="T82" fmla="*/ 309 w 603"/>
              <a:gd name="T83" fmla="*/ 463 h 785"/>
              <a:gd name="T84" fmla="*/ 359 w 603"/>
              <a:gd name="T85" fmla="*/ 513 h 785"/>
              <a:gd name="T86" fmla="*/ 483 w 603"/>
              <a:gd name="T87" fmla="*/ 745 h 785"/>
              <a:gd name="T88" fmla="*/ 483 w 603"/>
              <a:gd name="T89" fmla="*/ 530 h 785"/>
              <a:gd name="T90" fmla="*/ 483 w 603"/>
              <a:gd name="T91" fmla="*/ 513 h 785"/>
              <a:gd name="T92" fmla="*/ 483 w 603"/>
              <a:gd name="T93" fmla="*/ 413 h 785"/>
              <a:gd name="T94" fmla="*/ 542 w 603"/>
              <a:gd name="T95" fmla="*/ 324 h 785"/>
              <a:gd name="T96" fmla="*/ 112 w 603"/>
              <a:gd name="T97" fmla="*/ 371 h 785"/>
              <a:gd name="T98" fmla="*/ 112 w 603"/>
              <a:gd name="T99" fmla="*/ 76 h 785"/>
              <a:gd name="T100" fmla="*/ 542 w 603"/>
              <a:gd name="T101" fmla="*/ 32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3" h="785">
                <a:moveTo>
                  <a:pt x="476" y="170"/>
                </a:moveTo>
                <a:lnTo>
                  <a:pt x="404" y="170"/>
                </a:lnTo>
                <a:lnTo>
                  <a:pt x="404" y="194"/>
                </a:lnTo>
                <a:lnTo>
                  <a:pt x="465" y="194"/>
                </a:lnTo>
                <a:cubicBezTo>
                  <a:pt x="466" y="194"/>
                  <a:pt x="468" y="194"/>
                  <a:pt x="469" y="195"/>
                </a:cubicBezTo>
                <a:cubicBezTo>
                  <a:pt x="474" y="196"/>
                  <a:pt x="476" y="200"/>
                  <a:pt x="476" y="205"/>
                </a:cubicBezTo>
                <a:lnTo>
                  <a:pt x="476" y="232"/>
                </a:lnTo>
                <a:cubicBezTo>
                  <a:pt x="476" y="233"/>
                  <a:pt x="476" y="234"/>
                  <a:pt x="476" y="236"/>
                </a:cubicBezTo>
                <a:cubicBezTo>
                  <a:pt x="474" y="240"/>
                  <a:pt x="470" y="243"/>
                  <a:pt x="465" y="243"/>
                </a:cubicBezTo>
                <a:lnTo>
                  <a:pt x="404" y="243"/>
                </a:lnTo>
                <a:lnTo>
                  <a:pt x="404" y="267"/>
                </a:lnTo>
                <a:lnTo>
                  <a:pt x="465" y="267"/>
                </a:lnTo>
                <a:cubicBezTo>
                  <a:pt x="466" y="267"/>
                  <a:pt x="468" y="267"/>
                  <a:pt x="469" y="267"/>
                </a:cubicBezTo>
                <a:cubicBezTo>
                  <a:pt x="474" y="269"/>
                  <a:pt x="476" y="272"/>
                  <a:pt x="476" y="277"/>
                </a:cubicBezTo>
                <a:lnTo>
                  <a:pt x="476" y="304"/>
                </a:lnTo>
                <a:cubicBezTo>
                  <a:pt x="476" y="305"/>
                  <a:pt x="476" y="307"/>
                  <a:pt x="476" y="308"/>
                </a:cubicBezTo>
                <a:cubicBezTo>
                  <a:pt x="474" y="313"/>
                  <a:pt x="470" y="315"/>
                  <a:pt x="465" y="315"/>
                </a:cubicBezTo>
                <a:lnTo>
                  <a:pt x="404" y="315"/>
                </a:lnTo>
                <a:lnTo>
                  <a:pt x="404" y="339"/>
                </a:lnTo>
                <a:lnTo>
                  <a:pt x="476" y="339"/>
                </a:lnTo>
                <a:cubicBezTo>
                  <a:pt x="479" y="339"/>
                  <a:pt x="482" y="338"/>
                  <a:pt x="485" y="337"/>
                </a:cubicBezTo>
                <a:cubicBezTo>
                  <a:pt x="495" y="333"/>
                  <a:pt x="500" y="325"/>
                  <a:pt x="500" y="316"/>
                </a:cubicBezTo>
                <a:lnTo>
                  <a:pt x="500" y="266"/>
                </a:lnTo>
                <a:cubicBezTo>
                  <a:pt x="500" y="262"/>
                  <a:pt x="499" y="258"/>
                  <a:pt x="497" y="254"/>
                </a:cubicBezTo>
                <a:cubicBezTo>
                  <a:pt x="499" y="251"/>
                  <a:pt x="500" y="247"/>
                  <a:pt x="500" y="243"/>
                </a:cubicBezTo>
                <a:lnTo>
                  <a:pt x="500" y="193"/>
                </a:lnTo>
                <a:cubicBezTo>
                  <a:pt x="500" y="191"/>
                  <a:pt x="500" y="189"/>
                  <a:pt x="499" y="188"/>
                </a:cubicBezTo>
                <a:cubicBezTo>
                  <a:pt x="495" y="176"/>
                  <a:pt x="487" y="170"/>
                  <a:pt x="476" y="170"/>
                </a:cubicBezTo>
                <a:close/>
                <a:moveTo>
                  <a:pt x="206" y="170"/>
                </a:moveTo>
                <a:lnTo>
                  <a:pt x="206" y="170"/>
                </a:lnTo>
                <a:lnTo>
                  <a:pt x="181" y="170"/>
                </a:lnTo>
                <a:lnTo>
                  <a:pt x="181" y="194"/>
                </a:lnTo>
                <a:lnTo>
                  <a:pt x="195" y="194"/>
                </a:lnTo>
                <a:cubicBezTo>
                  <a:pt x="201" y="195"/>
                  <a:pt x="205" y="198"/>
                  <a:pt x="205" y="203"/>
                </a:cubicBezTo>
                <a:lnTo>
                  <a:pt x="205" y="339"/>
                </a:lnTo>
                <a:lnTo>
                  <a:pt x="230" y="339"/>
                </a:lnTo>
                <a:lnTo>
                  <a:pt x="230" y="193"/>
                </a:lnTo>
                <a:cubicBezTo>
                  <a:pt x="230" y="191"/>
                  <a:pt x="230" y="189"/>
                  <a:pt x="229" y="188"/>
                </a:cubicBezTo>
                <a:cubicBezTo>
                  <a:pt x="225" y="176"/>
                  <a:pt x="217" y="170"/>
                  <a:pt x="206" y="170"/>
                </a:cubicBezTo>
                <a:close/>
                <a:moveTo>
                  <a:pt x="343" y="170"/>
                </a:moveTo>
                <a:lnTo>
                  <a:pt x="343" y="170"/>
                </a:lnTo>
                <a:lnTo>
                  <a:pt x="281" y="170"/>
                </a:lnTo>
                <a:lnTo>
                  <a:pt x="281" y="194"/>
                </a:lnTo>
                <a:lnTo>
                  <a:pt x="331" y="194"/>
                </a:lnTo>
                <a:cubicBezTo>
                  <a:pt x="332" y="194"/>
                  <a:pt x="333" y="194"/>
                  <a:pt x="334" y="195"/>
                </a:cubicBezTo>
                <a:cubicBezTo>
                  <a:pt x="339" y="197"/>
                  <a:pt x="341" y="200"/>
                  <a:pt x="341" y="205"/>
                </a:cubicBezTo>
                <a:lnTo>
                  <a:pt x="341" y="232"/>
                </a:lnTo>
                <a:cubicBezTo>
                  <a:pt x="341" y="233"/>
                  <a:pt x="341" y="234"/>
                  <a:pt x="341" y="236"/>
                </a:cubicBezTo>
                <a:cubicBezTo>
                  <a:pt x="339" y="240"/>
                  <a:pt x="336" y="243"/>
                  <a:pt x="331" y="243"/>
                </a:cubicBezTo>
                <a:lnTo>
                  <a:pt x="291" y="243"/>
                </a:lnTo>
                <a:cubicBezTo>
                  <a:pt x="290" y="243"/>
                  <a:pt x="289" y="243"/>
                  <a:pt x="287" y="243"/>
                </a:cubicBezTo>
                <a:cubicBezTo>
                  <a:pt x="275" y="247"/>
                  <a:pt x="269" y="254"/>
                  <a:pt x="269" y="265"/>
                </a:cubicBezTo>
                <a:lnTo>
                  <a:pt x="269" y="339"/>
                </a:lnTo>
                <a:lnTo>
                  <a:pt x="365" y="339"/>
                </a:lnTo>
                <a:lnTo>
                  <a:pt x="365" y="315"/>
                </a:lnTo>
                <a:lnTo>
                  <a:pt x="293" y="315"/>
                </a:lnTo>
                <a:lnTo>
                  <a:pt x="293" y="277"/>
                </a:lnTo>
                <a:cubicBezTo>
                  <a:pt x="293" y="276"/>
                  <a:pt x="293" y="275"/>
                  <a:pt x="293" y="274"/>
                </a:cubicBezTo>
                <a:cubicBezTo>
                  <a:pt x="295" y="269"/>
                  <a:pt x="299" y="267"/>
                  <a:pt x="304" y="267"/>
                </a:cubicBezTo>
                <a:lnTo>
                  <a:pt x="343" y="267"/>
                </a:lnTo>
                <a:cubicBezTo>
                  <a:pt x="344" y="267"/>
                  <a:pt x="346" y="266"/>
                  <a:pt x="347" y="266"/>
                </a:cubicBezTo>
                <a:cubicBezTo>
                  <a:pt x="359" y="262"/>
                  <a:pt x="365" y="255"/>
                  <a:pt x="365" y="244"/>
                </a:cubicBezTo>
                <a:lnTo>
                  <a:pt x="365" y="193"/>
                </a:lnTo>
                <a:lnTo>
                  <a:pt x="365" y="188"/>
                </a:lnTo>
                <a:cubicBezTo>
                  <a:pt x="361" y="176"/>
                  <a:pt x="353" y="170"/>
                  <a:pt x="343" y="170"/>
                </a:cubicBezTo>
                <a:close/>
                <a:moveTo>
                  <a:pt x="537" y="0"/>
                </a:moveTo>
                <a:lnTo>
                  <a:pt x="537" y="0"/>
                </a:lnTo>
                <a:lnTo>
                  <a:pt x="67" y="0"/>
                </a:lnTo>
                <a:cubicBezTo>
                  <a:pt x="30" y="0"/>
                  <a:pt x="0" y="30"/>
                  <a:pt x="0" y="67"/>
                </a:cubicBezTo>
                <a:lnTo>
                  <a:pt x="0" y="718"/>
                </a:lnTo>
                <a:cubicBezTo>
                  <a:pt x="0" y="755"/>
                  <a:pt x="30" y="785"/>
                  <a:pt x="67" y="785"/>
                </a:cubicBezTo>
                <a:lnTo>
                  <a:pt x="537" y="785"/>
                </a:lnTo>
                <a:cubicBezTo>
                  <a:pt x="573" y="785"/>
                  <a:pt x="603" y="755"/>
                  <a:pt x="603" y="718"/>
                </a:cubicBezTo>
                <a:lnTo>
                  <a:pt x="603" y="67"/>
                </a:lnTo>
                <a:cubicBezTo>
                  <a:pt x="603" y="30"/>
                  <a:pt x="573" y="0"/>
                  <a:pt x="537" y="0"/>
                </a:cubicBezTo>
                <a:close/>
                <a:moveTo>
                  <a:pt x="112" y="745"/>
                </a:moveTo>
                <a:lnTo>
                  <a:pt x="112" y="745"/>
                </a:lnTo>
                <a:cubicBezTo>
                  <a:pt x="85" y="745"/>
                  <a:pt x="62" y="722"/>
                  <a:pt x="62" y="695"/>
                </a:cubicBezTo>
                <a:cubicBezTo>
                  <a:pt x="62" y="667"/>
                  <a:pt x="85" y="644"/>
                  <a:pt x="112" y="644"/>
                </a:cubicBezTo>
                <a:cubicBezTo>
                  <a:pt x="140" y="644"/>
                  <a:pt x="163" y="667"/>
                  <a:pt x="163" y="695"/>
                </a:cubicBezTo>
                <a:cubicBezTo>
                  <a:pt x="163" y="722"/>
                  <a:pt x="140" y="745"/>
                  <a:pt x="112" y="745"/>
                </a:cubicBezTo>
                <a:close/>
                <a:moveTo>
                  <a:pt x="112" y="629"/>
                </a:moveTo>
                <a:lnTo>
                  <a:pt x="112" y="629"/>
                </a:lnTo>
                <a:cubicBezTo>
                  <a:pt x="85" y="629"/>
                  <a:pt x="62" y="607"/>
                  <a:pt x="62" y="579"/>
                </a:cubicBezTo>
                <a:cubicBezTo>
                  <a:pt x="62" y="551"/>
                  <a:pt x="85" y="528"/>
                  <a:pt x="112" y="528"/>
                </a:cubicBezTo>
                <a:cubicBezTo>
                  <a:pt x="140" y="528"/>
                  <a:pt x="163" y="551"/>
                  <a:pt x="163" y="579"/>
                </a:cubicBezTo>
                <a:cubicBezTo>
                  <a:pt x="163" y="607"/>
                  <a:pt x="140" y="629"/>
                  <a:pt x="112" y="629"/>
                </a:cubicBezTo>
                <a:close/>
                <a:moveTo>
                  <a:pt x="112" y="513"/>
                </a:moveTo>
                <a:lnTo>
                  <a:pt x="112" y="513"/>
                </a:lnTo>
                <a:cubicBezTo>
                  <a:pt x="85" y="513"/>
                  <a:pt x="62" y="491"/>
                  <a:pt x="62" y="463"/>
                </a:cubicBezTo>
                <a:cubicBezTo>
                  <a:pt x="62" y="435"/>
                  <a:pt x="85" y="413"/>
                  <a:pt x="112" y="413"/>
                </a:cubicBezTo>
                <a:cubicBezTo>
                  <a:pt x="140" y="413"/>
                  <a:pt x="163" y="435"/>
                  <a:pt x="163" y="463"/>
                </a:cubicBezTo>
                <a:cubicBezTo>
                  <a:pt x="163" y="491"/>
                  <a:pt x="140" y="513"/>
                  <a:pt x="112" y="513"/>
                </a:cubicBezTo>
                <a:close/>
                <a:moveTo>
                  <a:pt x="236" y="745"/>
                </a:moveTo>
                <a:lnTo>
                  <a:pt x="236" y="745"/>
                </a:lnTo>
                <a:cubicBezTo>
                  <a:pt x="208" y="745"/>
                  <a:pt x="185" y="722"/>
                  <a:pt x="185" y="695"/>
                </a:cubicBezTo>
                <a:cubicBezTo>
                  <a:pt x="185" y="667"/>
                  <a:pt x="208" y="644"/>
                  <a:pt x="236" y="644"/>
                </a:cubicBezTo>
                <a:cubicBezTo>
                  <a:pt x="264" y="644"/>
                  <a:pt x="286" y="667"/>
                  <a:pt x="286" y="695"/>
                </a:cubicBezTo>
                <a:cubicBezTo>
                  <a:pt x="286" y="722"/>
                  <a:pt x="264" y="745"/>
                  <a:pt x="236" y="745"/>
                </a:cubicBezTo>
                <a:close/>
                <a:moveTo>
                  <a:pt x="236" y="629"/>
                </a:moveTo>
                <a:lnTo>
                  <a:pt x="236" y="629"/>
                </a:lnTo>
                <a:cubicBezTo>
                  <a:pt x="208" y="629"/>
                  <a:pt x="185" y="607"/>
                  <a:pt x="185" y="579"/>
                </a:cubicBezTo>
                <a:cubicBezTo>
                  <a:pt x="185" y="551"/>
                  <a:pt x="208" y="528"/>
                  <a:pt x="236" y="528"/>
                </a:cubicBezTo>
                <a:cubicBezTo>
                  <a:pt x="264" y="528"/>
                  <a:pt x="286" y="551"/>
                  <a:pt x="286" y="579"/>
                </a:cubicBezTo>
                <a:cubicBezTo>
                  <a:pt x="286" y="607"/>
                  <a:pt x="264" y="629"/>
                  <a:pt x="236" y="629"/>
                </a:cubicBezTo>
                <a:close/>
                <a:moveTo>
                  <a:pt x="236" y="513"/>
                </a:moveTo>
                <a:lnTo>
                  <a:pt x="236" y="513"/>
                </a:lnTo>
                <a:cubicBezTo>
                  <a:pt x="208" y="513"/>
                  <a:pt x="185" y="491"/>
                  <a:pt x="185" y="463"/>
                </a:cubicBezTo>
                <a:cubicBezTo>
                  <a:pt x="185" y="435"/>
                  <a:pt x="208" y="413"/>
                  <a:pt x="236" y="413"/>
                </a:cubicBezTo>
                <a:cubicBezTo>
                  <a:pt x="264" y="413"/>
                  <a:pt x="286" y="435"/>
                  <a:pt x="286" y="463"/>
                </a:cubicBezTo>
                <a:cubicBezTo>
                  <a:pt x="286" y="491"/>
                  <a:pt x="264" y="513"/>
                  <a:pt x="236" y="513"/>
                </a:cubicBezTo>
                <a:close/>
                <a:moveTo>
                  <a:pt x="359" y="745"/>
                </a:moveTo>
                <a:lnTo>
                  <a:pt x="359" y="745"/>
                </a:lnTo>
                <a:cubicBezTo>
                  <a:pt x="331" y="745"/>
                  <a:pt x="309" y="722"/>
                  <a:pt x="309" y="695"/>
                </a:cubicBezTo>
                <a:cubicBezTo>
                  <a:pt x="309" y="667"/>
                  <a:pt x="331" y="644"/>
                  <a:pt x="359" y="644"/>
                </a:cubicBezTo>
                <a:cubicBezTo>
                  <a:pt x="387" y="644"/>
                  <a:pt x="410" y="667"/>
                  <a:pt x="410" y="695"/>
                </a:cubicBezTo>
                <a:cubicBezTo>
                  <a:pt x="410" y="722"/>
                  <a:pt x="387" y="745"/>
                  <a:pt x="359" y="745"/>
                </a:cubicBezTo>
                <a:close/>
                <a:moveTo>
                  <a:pt x="359" y="629"/>
                </a:moveTo>
                <a:lnTo>
                  <a:pt x="359" y="629"/>
                </a:lnTo>
                <a:cubicBezTo>
                  <a:pt x="331" y="629"/>
                  <a:pt x="309" y="607"/>
                  <a:pt x="309" y="579"/>
                </a:cubicBezTo>
                <a:cubicBezTo>
                  <a:pt x="309" y="551"/>
                  <a:pt x="331" y="528"/>
                  <a:pt x="359" y="528"/>
                </a:cubicBezTo>
                <a:cubicBezTo>
                  <a:pt x="387" y="528"/>
                  <a:pt x="410" y="551"/>
                  <a:pt x="410" y="579"/>
                </a:cubicBezTo>
                <a:cubicBezTo>
                  <a:pt x="410" y="607"/>
                  <a:pt x="387" y="629"/>
                  <a:pt x="359" y="629"/>
                </a:cubicBezTo>
                <a:close/>
                <a:moveTo>
                  <a:pt x="359" y="513"/>
                </a:moveTo>
                <a:lnTo>
                  <a:pt x="359" y="513"/>
                </a:lnTo>
                <a:cubicBezTo>
                  <a:pt x="331" y="513"/>
                  <a:pt x="309" y="491"/>
                  <a:pt x="309" y="463"/>
                </a:cubicBezTo>
                <a:cubicBezTo>
                  <a:pt x="309" y="435"/>
                  <a:pt x="331" y="413"/>
                  <a:pt x="359" y="413"/>
                </a:cubicBezTo>
                <a:cubicBezTo>
                  <a:pt x="387" y="413"/>
                  <a:pt x="410" y="435"/>
                  <a:pt x="410" y="463"/>
                </a:cubicBezTo>
                <a:cubicBezTo>
                  <a:pt x="410" y="491"/>
                  <a:pt x="387" y="513"/>
                  <a:pt x="359" y="513"/>
                </a:cubicBezTo>
                <a:close/>
                <a:moveTo>
                  <a:pt x="528" y="698"/>
                </a:moveTo>
                <a:lnTo>
                  <a:pt x="528" y="698"/>
                </a:lnTo>
                <a:cubicBezTo>
                  <a:pt x="528" y="724"/>
                  <a:pt x="508" y="745"/>
                  <a:pt x="483" y="745"/>
                </a:cubicBezTo>
                <a:cubicBezTo>
                  <a:pt x="459" y="745"/>
                  <a:pt x="439" y="724"/>
                  <a:pt x="439" y="698"/>
                </a:cubicBezTo>
                <a:lnTo>
                  <a:pt x="439" y="576"/>
                </a:lnTo>
                <a:cubicBezTo>
                  <a:pt x="439" y="551"/>
                  <a:pt x="459" y="530"/>
                  <a:pt x="483" y="530"/>
                </a:cubicBezTo>
                <a:cubicBezTo>
                  <a:pt x="508" y="530"/>
                  <a:pt x="528" y="551"/>
                  <a:pt x="528" y="576"/>
                </a:cubicBezTo>
                <a:lnTo>
                  <a:pt x="528" y="698"/>
                </a:lnTo>
                <a:close/>
                <a:moveTo>
                  <a:pt x="483" y="513"/>
                </a:moveTo>
                <a:lnTo>
                  <a:pt x="483" y="513"/>
                </a:lnTo>
                <a:cubicBezTo>
                  <a:pt x="455" y="513"/>
                  <a:pt x="432" y="491"/>
                  <a:pt x="432" y="463"/>
                </a:cubicBezTo>
                <a:cubicBezTo>
                  <a:pt x="432" y="435"/>
                  <a:pt x="455" y="413"/>
                  <a:pt x="483" y="413"/>
                </a:cubicBezTo>
                <a:cubicBezTo>
                  <a:pt x="510" y="413"/>
                  <a:pt x="533" y="435"/>
                  <a:pt x="533" y="463"/>
                </a:cubicBezTo>
                <a:cubicBezTo>
                  <a:pt x="533" y="491"/>
                  <a:pt x="510" y="513"/>
                  <a:pt x="483" y="513"/>
                </a:cubicBezTo>
                <a:close/>
                <a:moveTo>
                  <a:pt x="542" y="324"/>
                </a:moveTo>
                <a:lnTo>
                  <a:pt x="542" y="324"/>
                </a:lnTo>
                <a:cubicBezTo>
                  <a:pt x="542" y="350"/>
                  <a:pt x="521" y="371"/>
                  <a:pt x="495" y="371"/>
                </a:cubicBezTo>
                <a:lnTo>
                  <a:pt x="112" y="371"/>
                </a:lnTo>
                <a:cubicBezTo>
                  <a:pt x="86" y="371"/>
                  <a:pt x="65" y="350"/>
                  <a:pt x="65" y="324"/>
                </a:cubicBezTo>
                <a:lnTo>
                  <a:pt x="65" y="122"/>
                </a:lnTo>
                <a:cubicBezTo>
                  <a:pt x="65" y="97"/>
                  <a:pt x="86" y="76"/>
                  <a:pt x="112" y="76"/>
                </a:cubicBezTo>
                <a:lnTo>
                  <a:pt x="495" y="76"/>
                </a:lnTo>
                <a:cubicBezTo>
                  <a:pt x="521" y="76"/>
                  <a:pt x="542" y="97"/>
                  <a:pt x="542" y="122"/>
                </a:cubicBezTo>
                <a:lnTo>
                  <a:pt x="542" y="32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0" name="Freeform 23"/>
          <p:cNvSpPr>
            <a:spLocks noEditPoints="1"/>
          </p:cNvSpPr>
          <p:nvPr/>
        </p:nvSpPr>
        <p:spPr bwMode="auto">
          <a:xfrm>
            <a:off x="1663242" y="3818408"/>
            <a:ext cx="443412" cy="503423"/>
          </a:xfrm>
          <a:custGeom>
            <a:avLst/>
            <a:gdLst>
              <a:gd name="T0" fmla="*/ 441 w 691"/>
              <a:gd name="T1" fmla="*/ 98 h 782"/>
              <a:gd name="T2" fmla="*/ 343 w 691"/>
              <a:gd name="T3" fmla="*/ 196 h 782"/>
              <a:gd name="T4" fmla="*/ 245 w 691"/>
              <a:gd name="T5" fmla="*/ 196 h 782"/>
              <a:gd name="T6" fmla="*/ 147 w 691"/>
              <a:gd name="T7" fmla="*/ 98 h 782"/>
              <a:gd name="T8" fmla="*/ 245 w 691"/>
              <a:gd name="T9" fmla="*/ 0 h 782"/>
              <a:gd name="T10" fmla="*/ 343 w 691"/>
              <a:gd name="T11" fmla="*/ 0 h 782"/>
              <a:gd name="T12" fmla="*/ 441 w 691"/>
              <a:gd name="T13" fmla="*/ 98 h 782"/>
              <a:gd name="T14" fmla="*/ 384 w 691"/>
              <a:gd name="T15" fmla="*/ 540 h 782"/>
              <a:gd name="T16" fmla="*/ 379 w 691"/>
              <a:gd name="T17" fmla="*/ 580 h 782"/>
              <a:gd name="T18" fmla="*/ 535 w 691"/>
              <a:gd name="T19" fmla="*/ 736 h 782"/>
              <a:gd name="T20" fmla="*/ 688 w 691"/>
              <a:gd name="T21" fmla="*/ 613 h 782"/>
              <a:gd name="T22" fmla="*/ 691 w 691"/>
              <a:gd name="T23" fmla="*/ 580 h 782"/>
              <a:gd name="T24" fmla="*/ 535 w 691"/>
              <a:gd name="T25" fmla="*/ 423 h 782"/>
              <a:gd name="T26" fmla="*/ 384 w 691"/>
              <a:gd name="T27" fmla="*/ 540 h 782"/>
              <a:gd name="T28" fmla="*/ 607 w 691"/>
              <a:gd name="T29" fmla="*/ 507 h 782"/>
              <a:gd name="T30" fmla="*/ 607 w 691"/>
              <a:gd name="T31" fmla="*/ 507 h 782"/>
              <a:gd name="T32" fmla="*/ 607 w 691"/>
              <a:gd name="T33" fmla="*/ 555 h 782"/>
              <a:gd name="T34" fmla="*/ 583 w 691"/>
              <a:gd name="T35" fmla="*/ 580 h 782"/>
              <a:gd name="T36" fmla="*/ 607 w 691"/>
              <a:gd name="T37" fmla="*/ 604 h 782"/>
              <a:gd name="T38" fmla="*/ 607 w 691"/>
              <a:gd name="T39" fmla="*/ 652 h 782"/>
              <a:gd name="T40" fmla="*/ 560 w 691"/>
              <a:gd name="T41" fmla="*/ 652 h 782"/>
              <a:gd name="T42" fmla="*/ 535 w 691"/>
              <a:gd name="T43" fmla="*/ 627 h 782"/>
              <a:gd name="T44" fmla="*/ 511 w 691"/>
              <a:gd name="T45" fmla="*/ 652 h 782"/>
              <a:gd name="T46" fmla="*/ 463 w 691"/>
              <a:gd name="T47" fmla="*/ 652 h 782"/>
              <a:gd name="T48" fmla="*/ 463 w 691"/>
              <a:gd name="T49" fmla="*/ 604 h 782"/>
              <a:gd name="T50" fmla="*/ 487 w 691"/>
              <a:gd name="T51" fmla="*/ 580 h 782"/>
              <a:gd name="T52" fmla="*/ 463 w 691"/>
              <a:gd name="T53" fmla="*/ 555 h 782"/>
              <a:gd name="T54" fmla="*/ 463 w 691"/>
              <a:gd name="T55" fmla="*/ 507 h 782"/>
              <a:gd name="T56" fmla="*/ 511 w 691"/>
              <a:gd name="T57" fmla="*/ 507 h 782"/>
              <a:gd name="T58" fmla="*/ 535 w 691"/>
              <a:gd name="T59" fmla="*/ 532 h 782"/>
              <a:gd name="T60" fmla="*/ 560 w 691"/>
              <a:gd name="T61" fmla="*/ 507 h 782"/>
              <a:gd name="T62" fmla="*/ 607 w 691"/>
              <a:gd name="T63" fmla="*/ 507 h 782"/>
              <a:gd name="T64" fmla="*/ 488 w 691"/>
              <a:gd name="T65" fmla="*/ 98 h 782"/>
              <a:gd name="T66" fmla="*/ 490 w 691"/>
              <a:gd name="T67" fmla="*/ 120 h 782"/>
              <a:gd name="T68" fmla="*/ 367 w 691"/>
              <a:gd name="T69" fmla="*/ 243 h 782"/>
              <a:gd name="T70" fmla="*/ 220 w 691"/>
              <a:gd name="T71" fmla="*/ 243 h 782"/>
              <a:gd name="T72" fmla="*/ 98 w 691"/>
              <a:gd name="T73" fmla="*/ 120 h 782"/>
              <a:gd name="T74" fmla="*/ 100 w 691"/>
              <a:gd name="T75" fmla="*/ 98 h 782"/>
              <a:gd name="T76" fmla="*/ 0 w 691"/>
              <a:gd name="T77" fmla="*/ 218 h 782"/>
              <a:gd name="T78" fmla="*/ 0 w 691"/>
              <a:gd name="T79" fmla="*/ 659 h 782"/>
              <a:gd name="T80" fmla="*/ 122 w 691"/>
              <a:gd name="T81" fmla="*/ 782 h 782"/>
              <a:gd name="T82" fmla="*/ 448 w 691"/>
              <a:gd name="T83" fmla="*/ 782 h 782"/>
              <a:gd name="T84" fmla="*/ 315 w 691"/>
              <a:gd name="T85" fmla="*/ 580 h 782"/>
              <a:gd name="T86" fmla="*/ 534 w 691"/>
              <a:gd name="T87" fmla="*/ 361 h 782"/>
              <a:gd name="T88" fmla="*/ 588 w 691"/>
              <a:gd name="T89" fmla="*/ 368 h 782"/>
              <a:gd name="T90" fmla="*/ 588 w 691"/>
              <a:gd name="T91" fmla="*/ 218 h 782"/>
              <a:gd name="T92" fmla="*/ 488 w 691"/>
              <a:gd name="T93" fmla="*/ 98 h 782"/>
              <a:gd name="T94" fmla="*/ 275 w 691"/>
              <a:gd name="T95" fmla="*/ 490 h 782"/>
              <a:gd name="T96" fmla="*/ 275 w 691"/>
              <a:gd name="T97" fmla="*/ 490 h 782"/>
              <a:gd name="T98" fmla="*/ 122 w 691"/>
              <a:gd name="T99" fmla="*/ 490 h 782"/>
              <a:gd name="T100" fmla="*/ 98 w 691"/>
              <a:gd name="T101" fmla="*/ 466 h 782"/>
              <a:gd name="T102" fmla="*/ 122 w 691"/>
              <a:gd name="T103" fmla="*/ 441 h 782"/>
              <a:gd name="T104" fmla="*/ 275 w 691"/>
              <a:gd name="T105" fmla="*/ 441 h 782"/>
              <a:gd name="T106" fmla="*/ 300 w 691"/>
              <a:gd name="T107" fmla="*/ 466 h 782"/>
              <a:gd name="T108" fmla="*/ 275 w 691"/>
              <a:gd name="T109" fmla="*/ 490 h 782"/>
              <a:gd name="T110" fmla="*/ 324 w 691"/>
              <a:gd name="T111" fmla="*/ 392 h 782"/>
              <a:gd name="T112" fmla="*/ 324 w 691"/>
              <a:gd name="T113" fmla="*/ 392 h 782"/>
              <a:gd name="T114" fmla="*/ 122 w 691"/>
              <a:gd name="T115" fmla="*/ 392 h 782"/>
              <a:gd name="T116" fmla="*/ 98 w 691"/>
              <a:gd name="T117" fmla="*/ 367 h 782"/>
              <a:gd name="T118" fmla="*/ 122 w 691"/>
              <a:gd name="T119" fmla="*/ 343 h 782"/>
              <a:gd name="T120" fmla="*/ 324 w 691"/>
              <a:gd name="T121" fmla="*/ 343 h 782"/>
              <a:gd name="T122" fmla="*/ 349 w 691"/>
              <a:gd name="T123" fmla="*/ 367 h 782"/>
              <a:gd name="T124" fmla="*/ 324 w 691"/>
              <a:gd name="T125" fmla="*/ 39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1"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384" y="540"/>
                </a:moveTo>
                <a:cubicBezTo>
                  <a:pt x="380" y="553"/>
                  <a:pt x="379" y="566"/>
                  <a:pt x="379" y="580"/>
                </a:cubicBezTo>
                <a:cubicBezTo>
                  <a:pt x="379" y="666"/>
                  <a:pt x="449" y="736"/>
                  <a:pt x="535" y="736"/>
                </a:cubicBezTo>
                <a:cubicBezTo>
                  <a:pt x="610" y="736"/>
                  <a:pt x="673" y="683"/>
                  <a:pt x="688" y="613"/>
                </a:cubicBezTo>
                <a:cubicBezTo>
                  <a:pt x="690" y="602"/>
                  <a:pt x="691" y="591"/>
                  <a:pt x="691" y="580"/>
                </a:cubicBezTo>
                <a:cubicBezTo>
                  <a:pt x="691" y="493"/>
                  <a:pt x="621" y="423"/>
                  <a:pt x="535" y="423"/>
                </a:cubicBezTo>
                <a:cubicBezTo>
                  <a:pt x="462" y="423"/>
                  <a:pt x="401" y="473"/>
                  <a:pt x="384" y="540"/>
                </a:cubicBezTo>
                <a:close/>
                <a:moveTo>
                  <a:pt x="607" y="507"/>
                </a:moveTo>
                <a:lnTo>
                  <a:pt x="607" y="507"/>
                </a:lnTo>
                <a:cubicBezTo>
                  <a:pt x="620" y="520"/>
                  <a:pt x="620" y="542"/>
                  <a:pt x="607" y="555"/>
                </a:cubicBezTo>
                <a:lnTo>
                  <a:pt x="583" y="580"/>
                </a:lnTo>
                <a:lnTo>
                  <a:pt x="607" y="604"/>
                </a:lnTo>
                <a:cubicBezTo>
                  <a:pt x="620" y="617"/>
                  <a:pt x="620" y="639"/>
                  <a:pt x="607" y="652"/>
                </a:cubicBezTo>
                <a:cubicBezTo>
                  <a:pt x="594" y="665"/>
                  <a:pt x="573" y="665"/>
                  <a:pt x="560" y="652"/>
                </a:cubicBezTo>
                <a:lnTo>
                  <a:pt x="535" y="627"/>
                </a:lnTo>
                <a:lnTo>
                  <a:pt x="511" y="652"/>
                </a:lnTo>
                <a:cubicBezTo>
                  <a:pt x="497" y="665"/>
                  <a:pt x="476" y="665"/>
                  <a:pt x="463" y="652"/>
                </a:cubicBezTo>
                <a:cubicBezTo>
                  <a:pt x="450" y="639"/>
                  <a:pt x="450" y="617"/>
                  <a:pt x="463" y="604"/>
                </a:cubicBezTo>
                <a:lnTo>
                  <a:pt x="487" y="580"/>
                </a:lnTo>
                <a:lnTo>
                  <a:pt x="463" y="555"/>
                </a:lnTo>
                <a:cubicBezTo>
                  <a:pt x="450" y="542"/>
                  <a:pt x="450" y="520"/>
                  <a:pt x="463" y="507"/>
                </a:cubicBezTo>
                <a:cubicBezTo>
                  <a:pt x="476" y="494"/>
                  <a:pt x="497" y="494"/>
                  <a:pt x="511" y="507"/>
                </a:cubicBezTo>
                <a:lnTo>
                  <a:pt x="535" y="532"/>
                </a:lnTo>
                <a:lnTo>
                  <a:pt x="560" y="507"/>
                </a:lnTo>
                <a:cubicBezTo>
                  <a:pt x="573" y="494"/>
                  <a:pt x="594" y="494"/>
                  <a:pt x="607" y="507"/>
                </a:cubicBezTo>
                <a:close/>
                <a:moveTo>
                  <a:pt x="488" y="98"/>
                </a:moveTo>
                <a:cubicBezTo>
                  <a:pt x="489" y="105"/>
                  <a:pt x="490" y="113"/>
                  <a:pt x="490" y="120"/>
                </a:cubicBezTo>
                <a:cubicBezTo>
                  <a:pt x="490" y="188"/>
                  <a:pt x="435" y="243"/>
                  <a:pt x="367" y="243"/>
                </a:cubicBezTo>
                <a:lnTo>
                  <a:pt x="220" y="243"/>
                </a:lnTo>
                <a:cubicBezTo>
                  <a:pt x="152" y="243"/>
                  <a:pt x="98" y="188"/>
                  <a:pt x="98" y="120"/>
                </a:cubicBezTo>
                <a:cubicBezTo>
                  <a:pt x="98" y="113"/>
                  <a:pt x="98" y="105"/>
                  <a:pt x="100" y="98"/>
                </a:cubicBezTo>
                <a:cubicBezTo>
                  <a:pt x="43" y="108"/>
                  <a:pt x="0" y="158"/>
                  <a:pt x="0" y="218"/>
                </a:cubicBezTo>
                <a:lnTo>
                  <a:pt x="0" y="659"/>
                </a:lnTo>
                <a:cubicBezTo>
                  <a:pt x="0" y="727"/>
                  <a:pt x="54"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8"/>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7"/>
                </a:cubicBezTo>
                <a:cubicBezTo>
                  <a:pt x="98" y="354"/>
                  <a:pt x="109" y="343"/>
                  <a:pt x="122" y="343"/>
                </a:cubicBezTo>
                <a:lnTo>
                  <a:pt x="324" y="343"/>
                </a:lnTo>
                <a:cubicBezTo>
                  <a:pt x="338" y="343"/>
                  <a:pt x="349" y="354"/>
                  <a:pt x="349" y="367"/>
                </a:cubicBezTo>
                <a:cubicBezTo>
                  <a:pt x="349" y="381"/>
                  <a:pt x="338" y="392"/>
                  <a:pt x="324" y="39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1" name="Freeform 24"/>
          <p:cNvSpPr>
            <a:spLocks noEditPoints="1"/>
          </p:cNvSpPr>
          <p:nvPr/>
        </p:nvSpPr>
        <p:spPr bwMode="auto">
          <a:xfrm>
            <a:off x="2686758" y="3826742"/>
            <a:ext cx="445080" cy="505091"/>
          </a:xfrm>
          <a:custGeom>
            <a:avLst/>
            <a:gdLst>
              <a:gd name="T0" fmla="*/ 441 w 692"/>
              <a:gd name="T1" fmla="*/ 98 h 782"/>
              <a:gd name="T2" fmla="*/ 343 w 692"/>
              <a:gd name="T3" fmla="*/ 196 h 782"/>
              <a:gd name="T4" fmla="*/ 245 w 692"/>
              <a:gd name="T5" fmla="*/ 196 h 782"/>
              <a:gd name="T6" fmla="*/ 147 w 692"/>
              <a:gd name="T7" fmla="*/ 98 h 782"/>
              <a:gd name="T8" fmla="*/ 245 w 692"/>
              <a:gd name="T9" fmla="*/ 0 h 782"/>
              <a:gd name="T10" fmla="*/ 343 w 692"/>
              <a:gd name="T11" fmla="*/ 0 h 782"/>
              <a:gd name="T12" fmla="*/ 441 w 692"/>
              <a:gd name="T13" fmla="*/ 98 h 782"/>
              <a:gd name="T14" fmla="*/ 488 w 692"/>
              <a:gd name="T15" fmla="*/ 98 h 782"/>
              <a:gd name="T16" fmla="*/ 490 w 692"/>
              <a:gd name="T17" fmla="*/ 120 h 782"/>
              <a:gd name="T18" fmla="*/ 367 w 692"/>
              <a:gd name="T19" fmla="*/ 243 h 782"/>
              <a:gd name="T20" fmla="*/ 220 w 692"/>
              <a:gd name="T21" fmla="*/ 243 h 782"/>
              <a:gd name="T22" fmla="*/ 98 w 692"/>
              <a:gd name="T23" fmla="*/ 120 h 782"/>
              <a:gd name="T24" fmla="*/ 100 w 692"/>
              <a:gd name="T25" fmla="*/ 98 h 782"/>
              <a:gd name="T26" fmla="*/ 0 w 692"/>
              <a:gd name="T27" fmla="*/ 218 h 782"/>
              <a:gd name="T28" fmla="*/ 0 w 692"/>
              <a:gd name="T29" fmla="*/ 660 h 782"/>
              <a:gd name="T30" fmla="*/ 122 w 692"/>
              <a:gd name="T31" fmla="*/ 782 h 782"/>
              <a:gd name="T32" fmla="*/ 448 w 692"/>
              <a:gd name="T33" fmla="*/ 782 h 782"/>
              <a:gd name="T34" fmla="*/ 315 w 692"/>
              <a:gd name="T35" fmla="*/ 580 h 782"/>
              <a:gd name="T36" fmla="*/ 534 w 692"/>
              <a:gd name="T37" fmla="*/ 361 h 782"/>
              <a:gd name="T38" fmla="*/ 588 w 692"/>
              <a:gd name="T39" fmla="*/ 368 h 782"/>
              <a:gd name="T40" fmla="*/ 588 w 692"/>
              <a:gd name="T41" fmla="*/ 218 h 782"/>
              <a:gd name="T42" fmla="*/ 488 w 692"/>
              <a:gd name="T43" fmla="*/ 98 h 782"/>
              <a:gd name="T44" fmla="*/ 275 w 692"/>
              <a:gd name="T45" fmla="*/ 490 h 782"/>
              <a:gd name="T46" fmla="*/ 275 w 692"/>
              <a:gd name="T47" fmla="*/ 490 h 782"/>
              <a:gd name="T48" fmla="*/ 122 w 692"/>
              <a:gd name="T49" fmla="*/ 490 h 782"/>
              <a:gd name="T50" fmla="*/ 98 w 692"/>
              <a:gd name="T51" fmla="*/ 466 h 782"/>
              <a:gd name="T52" fmla="*/ 122 w 692"/>
              <a:gd name="T53" fmla="*/ 441 h 782"/>
              <a:gd name="T54" fmla="*/ 275 w 692"/>
              <a:gd name="T55" fmla="*/ 441 h 782"/>
              <a:gd name="T56" fmla="*/ 300 w 692"/>
              <a:gd name="T57" fmla="*/ 466 h 782"/>
              <a:gd name="T58" fmla="*/ 275 w 692"/>
              <a:gd name="T59" fmla="*/ 490 h 782"/>
              <a:gd name="T60" fmla="*/ 324 w 692"/>
              <a:gd name="T61" fmla="*/ 392 h 782"/>
              <a:gd name="T62" fmla="*/ 324 w 692"/>
              <a:gd name="T63" fmla="*/ 392 h 782"/>
              <a:gd name="T64" fmla="*/ 122 w 692"/>
              <a:gd name="T65" fmla="*/ 392 h 782"/>
              <a:gd name="T66" fmla="*/ 98 w 692"/>
              <a:gd name="T67" fmla="*/ 368 h 782"/>
              <a:gd name="T68" fmla="*/ 122 w 692"/>
              <a:gd name="T69" fmla="*/ 343 h 782"/>
              <a:gd name="T70" fmla="*/ 324 w 692"/>
              <a:gd name="T71" fmla="*/ 343 h 782"/>
              <a:gd name="T72" fmla="*/ 349 w 692"/>
              <a:gd name="T73" fmla="*/ 368 h 782"/>
              <a:gd name="T74" fmla="*/ 324 w 692"/>
              <a:gd name="T75" fmla="*/ 392 h 782"/>
              <a:gd name="T76" fmla="*/ 575 w 692"/>
              <a:gd name="T77" fmla="*/ 429 h 782"/>
              <a:gd name="T78" fmla="*/ 536 w 692"/>
              <a:gd name="T79" fmla="*/ 424 h 782"/>
              <a:gd name="T80" fmla="*/ 379 w 692"/>
              <a:gd name="T81" fmla="*/ 580 h 782"/>
              <a:gd name="T82" fmla="*/ 503 w 692"/>
              <a:gd name="T83" fmla="*/ 733 h 782"/>
              <a:gd name="T84" fmla="*/ 536 w 692"/>
              <a:gd name="T85" fmla="*/ 736 h 782"/>
              <a:gd name="T86" fmla="*/ 692 w 692"/>
              <a:gd name="T87" fmla="*/ 580 h 782"/>
              <a:gd name="T88" fmla="*/ 575 w 692"/>
              <a:gd name="T89" fmla="*/ 429 h 782"/>
              <a:gd name="T90" fmla="*/ 624 w 692"/>
              <a:gd name="T91" fmla="*/ 558 h 782"/>
              <a:gd name="T92" fmla="*/ 624 w 692"/>
              <a:gd name="T93" fmla="*/ 558 h 782"/>
              <a:gd name="T94" fmla="*/ 575 w 692"/>
              <a:gd name="T95" fmla="*/ 607 h 782"/>
              <a:gd name="T96" fmla="*/ 536 w 692"/>
              <a:gd name="T97" fmla="*/ 646 h 782"/>
              <a:gd name="T98" fmla="*/ 492 w 692"/>
              <a:gd name="T99" fmla="*/ 646 h 782"/>
              <a:gd name="T100" fmla="*/ 447 w 692"/>
              <a:gd name="T101" fmla="*/ 602 h 782"/>
              <a:gd name="T102" fmla="*/ 447 w 692"/>
              <a:gd name="T103" fmla="*/ 558 h 782"/>
              <a:gd name="T104" fmla="*/ 492 w 692"/>
              <a:gd name="T105" fmla="*/ 558 h 782"/>
              <a:gd name="T106" fmla="*/ 514 w 692"/>
              <a:gd name="T107" fmla="*/ 580 h 782"/>
              <a:gd name="T108" fmla="*/ 575 w 692"/>
              <a:gd name="T109" fmla="*/ 519 h 782"/>
              <a:gd name="T110" fmla="*/ 580 w 692"/>
              <a:gd name="T111" fmla="*/ 514 h 782"/>
              <a:gd name="T112" fmla="*/ 624 w 692"/>
              <a:gd name="T113" fmla="*/ 514 h 782"/>
              <a:gd name="T114" fmla="*/ 624 w 692"/>
              <a:gd name="T115" fmla="*/ 558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2"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488" y="98"/>
                </a:moveTo>
                <a:cubicBezTo>
                  <a:pt x="489" y="105"/>
                  <a:pt x="490" y="113"/>
                  <a:pt x="490" y="120"/>
                </a:cubicBezTo>
                <a:cubicBezTo>
                  <a:pt x="490" y="188"/>
                  <a:pt x="435" y="243"/>
                  <a:pt x="367" y="243"/>
                </a:cubicBezTo>
                <a:lnTo>
                  <a:pt x="220" y="243"/>
                </a:lnTo>
                <a:cubicBezTo>
                  <a:pt x="153" y="243"/>
                  <a:pt x="98" y="188"/>
                  <a:pt x="98" y="120"/>
                </a:cubicBezTo>
                <a:cubicBezTo>
                  <a:pt x="98" y="113"/>
                  <a:pt x="98" y="105"/>
                  <a:pt x="100" y="98"/>
                </a:cubicBezTo>
                <a:cubicBezTo>
                  <a:pt x="43" y="109"/>
                  <a:pt x="0" y="158"/>
                  <a:pt x="0" y="218"/>
                </a:cubicBezTo>
                <a:lnTo>
                  <a:pt x="0" y="660"/>
                </a:lnTo>
                <a:cubicBezTo>
                  <a:pt x="0" y="727"/>
                  <a:pt x="55"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9"/>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8"/>
                </a:cubicBezTo>
                <a:cubicBezTo>
                  <a:pt x="98" y="354"/>
                  <a:pt x="109" y="343"/>
                  <a:pt x="122" y="343"/>
                </a:cubicBezTo>
                <a:lnTo>
                  <a:pt x="324" y="343"/>
                </a:lnTo>
                <a:cubicBezTo>
                  <a:pt x="338" y="343"/>
                  <a:pt x="349" y="354"/>
                  <a:pt x="349" y="368"/>
                </a:cubicBezTo>
                <a:cubicBezTo>
                  <a:pt x="349" y="381"/>
                  <a:pt x="338" y="392"/>
                  <a:pt x="324" y="392"/>
                </a:cubicBezTo>
                <a:close/>
                <a:moveTo>
                  <a:pt x="575" y="429"/>
                </a:moveTo>
                <a:cubicBezTo>
                  <a:pt x="562" y="425"/>
                  <a:pt x="549" y="424"/>
                  <a:pt x="536" y="424"/>
                </a:cubicBezTo>
                <a:cubicBezTo>
                  <a:pt x="449" y="424"/>
                  <a:pt x="379" y="494"/>
                  <a:pt x="379" y="580"/>
                </a:cubicBezTo>
                <a:cubicBezTo>
                  <a:pt x="379" y="655"/>
                  <a:pt x="432" y="717"/>
                  <a:pt x="503" y="733"/>
                </a:cubicBezTo>
                <a:cubicBezTo>
                  <a:pt x="513" y="735"/>
                  <a:pt x="524" y="736"/>
                  <a:pt x="536" y="736"/>
                </a:cubicBezTo>
                <a:cubicBezTo>
                  <a:pt x="622" y="736"/>
                  <a:pt x="692" y="666"/>
                  <a:pt x="692" y="580"/>
                </a:cubicBezTo>
                <a:cubicBezTo>
                  <a:pt x="692" y="507"/>
                  <a:pt x="642" y="446"/>
                  <a:pt x="575" y="429"/>
                </a:cubicBezTo>
                <a:close/>
                <a:moveTo>
                  <a:pt x="624" y="558"/>
                </a:moveTo>
                <a:lnTo>
                  <a:pt x="624" y="558"/>
                </a:lnTo>
                <a:lnTo>
                  <a:pt x="575" y="607"/>
                </a:lnTo>
                <a:lnTo>
                  <a:pt x="536" y="646"/>
                </a:lnTo>
                <a:cubicBezTo>
                  <a:pt x="523" y="658"/>
                  <a:pt x="504" y="658"/>
                  <a:pt x="492" y="646"/>
                </a:cubicBezTo>
                <a:lnTo>
                  <a:pt x="447" y="602"/>
                </a:lnTo>
                <a:cubicBezTo>
                  <a:pt x="435" y="590"/>
                  <a:pt x="435" y="570"/>
                  <a:pt x="447" y="558"/>
                </a:cubicBezTo>
                <a:cubicBezTo>
                  <a:pt x="460" y="546"/>
                  <a:pt x="479" y="546"/>
                  <a:pt x="492" y="558"/>
                </a:cubicBezTo>
                <a:lnTo>
                  <a:pt x="514" y="580"/>
                </a:lnTo>
                <a:lnTo>
                  <a:pt x="575" y="519"/>
                </a:lnTo>
                <a:lnTo>
                  <a:pt x="580" y="514"/>
                </a:lnTo>
                <a:cubicBezTo>
                  <a:pt x="592" y="501"/>
                  <a:pt x="612" y="501"/>
                  <a:pt x="624" y="514"/>
                </a:cubicBezTo>
                <a:cubicBezTo>
                  <a:pt x="636" y="526"/>
                  <a:pt x="636" y="546"/>
                  <a:pt x="624" y="55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2" name="Freeform 25"/>
          <p:cNvSpPr>
            <a:spLocks noEditPoints="1"/>
          </p:cNvSpPr>
          <p:nvPr/>
        </p:nvSpPr>
        <p:spPr bwMode="auto">
          <a:xfrm>
            <a:off x="3668601" y="3868417"/>
            <a:ext cx="586771" cy="536763"/>
          </a:xfrm>
          <a:custGeom>
            <a:avLst/>
            <a:gdLst>
              <a:gd name="T0" fmla="*/ 139 w 913"/>
              <a:gd name="T1" fmla="*/ 5 h 832"/>
              <a:gd name="T2" fmla="*/ 208 w 913"/>
              <a:gd name="T3" fmla="*/ 117 h 832"/>
              <a:gd name="T4" fmla="*/ 277 w 913"/>
              <a:gd name="T5" fmla="*/ 229 h 832"/>
              <a:gd name="T6" fmla="*/ 139 w 913"/>
              <a:gd name="T7" fmla="*/ 229 h 832"/>
              <a:gd name="T8" fmla="*/ 0 w 913"/>
              <a:gd name="T9" fmla="*/ 229 h 832"/>
              <a:gd name="T10" fmla="*/ 70 w 913"/>
              <a:gd name="T11" fmla="*/ 117 h 832"/>
              <a:gd name="T12" fmla="*/ 139 w 913"/>
              <a:gd name="T13" fmla="*/ 5 h 832"/>
              <a:gd name="T14" fmla="*/ 298 w 913"/>
              <a:gd name="T15" fmla="*/ 224 h 832"/>
              <a:gd name="T16" fmla="*/ 228 w 913"/>
              <a:gd name="T17" fmla="*/ 112 h 832"/>
              <a:gd name="T18" fmla="*/ 159 w 913"/>
              <a:gd name="T19" fmla="*/ 0 h 832"/>
              <a:gd name="T20" fmla="*/ 298 w 913"/>
              <a:gd name="T21" fmla="*/ 0 h 832"/>
              <a:gd name="T22" fmla="*/ 436 w 913"/>
              <a:gd name="T23" fmla="*/ 0 h 832"/>
              <a:gd name="T24" fmla="*/ 367 w 913"/>
              <a:gd name="T25" fmla="*/ 112 h 832"/>
              <a:gd name="T26" fmla="*/ 298 w 913"/>
              <a:gd name="T27" fmla="*/ 224 h 832"/>
              <a:gd name="T28" fmla="*/ 456 w 913"/>
              <a:gd name="T29" fmla="*/ 5 h 832"/>
              <a:gd name="T30" fmla="*/ 526 w 913"/>
              <a:gd name="T31" fmla="*/ 117 h 832"/>
              <a:gd name="T32" fmla="*/ 595 w 913"/>
              <a:gd name="T33" fmla="*/ 229 h 832"/>
              <a:gd name="T34" fmla="*/ 456 w 913"/>
              <a:gd name="T35" fmla="*/ 229 h 832"/>
              <a:gd name="T36" fmla="*/ 318 w 913"/>
              <a:gd name="T37" fmla="*/ 229 h 832"/>
              <a:gd name="T38" fmla="*/ 387 w 913"/>
              <a:gd name="T39" fmla="*/ 117 h 832"/>
              <a:gd name="T40" fmla="*/ 456 w 913"/>
              <a:gd name="T41" fmla="*/ 5 h 832"/>
              <a:gd name="T42" fmla="*/ 615 w 913"/>
              <a:gd name="T43" fmla="*/ 224 h 832"/>
              <a:gd name="T44" fmla="*/ 546 w 913"/>
              <a:gd name="T45" fmla="*/ 112 h 832"/>
              <a:gd name="T46" fmla="*/ 477 w 913"/>
              <a:gd name="T47" fmla="*/ 0 h 832"/>
              <a:gd name="T48" fmla="*/ 615 w 913"/>
              <a:gd name="T49" fmla="*/ 0 h 832"/>
              <a:gd name="T50" fmla="*/ 754 w 913"/>
              <a:gd name="T51" fmla="*/ 0 h 832"/>
              <a:gd name="T52" fmla="*/ 685 w 913"/>
              <a:gd name="T53" fmla="*/ 112 h 832"/>
              <a:gd name="T54" fmla="*/ 615 w 913"/>
              <a:gd name="T55" fmla="*/ 224 h 832"/>
              <a:gd name="T56" fmla="*/ 774 w 913"/>
              <a:gd name="T57" fmla="*/ 5 h 832"/>
              <a:gd name="T58" fmla="*/ 843 w 913"/>
              <a:gd name="T59" fmla="*/ 117 h 832"/>
              <a:gd name="T60" fmla="*/ 913 w 913"/>
              <a:gd name="T61" fmla="*/ 229 h 832"/>
              <a:gd name="T62" fmla="*/ 774 w 913"/>
              <a:gd name="T63" fmla="*/ 229 h 832"/>
              <a:gd name="T64" fmla="*/ 635 w 913"/>
              <a:gd name="T65" fmla="*/ 229 h 832"/>
              <a:gd name="T66" fmla="*/ 705 w 913"/>
              <a:gd name="T67" fmla="*/ 117 h 832"/>
              <a:gd name="T68" fmla="*/ 774 w 913"/>
              <a:gd name="T69" fmla="*/ 5 h 832"/>
              <a:gd name="T70" fmla="*/ 429 w 913"/>
              <a:gd name="T71" fmla="*/ 793 h 832"/>
              <a:gd name="T72" fmla="*/ 283 w 913"/>
              <a:gd name="T73" fmla="*/ 246 h 832"/>
              <a:gd name="T74" fmla="*/ 145 w 913"/>
              <a:gd name="T75" fmla="*/ 246 h 832"/>
              <a:gd name="T76" fmla="*/ 6 w 913"/>
              <a:gd name="T77" fmla="*/ 246 h 832"/>
              <a:gd name="T78" fmla="*/ 429 w 913"/>
              <a:gd name="T79" fmla="*/ 793 h 832"/>
              <a:gd name="T80" fmla="*/ 456 w 913"/>
              <a:gd name="T81" fmla="*/ 832 h 832"/>
              <a:gd name="T82" fmla="*/ 531 w 913"/>
              <a:gd name="T83" fmla="*/ 539 h 832"/>
              <a:gd name="T84" fmla="*/ 606 w 913"/>
              <a:gd name="T85" fmla="*/ 246 h 832"/>
              <a:gd name="T86" fmla="*/ 456 w 913"/>
              <a:gd name="T87" fmla="*/ 246 h 832"/>
              <a:gd name="T88" fmla="*/ 307 w 913"/>
              <a:gd name="T89" fmla="*/ 246 h 832"/>
              <a:gd name="T90" fmla="*/ 382 w 913"/>
              <a:gd name="T91" fmla="*/ 539 h 832"/>
              <a:gd name="T92" fmla="*/ 456 w 913"/>
              <a:gd name="T93" fmla="*/ 832 h 832"/>
              <a:gd name="T94" fmla="*/ 479 w 913"/>
              <a:gd name="T95" fmla="*/ 794 h 832"/>
              <a:gd name="T96" fmla="*/ 907 w 913"/>
              <a:gd name="T97" fmla="*/ 246 h 832"/>
              <a:gd name="T98" fmla="*/ 768 w 913"/>
              <a:gd name="T99" fmla="*/ 246 h 832"/>
              <a:gd name="T100" fmla="*/ 630 w 913"/>
              <a:gd name="T101" fmla="*/ 246 h 832"/>
              <a:gd name="T102" fmla="*/ 479 w 913"/>
              <a:gd name="T103" fmla="*/ 794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3" h="832">
                <a:moveTo>
                  <a:pt x="139" y="5"/>
                </a:moveTo>
                <a:lnTo>
                  <a:pt x="208" y="117"/>
                </a:lnTo>
                <a:lnTo>
                  <a:pt x="277" y="229"/>
                </a:lnTo>
                <a:lnTo>
                  <a:pt x="139" y="229"/>
                </a:lnTo>
                <a:lnTo>
                  <a:pt x="0" y="229"/>
                </a:lnTo>
                <a:lnTo>
                  <a:pt x="70" y="117"/>
                </a:lnTo>
                <a:lnTo>
                  <a:pt x="139" y="5"/>
                </a:lnTo>
                <a:close/>
                <a:moveTo>
                  <a:pt x="298" y="224"/>
                </a:moveTo>
                <a:lnTo>
                  <a:pt x="228" y="112"/>
                </a:lnTo>
                <a:lnTo>
                  <a:pt x="159" y="0"/>
                </a:lnTo>
                <a:lnTo>
                  <a:pt x="298" y="0"/>
                </a:lnTo>
                <a:lnTo>
                  <a:pt x="436" y="0"/>
                </a:lnTo>
                <a:lnTo>
                  <a:pt x="367" y="112"/>
                </a:lnTo>
                <a:lnTo>
                  <a:pt x="298" y="224"/>
                </a:lnTo>
                <a:close/>
                <a:moveTo>
                  <a:pt x="456" y="5"/>
                </a:moveTo>
                <a:lnTo>
                  <a:pt x="526" y="117"/>
                </a:lnTo>
                <a:lnTo>
                  <a:pt x="595" y="229"/>
                </a:lnTo>
                <a:lnTo>
                  <a:pt x="456" y="229"/>
                </a:lnTo>
                <a:lnTo>
                  <a:pt x="318" y="229"/>
                </a:lnTo>
                <a:lnTo>
                  <a:pt x="387" y="117"/>
                </a:lnTo>
                <a:lnTo>
                  <a:pt x="456" y="5"/>
                </a:lnTo>
                <a:close/>
                <a:moveTo>
                  <a:pt x="615" y="224"/>
                </a:moveTo>
                <a:lnTo>
                  <a:pt x="546" y="112"/>
                </a:lnTo>
                <a:lnTo>
                  <a:pt x="477" y="0"/>
                </a:lnTo>
                <a:lnTo>
                  <a:pt x="615" y="0"/>
                </a:lnTo>
                <a:lnTo>
                  <a:pt x="754" y="0"/>
                </a:lnTo>
                <a:lnTo>
                  <a:pt x="685" y="112"/>
                </a:lnTo>
                <a:lnTo>
                  <a:pt x="615" y="224"/>
                </a:lnTo>
                <a:close/>
                <a:moveTo>
                  <a:pt x="774" y="5"/>
                </a:moveTo>
                <a:lnTo>
                  <a:pt x="843" y="117"/>
                </a:lnTo>
                <a:lnTo>
                  <a:pt x="913" y="229"/>
                </a:lnTo>
                <a:lnTo>
                  <a:pt x="774" y="229"/>
                </a:lnTo>
                <a:lnTo>
                  <a:pt x="635" y="229"/>
                </a:lnTo>
                <a:lnTo>
                  <a:pt x="705" y="117"/>
                </a:lnTo>
                <a:lnTo>
                  <a:pt x="774" y="5"/>
                </a:lnTo>
                <a:close/>
                <a:moveTo>
                  <a:pt x="429" y="793"/>
                </a:moveTo>
                <a:lnTo>
                  <a:pt x="283" y="246"/>
                </a:lnTo>
                <a:lnTo>
                  <a:pt x="145" y="246"/>
                </a:lnTo>
                <a:lnTo>
                  <a:pt x="6" y="246"/>
                </a:lnTo>
                <a:lnTo>
                  <a:pt x="429" y="793"/>
                </a:lnTo>
                <a:close/>
                <a:moveTo>
                  <a:pt x="456" y="832"/>
                </a:moveTo>
                <a:lnTo>
                  <a:pt x="531" y="539"/>
                </a:lnTo>
                <a:lnTo>
                  <a:pt x="606" y="246"/>
                </a:lnTo>
                <a:lnTo>
                  <a:pt x="456" y="246"/>
                </a:lnTo>
                <a:lnTo>
                  <a:pt x="307" y="246"/>
                </a:lnTo>
                <a:lnTo>
                  <a:pt x="382" y="539"/>
                </a:lnTo>
                <a:lnTo>
                  <a:pt x="456" y="832"/>
                </a:lnTo>
                <a:close/>
                <a:moveTo>
                  <a:pt x="479" y="794"/>
                </a:moveTo>
                <a:lnTo>
                  <a:pt x="907" y="246"/>
                </a:lnTo>
                <a:lnTo>
                  <a:pt x="768" y="246"/>
                </a:lnTo>
                <a:lnTo>
                  <a:pt x="630" y="246"/>
                </a:lnTo>
                <a:lnTo>
                  <a:pt x="479" y="79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3" name="Freeform 26"/>
          <p:cNvSpPr>
            <a:spLocks noEditPoints="1"/>
          </p:cNvSpPr>
          <p:nvPr/>
        </p:nvSpPr>
        <p:spPr bwMode="auto">
          <a:xfrm>
            <a:off x="4755462" y="3861749"/>
            <a:ext cx="480086" cy="408407"/>
          </a:xfrm>
          <a:custGeom>
            <a:avLst/>
            <a:gdLst>
              <a:gd name="T0" fmla="*/ 353 w 746"/>
              <a:gd name="T1" fmla="*/ 124 h 633"/>
              <a:gd name="T2" fmla="*/ 65 w 746"/>
              <a:gd name="T3" fmla="*/ 0 h 633"/>
              <a:gd name="T4" fmla="*/ 65 w 746"/>
              <a:gd name="T5" fmla="*/ 64 h 633"/>
              <a:gd name="T6" fmla="*/ 353 w 746"/>
              <a:gd name="T7" fmla="*/ 124 h 633"/>
              <a:gd name="T8" fmla="*/ 677 w 746"/>
              <a:gd name="T9" fmla="*/ 0 h 633"/>
              <a:gd name="T10" fmla="*/ 388 w 746"/>
              <a:gd name="T11" fmla="*/ 124 h 633"/>
              <a:gd name="T12" fmla="*/ 388 w 746"/>
              <a:gd name="T13" fmla="*/ 124 h 633"/>
              <a:gd name="T14" fmla="*/ 677 w 746"/>
              <a:gd name="T15" fmla="*/ 64 h 633"/>
              <a:gd name="T16" fmla="*/ 677 w 746"/>
              <a:gd name="T17" fmla="*/ 0 h 633"/>
              <a:gd name="T18" fmla="*/ 0 w 746"/>
              <a:gd name="T19" fmla="*/ 559 h 633"/>
              <a:gd name="T20" fmla="*/ 358 w 746"/>
              <a:gd name="T21" fmla="*/ 633 h 633"/>
              <a:gd name="T22" fmla="*/ 358 w 746"/>
              <a:gd name="T23" fmla="*/ 143 h 633"/>
              <a:gd name="T24" fmla="*/ 0 w 746"/>
              <a:gd name="T25" fmla="*/ 68 h 633"/>
              <a:gd name="T26" fmla="*/ 0 w 746"/>
              <a:gd name="T27" fmla="*/ 559 h 633"/>
              <a:gd name="T28" fmla="*/ 388 w 746"/>
              <a:gd name="T29" fmla="*/ 143 h 633"/>
              <a:gd name="T30" fmla="*/ 388 w 746"/>
              <a:gd name="T31" fmla="*/ 633 h 633"/>
              <a:gd name="T32" fmla="*/ 746 w 746"/>
              <a:gd name="T33" fmla="*/ 559 h 633"/>
              <a:gd name="T34" fmla="*/ 746 w 746"/>
              <a:gd name="T35" fmla="*/ 68 h 633"/>
              <a:gd name="T36" fmla="*/ 388 w 746"/>
              <a:gd name="T37" fmla="*/ 14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6" h="633">
                <a:moveTo>
                  <a:pt x="353" y="124"/>
                </a:moveTo>
                <a:lnTo>
                  <a:pt x="65" y="0"/>
                </a:lnTo>
                <a:lnTo>
                  <a:pt x="65" y="64"/>
                </a:lnTo>
                <a:lnTo>
                  <a:pt x="353" y="124"/>
                </a:lnTo>
                <a:close/>
                <a:moveTo>
                  <a:pt x="677" y="0"/>
                </a:moveTo>
                <a:lnTo>
                  <a:pt x="388" y="124"/>
                </a:lnTo>
                <a:lnTo>
                  <a:pt x="388" y="124"/>
                </a:lnTo>
                <a:lnTo>
                  <a:pt x="677" y="64"/>
                </a:lnTo>
                <a:lnTo>
                  <a:pt x="677" y="0"/>
                </a:lnTo>
                <a:close/>
                <a:moveTo>
                  <a:pt x="0" y="559"/>
                </a:moveTo>
                <a:lnTo>
                  <a:pt x="358" y="633"/>
                </a:lnTo>
                <a:lnTo>
                  <a:pt x="358" y="143"/>
                </a:lnTo>
                <a:lnTo>
                  <a:pt x="0" y="68"/>
                </a:lnTo>
                <a:lnTo>
                  <a:pt x="0" y="559"/>
                </a:lnTo>
                <a:close/>
                <a:moveTo>
                  <a:pt x="388" y="143"/>
                </a:moveTo>
                <a:lnTo>
                  <a:pt x="388" y="633"/>
                </a:lnTo>
                <a:lnTo>
                  <a:pt x="746" y="559"/>
                </a:lnTo>
                <a:lnTo>
                  <a:pt x="746" y="68"/>
                </a:lnTo>
                <a:lnTo>
                  <a:pt x="388" y="14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4" name="Freeform 27"/>
          <p:cNvSpPr>
            <a:spLocks noEditPoints="1"/>
          </p:cNvSpPr>
          <p:nvPr/>
        </p:nvSpPr>
        <p:spPr bwMode="auto">
          <a:xfrm>
            <a:off x="5795647" y="3823408"/>
            <a:ext cx="570102" cy="510091"/>
          </a:xfrm>
          <a:custGeom>
            <a:avLst/>
            <a:gdLst>
              <a:gd name="T0" fmla="*/ 92 w 884"/>
              <a:gd name="T1" fmla="*/ 157 h 790"/>
              <a:gd name="T2" fmla="*/ 0 w 884"/>
              <a:gd name="T3" fmla="*/ 253 h 790"/>
              <a:gd name="T4" fmla="*/ 0 w 884"/>
              <a:gd name="T5" fmla="*/ 556 h 790"/>
              <a:gd name="T6" fmla="*/ 96 w 884"/>
              <a:gd name="T7" fmla="*/ 652 h 790"/>
              <a:gd name="T8" fmla="*/ 128 w 884"/>
              <a:gd name="T9" fmla="*/ 652 h 790"/>
              <a:gd name="T10" fmla="*/ 128 w 884"/>
              <a:gd name="T11" fmla="*/ 790 h 790"/>
              <a:gd name="T12" fmla="*/ 231 w 884"/>
              <a:gd name="T13" fmla="*/ 652 h 790"/>
              <a:gd name="T14" fmla="*/ 605 w 884"/>
              <a:gd name="T15" fmla="*/ 652 h 790"/>
              <a:gd name="T16" fmla="*/ 640 w 884"/>
              <a:gd name="T17" fmla="*/ 645 h 790"/>
              <a:gd name="T18" fmla="*/ 596 w 884"/>
              <a:gd name="T19" fmla="*/ 585 h 790"/>
              <a:gd name="T20" fmla="*/ 254 w 884"/>
              <a:gd name="T21" fmla="*/ 585 h 790"/>
              <a:gd name="T22" fmla="*/ 140 w 884"/>
              <a:gd name="T23" fmla="*/ 537 h 790"/>
              <a:gd name="T24" fmla="*/ 92 w 884"/>
              <a:gd name="T25" fmla="*/ 423 h 790"/>
              <a:gd name="T26" fmla="*/ 92 w 884"/>
              <a:gd name="T27" fmla="*/ 157 h 790"/>
              <a:gd name="T28" fmla="*/ 254 w 884"/>
              <a:gd name="T29" fmla="*/ 0 h 790"/>
              <a:gd name="T30" fmla="*/ 254 w 884"/>
              <a:gd name="T31" fmla="*/ 0 h 790"/>
              <a:gd name="T32" fmla="*/ 763 w 884"/>
              <a:gd name="T33" fmla="*/ 0 h 790"/>
              <a:gd name="T34" fmla="*/ 848 w 884"/>
              <a:gd name="T35" fmla="*/ 35 h 790"/>
              <a:gd name="T36" fmla="*/ 884 w 884"/>
              <a:gd name="T37" fmla="*/ 120 h 790"/>
              <a:gd name="T38" fmla="*/ 884 w 884"/>
              <a:gd name="T39" fmla="*/ 423 h 790"/>
              <a:gd name="T40" fmla="*/ 848 w 884"/>
              <a:gd name="T41" fmla="*/ 508 h 790"/>
              <a:gd name="T42" fmla="*/ 763 w 884"/>
              <a:gd name="T43" fmla="*/ 543 h 790"/>
              <a:gd name="T44" fmla="*/ 755 w 884"/>
              <a:gd name="T45" fmla="*/ 543 h 790"/>
              <a:gd name="T46" fmla="*/ 755 w 884"/>
              <a:gd name="T47" fmla="*/ 657 h 790"/>
              <a:gd name="T48" fmla="*/ 731 w 884"/>
              <a:gd name="T49" fmla="*/ 681 h 790"/>
              <a:gd name="T50" fmla="*/ 711 w 884"/>
              <a:gd name="T51" fmla="*/ 670 h 790"/>
              <a:gd name="T52" fmla="*/ 617 w 884"/>
              <a:gd name="T53" fmla="*/ 543 h 790"/>
              <a:gd name="T54" fmla="*/ 254 w 884"/>
              <a:gd name="T55" fmla="*/ 543 h 790"/>
              <a:gd name="T56" fmla="*/ 169 w 884"/>
              <a:gd name="T57" fmla="*/ 508 h 790"/>
              <a:gd name="T58" fmla="*/ 134 w 884"/>
              <a:gd name="T59" fmla="*/ 423 h 790"/>
              <a:gd name="T60" fmla="*/ 134 w 884"/>
              <a:gd name="T61" fmla="*/ 120 h 790"/>
              <a:gd name="T62" fmla="*/ 169 w 884"/>
              <a:gd name="T63" fmla="*/ 35 h 790"/>
              <a:gd name="T64" fmla="*/ 254 w 884"/>
              <a:gd name="T65" fmla="*/ 0 h 790"/>
              <a:gd name="T66" fmla="*/ 763 w 884"/>
              <a:gd name="T67" fmla="*/ 48 h 790"/>
              <a:gd name="T68" fmla="*/ 763 w 884"/>
              <a:gd name="T69" fmla="*/ 48 h 790"/>
              <a:gd name="T70" fmla="*/ 814 w 884"/>
              <a:gd name="T71" fmla="*/ 70 h 790"/>
              <a:gd name="T72" fmla="*/ 835 w 884"/>
              <a:gd name="T73" fmla="*/ 120 h 790"/>
              <a:gd name="T74" fmla="*/ 835 w 884"/>
              <a:gd name="T75" fmla="*/ 423 h 790"/>
              <a:gd name="T76" fmla="*/ 814 w 884"/>
              <a:gd name="T77" fmla="*/ 474 h 790"/>
              <a:gd name="T78" fmla="*/ 763 w 884"/>
              <a:gd name="T79" fmla="*/ 495 h 790"/>
              <a:gd name="T80" fmla="*/ 731 w 884"/>
              <a:gd name="T81" fmla="*/ 495 h 790"/>
              <a:gd name="T82" fmla="*/ 707 w 884"/>
              <a:gd name="T83" fmla="*/ 519 h 790"/>
              <a:gd name="T84" fmla="*/ 707 w 884"/>
              <a:gd name="T85" fmla="*/ 584 h 790"/>
              <a:gd name="T86" fmla="*/ 648 w 884"/>
              <a:gd name="T87" fmla="*/ 505 h 790"/>
              <a:gd name="T88" fmla="*/ 629 w 884"/>
              <a:gd name="T89" fmla="*/ 495 h 790"/>
              <a:gd name="T90" fmla="*/ 629 w 884"/>
              <a:gd name="T91" fmla="*/ 495 h 790"/>
              <a:gd name="T92" fmla="*/ 254 w 884"/>
              <a:gd name="T93" fmla="*/ 495 h 790"/>
              <a:gd name="T94" fmla="*/ 203 w 884"/>
              <a:gd name="T95" fmla="*/ 474 h 790"/>
              <a:gd name="T96" fmla="*/ 182 w 884"/>
              <a:gd name="T97" fmla="*/ 423 h 790"/>
              <a:gd name="T98" fmla="*/ 182 w 884"/>
              <a:gd name="T99" fmla="*/ 120 h 790"/>
              <a:gd name="T100" fmla="*/ 203 w 884"/>
              <a:gd name="T101" fmla="*/ 70 h 790"/>
              <a:gd name="T102" fmla="*/ 254 w 884"/>
              <a:gd name="T103" fmla="*/ 48 h 790"/>
              <a:gd name="T104" fmla="*/ 763 w 884"/>
              <a:gd name="T105" fmla="*/ 48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4" h="790">
                <a:moveTo>
                  <a:pt x="92" y="157"/>
                </a:moveTo>
                <a:cubicBezTo>
                  <a:pt x="41" y="159"/>
                  <a:pt x="0" y="202"/>
                  <a:pt x="0" y="253"/>
                </a:cubicBezTo>
                <a:lnTo>
                  <a:pt x="0" y="556"/>
                </a:lnTo>
                <a:cubicBezTo>
                  <a:pt x="0" y="609"/>
                  <a:pt x="43" y="652"/>
                  <a:pt x="96" y="652"/>
                </a:cubicBezTo>
                <a:lnTo>
                  <a:pt x="128" y="652"/>
                </a:lnTo>
                <a:lnTo>
                  <a:pt x="128" y="790"/>
                </a:lnTo>
                <a:lnTo>
                  <a:pt x="231" y="652"/>
                </a:lnTo>
                <a:lnTo>
                  <a:pt x="605" y="652"/>
                </a:lnTo>
                <a:cubicBezTo>
                  <a:pt x="618" y="652"/>
                  <a:pt x="630" y="649"/>
                  <a:pt x="640" y="645"/>
                </a:cubicBezTo>
                <a:lnTo>
                  <a:pt x="596" y="585"/>
                </a:lnTo>
                <a:lnTo>
                  <a:pt x="254" y="585"/>
                </a:lnTo>
                <a:cubicBezTo>
                  <a:pt x="211" y="585"/>
                  <a:pt x="170" y="568"/>
                  <a:pt x="140" y="537"/>
                </a:cubicBezTo>
                <a:cubicBezTo>
                  <a:pt x="109" y="507"/>
                  <a:pt x="92" y="466"/>
                  <a:pt x="92" y="423"/>
                </a:cubicBezTo>
                <a:lnTo>
                  <a:pt x="92" y="157"/>
                </a:lnTo>
                <a:close/>
                <a:moveTo>
                  <a:pt x="254" y="0"/>
                </a:moveTo>
                <a:lnTo>
                  <a:pt x="254" y="0"/>
                </a:lnTo>
                <a:lnTo>
                  <a:pt x="763" y="0"/>
                </a:lnTo>
                <a:cubicBezTo>
                  <a:pt x="796" y="0"/>
                  <a:pt x="827" y="14"/>
                  <a:pt x="848" y="35"/>
                </a:cubicBezTo>
                <a:cubicBezTo>
                  <a:pt x="870" y="57"/>
                  <a:pt x="884" y="87"/>
                  <a:pt x="884" y="120"/>
                </a:cubicBezTo>
                <a:lnTo>
                  <a:pt x="884" y="423"/>
                </a:lnTo>
                <a:cubicBezTo>
                  <a:pt x="884" y="456"/>
                  <a:pt x="870" y="486"/>
                  <a:pt x="848" y="508"/>
                </a:cubicBezTo>
                <a:cubicBezTo>
                  <a:pt x="827" y="530"/>
                  <a:pt x="796" y="543"/>
                  <a:pt x="763" y="543"/>
                </a:cubicBezTo>
                <a:lnTo>
                  <a:pt x="755" y="543"/>
                </a:lnTo>
                <a:lnTo>
                  <a:pt x="755" y="657"/>
                </a:lnTo>
                <a:cubicBezTo>
                  <a:pt x="755" y="670"/>
                  <a:pt x="745" y="681"/>
                  <a:pt x="731" y="681"/>
                </a:cubicBezTo>
                <a:cubicBezTo>
                  <a:pt x="723" y="681"/>
                  <a:pt x="715" y="676"/>
                  <a:pt x="711" y="670"/>
                </a:cubicBezTo>
                <a:lnTo>
                  <a:pt x="617" y="543"/>
                </a:lnTo>
                <a:lnTo>
                  <a:pt x="254" y="543"/>
                </a:lnTo>
                <a:cubicBezTo>
                  <a:pt x="221" y="543"/>
                  <a:pt x="191" y="530"/>
                  <a:pt x="169" y="508"/>
                </a:cubicBezTo>
                <a:cubicBezTo>
                  <a:pt x="147" y="486"/>
                  <a:pt x="134" y="456"/>
                  <a:pt x="134" y="423"/>
                </a:cubicBezTo>
                <a:lnTo>
                  <a:pt x="134" y="120"/>
                </a:lnTo>
                <a:cubicBezTo>
                  <a:pt x="134" y="87"/>
                  <a:pt x="147" y="57"/>
                  <a:pt x="169" y="35"/>
                </a:cubicBezTo>
                <a:cubicBezTo>
                  <a:pt x="191" y="14"/>
                  <a:pt x="221" y="0"/>
                  <a:pt x="254" y="0"/>
                </a:cubicBezTo>
                <a:close/>
                <a:moveTo>
                  <a:pt x="763" y="48"/>
                </a:moveTo>
                <a:lnTo>
                  <a:pt x="763" y="48"/>
                </a:lnTo>
                <a:cubicBezTo>
                  <a:pt x="783" y="48"/>
                  <a:pt x="801" y="56"/>
                  <a:pt x="814" y="70"/>
                </a:cubicBezTo>
                <a:cubicBezTo>
                  <a:pt x="827" y="83"/>
                  <a:pt x="835" y="100"/>
                  <a:pt x="835" y="120"/>
                </a:cubicBezTo>
                <a:lnTo>
                  <a:pt x="835" y="423"/>
                </a:lnTo>
                <a:cubicBezTo>
                  <a:pt x="835" y="443"/>
                  <a:pt x="827" y="461"/>
                  <a:pt x="814" y="474"/>
                </a:cubicBezTo>
                <a:cubicBezTo>
                  <a:pt x="801" y="487"/>
                  <a:pt x="783" y="495"/>
                  <a:pt x="763" y="495"/>
                </a:cubicBezTo>
                <a:lnTo>
                  <a:pt x="731" y="495"/>
                </a:lnTo>
                <a:cubicBezTo>
                  <a:pt x="718" y="495"/>
                  <a:pt x="707" y="506"/>
                  <a:pt x="707" y="519"/>
                </a:cubicBezTo>
                <a:lnTo>
                  <a:pt x="707" y="584"/>
                </a:lnTo>
                <a:lnTo>
                  <a:pt x="648" y="505"/>
                </a:lnTo>
                <a:cubicBezTo>
                  <a:pt x="643" y="498"/>
                  <a:pt x="636" y="495"/>
                  <a:pt x="629" y="495"/>
                </a:cubicBezTo>
                <a:lnTo>
                  <a:pt x="629" y="495"/>
                </a:lnTo>
                <a:lnTo>
                  <a:pt x="254" y="495"/>
                </a:lnTo>
                <a:cubicBezTo>
                  <a:pt x="234" y="495"/>
                  <a:pt x="216" y="487"/>
                  <a:pt x="203" y="474"/>
                </a:cubicBezTo>
                <a:cubicBezTo>
                  <a:pt x="190" y="461"/>
                  <a:pt x="182" y="443"/>
                  <a:pt x="182" y="423"/>
                </a:cubicBezTo>
                <a:lnTo>
                  <a:pt x="182" y="120"/>
                </a:lnTo>
                <a:cubicBezTo>
                  <a:pt x="182" y="100"/>
                  <a:pt x="190" y="83"/>
                  <a:pt x="203" y="70"/>
                </a:cubicBezTo>
                <a:cubicBezTo>
                  <a:pt x="216" y="56"/>
                  <a:pt x="234" y="48"/>
                  <a:pt x="254" y="48"/>
                </a:cubicBezTo>
                <a:lnTo>
                  <a:pt x="763" y="4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5" name="Freeform 28"/>
          <p:cNvSpPr>
            <a:spLocks noEditPoints="1"/>
          </p:cNvSpPr>
          <p:nvPr/>
        </p:nvSpPr>
        <p:spPr bwMode="auto">
          <a:xfrm>
            <a:off x="6734148" y="3911758"/>
            <a:ext cx="465084" cy="361732"/>
          </a:xfrm>
          <a:custGeom>
            <a:avLst/>
            <a:gdLst>
              <a:gd name="T0" fmla="*/ 175 w 724"/>
              <a:gd name="T1" fmla="*/ 80 h 563"/>
              <a:gd name="T2" fmla="*/ 34 w 724"/>
              <a:gd name="T3" fmla="*/ 80 h 563"/>
              <a:gd name="T4" fmla="*/ 34 w 724"/>
              <a:gd name="T5" fmla="*/ 44 h 563"/>
              <a:gd name="T6" fmla="*/ 175 w 724"/>
              <a:gd name="T7" fmla="*/ 44 h 563"/>
              <a:gd name="T8" fmla="*/ 175 w 724"/>
              <a:gd name="T9" fmla="*/ 80 h 563"/>
              <a:gd name="T10" fmla="*/ 175 w 724"/>
              <a:gd name="T11" fmla="*/ 165 h 563"/>
              <a:gd name="T12" fmla="*/ 34 w 724"/>
              <a:gd name="T13" fmla="*/ 165 h 563"/>
              <a:gd name="T14" fmla="*/ 34 w 724"/>
              <a:gd name="T15" fmla="*/ 129 h 563"/>
              <a:gd name="T16" fmla="*/ 175 w 724"/>
              <a:gd name="T17" fmla="*/ 129 h 563"/>
              <a:gd name="T18" fmla="*/ 175 w 724"/>
              <a:gd name="T19" fmla="*/ 165 h 563"/>
              <a:gd name="T20" fmla="*/ 175 w 724"/>
              <a:gd name="T21" fmla="*/ 250 h 563"/>
              <a:gd name="T22" fmla="*/ 34 w 724"/>
              <a:gd name="T23" fmla="*/ 250 h 563"/>
              <a:gd name="T24" fmla="*/ 34 w 724"/>
              <a:gd name="T25" fmla="*/ 214 h 563"/>
              <a:gd name="T26" fmla="*/ 175 w 724"/>
              <a:gd name="T27" fmla="*/ 214 h 563"/>
              <a:gd name="T28" fmla="*/ 175 w 724"/>
              <a:gd name="T29" fmla="*/ 250 h 563"/>
              <a:gd name="T30" fmla="*/ 0 w 724"/>
              <a:gd name="T31" fmla="*/ 563 h 563"/>
              <a:gd name="T32" fmla="*/ 209 w 724"/>
              <a:gd name="T33" fmla="*/ 563 h 563"/>
              <a:gd name="T34" fmla="*/ 209 w 724"/>
              <a:gd name="T35" fmla="*/ 0 h 563"/>
              <a:gd name="T36" fmla="*/ 0 w 724"/>
              <a:gd name="T37" fmla="*/ 0 h 563"/>
              <a:gd name="T38" fmla="*/ 0 w 724"/>
              <a:gd name="T39" fmla="*/ 563 h 563"/>
              <a:gd name="T40" fmla="*/ 432 w 724"/>
              <a:gd name="T41" fmla="*/ 80 h 563"/>
              <a:gd name="T42" fmla="*/ 292 w 724"/>
              <a:gd name="T43" fmla="*/ 80 h 563"/>
              <a:gd name="T44" fmla="*/ 292 w 724"/>
              <a:gd name="T45" fmla="*/ 44 h 563"/>
              <a:gd name="T46" fmla="*/ 432 w 724"/>
              <a:gd name="T47" fmla="*/ 44 h 563"/>
              <a:gd name="T48" fmla="*/ 432 w 724"/>
              <a:gd name="T49" fmla="*/ 80 h 563"/>
              <a:gd name="T50" fmla="*/ 432 w 724"/>
              <a:gd name="T51" fmla="*/ 165 h 563"/>
              <a:gd name="T52" fmla="*/ 292 w 724"/>
              <a:gd name="T53" fmla="*/ 165 h 563"/>
              <a:gd name="T54" fmla="*/ 292 w 724"/>
              <a:gd name="T55" fmla="*/ 129 h 563"/>
              <a:gd name="T56" fmla="*/ 432 w 724"/>
              <a:gd name="T57" fmla="*/ 129 h 563"/>
              <a:gd name="T58" fmla="*/ 432 w 724"/>
              <a:gd name="T59" fmla="*/ 165 h 563"/>
              <a:gd name="T60" fmla="*/ 432 w 724"/>
              <a:gd name="T61" fmla="*/ 250 h 563"/>
              <a:gd name="T62" fmla="*/ 292 w 724"/>
              <a:gd name="T63" fmla="*/ 250 h 563"/>
              <a:gd name="T64" fmla="*/ 292 w 724"/>
              <a:gd name="T65" fmla="*/ 214 h 563"/>
              <a:gd name="T66" fmla="*/ 432 w 724"/>
              <a:gd name="T67" fmla="*/ 214 h 563"/>
              <a:gd name="T68" fmla="*/ 432 w 724"/>
              <a:gd name="T69" fmla="*/ 250 h 563"/>
              <a:gd name="T70" fmla="*/ 257 w 724"/>
              <a:gd name="T71" fmla="*/ 563 h 563"/>
              <a:gd name="T72" fmla="*/ 467 w 724"/>
              <a:gd name="T73" fmla="*/ 563 h 563"/>
              <a:gd name="T74" fmla="*/ 467 w 724"/>
              <a:gd name="T75" fmla="*/ 0 h 563"/>
              <a:gd name="T76" fmla="*/ 257 w 724"/>
              <a:gd name="T77" fmla="*/ 0 h 563"/>
              <a:gd name="T78" fmla="*/ 257 w 724"/>
              <a:gd name="T79" fmla="*/ 563 h 563"/>
              <a:gd name="T80" fmla="*/ 690 w 724"/>
              <a:gd name="T81" fmla="*/ 80 h 563"/>
              <a:gd name="T82" fmla="*/ 549 w 724"/>
              <a:gd name="T83" fmla="*/ 80 h 563"/>
              <a:gd name="T84" fmla="*/ 549 w 724"/>
              <a:gd name="T85" fmla="*/ 44 h 563"/>
              <a:gd name="T86" fmla="*/ 690 w 724"/>
              <a:gd name="T87" fmla="*/ 44 h 563"/>
              <a:gd name="T88" fmla="*/ 690 w 724"/>
              <a:gd name="T89" fmla="*/ 80 h 563"/>
              <a:gd name="T90" fmla="*/ 690 w 724"/>
              <a:gd name="T91" fmla="*/ 165 h 563"/>
              <a:gd name="T92" fmla="*/ 549 w 724"/>
              <a:gd name="T93" fmla="*/ 165 h 563"/>
              <a:gd name="T94" fmla="*/ 549 w 724"/>
              <a:gd name="T95" fmla="*/ 129 h 563"/>
              <a:gd name="T96" fmla="*/ 690 w 724"/>
              <a:gd name="T97" fmla="*/ 129 h 563"/>
              <a:gd name="T98" fmla="*/ 690 w 724"/>
              <a:gd name="T99" fmla="*/ 165 h 563"/>
              <a:gd name="T100" fmla="*/ 690 w 724"/>
              <a:gd name="T101" fmla="*/ 250 h 563"/>
              <a:gd name="T102" fmla="*/ 549 w 724"/>
              <a:gd name="T103" fmla="*/ 250 h 563"/>
              <a:gd name="T104" fmla="*/ 549 w 724"/>
              <a:gd name="T105" fmla="*/ 214 h 563"/>
              <a:gd name="T106" fmla="*/ 690 w 724"/>
              <a:gd name="T107" fmla="*/ 214 h 563"/>
              <a:gd name="T108" fmla="*/ 690 w 724"/>
              <a:gd name="T109" fmla="*/ 250 h 563"/>
              <a:gd name="T110" fmla="*/ 515 w 724"/>
              <a:gd name="T111" fmla="*/ 563 h 563"/>
              <a:gd name="T112" fmla="*/ 724 w 724"/>
              <a:gd name="T113" fmla="*/ 563 h 563"/>
              <a:gd name="T114" fmla="*/ 724 w 724"/>
              <a:gd name="T115" fmla="*/ 0 h 563"/>
              <a:gd name="T116" fmla="*/ 515 w 724"/>
              <a:gd name="T117" fmla="*/ 0 h 563"/>
              <a:gd name="T118" fmla="*/ 515 w 724"/>
              <a:gd name="T11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4" h="563">
                <a:moveTo>
                  <a:pt x="175" y="80"/>
                </a:moveTo>
                <a:lnTo>
                  <a:pt x="34" y="80"/>
                </a:lnTo>
                <a:lnTo>
                  <a:pt x="34" y="44"/>
                </a:lnTo>
                <a:lnTo>
                  <a:pt x="175" y="44"/>
                </a:lnTo>
                <a:lnTo>
                  <a:pt x="175" y="80"/>
                </a:lnTo>
                <a:close/>
                <a:moveTo>
                  <a:pt x="175" y="165"/>
                </a:moveTo>
                <a:lnTo>
                  <a:pt x="34" y="165"/>
                </a:lnTo>
                <a:lnTo>
                  <a:pt x="34" y="129"/>
                </a:lnTo>
                <a:lnTo>
                  <a:pt x="175" y="129"/>
                </a:lnTo>
                <a:lnTo>
                  <a:pt x="175" y="165"/>
                </a:lnTo>
                <a:close/>
                <a:moveTo>
                  <a:pt x="175" y="250"/>
                </a:moveTo>
                <a:lnTo>
                  <a:pt x="34" y="250"/>
                </a:lnTo>
                <a:lnTo>
                  <a:pt x="34" y="214"/>
                </a:lnTo>
                <a:lnTo>
                  <a:pt x="175" y="214"/>
                </a:lnTo>
                <a:lnTo>
                  <a:pt x="175" y="250"/>
                </a:lnTo>
                <a:close/>
                <a:moveTo>
                  <a:pt x="0" y="563"/>
                </a:moveTo>
                <a:lnTo>
                  <a:pt x="209" y="563"/>
                </a:lnTo>
                <a:lnTo>
                  <a:pt x="209" y="0"/>
                </a:lnTo>
                <a:lnTo>
                  <a:pt x="0" y="0"/>
                </a:lnTo>
                <a:lnTo>
                  <a:pt x="0" y="563"/>
                </a:lnTo>
                <a:close/>
                <a:moveTo>
                  <a:pt x="432" y="80"/>
                </a:moveTo>
                <a:lnTo>
                  <a:pt x="292" y="80"/>
                </a:lnTo>
                <a:lnTo>
                  <a:pt x="292" y="44"/>
                </a:lnTo>
                <a:lnTo>
                  <a:pt x="432" y="44"/>
                </a:lnTo>
                <a:lnTo>
                  <a:pt x="432" y="80"/>
                </a:lnTo>
                <a:close/>
                <a:moveTo>
                  <a:pt x="432" y="165"/>
                </a:moveTo>
                <a:lnTo>
                  <a:pt x="292" y="165"/>
                </a:lnTo>
                <a:lnTo>
                  <a:pt x="292" y="129"/>
                </a:lnTo>
                <a:lnTo>
                  <a:pt x="432" y="129"/>
                </a:lnTo>
                <a:lnTo>
                  <a:pt x="432" y="165"/>
                </a:lnTo>
                <a:close/>
                <a:moveTo>
                  <a:pt x="432" y="250"/>
                </a:moveTo>
                <a:lnTo>
                  <a:pt x="292" y="250"/>
                </a:lnTo>
                <a:lnTo>
                  <a:pt x="292" y="214"/>
                </a:lnTo>
                <a:lnTo>
                  <a:pt x="432" y="214"/>
                </a:lnTo>
                <a:lnTo>
                  <a:pt x="432" y="250"/>
                </a:lnTo>
                <a:close/>
                <a:moveTo>
                  <a:pt x="257" y="563"/>
                </a:moveTo>
                <a:lnTo>
                  <a:pt x="467" y="563"/>
                </a:lnTo>
                <a:lnTo>
                  <a:pt x="467" y="0"/>
                </a:lnTo>
                <a:lnTo>
                  <a:pt x="257" y="0"/>
                </a:lnTo>
                <a:lnTo>
                  <a:pt x="257" y="563"/>
                </a:lnTo>
                <a:close/>
                <a:moveTo>
                  <a:pt x="690" y="80"/>
                </a:moveTo>
                <a:lnTo>
                  <a:pt x="549" y="80"/>
                </a:lnTo>
                <a:lnTo>
                  <a:pt x="549" y="44"/>
                </a:lnTo>
                <a:lnTo>
                  <a:pt x="690" y="44"/>
                </a:lnTo>
                <a:lnTo>
                  <a:pt x="690" y="80"/>
                </a:lnTo>
                <a:close/>
                <a:moveTo>
                  <a:pt x="690" y="165"/>
                </a:moveTo>
                <a:lnTo>
                  <a:pt x="549" y="165"/>
                </a:lnTo>
                <a:lnTo>
                  <a:pt x="549" y="129"/>
                </a:lnTo>
                <a:lnTo>
                  <a:pt x="690" y="129"/>
                </a:lnTo>
                <a:lnTo>
                  <a:pt x="690" y="165"/>
                </a:lnTo>
                <a:close/>
                <a:moveTo>
                  <a:pt x="690" y="250"/>
                </a:moveTo>
                <a:lnTo>
                  <a:pt x="549" y="250"/>
                </a:lnTo>
                <a:lnTo>
                  <a:pt x="549" y="214"/>
                </a:lnTo>
                <a:lnTo>
                  <a:pt x="690" y="214"/>
                </a:lnTo>
                <a:lnTo>
                  <a:pt x="690" y="250"/>
                </a:lnTo>
                <a:close/>
                <a:moveTo>
                  <a:pt x="515" y="563"/>
                </a:moveTo>
                <a:lnTo>
                  <a:pt x="724" y="563"/>
                </a:lnTo>
                <a:lnTo>
                  <a:pt x="724" y="0"/>
                </a:lnTo>
                <a:lnTo>
                  <a:pt x="515" y="0"/>
                </a:lnTo>
                <a:lnTo>
                  <a:pt x="515" y="5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6" name="Freeform 29"/>
          <p:cNvSpPr>
            <a:spLocks noEditPoints="1"/>
          </p:cNvSpPr>
          <p:nvPr/>
        </p:nvSpPr>
        <p:spPr bwMode="auto">
          <a:xfrm>
            <a:off x="1596564" y="4660925"/>
            <a:ext cx="553432" cy="480085"/>
          </a:xfrm>
          <a:custGeom>
            <a:avLst/>
            <a:gdLst>
              <a:gd name="T0" fmla="*/ 609 w 860"/>
              <a:gd name="T1" fmla="*/ 591 h 744"/>
              <a:gd name="T2" fmla="*/ 831 w 860"/>
              <a:gd name="T3" fmla="*/ 220 h 744"/>
              <a:gd name="T4" fmla="*/ 607 w 860"/>
              <a:gd name="T5" fmla="*/ 132 h 744"/>
              <a:gd name="T6" fmla="*/ 395 w 860"/>
              <a:gd name="T7" fmla="*/ 0 h 744"/>
              <a:gd name="T8" fmla="*/ 166 w 860"/>
              <a:gd name="T9" fmla="*/ 191 h 744"/>
              <a:gd name="T10" fmla="*/ 0 w 860"/>
              <a:gd name="T11" fmla="*/ 290 h 744"/>
              <a:gd name="T12" fmla="*/ 99 w 860"/>
              <a:gd name="T13" fmla="*/ 744 h 744"/>
              <a:gd name="T14" fmla="*/ 860 w 860"/>
              <a:gd name="T15" fmla="*/ 645 h 744"/>
              <a:gd name="T16" fmla="*/ 241 w 860"/>
              <a:gd name="T17" fmla="*/ 155 h 744"/>
              <a:gd name="T18" fmla="*/ 657 w 860"/>
              <a:gd name="T19" fmla="*/ 181 h 744"/>
              <a:gd name="T20" fmla="*/ 206 w 860"/>
              <a:gd name="T21" fmla="*/ 231 h 744"/>
              <a:gd name="T22" fmla="*/ 241 w 860"/>
              <a:gd name="T23" fmla="*/ 155 h 744"/>
              <a:gd name="T24" fmla="*/ 794 w 860"/>
              <a:gd name="T25" fmla="*/ 678 h 744"/>
              <a:gd name="T26" fmla="*/ 66 w 860"/>
              <a:gd name="T27" fmla="*/ 678 h 744"/>
              <a:gd name="T28" fmla="*/ 66 w 860"/>
              <a:gd name="T29" fmla="*/ 257 h 744"/>
              <a:gd name="T30" fmla="*/ 240 w 860"/>
              <a:gd name="T31" fmla="*/ 288 h 744"/>
              <a:gd name="T32" fmla="*/ 761 w 860"/>
              <a:gd name="T33" fmla="*/ 244 h 744"/>
              <a:gd name="T34" fmla="*/ 807 w 860"/>
              <a:gd name="T35" fmla="*/ 645 h 744"/>
              <a:gd name="T36" fmla="*/ 609 w 860"/>
              <a:gd name="T37" fmla="*/ 515 h 744"/>
              <a:gd name="T38" fmla="*/ 434 w 860"/>
              <a:gd name="T39" fmla="*/ 515 h 744"/>
              <a:gd name="T40" fmla="*/ 730 w 860"/>
              <a:gd name="T41" fmla="*/ 452 h 744"/>
              <a:gd name="T42" fmla="*/ 434 w 860"/>
              <a:gd name="T43" fmla="*/ 452 h 744"/>
              <a:gd name="T44" fmla="*/ 730 w 860"/>
              <a:gd name="T45" fmla="*/ 392 h 744"/>
              <a:gd name="T46" fmla="*/ 434 w 860"/>
              <a:gd name="T47" fmla="*/ 392 h 744"/>
              <a:gd name="T48" fmla="*/ 730 w 860"/>
              <a:gd name="T49" fmla="*/ 332 h 744"/>
              <a:gd name="T50" fmla="*/ 434 w 860"/>
              <a:gd name="T51" fmla="*/ 332 h 744"/>
              <a:gd name="T52" fmla="*/ 234 w 860"/>
              <a:gd name="T53" fmla="*/ 325 h 744"/>
              <a:gd name="T54" fmla="*/ 227 w 860"/>
              <a:gd name="T55" fmla="*/ 328 h 744"/>
              <a:gd name="T56" fmla="*/ 223 w 860"/>
              <a:gd name="T57" fmla="*/ 330 h 744"/>
              <a:gd name="T58" fmla="*/ 220 w 860"/>
              <a:gd name="T59" fmla="*/ 332 h 744"/>
              <a:gd name="T60" fmla="*/ 218 w 860"/>
              <a:gd name="T61" fmla="*/ 334 h 744"/>
              <a:gd name="T62" fmla="*/ 215 w 860"/>
              <a:gd name="T63" fmla="*/ 336 h 744"/>
              <a:gd name="T64" fmla="*/ 213 w 860"/>
              <a:gd name="T65" fmla="*/ 337 h 744"/>
              <a:gd name="T66" fmla="*/ 210 w 860"/>
              <a:gd name="T67" fmla="*/ 339 h 744"/>
              <a:gd name="T68" fmla="*/ 208 w 860"/>
              <a:gd name="T69" fmla="*/ 341 h 744"/>
              <a:gd name="T70" fmla="*/ 206 w 860"/>
              <a:gd name="T71" fmla="*/ 343 h 744"/>
              <a:gd name="T72" fmla="*/ 203 w 860"/>
              <a:gd name="T73" fmla="*/ 345 h 744"/>
              <a:gd name="T74" fmla="*/ 174 w 860"/>
              <a:gd name="T75" fmla="*/ 401 h 744"/>
              <a:gd name="T76" fmla="*/ 272 w 860"/>
              <a:gd name="T77" fmla="*/ 317 h 744"/>
              <a:gd name="T78" fmla="*/ 197 w 860"/>
              <a:gd name="T79" fmla="*/ 407 h 744"/>
              <a:gd name="T80" fmla="*/ 282 w 860"/>
              <a:gd name="T81" fmla="*/ 409 h 744"/>
              <a:gd name="T82" fmla="*/ 300 w 860"/>
              <a:gd name="T83" fmla="*/ 409 h 744"/>
              <a:gd name="T84" fmla="*/ 272 w 860"/>
              <a:gd name="T85" fmla="*/ 496 h 744"/>
              <a:gd name="T86" fmla="*/ 197 w 860"/>
              <a:gd name="T87" fmla="*/ 407 h 744"/>
              <a:gd name="T88" fmla="*/ 312 w 860"/>
              <a:gd name="T89" fmla="*/ 435 h 744"/>
              <a:gd name="T90" fmla="*/ 302 w 860"/>
              <a:gd name="T91" fmla="*/ 424 h 744"/>
              <a:gd name="T92" fmla="*/ 250 w 860"/>
              <a:gd name="T93" fmla="*/ 435 h 744"/>
              <a:gd name="T94" fmla="*/ 240 w 860"/>
              <a:gd name="T95" fmla="*/ 424 h 744"/>
              <a:gd name="T96" fmla="*/ 147 w 860"/>
              <a:gd name="T97" fmla="*/ 633 h 744"/>
              <a:gd name="T98" fmla="*/ 308 w 860"/>
              <a:gd name="T99" fmla="*/ 51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0" h="744">
                <a:moveTo>
                  <a:pt x="434" y="569"/>
                </a:moveTo>
                <a:lnTo>
                  <a:pt x="609" y="569"/>
                </a:lnTo>
                <a:lnTo>
                  <a:pt x="609" y="591"/>
                </a:lnTo>
                <a:lnTo>
                  <a:pt x="434" y="591"/>
                </a:lnTo>
                <a:lnTo>
                  <a:pt x="434" y="569"/>
                </a:lnTo>
                <a:close/>
                <a:moveTo>
                  <a:pt x="831" y="220"/>
                </a:moveTo>
                <a:cubicBezTo>
                  <a:pt x="813" y="202"/>
                  <a:pt x="788" y="191"/>
                  <a:pt x="761" y="191"/>
                </a:cubicBezTo>
                <a:lnTo>
                  <a:pt x="681" y="191"/>
                </a:lnTo>
                <a:cubicBezTo>
                  <a:pt x="673" y="157"/>
                  <a:pt x="642" y="132"/>
                  <a:pt x="607" y="132"/>
                </a:cubicBezTo>
                <a:lnTo>
                  <a:pt x="538" y="133"/>
                </a:lnTo>
                <a:cubicBezTo>
                  <a:pt x="486" y="91"/>
                  <a:pt x="464" y="46"/>
                  <a:pt x="453" y="0"/>
                </a:cubicBezTo>
                <a:cubicBezTo>
                  <a:pt x="433" y="0"/>
                  <a:pt x="414" y="0"/>
                  <a:pt x="395" y="0"/>
                </a:cubicBezTo>
                <a:cubicBezTo>
                  <a:pt x="386" y="60"/>
                  <a:pt x="357" y="103"/>
                  <a:pt x="315" y="134"/>
                </a:cubicBezTo>
                <a:lnTo>
                  <a:pt x="240" y="135"/>
                </a:lnTo>
                <a:cubicBezTo>
                  <a:pt x="205" y="135"/>
                  <a:pt x="175" y="159"/>
                  <a:pt x="166" y="191"/>
                </a:cubicBezTo>
                <a:lnTo>
                  <a:pt x="99" y="191"/>
                </a:lnTo>
                <a:cubicBezTo>
                  <a:pt x="72" y="191"/>
                  <a:pt x="47" y="202"/>
                  <a:pt x="29" y="220"/>
                </a:cubicBezTo>
                <a:cubicBezTo>
                  <a:pt x="11" y="238"/>
                  <a:pt x="0" y="263"/>
                  <a:pt x="0" y="290"/>
                </a:cubicBezTo>
                <a:lnTo>
                  <a:pt x="0" y="645"/>
                </a:lnTo>
                <a:cubicBezTo>
                  <a:pt x="0" y="672"/>
                  <a:pt x="11" y="697"/>
                  <a:pt x="29" y="715"/>
                </a:cubicBezTo>
                <a:cubicBezTo>
                  <a:pt x="47" y="733"/>
                  <a:pt x="72" y="744"/>
                  <a:pt x="99" y="744"/>
                </a:cubicBezTo>
                <a:lnTo>
                  <a:pt x="761" y="744"/>
                </a:lnTo>
                <a:cubicBezTo>
                  <a:pt x="788" y="744"/>
                  <a:pt x="813" y="733"/>
                  <a:pt x="831" y="715"/>
                </a:cubicBezTo>
                <a:cubicBezTo>
                  <a:pt x="849" y="697"/>
                  <a:pt x="860" y="672"/>
                  <a:pt x="860" y="645"/>
                </a:cubicBezTo>
                <a:lnTo>
                  <a:pt x="860" y="290"/>
                </a:lnTo>
                <a:cubicBezTo>
                  <a:pt x="860" y="263"/>
                  <a:pt x="849" y="238"/>
                  <a:pt x="831" y="220"/>
                </a:cubicBezTo>
                <a:close/>
                <a:moveTo>
                  <a:pt x="241" y="155"/>
                </a:moveTo>
                <a:lnTo>
                  <a:pt x="241" y="155"/>
                </a:lnTo>
                <a:lnTo>
                  <a:pt x="608" y="152"/>
                </a:lnTo>
                <a:cubicBezTo>
                  <a:pt x="629" y="152"/>
                  <a:pt x="647" y="164"/>
                  <a:pt x="657" y="181"/>
                </a:cubicBezTo>
                <a:cubicBezTo>
                  <a:pt x="648" y="176"/>
                  <a:pt x="639" y="173"/>
                  <a:pt x="628" y="173"/>
                </a:cubicBezTo>
                <a:lnTo>
                  <a:pt x="262" y="176"/>
                </a:lnTo>
                <a:cubicBezTo>
                  <a:pt x="231" y="176"/>
                  <a:pt x="206" y="200"/>
                  <a:pt x="206" y="231"/>
                </a:cubicBezTo>
                <a:cubicBezTo>
                  <a:pt x="206" y="240"/>
                  <a:pt x="209" y="249"/>
                  <a:pt x="213" y="257"/>
                </a:cubicBezTo>
                <a:cubicBezTo>
                  <a:pt x="197" y="247"/>
                  <a:pt x="186" y="230"/>
                  <a:pt x="186" y="210"/>
                </a:cubicBezTo>
                <a:cubicBezTo>
                  <a:pt x="186" y="179"/>
                  <a:pt x="211" y="155"/>
                  <a:pt x="241" y="155"/>
                </a:cubicBezTo>
                <a:close/>
                <a:moveTo>
                  <a:pt x="807" y="645"/>
                </a:moveTo>
                <a:lnTo>
                  <a:pt x="807" y="645"/>
                </a:lnTo>
                <a:cubicBezTo>
                  <a:pt x="807" y="658"/>
                  <a:pt x="802" y="669"/>
                  <a:pt x="794" y="678"/>
                </a:cubicBezTo>
                <a:cubicBezTo>
                  <a:pt x="785" y="686"/>
                  <a:pt x="774" y="691"/>
                  <a:pt x="761" y="691"/>
                </a:cubicBezTo>
                <a:lnTo>
                  <a:pt x="99" y="691"/>
                </a:lnTo>
                <a:cubicBezTo>
                  <a:pt x="86" y="691"/>
                  <a:pt x="75" y="686"/>
                  <a:pt x="66" y="678"/>
                </a:cubicBezTo>
                <a:cubicBezTo>
                  <a:pt x="58" y="669"/>
                  <a:pt x="53" y="658"/>
                  <a:pt x="53" y="645"/>
                </a:cubicBezTo>
                <a:lnTo>
                  <a:pt x="53" y="290"/>
                </a:lnTo>
                <a:cubicBezTo>
                  <a:pt x="53" y="277"/>
                  <a:pt x="58" y="266"/>
                  <a:pt x="66" y="257"/>
                </a:cubicBezTo>
                <a:cubicBezTo>
                  <a:pt x="75" y="249"/>
                  <a:pt x="86" y="244"/>
                  <a:pt x="99" y="244"/>
                </a:cubicBezTo>
                <a:lnTo>
                  <a:pt x="171" y="244"/>
                </a:lnTo>
                <a:cubicBezTo>
                  <a:pt x="183" y="270"/>
                  <a:pt x="209" y="288"/>
                  <a:pt x="240" y="288"/>
                </a:cubicBezTo>
                <a:lnTo>
                  <a:pt x="607" y="285"/>
                </a:lnTo>
                <a:cubicBezTo>
                  <a:pt x="636" y="285"/>
                  <a:pt x="661" y="268"/>
                  <a:pt x="674" y="244"/>
                </a:cubicBezTo>
                <a:lnTo>
                  <a:pt x="761" y="244"/>
                </a:lnTo>
                <a:cubicBezTo>
                  <a:pt x="774" y="244"/>
                  <a:pt x="785" y="249"/>
                  <a:pt x="794" y="257"/>
                </a:cubicBezTo>
                <a:cubicBezTo>
                  <a:pt x="802" y="266"/>
                  <a:pt x="807" y="277"/>
                  <a:pt x="807" y="290"/>
                </a:cubicBezTo>
                <a:lnTo>
                  <a:pt x="807" y="645"/>
                </a:lnTo>
                <a:close/>
                <a:moveTo>
                  <a:pt x="434" y="515"/>
                </a:moveTo>
                <a:lnTo>
                  <a:pt x="434" y="515"/>
                </a:lnTo>
                <a:lnTo>
                  <a:pt x="609" y="515"/>
                </a:lnTo>
                <a:lnTo>
                  <a:pt x="609" y="537"/>
                </a:lnTo>
                <a:lnTo>
                  <a:pt x="434" y="537"/>
                </a:lnTo>
                <a:lnTo>
                  <a:pt x="434" y="515"/>
                </a:lnTo>
                <a:close/>
                <a:moveTo>
                  <a:pt x="434" y="452"/>
                </a:moveTo>
                <a:lnTo>
                  <a:pt x="434" y="452"/>
                </a:lnTo>
                <a:lnTo>
                  <a:pt x="730" y="452"/>
                </a:lnTo>
                <a:lnTo>
                  <a:pt x="730" y="474"/>
                </a:lnTo>
                <a:lnTo>
                  <a:pt x="434" y="474"/>
                </a:lnTo>
                <a:lnTo>
                  <a:pt x="434" y="452"/>
                </a:lnTo>
                <a:close/>
                <a:moveTo>
                  <a:pt x="434" y="392"/>
                </a:moveTo>
                <a:lnTo>
                  <a:pt x="434" y="392"/>
                </a:lnTo>
                <a:lnTo>
                  <a:pt x="730" y="392"/>
                </a:lnTo>
                <a:lnTo>
                  <a:pt x="730" y="415"/>
                </a:lnTo>
                <a:lnTo>
                  <a:pt x="434" y="415"/>
                </a:lnTo>
                <a:lnTo>
                  <a:pt x="434" y="392"/>
                </a:lnTo>
                <a:close/>
                <a:moveTo>
                  <a:pt x="434" y="332"/>
                </a:moveTo>
                <a:lnTo>
                  <a:pt x="434" y="332"/>
                </a:lnTo>
                <a:lnTo>
                  <a:pt x="730" y="332"/>
                </a:lnTo>
                <a:lnTo>
                  <a:pt x="730" y="355"/>
                </a:lnTo>
                <a:lnTo>
                  <a:pt x="434" y="355"/>
                </a:lnTo>
                <a:lnTo>
                  <a:pt x="434" y="332"/>
                </a:lnTo>
                <a:close/>
                <a:moveTo>
                  <a:pt x="234" y="325"/>
                </a:moveTo>
                <a:lnTo>
                  <a:pt x="234" y="325"/>
                </a:lnTo>
                <a:lnTo>
                  <a:pt x="234" y="325"/>
                </a:lnTo>
                <a:cubicBezTo>
                  <a:pt x="232" y="326"/>
                  <a:pt x="230" y="327"/>
                  <a:pt x="229" y="327"/>
                </a:cubicBezTo>
                <a:lnTo>
                  <a:pt x="228" y="328"/>
                </a:lnTo>
                <a:cubicBezTo>
                  <a:pt x="228" y="328"/>
                  <a:pt x="227" y="328"/>
                  <a:pt x="227" y="328"/>
                </a:cubicBezTo>
                <a:lnTo>
                  <a:pt x="226" y="329"/>
                </a:lnTo>
                <a:cubicBezTo>
                  <a:pt x="225" y="329"/>
                  <a:pt x="224" y="330"/>
                  <a:pt x="223" y="330"/>
                </a:cubicBezTo>
                <a:lnTo>
                  <a:pt x="223" y="330"/>
                </a:lnTo>
                <a:cubicBezTo>
                  <a:pt x="222" y="331"/>
                  <a:pt x="222" y="331"/>
                  <a:pt x="221" y="331"/>
                </a:cubicBezTo>
                <a:lnTo>
                  <a:pt x="221" y="331"/>
                </a:lnTo>
                <a:cubicBezTo>
                  <a:pt x="221" y="332"/>
                  <a:pt x="220" y="332"/>
                  <a:pt x="220" y="332"/>
                </a:cubicBezTo>
                <a:lnTo>
                  <a:pt x="219" y="333"/>
                </a:lnTo>
                <a:cubicBezTo>
                  <a:pt x="219" y="333"/>
                  <a:pt x="219" y="333"/>
                  <a:pt x="218" y="333"/>
                </a:cubicBezTo>
                <a:lnTo>
                  <a:pt x="218" y="334"/>
                </a:lnTo>
                <a:cubicBezTo>
                  <a:pt x="217" y="334"/>
                  <a:pt x="217" y="334"/>
                  <a:pt x="216" y="334"/>
                </a:cubicBezTo>
                <a:lnTo>
                  <a:pt x="216" y="335"/>
                </a:lnTo>
                <a:cubicBezTo>
                  <a:pt x="216" y="335"/>
                  <a:pt x="215" y="335"/>
                  <a:pt x="215" y="336"/>
                </a:cubicBezTo>
                <a:lnTo>
                  <a:pt x="214" y="336"/>
                </a:lnTo>
                <a:cubicBezTo>
                  <a:pt x="214" y="336"/>
                  <a:pt x="214" y="336"/>
                  <a:pt x="213" y="337"/>
                </a:cubicBezTo>
                <a:lnTo>
                  <a:pt x="213" y="337"/>
                </a:lnTo>
                <a:cubicBezTo>
                  <a:pt x="212" y="337"/>
                  <a:pt x="212" y="338"/>
                  <a:pt x="212" y="338"/>
                </a:cubicBezTo>
                <a:lnTo>
                  <a:pt x="211" y="338"/>
                </a:lnTo>
                <a:cubicBezTo>
                  <a:pt x="211" y="339"/>
                  <a:pt x="210" y="339"/>
                  <a:pt x="210" y="339"/>
                </a:cubicBezTo>
                <a:lnTo>
                  <a:pt x="210" y="340"/>
                </a:lnTo>
                <a:cubicBezTo>
                  <a:pt x="209" y="340"/>
                  <a:pt x="209" y="340"/>
                  <a:pt x="209" y="340"/>
                </a:cubicBezTo>
                <a:lnTo>
                  <a:pt x="208" y="341"/>
                </a:lnTo>
                <a:lnTo>
                  <a:pt x="207" y="342"/>
                </a:lnTo>
                <a:lnTo>
                  <a:pt x="207" y="342"/>
                </a:lnTo>
                <a:cubicBezTo>
                  <a:pt x="206" y="342"/>
                  <a:pt x="206" y="343"/>
                  <a:pt x="206" y="343"/>
                </a:cubicBezTo>
                <a:lnTo>
                  <a:pt x="205" y="344"/>
                </a:lnTo>
                <a:cubicBezTo>
                  <a:pt x="205" y="344"/>
                  <a:pt x="204" y="344"/>
                  <a:pt x="204" y="344"/>
                </a:cubicBezTo>
                <a:lnTo>
                  <a:pt x="203" y="345"/>
                </a:lnTo>
                <a:lnTo>
                  <a:pt x="203" y="345"/>
                </a:lnTo>
                <a:cubicBezTo>
                  <a:pt x="188" y="360"/>
                  <a:pt x="177" y="380"/>
                  <a:pt x="174" y="401"/>
                </a:cubicBezTo>
                <a:lnTo>
                  <a:pt x="174" y="401"/>
                </a:lnTo>
                <a:cubicBezTo>
                  <a:pt x="168" y="435"/>
                  <a:pt x="202" y="486"/>
                  <a:pt x="155" y="505"/>
                </a:cubicBezTo>
                <a:lnTo>
                  <a:pt x="384" y="505"/>
                </a:lnTo>
                <a:cubicBezTo>
                  <a:pt x="404" y="438"/>
                  <a:pt x="379" y="313"/>
                  <a:pt x="272" y="317"/>
                </a:cubicBezTo>
                <a:cubicBezTo>
                  <a:pt x="259" y="318"/>
                  <a:pt x="246" y="320"/>
                  <a:pt x="234" y="325"/>
                </a:cubicBezTo>
                <a:close/>
                <a:moveTo>
                  <a:pt x="197" y="407"/>
                </a:moveTo>
                <a:lnTo>
                  <a:pt x="197" y="407"/>
                </a:lnTo>
                <a:lnTo>
                  <a:pt x="271" y="409"/>
                </a:lnTo>
                <a:lnTo>
                  <a:pt x="280" y="363"/>
                </a:lnTo>
                <a:lnTo>
                  <a:pt x="282" y="409"/>
                </a:lnTo>
                <a:lnTo>
                  <a:pt x="289" y="409"/>
                </a:lnTo>
                <a:lnTo>
                  <a:pt x="292" y="386"/>
                </a:lnTo>
                <a:lnTo>
                  <a:pt x="300" y="409"/>
                </a:lnTo>
                <a:lnTo>
                  <a:pt x="348" y="407"/>
                </a:lnTo>
                <a:cubicBezTo>
                  <a:pt x="349" y="411"/>
                  <a:pt x="349" y="415"/>
                  <a:pt x="349" y="419"/>
                </a:cubicBezTo>
                <a:cubicBezTo>
                  <a:pt x="349" y="461"/>
                  <a:pt x="314" y="496"/>
                  <a:pt x="272" y="496"/>
                </a:cubicBezTo>
                <a:cubicBezTo>
                  <a:pt x="229" y="496"/>
                  <a:pt x="195" y="461"/>
                  <a:pt x="195" y="419"/>
                </a:cubicBezTo>
                <a:cubicBezTo>
                  <a:pt x="195" y="412"/>
                  <a:pt x="196" y="406"/>
                  <a:pt x="197" y="400"/>
                </a:cubicBezTo>
                <a:cubicBezTo>
                  <a:pt x="197" y="404"/>
                  <a:pt x="197" y="407"/>
                  <a:pt x="197" y="407"/>
                </a:cubicBezTo>
                <a:close/>
                <a:moveTo>
                  <a:pt x="302" y="424"/>
                </a:moveTo>
                <a:lnTo>
                  <a:pt x="302" y="424"/>
                </a:lnTo>
                <a:cubicBezTo>
                  <a:pt x="307" y="424"/>
                  <a:pt x="312" y="429"/>
                  <a:pt x="312" y="435"/>
                </a:cubicBezTo>
                <a:cubicBezTo>
                  <a:pt x="312" y="440"/>
                  <a:pt x="307" y="445"/>
                  <a:pt x="302" y="445"/>
                </a:cubicBezTo>
                <a:cubicBezTo>
                  <a:pt x="296" y="445"/>
                  <a:pt x="291" y="440"/>
                  <a:pt x="291" y="435"/>
                </a:cubicBezTo>
                <a:cubicBezTo>
                  <a:pt x="291" y="429"/>
                  <a:pt x="296" y="424"/>
                  <a:pt x="302" y="424"/>
                </a:cubicBezTo>
                <a:close/>
                <a:moveTo>
                  <a:pt x="240" y="424"/>
                </a:moveTo>
                <a:lnTo>
                  <a:pt x="240" y="424"/>
                </a:lnTo>
                <a:cubicBezTo>
                  <a:pt x="245" y="424"/>
                  <a:pt x="250" y="429"/>
                  <a:pt x="250" y="435"/>
                </a:cubicBezTo>
                <a:cubicBezTo>
                  <a:pt x="250" y="440"/>
                  <a:pt x="245" y="445"/>
                  <a:pt x="240" y="445"/>
                </a:cubicBezTo>
                <a:cubicBezTo>
                  <a:pt x="234" y="445"/>
                  <a:pt x="229" y="440"/>
                  <a:pt x="229" y="435"/>
                </a:cubicBezTo>
                <a:cubicBezTo>
                  <a:pt x="229" y="429"/>
                  <a:pt x="234" y="424"/>
                  <a:pt x="240" y="424"/>
                </a:cubicBezTo>
                <a:close/>
                <a:moveTo>
                  <a:pt x="394" y="633"/>
                </a:moveTo>
                <a:lnTo>
                  <a:pt x="394" y="633"/>
                </a:lnTo>
                <a:lnTo>
                  <a:pt x="147" y="633"/>
                </a:lnTo>
                <a:cubicBezTo>
                  <a:pt x="149" y="575"/>
                  <a:pt x="185" y="526"/>
                  <a:pt x="234" y="510"/>
                </a:cubicBezTo>
                <a:lnTo>
                  <a:pt x="234" y="613"/>
                </a:lnTo>
                <a:lnTo>
                  <a:pt x="308" y="510"/>
                </a:lnTo>
                <a:cubicBezTo>
                  <a:pt x="356" y="527"/>
                  <a:pt x="392" y="575"/>
                  <a:pt x="394" y="63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7" name="Freeform 30"/>
          <p:cNvSpPr>
            <a:spLocks noEditPoints="1"/>
          </p:cNvSpPr>
          <p:nvPr/>
        </p:nvSpPr>
        <p:spPr bwMode="auto">
          <a:xfrm>
            <a:off x="2641751" y="4660925"/>
            <a:ext cx="573436" cy="528428"/>
          </a:xfrm>
          <a:custGeom>
            <a:avLst/>
            <a:gdLst>
              <a:gd name="T0" fmla="*/ 443 w 891"/>
              <a:gd name="T1" fmla="*/ 207 h 820"/>
              <a:gd name="T2" fmla="*/ 535 w 891"/>
              <a:gd name="T3" fmla="*/ 299 h 820"/>
              <a:gd name="T4" fmla="*/ 443 w 891"/>
              <a:gd name="T5" fmla="*/ 391 h 820"/>
              <a:gd name="T6" fmla="*/ 352 w 891"/>
              <a:gd name="T7" fmla="*/ 299 h 820"/>
              <a:gd name="T8" fmla="*/ 443 w 891"/>
              <a:gd name="T9" fmla="*/ 207 h 820"/>
              <a:gd name="T10" fmla="*/ 314 w 891"/>
              <a:gd name="T11" fmla="*/ 820 h 820"/>
              <a:gd name="T12" fmla="*/ 314 w 891"/>
              <a:gd name="T13" fmla="*/ 820 h 820"/>
              <a:gd name="T14" fmla="*/ 295 w 891"/>
              <a:gd name="T15" fmla="*/ 779 h 820"/>
              <a:gd name="T16" fmla="*/ 412 w 891"/>
              <a:gd name="T17" fmla="*/ 458 h 820"/>
              <a:gd name="T18" fmla="*/ 454 w 891"/>
              <a:gd name="T19" fmla="*/ 439 h 820"/>
              <a:gd name="T20" fmla="*/ 473 w 891"/>
              <a:gd name="T21" fmla="*/ 459 h 820"/>
              <a:gd name="T22" fmla="*/ 600 w 891"/>
              <a:gd name="T23" fmla="*/ 778 h 820"/>
              <a:gd name="T24" fmla="*/ 582 w 891"/>
              <a:gd name="T25" fmla="*/ 819 h 820"/>
              <a:gd name="T26" fmla="*/ 314 w 891"/>
              <a:gd name="T27" fmla="*/ 820 h 820"/>
              <a:gd name="T28" fmla="*/ 792 w 891"/>
              <a:gd name="T29" fmla="*/ 18 h 820"/>
              <a:gd name="T30" fmla="*/ 792 w 891"/>
              <a:gd name="T31" fmla="*/ 18 h 820"/>
              <a:gd name="T32" fmla="*/ 735 w 891"/>
              <a:gd name="T33" fmla="*/ 15 h 820"/>
              <a:gd name="T34" fmla="*/ 732 w 891"/>
              <a:gd name="T35" fmla="*/ 71 h 820"/>
              <a:gd name="T36" fmla="*/ 811 w 891"/>
              <a:gd name="T37" fmla="*/ 298 h 820"/>
              <a:gd name="T38" fmla="*/ 729 w 891"/>
              <a:gd name="T39" fmla="*/ 528 h 820"/>
              <a:gd name="T40" fmla="*/ 730 w 891"/>
              <a:gd name="T41" fmla="*/ 584 h 820"/>
              <a:gd name="T42" fmla="*/ 787 w 891"/>
              <a:gd name="T43" fmla="*/ 583 h 820"/>
              <a:gd name="T44" fmla="*/ 891 w 891"/>
              <a:gd name="T45" fmla="*/ 299 h 820"/>
              <a:gd name="T46" fmla="*/ 792 w 891"/>
              <a:gd name="T47" fmla="*/ 18 h 820"/>
              <a:gd name="T48" fmla="*/ 693 w 891"/>
              <a:gd name="T49" fmla="*/ 174 h 820"/>
              <a:gd name="T50" fmla="*/ 693 w 891"/>
              <a:gd name="T51" fmla="*/ 174 h 820"/>
              <a:gd name="T52" fmla="*/ 639 w 891"/>
              <a:gd name="T53" fmla="*/ 157 h 820"/>
              <a:gd name="T54" fmla="*/ 622 w 891"/>
              <a:gd name="T55" fmla="*/ 210 h 820"/>
              <a:gd name="T56" fmla="*/ 646 w 891"/>
              <a:gd name="T57" fmla="*/ 308 h 820"/>
              <a:gd name="T58" fmla="*/ 615 w 891"/>
              <a:gd name="T59" fmla="*/ 401 h 820"/>
              <a:gd name="T60" fmla="*/ 628 w 891"/>
              <a:gd name="T61" fmla="*/ 456 h 820"/>
              <a:gd name="T62" fmla="*/ 683 w 891"/>
              <a:gd name="T63" fmla="*/ 443 h 820"/>
              <a:gd name="T64" fmla="*/ 725 w 891"/>
              <a:gd name="T65" fmla="*/ 310 h 820"/>
              <a:gd name="T66" fmla="*/ 693 w 891"/>
              <a:gd name="T67" fmla="*/ 174 h 820"/>
              <a:gd name="T68" fmla="*/ 100 w 891"/>
              <a:gd name="T69" fmla="*/ 18 h 820"/>
              <a:gd name="T70" fmla="*/ 100 w 891"/>
              <a:gd name="T71" fmla="*/ 18 h 820"/>
              <a:gd name="T72" fmla="*/ 156 w 891"/>
              <a:gd name="T73" fmla="*/ 15 h 820"/>
              <a:gd name="T74" fmla="*/ 159 w 891"/>
              <a:gd name="T75" fmla="*/ 71 h 820"/>
              <a:gd name="T76" fmla="*/ 81 w 891"/>
              <a:gd name="T77" fmla="*/ 298 h 820"/>
              <a:gd name="T78" fmla="*/ 162 w 891"/>
              <a:gd name="T79" fmla="*/ 528 h 820"/>
              <a:gd name="T80" fmla="*/ 161 w 891"/>
              <a:gd name="T81" fmla="*/ 584 h 820"/>
              <a:gd name="T82" fmla="*/ 105 w 891"/>
              <a:gd name="T83" fmla="*/ 583 h 820"/>
              <a:gd name="T84" fmla="*/ 1 w 891"/>
              <a:gd name="T85" fmla="*/ 299 h 820"/>
              <a:gd name="T86" fmla="*/ 100 w 891"/>
              <a:gd name="T87" fmla="*/ 18 h 820"/>
              <a:gd name="T88" fmla="*/ 198 w 891"/>
              <a:gd name="T89" fmla="*/ 174 h 820"/>
              <a:gd name="T90" fmla="*/ 198 w 891"/>
              <a:gd name="T91" fmla="*/ 174 h 820"/>
              <a:gd name="T92" fmla="*/ 166 w 891"/>
              <a:gd name="T93" fmla="*/ 310 h 820"/>
              <a:gd name="T94" fmla="*/ 208 w 891"/>
              <a:gd name="T95" fmla="*/ 443 h 820"/>
              <a:gd name="T96" fmla="*/ 263 w 891"/>
              <a:gd name="T97" fmla="*/ 456 h 820"/>
              <a:gd name="T98" fmla="*/ 276 w 891"/>
              <a:gd name="T99" fmla="*/ 401 h 820"/>
              <a:gd name="T100" fmla="*/ 246 w 891"/>
              <a:gd name="T101" fmla="*/ 308 h 820"/>
              <a:gd name="T102" fmla="*/ 270 w 891"/>
              <a:gd name="T103" fmla="*/ 210 h 820"/>
              <a:gd name="T104" fmla="*/ 252 w 891"/>
              <a:gd name="T105" fmla="*/ 157 h 820"/>
              <a:gd name="T106" fmla="*/ 198 w 891"/>
              <a:gd name="T107" fmla="*/ 17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20">
                <a:moveTo>
                  <a:pt x="443" y="207"/>
                </a:moveTo>
                <a:cubicBezTo>
                  <a:pt x="494" y="207"/>
                  <a:pt x="535" y="249"/>
                  <a:pt x="535" y="299"/>
                </a:cubicBezTo>
                <a:cubicBezTo>
                  <a:pt x="535" y="350"/>
                  <a:pt x="494" y="391"/>
                  <a:pt x="443" y="391"/>
                </a:cubicBezTo>
                <a:cubicBezTo>
                  <a:pt x="393" y="391"/>
                  <a:pt x="352" y="350"/>
                  <a:pt x="352" y="299"/>
                </a:cubicBezTo>
                <a:cubicBezTo>
                  <a:pt x="352" y="249"/>
                  <a:pt x="393" y="207"/>
                  <a:pt x="443" y="207"/>
                </a:cubicBezTo>
                <a:close/>
                <a:moveTo>
                  <a:pt x="314" y="820"/>
                </a:moveTo>
                <a:lnTo>
                  <a:pt x="314" y="820"/>
                </a:lnTo>
                <a:cubicBezTo>
                  <a:pt x="296" y="818"/>
                  <a:pt x="289" y="796"/>
                  <a:pt x="295" y="779"/>
                </a:cubicBezTo>
                <a:lnTo>
                  <a:pt x="412" y="458"/>
                </a:lnTo>
                <a:cubicBezTo>
                  <a:pt x="418" y="441"/>
                  <a:pt x="437" y="432"/>
                  <a:pt x="454" y="439"/>
                </a:cubicBezTo>
                <a:cubicBezTo>
                  <a:pt x="463" y="442"/>
                  <a:pt x="470" y="450"/>
                  <a:pt x="473" y="459"/>
                </a:cubicBezTo>
                <a:lnTo>
                  <a:pt x="600" y="778"/>
                </a:lnTo>
                <a:cubicBezTo>
                  <a:pt x="606" y="794"/>
                  <a:pt x="601" y="817"/>
                  <a:pt x="582" y="819"/>
                </a:cubicBezTo>
                <a:lnTo>
                  <a:pt x="314" y="820"/>
                </a:lnTo>
                <a:close/>
                <a:moveTo>
                  <a:pt x="792" y="18"/>
                </a:moveTo>
                <a:lnTo>
                  <a:pt x="792" y="18"/>
                </a:lnTo>
                <a:cubicBezTo>
                  <a:pt x="777" y="1"/>
                  <a:pt x="751" y="0"/>
                  <a:pt x="735" y="15"/>
                </a:cubicBezTo>
                <a:cubicBezTo>
                  <a:pt x="719" y="30"/>
                  <a:pt x="718" y="55"/>
                  <a:pt x="732" y="71"/>
                </a:cubicBezTo>
                <a:cubicBezTo>
                  <a:pt x="787" y="131"/>
                  <a:pt x="811" y="215"/>
                  <a:pt x="811" y="298"/>
                </a:cubicBezTo>
                <a:cubicBezTo>
                  <a:pt x="810" y="388"/>
                  <a:pt x="781" y="475"/>
                  <a:pt x="729" y="528"/>
                </a:cubicBezTo>
                <a:cubicBezTo>
                  <a:pt x="714" y="544"/>
                  <a:pt x="714" y="569"/>
                  <a:pt x="730" y="584"/>
                </a:cubicBezTo>
                <a:cubicBezTo>
                  <a:pt x="746" y="600"/>
                  <a:pt x="771" y="599"/>
                  <a:pt x="787" y="583"/>
                </a:cubicBezTo>
                <a:cubicBezTo>
                  <a:pt x="852" y="515"/>
                  <a:pt x="890" y="408"/>
                  <a:pt x="891" y="299"/>
                </a:cubicBezTo>
                <a:cubicBezTo>
                  <a:pt x="891" y="197"/>
                  <a:pt x="861" y="93"/>
                  <a:pt x="792" y="18"/>
                </a:cubicBezTo>
                <a:close/>
                <a:moveTo>
                  <a:pt x="693" y="174"/>
                </a:moveTo>
                <a:lnTo>
                  <a:pt x="693" y="174"/>
                </a:lnTo>
                <a:cubicBezTo>
                  <a:pt x="683" y="154"/>
                  <a:pt x="659" y="147"/>
                  <a:pt x="639" y="157"/>
                </a:cubicBezTo>
                <a:cubicBezTo>
                  <a:pt x="620" y="167"/>
                  <a:pt x="612" y="191"/>
                  <a:pt x="622" y="210"/>
                </a:cubicBezTo>
                <a:cubicBezTo>
                  <a:pt x="639" y="244"/>
                  <a:pt x="647" y="277"/>
                  <a:pt x="646" y="308"/>
                </a:cubicBezTo>
                <a:cubicBezTo>
                  <a:pt x="644" y="340"/>
                  <a:pt x="634" y="371"/>
                  <a:pt x="615" y="401"/>
                </a:cubicBezTo>
                <a:cubicBezTo>
                  <a:pt x="604" y="419"/>
                  <a:pt x="610" y="444"/>
                  <a:pt x="628" y="456"/>
                </a:cubicBezTo>
                <a:cubicBezTo>
                  <a:pt x="647" y="467"/>
                  <a:pt x="672" y="462"/>
                  <a:pt x="683" y="443"/>
                </a:cubicBezTo>
                <a:cubicBezTo>
                  <a:pt x="709" y="401"/>
                  <a:pt x="724" y="357"/>
                  <a:pt x="725" y="310"/>
                </a:cubicBezTo>
                <a:cubicBezTo>
                  <a:pt x="727" y="266"/>
                  <a:pt x="717" y="220"/>
                  <a:pt x="693" y="174"/>
                </a:cubicBezTo>
                <a:close/>
                <a:moveTo>
                  <a:pt x="100" y="18"/>
                </a:moveTo>
                <a:lnTo>
                  <a:pt x="100" y="18"/>
                </a:lnTo>
                <a:cubicBezTo>
                  <a:pt x="115" y="1"/>
                  <a:pt x="140" y="0"/>
                  <a:pt x="156" y="15"/>
                </a:cubicBezTo>
                <a:cubicBezTo>
                  <a:pt x="173" y="30"/>
                  <a:pt x="174" y="55"/>
                  <a:pt x="159" y="71"/>
                </a:cubicBezTo>
                <a:cubicBezTo>
                  <a:pt x="104" y="131"/>
                  <a:pt x="80" y="215"/>
                  <a:pt x="81" y="298"/>
                </a:cubicBezTo>
                <a:cubicBezTo>
                  <a:pt x="81" y="388"/>
                  <a:pt x="111" y="475"/>
                  <a:pt x="162" y="528"/>
                </a:cubicBezTo>
                <a:cubicBezTo>
                  <a:pt x="178" y="544"/>
                  <a:pt x="177" y="569"/>
                  <a:pt x="161" y="584"/>
                </a:cubicBezTo>
                <a:cubicBezTo>
                  <a:pt x="145" y="600"/>
                  <a:pt x="120" y="599"/>
                  <a:pt x="105" y="583"/>
                </a:cubicBezTo>
                <a:cubicBezTo>
                  <a:pt x="39" y="515"/>
                  <a:pt x="2" y="408"/>
                  <a:pt x="1" y="299"/>
                </a:cubicBezTo>
                <a:cubicBezTo>
                  <a:pt x="0" y="197"/>
                  <a:pt x="31" y="93"/>
                  <a:pt x="100" y="18"/>
                </a:cubicBezTo>
                <a:close/>
                <a:moveTo>
                  <a:pt x="198" y="174"/>
                </a:moveTo>
                <a:lnTo>
                  <a:pt x="198" y="174"/>
                </a:lnTo>
                <a:cubicBezTo>
                  <a:pt x="175" y="220"/>
                  <a:pt x="164" y="266"/>
                  <a:pt x="166" y="310"/>
                </a:cubicBezTo>
                <a:cubicBezTo>
                  <a:pt x="168" y="357"/>
                  <a:pt x="182" y="401"/>
                  <a:pt x="208" y="443"/>
                </a:cubicBezTo>
                <a:cubicBezTo>
                  <a:pt x="220" y="462"/>
                  <a:pt x="244" y="467"/>
                  <a:pt x="263" y="456"/>
                </a:cubicBezTo>
                <a:cubicBezTo>
                  <a:pt x="282" y="444"/>
                  <a:pt x="288" y="419"/>
                  <a:pt x="276" y="401"/>
                </a:cubicBezTo>
                <a:cubicBezTo>
                  <a:pt x="257" y="371"/>
                  <a:pt x="247" y="340"/>
                  <a:pt x="246" y="308"/>
                </a:cubicBezTo>
                <a:cubicBezTo>
                  <a:pt x="245" y="277"/>
                  <a:pt x="252" y="244"/>
                  <a:pt x="270" y="210"/>
                </a:cubicBezTo>
                <a:cubicBezTo>
                  <a:pt x="280" y="191"/>
                  <a:pt x="272" y="167"/>
                  <a:pt x="252" y="157"/>
                </a:cubicBezTo>
                <a:cubicBezTo>
                  <a:pt x="233" y="147"/>
                  <a:pt x="208" y="154"/>
                  <a:pt x="198" y="17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8" name="Freeform 31"/>
          <p:cNvSpPr>
            <a:spLocks noEditPoints="1"/>
          </p:cNvSpPr>
          <p:nvPr/>
        </p:nvSpPr>
        <p:spPr bwMode="auto">
          <a:xfrm>
            <a:off x="3705275" y="4677594"/>
            <a:ext cx="488421" cy="460082"/>
          </a:xfrm>
          <a:custGeom>
            <a:avLst/>
            <a:gdLst>
              <a:gd name="T0" fmla="*/ 614 w 758"/>
              <a:gd name="T1" fmla="*/ 23 h 713"/>
              <a:gd name="T2" fmla="*/ 629 w 758"/>
              <a:gd name="T3" fmla="*/ 647 h 713"/>
              <a:gd name="T4" fmla="*/ 712 w 758"/>
              <a:gd name="T5" fmla="*/ 576 h 713"/>
              <a:gd name="T6" fmla="*/ 735 w 758"/>
              <a:gd name="T7" fmla="*/ 35 h 713"/>
              <a:gd name="T8" fmla="*/ 758 w 758"/>
              <a:gd name="T9" fmla="*/ 576 h 713"/>
              <a:gd name="T10" fmla="*/ 677 w 758"/>
              <a:gd name="T11" fmla="*/ 713 h 713"/>
              <a:gd name="T12" fmla="*/ 106 w 758"/>
              <a:gd name="T13" fmla="*/ 713 h 713"/>
              <a:gd name="T14" fmla="*/ 0 w 758"/>
              <a:gd name="T15" fmla="*/ 599 h 713"/>
              <a:gd name="T16" fmla="*/ 106 w 758"/>
              <a:gd name="T17" fmla="*/ 559 h 713"/>
              <a:gd name="T18" fmla="*/ 226 w 758"/>
              <a:gd name="T19" fmla="*/ 589 h 713"/>
              <a:gd name="T20" fmla="*/ 106 w 758"/>
              <a:gd name="T21" fmla="*/ 490 h 713"/>
              <a:gd name="T22" fmla="*/ 502 w 758"/>
              <a:gd name="T23" fmla="*/ 520 h 713"/>
              <a:gd name="T24" fmla="*/ 106 w 758"/>
              <a:gd name="T25" fmla="*/ 414 h 713"/>
              <a:gd name="T26" fmla="*/ 502 w 758"/>
              <a:gd name="T27" fmla="*/ 444 h 713"/>
              <a:gd name="T28" fmla="*/ 106 w 758"/>
              <a:gd name="T29" fmla="*/ 341 h 713"/>
              <a:gd name="T30" fmla="*/ 502 w 758"/>
              <a:gd name="T31" fmla="*/ 371 h 713"/>
              <a:gd name="T32" fmla="*/ 199 w 758"/>
              <a:gd name="T33" fmla="*/ 283 h 713"/>
              <a:gd name="T34" fmla="*/ 169 w 758"/>
              <a:gd name="T35" fmla="*/ 119 h 713"/>
              <a:gd name="T36" fmla="*/ 107 w 758"/>
              <a:gd name="T37" fmla="*/ 119 h 713"/>
              <a:gd name="T38" fmla="*/ 137 w 758"/>
              <a:gd name="T39" fmla="*/ 196 h 713"/>
              <a:gd name="T40" fmla="*/ 277 w 758"/>
              <a:gd name="T41" fmla="*/ 283 h 713"/>
              <a:gd name="T42" fmla="*/ 243 w 758"/>
              <a:gd name="T43" fmla="*/ 262 h 713"/>
              <a:gd name="T44" fmla="*/ 273 w 758"/>
              <a:gd name="T45" fmla="*/ 185 h 713"/>
              <a:gd name="T46" fmla="*/ 277 w 758"/>
              <a:gd name="T47" fmla="*/ 140 h 713"/>
              <a:gd name="T48" fmla="*/ 207 w 758"/>
              <a:gd name="T49" fmla="*/ 283 h 713"/>
              <a:gd name="T50" fmla="*/ 425 w 758"/>
              <a:gd name="T51" fmla="*/ 119 h 713"/>
              <a:gd name="T52" fmla="*/ 374 w 758"/>
              <a:gd name="T53" fmla="*/ 119 h 713"/>
              <a:gd name="T54" fmla="*/ 312 w 758"/>
              <a:gd name="T55" fmla="*/ 119 h 713"/>
              <a:gd name="T56" fmla="*/ 337 w 758"/>
              <a:gd name="T57" fmla="*/ 283 h 713"/>
              <a:gd name="T58" fmla="*/ 404 w 758"/>
              <a:gd name="T59" fmla="*/ 283 h 713"/>
              <a:gd name="T60" fmla="*/ 430 w 758"/>
              <a:gd name="T61" fmla="*/ 217 h 713"/>
              <a:gd name="T62" fmla="*/ 511 w 758"/>
              <a:gd name="T63" fmla="*/ 252 h 713"/>
              <a:gd name="T64" fmla="*/ 477 w 758"/>
              <a:gd name="T65" fmla="*/ 181 h 713"/>
              <a:gd name="T66" fmla="*/ 470 w 758"/>
              <a:gd name="T67" fmla="*/ 140 h 713"/>
              <a:gd name="T68" fmla="*/ 508 w 758"/>
              <a:gd name="T69" fmla="*/ 175 h 713"/>
              <a:gd name="T70" fmla="*/ 430 w 758"/>
              <a:gd name="T71" fmla="*/ 150 h 713"/>
              <a:gd name="T72" fmla="*/ 464 w 758"/>
              <a:gd name="T73" fmla="*/ 215 h 713"/>
              <a:gd name="T74" fmla="*/ 469 w 758"/>
              <a:gd name="T75" fmla="*/ 261 h 713"/>
              <a:gd name="T76" fmla="*/ 430 w 758"/>
              <a:gd name="T77" fmla="*/ 217 h 713"/>
              <a:gd name="T78" fmla="*/ 643 w 758"/>
              <a:gd name="T79" fmla="*/ 601 h 713"/>
              <a:gd name="T80" fmla="*/ 689 w 758"/>
              <a:gd name="T81" fmla="*/ 36 h 713"/>
              <a:gd name="T82" fmla="*/ 567 w 758"/>
              <a:gd name="T83" fmla="*/ 46 h 713"/>
              <a:gd name="T84" fmla="*/ 46 w 758"/>
              <a:gd name="T85" fmla="*/ 599 h 713"/>
              <a:gd name="T86" fmla="*/ 108 w 758"/>
              <a:gd name="T87" fmla="*/ 667 h 713"/>
              <a:gd name="T88" fmla="*/ 568 w 758"/>
              <a:gd name="T89" fmla="*/ 595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8" h="713">
                <a:moveTo>
                  <a:pt x="23" y="0"/>
                </a:moveTo>
                <a:lnTo>
                  <a:pt x="591" y="0"/>
                </a:lnTo>
                <a:cubicBezTo>
                  <a:pt x="603" y="0"/>
                  <a:pt x="614" y="10"/>
                  <a:pt x="614" y="23"/>
                </a:cubicBezTo>
                <a:lnTo>
                  <a:pt x="614" y="593"/>
                </a:lnTo>
                <a:cubicBezTo>
                  <a:pt x="614" y="594"/>
                  <a:pt x="614" y="595"/>
                  <a:pt x="614" y="595"/>
                </a:cubicBezTo>
                <a:cubicBezTo>
                  <a:pt x="614" y="619"/>
                  <a:pt x="619" y="636"/>
                  <a:pt x="629" y="647"/>
                </a:cubicBezTo>
                <a:cubicBezTo>
                  <a:pt x="639" y="658"/>
                  <a:pt x="655" y="664"/>
                  <a:pt x="676" y="667"/>
                </a:cubicBezTo>
                <a:cubicBezTo>
                  <a:pt x="685" y="665"/>
                  <a:pt x="693" y="660"/>
                  <a:pt x="699" y="650"/>
                </a:cubicBezTo>
                <a:cubicBezTo>
                  <a:pt x="707" y="636"/>
                  <a:pt x="712" y="613"/>
                  <a:pt x="712" y="576"/>
                </a:cubicBezTo>
                <a:cubicBezTo>
                  <a:pt x="712" y="575"/>
                  <a:pt x="712" y="575"/>
                  <a:pt x="712" y="574"/>
                </a:cubicBezTo>
                <a:lnTo>
                  <a:pt x="712" y="59"/>
                </a:lnTo>
                <a:cubicBezTo>
                  <a:pt x="712" y="46"/>
                  <a:pt x="722" y="35"/>
                  <a:pt x="735" y="35"/>
                </a:cubicBezTo>
                <a:cubicBezTo>
                  <a:pt x="748" y="35"/>
                  <a:pt x="758" y="46"/>
                  <a:pt x="758" y="59"/>
                </a:cubicBezTo>
                <a:lnTo>
                  <a:pt x="758" y="574"/>
                </a:lnTo>
                <a:cubicBezTo>
                  <a:pt x="758" y="575"/>
                  <a:pt x="758" y="575"/>
                  <a:pt x="758" y="576"/>
                </a:cubicBezTo>
                <a:cubicBezTo>
                  <a:pt x="758" y="621"/>
                  <a:pt x="751" y="652"/>
                  <a:pt x="739" y="673"/>
                </a:cubicBezTo>
                <a:cubicBezTo>
                  <a:pt x="724" y="698"/>
                  <a:pt x="703" y="710"/>
                  <a:pt x="680" y="713"/>
                </a:cubicBezTo>
                <a:cubicBezTo>
                  <a:pt x="679" y="713"/>
                  <a:pt x="678" y="713"/>
                  <a:pt x="677" y="713"/>
                </a:cubicBezTo>
                <a:lnTo>
                  <a:pt x="677" y="713"/>
                </a:lnTo>
                <a:lnTo>
                  <a:pt x="109" y="713"/>
                </a:lnTo>
                <a:cubicBezTo>
                  <a:pt x="108" y="713"/>
                  <a:pt x="107" y="713"/>
                  <a:pt x="106" y="713"/>
                </a:cubicBezTo>
                <a:cubicBezTo>
                  <a:pt x="76" y="712"/>
                  <a:pt x="50" y="703"/>
                  <a:pt x="31" y="685"/>
                </a:cubicBezTo>
                <a:cubicBezTo>
                  <a:pt x="11" y="666"/>
                  <a:pt x="0" y="639"/>
                  <a:pt x="0" y="599"/>
                </a:cubicBezTo>
                <a:lnTo>
                  <a:pt x="0" y="599"/>
                </a:lnTo>
                <a:lnTo>
                  <a:pt x="0" y="23"/>
                </a:lnTo>
                <a:cubicBezTo>
                  <a:pt x="0" y="10"/>
                  <a:pt x="10" y="0"/>
                  <a:pt x="23" y="0"/>
                </a:cubicBezTo>
                <a:close/>
                <a:moveTo>
                  <a:pt x="106" y="559"/>
                </a:moveTo>
                <a:lnTo>
                  <a:pt x="106" y="559"/>
                </a:lnTo>
                <a:lnTo>
                  <a:pt x="106" y="589"/>
                </a:lnTo>
                <a:lnTo>
                  <a:pt x="226" y="589"/>
                </a:lnTo>
                <a:lnTo>
                  <a:pt x="226" y="559"/>
                </a:lnTo>
                <a:lnTo>
                  <a:pt x="106" y="559"/>
                </a:lnTo>
                <a:close/>
                <a:moveTo>
                  <a:pt x="106" y="490"/>
                </a:moveTo>
                <a:lnTo>
                  <a:pt x="106" y="490"/>
                </a:lnTo>
                <a:lnTo>
                  <a:pt x="106" y="520"/>
                </a:lnTo>
                <a:lnTo>
                  <a:pt x="502" y="520"/>
                </a:lnTo>
                <a:lnTo>
                  <a:pt x="502" y="490"/>
                </a:lnTo>
                <a:lnTo>
                  <a:pt x="106" y="490"/>
                </a:lnTo>
                <a:close/>
                <a:moveTo>
                  <a:pt x="106" y="414"/>
                </a:moveTo>
                <a:lnTo>
                  <a:pt x="106" y="414"/>
                </a:lnTo>
                <a:lnTo>
                  <a:pt x="106" y="444"/>
                </a:lnTo>
                <a:lnTo>
                  <a:pt x="502" y="444"/>
                </a:lnTo>
                <a:lnTo>
                  <a:pt x="502" y="414"/>
                </a:lnTo>
                <a:lnTo>
                  <a:pt x="106" y="414"/>
                </a:lnTo>
                <a:close/>
                <a:moveTo>
                  <a:pt x="106" y="341"/>
                </a:moveTo>
                <a:lnTo>
                  <a:pt x="106" y="341"/>
                </a:lnTo>
                <a:lnTo>
                  <a:pt x="106" y="371"/>
                </a:lnTo>
                <a:lnTo>
                  <a:pt x="502" y="371"/>
                </a:lnTo>
                <a:lnTo>
                  <a:pt x="502" y="341"/>
                </a:lnTo>
                <a:lnTo>
                  <a:pt x="106" y="341"/>
                </a:lnTo>
                <a:close/>
                <a:moveTo>
                  <a:pt x="199" y="283"/>
                </a:moveTo>
                <a:lnTo>
                  <a:pt x="199" y="283"/>
                </a:lnTo>
                <a:lnTo>
                  <a:pt x="199" y="119"/>
                </a:lnTo>
                <a:lnTo>
                  <a:pt x="169" y="119"/>
                </a:lnTo>
                <a:lnTo>
                  <a:pt x="169" y="194"/>
                </a:lnTo>
                <a:lnTo>
                  <a:pt x="148" y="119"/>
                </a:lnTo>
                <a:lnTo>
                  <a:pt x="107" y="119"/>
                </a:lnTo>
                <a:lnTo>
                  <a:pt x="107" y="283"/>
                </a:lnTo>
                <a:lnTo>
                  <a:pt x="137" y="283"/>
                </a:lnTo>
                <a:lnTo>
                  <a:pt x="137" y="196"/>
                </a:lnTo>
                <a:lnTo>
                  <a:pt x="162" y="283"/>
                </a:lnTo>
                <a:lnTo>
                  <a:pt x="199" y="283"/>
                </a:lnTo>
                <a:close/>
                <a:moveTo>
                  <a:pt x="277" y="283"/>
                </a:moveTo>
                <a:lnTo>
                  <a:pt x="277" y="283"/>
                </a:lnTo>
                <a:lnTo>
                  <a:pt x="277" y="262"/>
                </a:lnTo>
                <a:lnTo>
                  <a:pt x="243" y="262"/>
                </a:lnTo>
                <a:lnTo>
                  <a:pt x="243" y="204"/>
                </a:lnTo>
                <a:lnTo>
                  <a:pt x="273" y="204"/>
                </a:lnTo>
                <a:lnTo>
                  <a:pt x="273" y="185"/>
                </a:lnTo>
                <a:lnTo>
                  <a:pt x="243" y="185"/>
                </a:lnTo>
                <a:lnTo>
                  <a:pt x="243" y="140"/>
                </a:lnTo>
                <a:lnTo>
                  <a:pt x="277" y="140"/>
                </a:lnTo>
                <a:lnTo>
                  <a:pt x="277" y="119"/>
                </a:lnTo>
                <a:lnTo>
                  <a:pt x="207" y="119"/>
                </a:lnTo>
                <a:lnTo>
                  <a:pt x="207" y="283"/>
                </a:lnTo>
                <a:lnTo>
                  <a:pt x="277" y="283"/>
                </a:lnTo>
                <a:close/>
                <a:moveTo>
                  <a:pt x="425" y="119"/>
                </a:moveTo>
                <a:lnTo>
                  <a:pt x="425" y="119"/>
                </a:lnTo>
                <a:lnTo>
                  <a:pt x="396" y="119"/>
                </a:lnTo>
                <a:lnTo>
                  <a:pt x="384" y="195"/>
                </a:lnTo>
                <a:lnTo>
                  <a:pt x="374" y="119"/>
                </a:lnTo>
                <a:lnTo>
                  <a:pt x="334" y="119"/>
                </a:lnTo>
                <a:lnTo>
                  <a:pt x="321" y="195"/>
                </a:lnTo>
                <a:lnTo>
                  <a:pt x="312" y="119"/>
                </a:lnTo>
                <a:lnTo>
                  <a:pt x="280" y="119"/>
                </a:lnTo>
                <a:lnTo>
                  <a:pt x="300" y="283"/>
                </a:lnTo>
                <a:lnTo>
                  <a:pt x="337" y="283"/>
                </a:lnTo>
                <a:lnTo>
                  <a:pt x="349" y="193"/>
                </a:lnTo>
                <a:lnTo>
                  <a:pt x="362" y="283"/>
                </a:lnTo>
                <a:lnTo>
                  <a:pt x="404" y="283"/>
                </a:lnTo>
                <a:lnTo>
                  <a:pt x="425" y="119"/>
                </a:lnTo>
                <a:close/>
                <a:moveTo>
                  <a:pt x="430" y="217"/>
                </a:moveTo>
                <a:lnTo>
                  <a:pt x="430" y="217"/>
                </a:lnTo>
                <a:lnTo>
                  <a:pt x="430" y="255"/>
                </a:lnTo>
                <a:cubicBezTo>
                  <a:pt x="430" y="274"/>
                  <a:pt x="443" y="284"/>
                  <a:pt x="470" y="284"/>
                </a:cubicBezTo>
                <a:cubicBezTo>
                  <a:pt x="498" y="284"/>
                  <a:pt x="511" y="274"/>
                  <a:pt x="511" y="252"/>
                </a:cubicBezTo>
                <a:lnTo>
                  <a:pt x="511" y="231"/>
                </a:lnTo>
                <a:cubicBezTo>
                  <a:pt x="511" y="224"/>
                  <a:pt x="509" y="217"/>
                  <a:pt x="505" y="211"/>
                </a:cubicBezTo>
                <a:cubicBezTo>
                  <a:pt x="501" y="206"/>
                  <a:pt x="492" y="196"/>
                  <a:pt x="477" y="181"/>
                </a:cubicBezTo>
                <a:cubicBezTo>
                  <a:pt x="469" y="173"/>
                  <a:pt x="465" y="166"/>
                  <a:pt x="465" y="160"/>
                </a:cubicBezTo>
                <a:lnTo>
                  <a:pt x="464" y="150"/>
                </a:lnTo>
                <a:cubicBezTo>
                  <a:pt x="464" y="143"/>
                  <a:pt x="466" y="140"/>
                  <a:pt x="470" y="140"/>
                </a:cubicBezTo>
                <a:cubicBezTo>
                  <a:pt x="474" y="140"/>
                  <a:pt x="476" y="142"/>
                  <a:pt x="476" y="145"/>
                </a:cubicBezTo>
                <a:lnTo>
                  <a:pt x="476" y="175"/>
                </a:lnTo>
                <a:lnTo>
                  <a:pt x="508" y="175"/>
                </a:lnTo>
                <a:lnTo>
                  <a:pt x="508" y="147"/>
                </a:lnTo>
                <a:cubicBezTo>
                  <a:pt x="508" y="128"/>
                  <a:pt x="496" y="118"/>
                  <a:pt x="471" y="118"/>
                </a:cubicBezTo>
                <a:cubicBezTo>
                  <a:pt x="444" y="118"/>
                  <a:pt x="430" y="128"/>
                  <a:pt x="430" y="150"/>
                </a:cubicBezTo>
                <a:lnTo>
                  <a:pt x="430" y="168"/>
                </a:lnTo>
                <a:cubicBezTo>
                  <a:pt x="430" y="174"/>
                  <a:pt x="432" y="180"/>
                  <a:pt x="435" y="185"/>
                </a:cubicBezTo>
                <a:cubicBezTo>
                  <a:pt x="439" y="190"/>
                  <a:pt x="449" y="200"/>
                  <a:pt x="464" y="215"/>
                </a:cubicBezTo>
                <a:cubicBezTo>
                  <a:pt x="472" y="223"/>
                  <a:pt x="476" y="230"/>
                  <a:pt x="476" y="236"/>
                </a:cubicBezTo>
                <a:lnTo>
                  <a:pt x="476" y="255"/>
                </a:lnTo>
                <a:cubicBezTo>
                  <a:pt x="476" y="259"/>
                  <a:pt x="474" y="261"/>
                  <a:pt x="469" y="261"/>
                </a:cubicBezTo>
                <a:cubicBezTo>
                  <a:pt x="465" y="261"/>
                  <a:pt x="462" y="259"/>
                  <a:pt x="462" y="255"/>
                </a:cubicBezTo>
                <a:lnTo>
                  <a:pt x="462" y="217"/>
                </a:lnTo>
                <a:lnTo>
                  <a:pt x="430" y="217"/>
                </a:lnTo>
                <a:close/>
                <a:moveTo>
                  <a:pt x="643" y="36"/>
                </a:moveTo>
                <a:lnTo>
                  <a:pt x="643" y="36"/>
                </a:lnTo>
                <a:lnTo>
                  <a:pt x="643" y="601"/>
                </a:lnTo>
                <a:cubicBezTo>
                  <a:pt x="643" y="614"/>
                  <a:pt x="653" y="625"/>
                  <a:pt x="666" y="625"/>
                </a:cubicBezTo>
                <a:cubicBezTo>
                  <a:pt x="679" y="625"/>
                  <a:pt x="689" y="614"/>
                  <a:pt x="689" y="601"/>
                </a:cubicBezTo>
                <a:lnTo>
                  <a:pt x="689" y="36"/>
                </a:lnTo>
                <a:cubicBezTo>
                  <a:pt x="689" y="24"/>
                  <a:pt x="679" y="13"/>
                  <a:pt x="666" y="13"/>
                </a:cubicBezTo>
                <a:cubicBezTo>
                  <a:pt x="653" y="13"/>
                  <a:pt x="643" y="24"/>
                  <a:pt x="643" y="36"/>
                </a:cubicBezTo>
                <a:close/>
                <a:moveTo>
                  <a:pt x="567" y="46"/>
                </a:moveTo>
                <a:lnTo>
                  <a:pt x="567" y="46"/>
                </a:lnTo>
                <a:lnTo>
                  <a:pt x="46" y="46"/>
                </a:lnTo>
                <a:lnTo>
                  <a:pt x="46" y="599"/>
                </a:lnTo>
                <a:lnTo>
                  <a:pt x="46" y="599"/>
                </a:lnTo>
                <a:cubicBezTo>
                  <a:pt x="46" y="625"/>
                  <a:pt x="52" y="642"/>
                  <a:pt x="63" y="652"/>
                </a:cubicBezTo>
                <a:cubicBezTo>
                  <a:pt x="73" y="661"/>
                  <a:pt x="89" y="666"/>
                  <a:pt x="108" y="667"/>
                </a:cubicBezTo>
                <a:lnTo>
                  <a:pt x="109" y="667"/>
                </a:lnTo>
                <a:lnTo>
                  <a:pt x="586" y="667"/>
                </a:lnTo>
                <a:cubicBezTo>
                  <a:pt x="574" y="648"/>
                  <a:pt x="567" y="624"/>
                  <a:pt x="568" y="595"/>
                </a:cubicBezTo>
                <a:cubicBezTo>
                  <a:pt x="567" y="594"/>
                  <a:pt x="567" y="594"/>
                  <a:pt x="567" y="593"/>
                </a:cubicBezTo>
                <a:lnTo>
                  <a:pt x="567" y="46"/>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89" name="Freeform 32"/>
          <p:cNvSpPr>
            <a:spLocks noEditPoints="1"/>
          </p:cNvSpPr>
          <p:nvPr/>
        </p:nvSpPr>
        <p:spPr bwMode="auto">
          <a:xfrm>
            <a:off x="4673780" y="4529235"/>
            <a:ext cx="565102" cy="613443"/>
          </a:xfrm>
          <a:custGeom>
            <a:avLst/>
            <a:gdLst>
              <a:gd name="T0" fmla="*/ 851 w 880"/>
              <a:gd name="T1" fmla="*/ 320 h 952"/>
              <a:gd name="T2" fmla="*/ 851 w 880"/>
              <a:gd name="T3" fmla="*/ 823 h 952"/>
              <a:gd name="T4" fmla="*/ 29 w 880"/>
              <a:gd name="T5" fmla="*/ 823 h 952"/>
              <a:gd name="T6" fmla="*/ 29 w 880"/>
              <a:gd name="T7" fmla="*/ 320 h 952"/>
              <a:gd name="T8" fmla="*/ 776 w 880"/>
              <a:gd name="T9" fmla="*/ 341 h 952"/>
              <a:gd name="T10" fmla="*/ 55 w 880"/>
              <a:gd name="T11" fmla="*/ 398 h 952"/>
              <a:gd name="T12" fmla="*/ 104 w 880"/>
              <a:gd name="T13" fmla="*/ 802 h 952"/>
              <a:gd name="T14" fmla="*/ 825 w 880"/>
              <a:gd name="T15" fmla="*/ 745 h 952"/>
              <a:gd name="T16" fmla="*/ 776 w 880"/>
              <a:gd name="T17" fmla="*/ 341 h 952"/>
              <a:gd name="T18" fmla="*/ 244 w 880"/>
              <a:gd name="T19" fmla="*/ 219 h 952"/>
              <a:gd name="T20" fmla="*/ 258 w 880"/>
              <a:gd name="T21" fmla="*/ 229 h 952"/>
              <a:gd name="T22" fmla="*/ 401 w 880"/>
              <a:gd name="T23" fmla="*/ 0 h 952"/>
              <a:gd name="T24" fmla="*/ 318 w 880"/>
              <a:gd name="T25" fmla="*/ 243 h 952"/>
              <a:gd name="T26" fmla="*/ 226 w 880"/>
              <a:gd name="T27" fmla="*/ 278 h 952"/>
              <a:gd name="T28" fmla="*/ 177 w 880"/>
              <a:gd name="T29" fmla="*/ 118 h 952"/>
              <a:gd name="T30" fmla="*/ 667 w 880"/>
              <a:gd name="T31" fmla="*/ 931 h 952"/>
              <a:gd name="T32" fmla="*/ 242 w 880"/>
              <a:gd name="T33" fmla="*/ 931 h 952"/>
              <a:gd name="T34" fmla="*/ 343 w 880"/>
              <a:gd name="T35" fmla="*/ 436 h 952"/>
              <a:gd name="T36" fmla="*/ 278 w 880"/>
              <a:gd name="T37" fmla="*/ 591 h 952"/>
              <a:gd name="T38" fmla="*/ 214 w 880"/>
              <a:gd name="T39" fmla="*/ 436 h 952"/>
              <a:gd name="T40" fmla="*/ 275 w 880"/>
              <a:gd name="T41" fmla="*/ 633 h 952"/>
              <a:gd name="T42" fmla="*/ 299 w 880"/>
              <a:gd name="T43" fmla="*/ 727 h 952"/>
              <a:gd name="T44" fmla="*/ 277 w 880"/>
              <a:gd name="T45" fmla="*/ 620 h 952"/>
              <a:gd name="T46" fmla="*/ 316 w 880"/>
              <a:gd name="T47" fmla="*/ 598 h 952"/>
              <a:gd name="T48" fmla="*/ 314 w 880"/>
              <a:gd name="T49" fmla="*/ 729 h 952"/>
              <a:gd name="T50" fmla="*/ 240 w 880"/>
              <a:gd name="T51" fmla="*/ 729 h 952"/>
              <a:gd name="T52" fmla="*/ 238 w 880"/>
              <a:gd name="T53" fmla="*/ 598 h 952"/>
              <a:gd name="T54" fmla="*/ 290 w 880"/>
              <a:gd name="T55" fmla="*/ 466 h 952"/>
              <a:gd name="T56" fmla="*/ 200 w 880"/>
              <a:gd name="T57" fmla="*/ 486 h 952"/>
              <a:gd name="T58" fmla="*/ 278 w 880"/>
              <a:gd name="T59" fmla="*/ 579 h 952"/>
              <a:gd name="T60" fmla="*/ 356 w 880"/>
              <a:gd name="T61" fmla="*/ 484 h 952"/>
              <a:gd name="T62" fmla="*/ 514 w 880"/>
              <a:gd name="T63" fmla="*/ 602 h 952"/>
              <a:gd name="T64" fmla="*/ 463 w 880"/>
              <a:gd name="T65" fmla="*/ 602 h 952"/>
              <a:gd name="T66" fmla="*/ 472 w 880"/>
              <a:gd name="T67" fmla="*/ 467 h 952"/>
              <a:gd name="T68" fmla="*/ 514 w 880"/>
              <a:gd name="T69" fmla="*/ 467 h 952"/>
              <a:gd name="T70" fmla="*/ 578 w 880"/>
              <a:gd name="T71" fmla="*/ 602 h 952"/>
              <a:gd name="T72" fmla="*/ 577 w 880"/>
              <a:gd name="T73" fmla="*/ 467 h 952"/>
              <a:gd name="T74" fmla="*/ 550 w 880"/>
              <a:gd name="T75" fmla="*/ 521 h 952"/>
              <a:gd name="T76" fmla="*/ 550 w 880"/>
              <a:gd name="T77" fmla="*/ 537 h 952"/>
              <a:gd name="T78" fmla="*/ 578 w 880"/>
              <a:gd name="T79" fmla="*/ 602 h 952"/>
              <a:gd name="T80" fmla="*/ 682 w 880"/>
              <a:gd name="T81" fmla="*/ 602 h 952"/>
              <a:gd name="T82" fmla="*/ 627 w 880"/>
              <a:gd name="T83" fmla="*/ 602 h 952"/>
              <a:gd name="T84" fmla="*/ 607 w 880"/>
              <a:gd name="T85" fmla="*/ 467 h 952"/>
              <a:gd name="T86" fmla="*/ 657 w 880"/>
              <a:gd name="T87" fmla="*/ 467 h 952"/>
              <a:gd name="T88" fmla="*/ 699 w 880"/>
              <a:gd name="T89" fmla="*/ 467 h 952"/>
              <a:gd name="T90" fmla="*/ 730 w 880"/>
              <a:gd name="T91" fmla="*/ 548 h 952"/>
              <a:gd name="T92" fmla="*/ 741 w 880"/>
              <a:gd name="T93" fmla="*/ 579 h 952"/>
              <a:gd name="T94" fmla="*/ 708 w 880"/>
              <a:gd name="T95" fmla="*/ 521 h 952"/>
              <a:gd name="T96" fmla="*/ 737 w 880"/>
              <a:gd name="T97" fmla="*/ 466 h 952"/>
              <a:gd name="T98" fmla="*/ 741 w 880"/>
              <a:gd name="T99" fmla="*/ 513 h 952"/>
              <a:gd name="T100" fmla="*/ 731 w 880"/>
              <a:gd name="T101" fmla="*/ 492 h 952"/>
              <a:gd name="T102" fmla="*/ 765 w 880"/>
              <a:gd name="T103" fmla="*/ 543 h 952"/>
              <a:gd name="T104" fmla="*/ 736 w 880"/>
              <a:gd name="T105" fmla="*/ 603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0" h="952">
                <a:moveTo>
                  <a:pt x="104" y="286"/>
                </a:moveTo>
                <a:lnTo>
                  <a:pt x="776" y="286"/>
                </a:lnTo>
                <a:cubicBezTo>
                  <a:pt x="805" y="286"/>
                  <a:pt x="832" y="299"/>
                  <a:pt x="851" y="320"/>
                </a:cubicBezTo>
                <a:cubicBezTo>
                  <a:pt x="869" y="340"/>
                  <a:pt x="880" y="368"/>
                  <a:pt x="880" y="398"/>
                </a:cubicBezTo>
                <a:lnTo>
                  <a:pt x="880" y="745"/>
                </a:lnTo>
                <a:cubicBezTo>
                  <a:pt x="880" y="775"/>
                  <a:pt x="869" y="803"/>
                  <a:pt x="851" y="823"/>
                </a:cubicBezTo>
                <a:cubicBezTo>
                  <a:pt x="832" y="844"/>
                  <a:pt x="805" y="857"/>
                  <a:pt x="776" y="857"/>
                </a:cubicBezTo>
                <a:lnTo>
                  <a:pt x="104" y="857"/>
                </a:lnTo>
                <a:cubicBezTo>
                  <a:pt x="74" y="857"/>
                  <a:pt x="48" y="844"/>
                  <a:pt x="29" y="823"/>
                </a:cubicBezTo>
                <a:cubicBezTo>
                  <a:pt x="11" y="803"/>
                  <a:pt x="0" y="775"/>
                  <a:pt x="0" y="745"/>
                </a:cubicBezTo>
                <a:lnTo>
                  <a:pt x="0" y="398"/>
                </a:lnTo>
                <a:cubicBezTo>
                  <a:pt x="0" y="368"/>
                  <a:pt x="11" y="340"/>
                  <a:pt x="29" y="320"/>
                </a:cubicBezTo>
                <a:cubicBezTo>
                  <a:pt x="48" y="299"/>
                  <a:pt x="74" y="286"/>
                  <a:pt x="104" y="286"/>
                </a:cubicBezTo>
                <a:close/>
                <a:moveTo>
                  <a:pt x="776" y="341"/>
                </a:moveTo>
                <a:lnTo>
                  <a:pt x="776" y="341"/>
                </a:lnTo>
                <a:lnTo>
                  <a:pt x="104" y="341"/>
                </a:lnTo>
                <a:cubicBezTo>
                  <a:pt x="91" y="341"/>
                  <a:pt x="79" y="347"/>
                  <a:pt x="70" y="357"/>
                </a:cubicBezTo>
                <a:cubicBezTo>
                  <a:pt x="61" y="367"/>
                  <a:pt x="55" y="382"/>
                  <a:pt x="55" y="398"/>
                </a:cubicBezTo>
                <a:lnTo>
                  <a:pt x="55" y="745"/>
                </a:lnTo>
                <a:cubicBezTo>
                  <a:pt x="55" y="761"/>
                  <a:pt x="61" y="776"/>
                  <a:pt x="70" y="786"/>
                </a:cubicBezTo>
                <a:cubicBezTo>
                  <a:pt x="79" y="796"/>
                  <a:pt x="91" y="802"/>
                  <a:pt x="104" y="802"/>
                </a:cubicBezTo>
                <a:lnTo>
                  <a:pt x="776" y="802"/>
                </a:lnTo>
                <a:cubicBezTo>
                  <a:pt x="789" y="802"/>
                  <a:pt x="801" y="796"/>
                  <a:pt x="809" y="786"/>
                </a:cubicBezTo>
                <a:cubicBezTo>
                  <a:pt x="819" y="776"/>
                  <a:pt x="825" y="761"/>
                  <a:pt x="825" y="745"/>
                </a:cubicBezTo>
                <a:lnTo>
                  <a:pt x="825" y="398"/>
                </a:lnTo>
                <a:cubicBezTo>
                  <a:pt x="825" y="382"/>
                  <a:pt x="819" y="367"/>
                  <a:pt x="809" y="357"/>
                </a:cubicBezTo>
                <a:cubicBezTo>
                  <a:pt x="801" y="347"/>
                  <a:pt x="789" y="341"/>
                  <a:pt x="776" y="341"/>
                </a:cubicBezTo>
                <a:close/>
                <a:moveTo>
                  <a:pt x="177" y="118"/>
                </a:moveTo>
                <a:lnTo>
                  <a:pt x="244" y="219"/>
                </a:lnTo>
                <a:lnTo>
                  <a:pt x="244" y="219"/>
                </a:lnTo>
                <a:cubicBezTo>
                  <a:pt x="247" y="224"/>
                  <a:pt x="251" y="228"/>
                  <a:pt x="254" y="230"/>
                </a:cubicBezTo>
                <a:cubicBezTo>
                  <a:pt x="255" y="230"/>
                  <a:pt x="255" y="231"/>
                  <a:pt x="255" y="230"/>
                </a:cubicBezTo>
                <a:cubicBezTo>
                  <a:pt x="256" y="230"/>
                  <a:pt x="257" y="230"/>
                  <a:pt x="258" y="229"/>
                </a:cubicBezTo>
                <a:cubicBezTo>
                  <a:pt x="262" y="227"/>
                  <a:pt x="266" y="222"/>
                  <a:pt x="270" y="215"/>
                </a:cubicBezTo>
                <a:lnTo>
                  <a:pt x="271" y="215"/>
                </a:lnTo>
                <a:lnTo>
                  <a:pt x="401" y="0"/>
                </a:lnTo>
                <a:lnTo>
                  <a:pt x="448" y="29"/>
                </a:lnTo>
                <a:lnTo>
                  <a:pt x="318" y="243"/>
                </a:lnTo>
                <a:lnTo>
                  <a:pt x="318" y="243"/>
                </a:lnTo>
                <a:cubicBezTo>
                  <a:pt x="310" y="257"/>
                  <a:pt x="299" y="269"/>
                  <a:pt x="288" y="276"/>
                </a:cubicBezTo>
                <a:cubicBezTo>
                  <a:pt x="279" y="282"/>
                  <a:pt x="268" y="285"/>
                  <a:pt x="258" y="286"/>
                </a:cubicBezTo>
                <a:cubicBezTo>
                  <a:pt x="247" y="286"/>
                  <a:pt x="236" y="284"/>
                  <a:pt x="226" y="278"/>
                </a:cubicBezTo>
                <a:cubicBezTo>
                  <a:pt x="216" y="272"/>
                  <a:pt x="206" y="262"/>
                  <a:pt x="197" y="249"/>
                </a:cubicBezTo>
                <a:lnTo>
                  <a:pt x="131" y="148"/>
                </a:lnTo>
                <a:lnTo>
                  <a:pt x="177" y="118"/>
                </a:lnTo>
                <a:close/>
                <a:moveTo>
                  <a:pt x="296" y="877"/>
                </a:moveTo>
                <a:lnTo>
                  <a:pt x="613" y="877"/>
                </a:lnTo>
                <a:cubicBezTo>
                  <a:pt x="643" y="877"/>
                  <a:pt x="667" y="901"/>
                  <a:pt x="667" y="931"/>
                </a:cubicBezTo>
                <a:lnTo>
                  <a:pt x="667" y="952"/>
                </a:lnTo>
                <a:lnTo>
                  <a:pt x="242" y="952"/>
                </a:lnTo>
                <a:lnTo>
                  <a:pt x="242" y="931"/>
                </a:lnTo>
                <a:cubicBezTo>
                  <a:pt x="242" y="901"/>
                  <a:pt x="266" y="877"/>
                  <a:pt x="296" y="877"/>
                </a:cubicBezTo>
                <a:close/>
                <a:moveTo>
                  <a:pt x="278" y="409"/>
                </a:moveTo>
                <a:cubicBezTo>
                  <a:pt x="304" y="409"/>
                  <a:pt x="326" y="419"/>
                  <a:pt x="343" y="436"/>
                </a:cubicBezTo>
                <a:cubicBezTo>
                  <a:pt x="359" y="452"/>
                  <a:pt x="370" y="475"/>
                  <a:pt x="370" y="500"/>
                </a:cubicBezTo>
                <a:cubicBezTo>
                  <a:pt x="370" y="525"/>
                  <a:pt x="359" y="548"/>
                  <a:pt x="343" y="565"/>
                </a:cubicBezTo>
                <a:cubicBezTo>
                  <a:pt x="326" y="581"/>
                  <a:pt x="304" y="591"/>
                  <a:pt x="278" y="591"/>
                </a:cubicBezTo>
                <a:cubicBezTo>
                  <a:pt x="253" y="591"/>
                  <a:pt x="230" y="581"/>
                  <a:pt x="214" y="565"/>
                </a:cubicBezTo>
                <a:cubicBezTo>
                  <a:pt x="197" y="548"/>
                  <a:pt x="187" y="525"/>
                  <a:pt x="187" y="500"/>
                </a:cubicBezTo>
                <a:cubicBezTo>
                  <a:pt x="187" y="475"/>
                  <a:pt x="197" y="452"/>
                  <a:pt x="214" y="436"/>
                </a:cubicBezTo>
                <a:cubicBezTo>
                  <a:pt x="230" y="419"/>
                  <a:pt x="253" y="409"/>
                  <a:pt x="278" y="409"/>
                </a:cubicBezTo>
                <a:close/>
                <a:moveTo>
                  <a:pt x="275" y="633"/>
                </a:moveTo>
                <a:lnTo>
                  <a:pt x="275" y="633"/>
                </a:lnTo>
                <a:lnTo>
                  <a:pt x="255" y="727"/>
                </a:lnTo>
                <a:lnTo>
                  <a:pt x="277" y="746"/>
                </a:lnTo>
                <a:lnTo>
                  <a:pt x="299" y="727"/>
                </a:lnTo>
                <a:lnTo>
                  <a:pt x="280" y="633"/>
                </a:lnTo>
                <a:lnTo>
                  <a:pt x="288" y="627"/>
                </a:lnTo>
                <a:lnTo>
                  <a:pt x="277" y="620"/>
                </a:lnTo>
                <a:lnTo>
                  <a:pt x="266" y="627"/>
                </a:lnTo>
                <a:lnTo>
                  <a:pt x="275" y="633"/>
                </a:lnTo>
                <a:close/>
                <a:moveTo>
                  <a:pt x="316" y="598"/>
                </a:moveTo>
                <a:lnTo>
                  <a:pt x="316" y="598"/>
                </a:lnTo>
                <a:cubicBezTo>
                  <a:pt x="368" y="616"/>
                  <a:pt x="406" y="667"/>
                  <a:pt x="408" y="729"/>
                </a:cubicBezTo>
                <a:lnTo>
                  <a:pt x="314" y="729"/>
                </a:lnTo>
                <a:lnTo>
                  <a:pt x="293" y="624"/>
                </a:lnTo>
                <a:lnTo>
                  <a:pt x="316" y="598"/>
                </a:lnTo>
                <a:close/>
                <a:moveTo>
                  <a:pt x="240" y="729"/>
                </a:moveTo>
                <a:lnTo>
                  <a:pt x="240" y="729"/>
                </a:lnTo>
                <a:lnTo>
                  <a:pt x="147" y="729"/>
                </a:lnTo>
                <a:cubicBezTo>
                  <a:pt x="149" y="667"/>
                  <a:pt x="187" y="616"/>
                  <a:pt x="238" y="598"/>
                </a:cubicBezTo>
                <a:lnTo>
                  <a:pt x="261" y="624"/>
                </a:lnTo>
                <a:lnTo>
                  <a:pt x="240" y="729"/>
                </a:lnTo>
                <a:close/>
                <a:moveTo>
                  <a:pt x="290" y="466"/>
                </a:moveTo>
                <a:lnTo>
                  <a:pt x="290" y="466"/>
                </a:lnTo>
                <a:cubicBezTo>
                  <a:pt x="288" y="467"/>
                  <a:pt x="286" y="468"/>
                  <a:pt x="285" y="469"/>
                </a:cubicBezTo>
                <a:cubicBezTo>
                  <a:pt x="255" y="483"/>
                  <a:pt x="217" y="486"/>
                  <a:pt x="200" y="486"/>
                </a:cubicBezTo>
                <a:cubicBezTo>
                  <a:pt x="199" y="490"/>
                  <a:pt x="199" y="495"/>
                  <a:pt x="199" y="500"/>
                </a:cubicBezTo>
                <a:cubicBezTo>
                  <a:pt x="199" y="522"/>
                  <a:pt x="208" y="541"/>
                  <a:pt x="222" y="556"/>
                </a:cubicBezTo>
                <a:cubicBezTo>
                  <a:pt x="237" y="570"/>
                  <a:pt x="257" y="579"/>
                  <a:pt x="278" y="579"/>
                </a:cubicBezTo>
                <a:cubicBezTo>
                  <a:pt x="300" y="579"/>
                  <a:pt x="320" y="570"/>
                  <a:pt x="335" y="556"/>
                </a:cubicBezTo>
                <a:cubicBezTo>
                  <a:pt x="349" y="541"/>
                  <a:pt x="358" y="522"/>
                  <a:pt x="358" y="500"/>
                </a:cubicBezTo>
                <a:cubicBezTo>
                  <a:pt x="358" y="494"/>
                  <a:pt x="357" y="489"/>
                  <a:pt x="356" y="484"/>
                </a:cubicBezTo>
                <a:cubicBezTo>
                  <a:pt x="349" y="484"/>
                  <a:pt x="342" y="483"/>
                  <a:pt x="335" y="482"/>
                </a:cubicBezTo>
                <a:cubicBezTo>
                  <a:pt x="319" y="479"/>
                  <a:pt x="303" y="473"/>
                  <a:pt x="290" y="466"/>
                </a:cubicBezTo>
                <a:close/>
                <a:moveTo>
                  <a:pt x="514" y="602"/>
                </a:moveTo>
                <a:lnTo>
                  <a:pt x="483" y="602"/>
                </a:lnTo>
                <a:lnTo>
                  <a:pt x="463" y="530"/>
                </a:lnTo>
                <a:lnTo>
                  <a:pt x="463" y="602"/>
                </a:lnTo>
                <a:lnTo>
                  <a:pt x="439" y="602"/>
                </a:lnTo>
                <a:lnTo>
                  <a:pt x="439" y="467"/>
                </a:lnTo>
                <a:lnTo>
                  <a:pt x="472" y="467"/>
                </a:lnTo>
                <a:lnTo>
                  <a:pt x="489" y="529"/>
                </a:lnTo>
                <a:lnTo>
                  <a:pt x="489" y="467"/>
                </a:lnTo>
                <a:lnTo>
                  <a:pt x="514" y="467"/>
                </a:lnTo>
                <a:lnTo>
                  <a:pt x="514" y="602"/>
                </a:lnTo>
                <a:close/>
                <a:moveTo>
                  <a:pt x="578" y="602"/>
                </a:moveTo>
                <a:lnTo>
                  <a:pt x="578" y="602"/>
                </a:lnTo>
                <a:lnTo>
                  <a:pt x="520" y="602"/>
                </a:lnTo>
                <a:lnTo>
                  <a:pt x="520" y="467"/>
                </a:lnTo>
                <a:lnTo>
                  <a:pt x="577" y="467"/>
                </a:lnTo>
                <a:lnTo>
                  <a:pt x="577" y="485"/>
                </a:lnTo>
                <a:lnTo>
                  <a:pt x="550" y="485"/>
                </a:lnTo>
                <a:lnTo>
                  <a:pt x="550" y="521"/>
                </a:lnTo>
                <a:lnTo>
                  <a:pt x="575" y="521"/>
                </a:lnTo>
                <a:lnTo>
                  <a:pt x="575" y="537"/>
                </a:lnTo>
                <a:lnTo>
                  <a:pt x="550" y="537"/>
                </a:lnTo>
                <a:lnTo>
                  <a:pt x="550" y="584"/>
                </a:lnTo>
                <a:lnTo>
                  <a:pt x="578" y="584"/>
                </a:lnTo>
                <a:lnTo>
                  <a:pt x="578" y="602"/>
                </a:lnTo>
                <a:close/>
                <a:moveTo>
                  <a:pt x="699" y="467"/>
                </a:moveTo>
                <a:lnTo>
                  <a:pt x="699" y="467"/>
                </a:lnTo>
                <a:lnTo>
                  <a:pt x="682" y="602"/>
                </a:lnTo>
                <a:lnTo>
                  <a:pt x="647" y="602"/>
                </a:lnTo>
                <a:lnTo>
                  <a:pt x="637" y="528"/>
                </a:lnTo>
                <a:lnTo>
                  <a:pt x="627" y="602"/>
                </a:lnTo>
                <a:lnTo>
                  <a:pt x="597" y="602"/>
                </a:lnTo>
                <a:lnTo>
                  <a:pt x="580" y="467"/>
                </a:lnTo>
                <a:lnTo>
                  <a:pt x="607" y="467"/>
                </a:lnTo>
                <a:lnTo>
                  <a:pt x="614" y="529"/>
                </a:lnTo>
                <a:lnTo>
                  <a:pt x="624" y="467"/>
                </a:lnTo>
                <a:lnTo>
                  <a:pt x="657" y="467"/>
                </a:lnTo>
                <a:lnTo>
                  <a:pt x="665" y="529"/>
                </a:lnTo>
                <a:lnTo>
                  <a:pt x="675" y="467"/>
                </a:lnTo>
                <a:lnTo>
                  <a:pt x="699" y="467"/>
                </a:lnTo>
                <a:close/>
                <a:moveTo>
                  <a:pt x="703" y="548"/>
                </a:moveTo>
                <a:lnTo>
                  <a:pt x="703" y="548"/>
                </a:lnTo>
                <a:lnTo>
                  <a:pt x="730" y="548"/>
                </a:lnTo>
                <a:lnTo>
                  <a:pt x="730" y="579"/>
                </a:lnTo>
                <a:cubicBezTo>
                  <a:pt x="730" y="582"/>
                  <a:pt x="732" y="583"/>
                  <a:pt x="735" y="583"/>
                </a:cubicBezTo>
                <a:cubicBezTo>
                  <a:pt x="739" y="583"/>
                  <a:pt x="741" y="582"/>
                  <a:pt x="741" y="579"/>
                </a:cubicBezTo>
                <a:lnTo>
                  <a:pt x="741" y="563"/>
                </a:lnTo>
                <a:cubicBezTo>
                  <a:pt x="741" y="558"/>
                  <a:pt x="737" y="552"/>
                  <a:pt x="731" y="546"/>
                </a:cubicBezTo>
                <a:cubicBezTo>
                  <a:pt x="718" y="533"/>
                  <a:pt x="711" y="525"/>
                  <a:pt x="708" y="521"/>
                </a:cubicBezTo>
                <a:cubicBezTo>
                  <a:pt x="704" y="517"/>
                  <a:pt x="703" y="512"/>
                  <a:pt x="703" y="507"/>
                </a:cubicBezTo>
                <a:lnTo>
                  <a:pt x="703" y="492"/>
                </a:lnTo>
                <a:cubicBezTo>
                  <a:pt x="703" y="475"/>
                  <a:pt x="714" y="466"/>
                  <a:pt x="737" y="466"/>
                </a:cubicBezTo>
                <a:cubicBezTo>
                  <a:pt x="757" y="466"/>
                  <a:pt x="767" y="474"/>
                  <a:pt x="767" y="490"/>
                </a:cubicBezTo>
                <a:lnTo>
                  <a:pt x="767" y="513"/>
                </a:lnTo>
                <a:lnTo>
                  <a:pt x="741" y="513"/>
                </a:lnTo>
                <a:lnTo>
                  <a:pt x="741" y="488"/>
                </a:lnTo>
                <a:cubicBezTo>
                  <a:pt x="741" y="486"/>
                  <a:pt x="739" y="484"/>
                  <a:pt x="736" y="484"/>
                </a:cubicBezTo>
                <a:cubicBezTo>
                  <a:pt x="733" y="484"/>
                  <a:pt x="731" y="487"/>
                  <a:pt x="731" y="492"/>
                </a:cubicBezTo>
                <a:lnTo>
                  <a:pt x="732" y="501"/>
                </a:lnTo>
                <a:cubicBezTo>
                  <a:pt x="732" y="506"/>
                  <a:pt x="735" y="512"/>
                  <a:pt x="742" y="518"/>
                </a:cubicBezTo>
                <a:cubicBezTo>
                  <a:pt x="754" y="530"/>
                  <a:pt x="762" y="538"/>
                  <a:pt x="765" y="543"/>
                </a:cubicBezTo>
                <a:cubicBezTo>
                  <a:pt x="768" y="548"/>
                  <a:pt x="770" y="553"/>
                  <a:pt x="770" y="559"/>
                </a:cubicBezTo>
                <a:lnTo>
                  <a:pt x="770" y="576"/>
                </a:lnTo>
                <a:cubicBezTo>
                  <a:pt x="770" y="594"/>
                  <a:pt x="759" y="603"/>
                  <a:pt x="736" y="603"/>
                </a:cubicBezTo>
                <a:cubicBezTo>
                  <a:pt x="714" y="603"/>
                  <a:pt x="703" y="595"/>
                  <a:pt x="703" y="578"/>
                </a:cubicBezTo>
                <a:lnTo>
                  <a:pt x="703" y="54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0" name="Freeform 33"/>
          <p:cNvSpPr>
            <a:spLocks noEditPoints="1"/>
          </p:cNvSpPr>
          <p:nvPr/>
        </p:nvSpPr>
        <p:spPr bwMode="auto">
          <a:xfrm>
            <a:off x="5800648" y="4629253"/>
            <a:ext cx="503423" cy="503423"/>
          </a:xfrm>
          <a:custGeom>
            <a:avLst/>
            <a:gdLst>
              <a:gd name="T0" fmla="*/ 391 w 782"/>
              <a:gd name="T1" fmla="*/ 281 h 782"/>
              <a:gd name="T2" fmla="*/ 282 w 782"/>
              <a:gd name="T3" fmla="*/ 391 h 782"/>
              <a:gd name="T4" fmla="*/ 391 w 782"/>
              <a:gd name="T5" fmla="*/ 501 h 782"/>
              <a:gd name="T6" fmla="*/ 501 w 782"/>
              <a:gd name="T7" fmla="*/ 391 h 782"/>
              <a:gd name="T8" fmla="*/ 485 w 782"/>
              <a:gd name="T9" fmla="*/ 333 h 782"/>
              <a:gd name="T10" fmla="*/ 610 w 782"/>
              <a:gd name="T11" fmla="*/ 208 h 782"/>
              <a:gd name="T12" fmla="*/ 679 w 782"/>
              <a:gd name="T13" fmla="*/ 208 h 782"/>
              <a:gd name="T14" fmla="*/ 782 w 782"/>
              <a:gd name="T15" fmla="*/ 104 h 782"/>
              <a:gd name="T16" fmla="*/ 682 w 782"/>
              <a:gd name="T17" fmla="*/ 100 h 782"/>
              <a:gd name="T18" fmla="*/ 679 w 782"/>
              <a:gd name="T19" fmla="*/ 0 h 782"/>
              <a:gd name="T20" fmla="*/ 575 w 782"/>
              <a:gd name="T21" fmla="*/ 104 h 782"/>
              <a:gd name="T22" fmla="*/ 575 w 782"/>
              <a:gd name="T23" fmla="*/ 173 h 782"/>
              <a:gd name="T24" fmla="*/ 450 w 782"/>
              <a:gd name="T25" fmla="*/ 298 h 782"/>
              <a:gd name="T26" fmla="*/ 391 w 782"/>
              <a:gd name="T27" fmla="*/ 281 h 782"/>
              <a:gd name="T28" fmla="*/ 569 w 782"/>
              <a:gd name="T29" fmla="*/ 391 h 782"/>
              <a:gd name="T30" fmla="*/ 391 w 782"/>
              <a:gd name="T31" fmla="*/ 569 h 782"/>
              <a:gd name="T32" fmla="*/ 214 w 782"/>
              <a:gd name="T33" fmla="*/ 391 h 782"/>
              <a:gd name="T34" fmla="*/ 391 w 782"/>
              <a:gd name="T35" fmla="*/ 214 h 782"/>
              <a:gd name="T36" fmla="*/ 454 w 782"/>
              <a:gd name="T37" fmla="*/ 226 h 782"/>
              <a:gd name="T38" fmla="*/ 504 w 782"/>
              <a:gd name="T39" fmla="*/ 175 h 782"/>
              <a:gd name="T40" fmla="*/ 391 w 782"/>
              <a:gd name="T41" fmla="*/ 147 h 782"/>
              <a:gd name="T42" fmla="*/ 147 w 782"/>
              <a:gd name="T43" fmla="*/ 391 h 782"/>
              <a:gd name="T44" fmla="*/ 391 w 782"/>
              <a:gd name="T45" fmla="*/ 636 h 782"/>
              <a:gd name="T46" fmla="*/ 636 w 782"/>
              <a:gd name="T47" fmla="*/ 391 h 782"/>
              <a:gd name="T48" fmla="*/ 608 w 782"/>
              <a:gd name="T49" fmla="*/ 278 h 782"/>
              <a:gd name="T50" fmla="*/ 557 w 782"/>
              <a:gd name="T51" fmla="*/ 329 h 782"/>
              <a:gd name="T52" fmla="*/ 569 w 782"/>
              <a:gd name="T53" fmla="*/ 391 h 782"/>
              <a:gd name="T54" fmla="*/ 679 w 782"/>
              <a:gd name="T55" fmla="*/ 257 h 782"/>
              <a:gd name="T56" fmla="*/ 709 w 782"/>
              <a:gd name="T57" fmla="*/ 391 h 782"/>
              <a:gd name="T58" fmla="*/ 391 w 782"/>
              <a:gd name="T59" fmla="*/ 709 h 782"/>
              <a:gd name="T60" fmla="*/ 74 w 782"/>
              <a:gd name="T61" fmla="*/ 391 h 782"/>
              <a:gd name="T62" fmla="*/ 391 w 782"/>
              <a:gd name="T63" fmla="*/ 74 h 782"/>
              <a:gd name="T64" fmla="*/ 526 w 782"/>
              <a:gd name="T65" fmla="*/ 104 h 782"/>
              <a:gd name="T66" fmla="*/ 540 w 782"/>
              <a:gd name="T67" fmla="*/ 70 h 782"/>
              <a:gd name="T68" fmla="*/ 567 w 782"/>
              <a:gd name="T69" fmla="*/ 42 h 782"/>
              <a:gd name="T70" fmla="*/ 391 w 782"/>
              <a:gd name="T71" fmla="*/ 0 h 782"/>
              <a:gd name="T72" fmla="*/ 0 w 782"/>
              <a:gd name="T73" fmla="*/ 391 h 782"/>
              <a:gd name="T74" fmla="*/ 391 w 782"/>
              <a:gd name="T75" fmla="*/ 782 h 782"/>
              <a:gd name="T76" fmla="*/ 782 w 782"/>
              <a:gd name="T77" fmla="*/ 391 h 782"/>
              <a:gd name="T78" fmla="*/ 740 w 782"/>
              <a:gd name="T79" fmla="*/ 215 h 782"/>
              <a:gd name="T80" fmla="*/ 713 w 782"/>
              <a:gd name="T81" fmla="*/ 242 h 782"/>
              <a:gd name="T82" fmla="*/ 679 w 782"/>
              <a:gd name="T83" fmla="*/ 257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2" h="782">
                <a:moveTo>
                  <a:pt x="391" y="281"/>
                </a:moveTo>
                <a:cubicBezTo>
                  <a:pt x="331" y="281"/>
                  <a:pt x="282" y="331"/>
                  <a:pt x="282" y="391"/>
                </a:cubicBezTo>
                <a:cubicBezTo>
                  <a:pt x="282" y="452"/>
                  <a:pt x="331" y="501"/>
                  <a:pt x="391" y="501"/>
                </a:cubicBezTo>
                <a:cubicBezTo>
                  <a:pt x="452" y="501"/>
                  <a:pt x="501" y="452"/>
                  <a:pt x="501" y="391"/>
                </a:cubicBezTo>
                <a:cubicBezTo>
                  <a:pt x="501" y="370"/>
                  <a:pt x="495" y="350"/>
                  <a:pt x="485" y="333"/>
                </a:cubicBezTo>
                <a:lnTo>
                  <a:pt x="610" y="208"/>
                </a:lnTo>
                <a:lnTo>
                  <a:pt x="679" y="208"/>
                </a:lnTo>
                <a:lnTo>
                  <a:pt x="782" y="104"/>
                </a:lnTo>
                <a:lnTo>
                  <a:pt x="682" y="100"/>
                </a:lnTo>
                <a:lnTo>
                  <a:pt x="679" y="0"/>
                </a:lnTo>
                <a:lnTo>
                  <a:pt x="575" y="104"/>
                </a:lnTo>
                <a:lnTo>
                  <a:pt x="575" y="173"/>
                </a:lnTo>
                <a:lnTo>
                  <a:pt x="450" y="298"/>
                </a:lnTo>
                <a:cubicBezTo>
                  <a:pt x="433" y="288"/>
                  <a:pt x="413" y="281"/>
                  <a:pt x="391" y="281"/>
                </a:cubicBezTo>
                <a:close/>
                <a:moveTo>
                  <a:pt x="569" y="391"/>
                </a:moveTo>
                <a:cubicBezTo>
                  <a:pt x="569" y="489"/>
                  <a:pt x="489" y="569"/>
                  <a:pt x="391" y="569"/>
                </a:cubicBezTo>
                <a:cubicBezTo>
                  <a:pt x="294" y="569"/>
                  <a:pt x="214" y="489"/>
                  <a:pt x="214" y="391"/>
                </a:cubicBezTo>
                <a:cubicBezTo>
                  <a:pt x="214" y="294"/>
                  <a:pt x="294" y="214"/>
                  <a:pt x="391" y="214"/>
                </a:cubicBezTo>
                <a:cubicBezTo>
                  <a:pt x="413" y="214"/>
                  <a:pt x="434" y="218"/>
                  <a:pt x="454" y="226"/>
                </a:cubicBezTo>
                <a:lnTo>
                  <a:pt x="504" y="175"/>
                </a:lnTo>
                <a:cubicBezTo>
                  <a:pt x="471" y="157"/>
                  <a:pt x="432" y="147"/>
                  <a:pt x="391" y="147"/>
                </a:cubicBezTo>
                <a:cubicBezTo>
                  <a:pt x="256" y="147"/>
                  <a:pt x="147" y="256"/>
                  <a:pt x="147" y="391"/>
                </a:cubicBezTo>
                <a:cubicBezTo>
                  <a:pt x="147" y="526"/>
                  <a:pt x="256" y="636"/>
                  <a:pt x="391" y="636"/>
                </a:cubicBezTo>
                <a:cubicBezTo>
                  <a:pt x="526" y="636"/>
                  <a:pt x="636" y="526"/>
                  <a:pt x="636" y="391"/>
                </a:cubicBezTo>
                <a:cubicBezTo>
                  <a:pt x="636" y="351"/>
                  <a:pt x="626" y="312"/>
                  <a:pt x="608" y="278"/>
                </a:cubicBezTo>
                <a:lnTo>
                  <a:pt x="557" y="329"/>
                </a:lnTo>
                <a:cubicBezTo>
                  <a:pt x="565" y="349"/>
                  <a:pt x="569" y="370"/>
                  <a:pt x="569" y="391"/>
                </a:cubicBezTo>
                <a:close/>
                <a:moveTo>
                  <a:pt x="679" y="257"/>
                </a:moveTo>
                <a:cubicBezTo>
                  <a:pt x="698" y="298"/>
                  <a:pt x="709" y="343"/>
                  <a:pt x="709" y="391"/>
                </a:cubicBezTo>
                <a:cubicBezTo>
                  <a:pt x="709" y="567"/>
                  <a:pt x="567" y="709"/>
                  <a:pt x="391" y="709"/>
                </a:cubicBezTo>
                <a:cubicBezTo>
                  <a:pt x="216" y="709"/>
                  <a:pt x="74" y="567"/>
                  <a:pt x="74" y="391"/>
                </a:cubicBezTo>
                <a:cubicBezTo>
                  <a:pt x="74" y="216"/>
                  <a:pt x="216" y="74"/>
                  <a:pt x="391" y="74"/>
                </a:cubicBezTo>
                <a:cubicBezTo>
                  <a:pt x="440" y="74"/>
                  <a:pt x="485" y="85"/>
                  <a:pt x="526" y="104"/>
                </a:cubicBezTo>
                <a:cubicBezTo>
                  <a:pt x="526" y="91"/>
                  <a:pt x="531" y="79"/>
                  <a:pt x="540" y="70"/>
                </a:cubicBezTo>
                <a:lnTo>
                  <a:pt x="567" y="42"/>
                </a:lnTo>
                <a:cubicBezTo>
                  <a:pt x="515" y="16"/>
                  <a:pt x="455" y="0"/>
                  <a:pt x="391" y="0"/>
                </a:cubicBezTo>
                <a:cubicBezTo>
                  <a:pt x="175" y="0"/>
                  <a:pt x="0" y="175"/>
                  <a:pt x="0" y="391"/>
                </a:cubicBezTo>
                <a:cubicBezTo>
                  <a:pt x="0" y="607"/>
                  <a:pt x="175" y="782"/>
                  <a:pt x="391" y="782"/>
                </a:cubicBezTo>
                <a:cubicBezTo>
                  <a:pt x="607" y="782"/>
                  <a:pt x="782" y="607"/>
                  <a:pt x="782" y="391"/>
                </a:cubicBezTo>
                <a:cubicBezTo>
                  <a:pt x="782" y="328"/>
                  <a:pt x="767" y="268"/>
                  <a:pt x="740" y="215"/>
                </a:cubicBezTo>
                <a:lnTo>
                  <a:pt x="713" y="242"/>
                </a:lnTo>
                <a:cubicBezTo>
                  <a:pt x="704" y="251"/>
                  <a:pt x="692" y="257"/>
                  <a:pt x="679" y="25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1" name="Freeform 34"/>
          <p:cNvSpPr>
            <a:spLocks noEditPoints="1"/>
          </p:cNvSpPr>
          <p:nvPr/>
        </p:nvSpPr>
        <p:spPr bwMode="auto">
          <a:xfrm>
            <a:off x="6659135" y="4532569"/>
            <a:ext cx="576769" cy="615111"/>
          </a:xfrm>
          <a:custGeom>
            <a:avLst/>
            <a:gdLst>
              <a:gd name="T0" fmla="*/ 339 w 895"/>
              <a:gd name="T1" fmla="*/ 594 h 955"/>
              <a:gd name="T2" fmla="*/ 322 w 895"/>
              <a:gd name="T3" fmla="*/ 540 h 955"/>
              <a:gd name="T4" fmla="*/ 391 w 895"/>
              <a:gd name="T5" fmla="*/ 260 h 955"/>
              <a:gd name="T6" fmla="*/ 464 w 895"/>
              <a:gd name="T7" fmla="*/ 487 h 955"/>
              <a:gd name="T8" fmla="*/ 555 w 895"/>
              <a:gd name="T9" fmla="*/ 224 h 955"/>
              <a:gd name="T10" fmla="*/ 354 w 895"/>
              <a:gd name="T11" fmla="*/ 446 h 955"/>
              <a:gd name="T12" fmla="*/ 337 w 895"/>
              <a:gd name="T13" fmla="*/ 475 h 955"/>
              <a:gd name="T14" fmla="*/ 460 w 895"/>
              <a:gd name="T15" fmla="*/ 547 h 955"/>
              <a:gd name="T16" fmla="*/ 590 w 895"/>
              <a:gd name="T17" fmla="*/ 190 h 955"/>
              <a:gd name="T18" fmla="*/ 596 w 895"/>
              <a:gd name="T19" fmla="*/ 121 h 955"/>
              <a:gd name="T20" fmla="*/ 590 w 895"/>
              <a:gd name="T21" fmla="*/ 190 h 955"/>
              <a:gd name="T22" fmla="*/ 699 w 895"/>
              <a:gd name="T23" fmla="*/ 225 h 955"/>
              <a:gd name="T24" fmla="*/ 630 w 895"/>
              <a:gd name="T25" fmla="*/ 231 h 955"/>
              <a:gd name="T26" fmla="*/ 511 w 895"/>
              <a:gd name="T27" fmla="*/ 160 h 955"/>
              <a:gd name="T28" fmla="*/ 481 w 895"/>
              <a:gd name="T29" fmla="*/ 97 h 955"/>
              <a:gd name="T30" fmla="*/ 511 w 895"/>
              <a:gd name="T31" fmla="*/ 160 h 955"/>
              <a:gd name="T32" fmla="*/ 395 w 895"/>
              <a:gd name="T33" fmla="*/ 119 h 955"/>
              <a:gd name="T34" fmla="*/ 401 w 895"/>
              <a:gd name="T35" fmla="*/ 188 h 955"/>
              <a:gd name="T36" fmla="*/ 658 w 895"/>
              <a:gd name="T37" fmla="*/ 341 h 955"/>
              <a:gd name="T38" fmla="*/ 721 w 895"/>
              <a:gd name="T39" fmla="*/ 311 h 955"/>
              <a:gd name="T40" fmla="*/ 658 w 895"/>
              <a:gd name="T41" fmla="*/ 341 h 955"/>
              <a:gd name="T42" fmla="*/ 329 w 895"/>
              <a:gd name="T43" fmla="*/ 489 h 955"/>
              <a:gd name="T44" fmla="*/ 312 w 895"/>
              <a:gd name="T45" fmla="*/ 519 h 955"/>
              <a:gd name="T46" fmla="*/ 435 w 895"/>
              <a:gd name="T47" fmla="*/ 590 h 955"/>
              <a:gd name="T48" fmla="*/ 326 w 895"/>
              <a:gd name="T49" fmla="*/ 955 h 955"/>
              <a:gd name="T50" fmla="*/ 349 w 895"/>
              <a:gd name="T51" fmla="*/ 55 h 955"/>
              <a:gd name="T52" fmla="*/ 852 w 895"/>
              <a:gd name="T53" fmla="*/ 271 h 955"/>
              <a:gd name="T54" fmla="*/ 860 w 895"/>
              <a:gd name="T55" fmla="*/ 415 h 955"/>
              <a:gd name="T56" fmla="*/ 885 w 895"/>
              <a:gd name="T57" fmla="*/ 597 h 955"/>
              <a:gd name="T58" fmla="*/ 854 w 895"/>
              <a:gd name="T59" fmla="*/ 751 h 955"/>
              <a:gd name="T60" fmla="*/ 668 w 895"/>
              <a:gd name="T61" fmla="*/ 793 h 955"/>
              <a:gd name="T62" fmla="*/ 326 w 895"/>
              <a:gd name="T63" fmla="*/ 955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5" h="955">
                <a:moveTo>
                  <a:pt x="322" y="540"/>
                </a:moveTo>
                <a:cubicBezTo>
                  <a:pt x="313" y="559"/>
                  <a:pt x="320" y="583"/>
                  <a:pt x="339" y="594"/>
                </a:cubicBezTo>
                <a:cubicBezTo>
                  <a:pt x="355" y="603"/>
                  <a:pt x="375" y="601"/>
                  <a:pt x="388" y="589"/>
                </a:cubicBezTo>
                <a:lnTo>
                  <a:pt x="322" y="540"/>
                </a:lnTo>
                <a:close/>
                <a:moveTo>
                  <a:pt x="555" y="224"/>
                </a:moveTo>
                <a:cubicBezTo>
                  <a:pt x="495" y="190"/>
                  <a:pt x="422" y="206"/>
                  <a:pt x="391" y="260"/>
                </a:cubicBezTo>
                <a:cubicBezTo>
                  <a:pt x="359" y="316"/>
                  <a:pt x="400" y="376"/>
                  <a:pt x="371" y="434"/>
                </a:cubicBezTo>
                <a:lnTo>
                  <a:pt x="464" y="487"/>
                </a:lnTo>
                <a:cubicBezTo>
                  <a:pt x="499" y="434"/>
                  <a:pt x="573" y="439"/>
                  <a:pt x="605" y="384"/>
                </a:cubicBezTo>
                <a:cubicBezTo>
                  <a:pt x="637" y="330"/>
                  <a:pt x="614" y="258"/>
                  <a:pt x="555" y="224"/>
                </a:cubicBezTo>
                <a:close/>
                <a:moveTo>
                  <a:pt x="455" y="522"/>
                </a:moveTo>
                <a:lnTo>
                  <a:pt x="354" y="446"/>
                </a:lnTo>
                <a:cubicBezTo>
                  <a:pt x="346" y="440"/>
                  <a:pt x="336" y="442"/>
                  <a:pt x="331" y="450"/>
                </a:cubicBezTo>
                <a:cubicBezTo>
                  <a:pt x="327" y="458"/>
                  <a:pt x="329" y="470"/>
                  <a:pt x="337" y="475"/>
                </a:cubicBezTo>
                <a:lnTo>
                  <a:pt x="437" y="552"/>
                </a:lnTo>
                <a:cubicBezTo>
                  <a:pt x="445" y="557"/>
                  <a:pt x="455" y="555"/>
                  <a:pt x="460" y="547"/>
                </a:cubicBezTo>
                <a:cubicBezTo>
                  <a:pt x="464" y="539"/>
                  <a:pt x="462" y="527"/>
                  <a:pt x="455" y="522"/>
                </a:cubicBezTo>
                <a:close/>
                <a:moveTo>
                  <a:pt x="590" y="190"/>
                </a:moveTo>
                <a:lnTo>
                  <a:pt x="622" y="136"/>
                </a:lnTo>
                <a:lnTo>
                  <a:pt x="596" y="121"/>
                </a:lnTo>
                <a:lnTo>
                  <a:pt x="565" y="176"/>
                </a:lnTo>
                <a:lnTo>
                  <a:pt x="590" y="190"/>
                </a:lnTo>
                <a:close/>
                <a:moveTo>
                  <a:pt x="644" y="256"/>
                </a:moveTo>
                <a:lnTo>
                  <a:pt x="699" y="225"/>
                </a:lnTo>
                <a:lnTo>
                  <a:pt x="684" y="200"/>
                </a:lnTo>
                <a:lnTo>
                  <a:pt x="630" y="231"/>
                </a:lnTo>
                <a:lnTo>
                  <a:pt x="644" y="256"/>
                </a:lnTo>
                <a:close/>
                <a:moveTo>
                  <a:pt x="511" y="160"/>
                </a:moveTo>
                <a:lnTo>
                  <a:pt x="511" y="97"/>
                </a:lnTo>
                <a:lnTo>
                  <a:pt x="481" y="97"/>
                </a:lnTo>
                <a:lnTo>
                  <a:pt x="481" y="160"/>
                </a:lnTo>
                <a:lnTo>
                  <a:pt x="511" y="160"/>
                </a:lnTo>
                <a:close/>
                <a:moveTo>
                  <a:pt x="426" y="174"/>
                </a:moveTo>
                <a:lnTo>
                  <a:pt x="395" y="119"/>
                </a:lnTo>
                <a:lnTo>
                  <a:pt x="370" y="134"/>
                </a:lnTo>
                <a:lnTo>
                  <a:pt x="401" y="188"/>
                </a:lnTo>
                <a:lnTo>
                  <a:pt x="426" y="174"/>
                </a:lnTo>
                <a:close/>
                <a:moveTo>
                  <a:pt x="658" y="341"/>
                </a:moveTo>
                <a:lnTo>
                  <a:pt x="721" y="341"/>
                </a:lnTo>
                <a:lnTo>
                  <a:pt x="721" y="311"/>
                </a:lnTo>
                <a:lnTo>
                  <a:pt x="658" y="311"/>
                </a:lnTo>
                <a:lnTo>
                  <a:pt x="658" y="341"/>
                </a:lnTo>
                <a:close/>
                <a:moveTo>
                  <a:pt x="430" y="565"/>
                </a:moveTo>
                <a:lnTo>
                  <a:pt x="329" y="489"/>
                </a:lnTo>
                <a:cubicBezTo>
                  <a:pt x="321" y="483"/>
                  <a:pt x="311" y="485"/>
                  <a:pt x="307" y="493"/>
                </a:cubicBezTo>
                <a:cubicBezTo>
                  <a:pt x="302" y="501"/>
                  <a:pt x="304" y="513"/>
                  <a:pt x="312" y="519"/>
                </a:cubicBezTo>
                <a:lnTo>
                  <a:pt x="412" y="595"/>
                </a:lnTo>
                <a:cubicBezTo>
                  <a:pt x="420" y="601"/>
                  <a:pt x="430" y="599"/>
                  <a:pt x="435" y="590"/>
                </a:cubicBezTo>
                <a:cubicBezTo>
                  <a:pt x="440" y="582"/>
                  <a:pt x="437" y="571"/>
                  <a:pt x="430" y="565"/>
                </a:cubicBezTo>
                <a:close/>
                <a:moveTo>
                  <a:pt x="326" y="955"/>
                </a:moveTo>
                <a:cubicBezTo>
                  <a:pt x="337" y="880"/>
                  <a:pt x="337" y="800"/>
                  <a:pt x="317" y="729"/>
                </a:cubicBezTo>
                <a:cubicBezTo>
                  <a:pt x="0" y="551"/>
                  <a:pt x="83" y="139"/>
                  <a:pt x="349" y="55"/>
                </a:cubicBezTo>
                <a:cubicBezTo>
                  <a:pt x="489" y="0"/>
                  <a:pt x="680" y="33"/>
                  <a:pt x="805" y="158"/>
                </a:cubicBezTo>
                <a:cubicBezTo>
                  <a:pt x="895" y="248"/>
                  <a:pt x="852" y="271"/>
                  <a:pt x="852" y="271"/>
                </a:cubicBezTo>
                <a:lnTo>
                  <a:pt x="832" y="282"/>
                </a:lnTo>
                <a:cubicBezTo>
                  <a:pt x="843" y="325"/>
                  <a:pt x="862" y="405"/>
                  <a:pt x="860" y="415"/>
                </a:cubicBezTo>
                <a:cubicBezTo>
                  <a:pt x="856" y="430"/>
                  <a:pt x="840" y="445"/>
                  <a:pt x="840" y="445"/>
                </a:cubicBezTo>
                <a:lnTo>
                  <a:pt x="885" y="597"/>
                </a:lnTo>
                <a:lnTo>
                  <a:pt x="845" y="614"/>
                </a:lnTo>
                <a:cubicBezTo>
                  <a:pt x="854" y="662"/>
                  <a:pt x="859" y="703"/>
                  <a:pt x="854" y="751"/>
                </a:cubicBezTo>
                <a:cubicBezTo>
                  <a:pt x="853" y="759"/>
                  <a:pt x="826" y="783"/>
                  <a:pt x="804" y="784"/>
                </a:cubicBezTo>
                <a:lnTo>
                  <a:pt x="668" y="793"/>
                </a:lnTo>
                <a:lnTo>
                  <a:pt x="677" y="955"/>
                </a:lnTo>
                <a:lnTo>
                  <a:pt x="326" y="95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2" name="Freeform 35"/>
          <p:cNvSpPr>
            <a:spLocks noEditPoints="1"/>
          </p:cNvSpPr>
          <p:nvPr/>
        </p:nvSpPr>
        <p:spPr bwMode="auto">
          <a:xfrm>
            <a:off x="1599898" y="5514323"/>
            <a:ext cx="575103" cy="441746"/>
          </a:xfrm>
          <a:custGeom>
            <a:avLst/>
            <a:gdLst>
              <a:gd name="T0" fmla="*/ 577 w 892"/>
              <a:gd name="T1" fmla="*/ 131 h 686"/>
              <a:gd name="T2" fmla="*/ 139 w 892"/>
              <a:gd name="T3" fmla="*/ 157 h 686"/>
              <a:gd name="T4" fmla="*/ 139 w 892"/>
              <a:gd name="T5" fmla="*/ 232 h 686"/>
              <a:gd name="T6" fmla="*/ 577 w 892"/>
              <a:gd name="T7" fmla="*/ 258 h 686"/>
              <a:gd name="T8" fmla="*/ 139 w 892"/>
              <a:gd name="T9" fmla="*/ 232 h 686"/>
              <a:gd name="T10" fmla="*/ 510 w 892"/>
              <a:gd name="T11" fmla="*/ 330 h 686"/>
              <a:gd name="T12" fmla="*/ 139 w 892"/>
              <a:gd name="T13" fmla="*/ 356 h 686"/>
              <a:gd name="T14" fmla="*/ 706 w 892"/>
              <a:gd name="T15" fmla="*/ 453 h 686"/>
              <a:gd name="T16" fmla="*/ 706 w 892"/>
              <a:gd name="T17" fmla="*/ 534 h 686"/>
              <a:gd name="T18" fmla="*/ 626 w 892"/>
              <a:gd name="T19" fmla="*/ 534 h 686"/>
              <a:gd name="T20" fmla="*/ 626 w 892"/>
              <a:gd name="T21" fmla="*/ 453 h 686"/>
              <a:gd name="T22" fmla="*/ 706 w 892"/>
              <a:gd name="T23" fmla="*/ 453 h 686"/>
              <a:gd name="T24" fmla="*/ 722 w 892"/>
              <a:gd name="T25" fmla="*/ 159 h 686"/>
              <a:gd name="T26" fmla="*/ 807 w 892"/>
              <a:gd name="T27" fmla="*/ 156 h 686"/>
              <a:gd name="T28" fmla="*/ 730 w 892"/>
              <a:gd name="T29" fmla="*/ 0 h 686"/>
              <a:gd name="T30" fmla="*/ 754 w 892"/>
              <a:gd name="T31" fmla="*/ 9 h 686"/>
              <a:gd name="T32" fmla="*/ 892 w 892"/>
              <a:gd name="T33" fmla="*/ 143 h 686"/>
              <a:gd name="T34" fmla="*/ 892 w 892"/>
              <a:gd name="T35" fmla="*/ 565 h 686"/>
              <a:gd name="T36" fmla="*/ 858 w 892"/>
              <a:gd name="T37" fmla="*/ 600 h 686"/>
              <a:gd name="T38" fmla="*/ 767 w 892"/>
              <a:gd name="T39" fmla="*/ 662 h 686"/>
              <a:gd name="T40" fmla="*/ 704 w 892"/>
              <a:gd name="T41" fmla="*/ 686 h 686"/>
              <a:gd name="T42" fmla="*/ 666 w 892"/>
              <a:gd name="T43" fmla="*/ 602 h 686"/>
              <a:gd name="T44" fmla="*/ 628 w 892"/>
              <a:gd name="T45" fmla="*/ 686 h 686"/>
              <a:gd name="T46" fmla="*/ 565 w 892"/>
              <a:gd name="T47" fmla="*/ 662 h 686"/>
              <a:gd name="T48" fmla="*/ 354 w 892"/>
              <a:gd name="T49" fmla="*/ 600 h 686"/>
              <a:gd name="T50" fmla="*/ 0 w 892"/>
              <a:gd name="T51" fmla="*/ 0 h 686"/>
              <a:gd name="T52" fmla="*/ 354 w 892"/>
              <a:gd name="T53" fmla="*/ 531 h 686"/>
              <a:gd name="T54" fmla="*/ 557 w 892"/>
              <a:gd name="T55" fmla="*/ 494 h 686"/>
              <a:gd name="T56" fmla="*/ 666 w 892"/>
              <a:gd name="T57" fmla="*/ 385 h 686"/>
              <a:gd name="T58" fmla="*/ 775 w 892"/>
              <a:gd name="T59" fmla="*/ 494 h 686"/>
              <a:gd name="T60" fmla="*/ 823 w 892"/>
              <a:gd name="T61" fmla="*/ 531 h 686"/>
              <a:gd name="T62" fmla="*/ 703 w 892"/>
              <a:gd name="T63" fmla="*/ 195 h 686"/>
              <a:gd name="T64" fmla="*/ 686 w 892"/>
              <a:gd name="T65" fmla="*/ 176 h 686"/>
              <a:gd name="T66" fmla="*/ 69 w 892"/>
              <a:gd name="T67" fmla="*/ 69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2" h="686">
                <a:moveTo>
                  <a:pt x="139" y="131"/>
                </a:moveTo>
                <a:lnTo>
                  <a:pt x="577" y="131"/>
                </a:lnTo>
                <a:lnTo>
                  <a:pt x="577" y="157"/>
                </a:lnTo>
                <a:lnTo>
                  <a:pt x="139" y="157"/>
                </a:lnTo>
                <a:lnTo>
                  <a:pt x="139" y="131"/>
                </a:lnTo>
                <a:close/>
                <a:moveTo>
                  <a:pt x="139" y="232"/>
                </a:moveTo>
                <a:lnTo>
                  <a:pt x="577" y="232"/>
                </a:lnTo>
                <a:lnTo>
                  <a:pt x="577" y="258"/>
                </a:lnTo>
                <a:lnTo>
                  <a:pt x="139" y="258"/>
                </a:lnTo>
                <a:lnTo>
                  <a:pt x="139" y="232"/>
                </a:lnTo>
                <a:close/>
                <a:moveTo>
                  <a:pt x="139" y="330"/>
                </a:moveTo>
                <a:lnTo>
                  <a:pt x="510" y="330"/>
                </a:lnTo>
                <a:lnTo>
                  <a:pt x="510" y="356"/>
                </a:lnTo>
                <a:lnTo>
                  <a:pt x="139" y="356"/>
                </a:lnTo>
                <a:lnTo>
                  <a:pt x="139" y="330"/>
                </a:lnTo>
                <a:close/>
                <a:moveTo>
                  <a:pt x="706" y="453"/>
                </a:moveTo>
                <a:cubicBezTo>
                  <a:pt x="717" y="464"/>
                  <a:pt x="723" y="478"/>
                  <a:pt x="723" y="494"/>
                </a:cubicBezTo>
                <a:cubicBezTo>
                  <a:pt x="723" y="509"/>
                  <a:pt x="717" y="524"/>
                  <a:pt x="706" y="534"/>
                </a:cubicBezTo>
                <a:cubicBezTo>
                  <a:pt x="696" y="544"/>
                  <a:pt x="682" y="551"/>
                  <a:pt x="666" y="551"/>
                </a:cubicBezTo>
                <a:cubicBezTo>
                  <a:pt x="650" y="551"/>
                  <a:pt x="636" y="544"/>
                  <a:pt x="626" y="534"/>
                </a:cubicBezTo>
                <a:cubicBezTo>
                  <a:pt x="615" y="524"/>
                  <a:pt x="609" y="509"/>
                  <a:pt x="609" y="494"/>
                </a:cubicBezTo>
                <a:cubicBezTo>
                  <a:pt x="609" y="478"/>
                  <a:pt x="615" y="464"/>
                  <a:pt x="626" y="453"/>
                </a:cubicBezTo>
                <a:cubicBezTo>
                  <a:pt x="636" y="443"/>
                  <a:pt x="650" y="437"/>
                  <a:pt x="666" y="437"/>
                </a:cubicBezTo>
                <a:cubicBezTo>
                  <a:pt x="682" y="437"/>
                  <a:pt x="696" y="443"/>
                  <a:pt x="706" y="453"/>
                </a:cubicBezTo>
                <a:close/>
                <a:moveTo>
                  <a:pt x="807" y="156"/>
                </a:moveTo>
                <a:lnTo>
                  <a:pt x="722" y="159"/>
                </a:lnTo>
                <a:lnTo>
                  <a:pt x="729" y="81"/>
                </a:lnTo>
                <a:lnTo>
                  <a:pt x="807" y="156"/>
                </a:lnTo>
                <a:close/>
                <a:moveTo>
                  <a:pt x="0" y="0"/>
                </a:moveTo>
                <a:lnTo>
                  <a:pt x="730" y="0"/>
                </a:lnTo>
                <a:lnTo>
                  <a:pt x="744" y="0"/>
                </a:lnTo>
                <a:lnTo>
                  <a:pt x="754" y="9"/>
                </a:lnTo>
                <a:lnTo>
                  <a:pt x="882" y="133"/>
                </a:lnTo>
                <a:lnTo>
                  <a:pt x="892" y="143"/>
                </a:lnTo>
                <a:lnTo>
                  <a:pt x="892" y="158"/>
                </a:lnTo>
                <a:lnTo>
                  <a:pt x="892" y="565"/>
                </a:lnTo>
                <a:lnTo>
                  <a:pt x="892" y="600"/>
                </a:lnTo>
                <a:lnTo>
                  <a:pt x="858" y="600"/>
                </a:lnTo>
                <a:lnTo>
                  <a:pt x="745" y="600"/>
                </a:lnTo>
                <a:lnTo>
                  <a:pt x="767" y="662"/>
                </a:lnTo>
                <a:lnTo>
                  <a:pt x="726" y="662"/>
                </a:lnTo>
                <a:lnTo>
                  <a:pt x="704" y="686"/>
                </a:lnTo>
                <a:lnTo>
                  <a:pt x="666" y="602"/>
                </a:lnTo>
                <a:lnTo>
                  <a:pt x="666" y="602"/>
                </a:lnTo>
                <a:lnTo>
                  <a:pt x="666" y="602"/>
                </a:lnTo>
                <a:lnTo>
                  <a:pt x="628" y="686"/>
                </a:lnTo>
                <a:lnTo>
                  <a:pt x="606" y="662"/>
                </a:lnTo>
                <a:lnTo>
                  <a:pt x="565" y="662"/>
                </a:lnTo>
                <a:lnTo>
                  <a:pt x="587" y="600"/>
                </a:lnTo>
                <a:lnTo>
                  <a:pt x="354" y="600"/>
                </a:lnTo>
                <a:lnTo>
                  <a:pt x="0" y="600"/>
                </a:lnTo>
                <a:lnTo>
                  <a:pt x="0" y="0"/>
                </a:lnTo>
                <a:close/>
                <a:moveTo>
                  <a:pt x="69" y="531"/>
                </a:moveTo>
                <a:lnTo>
                  <a:pt x="354" y="531"/>
                </a:lnTo>
                <a:lnTo>
                  <a:pt x="564" y="531"/>
                </a:lnTo>
                <a:cubicBezTo>
                  <a:pt x="559" y="519"/>
                  <a:pt x="557" y="507"/>
                  <a:pt x="557" y="494"/>
                </a:cubicBezTo>
                <a:cubicBezTo>
                  <a:pt x="557" y="464"/>
                  <a:pt x="569" y="436"/>
                  <a:pt x="589" y="417"/>
                </a:cubicBezTo>
                <a:cubicBezTo>
                  <a:pt x="609" y="397"/>
                  <a:pt x="636" y="385"/>
                  <a:pt x="666" y="385"/>
                </a:cubicBezTo>
                <a:cubicBezTo>
                  <a:pt x="696" y="385"/>
                  <a:pt x="723" y="397"/>
                  <a:pt x="743" y="417"/>
                </a:cubicBezTo>
                <a:cubicBezTo>
                  <a:pt x="763" y="436"/>
                  <a:pt x="775" y="464"/>
                  <a:pt x="775" y="494"/>
                </a:cubicBezTo>
                <a:cubicBezTo>
                  <a:pt x="775" y="507"/>
                  <a:pt x="772" y="519"/>
                  <a:pt x="768" y="531"/>
                </a:cubicBezTo>
                <a:lnTo>
                  <a:pt x="823" y="531"/>
                </a:lnTo>
                <a:lnTo>
                  <a:pt x="823" y="190"/>
                </a:lnTo>
                <a:lnTo>
                  <a:pt x="703" y="195"/>
                </a:lnTo>
                <a:lnTo>
                  <a:pt x="684" y="195"/>
                </a:lnTo>
                <a:lnTo>
                  <a:pt x="686" y="176"/>
                </a:lnTo>
                <a:lnTo>
                  <a:pt x="695" y="69"/>
                </a:lnTo>
                <a:lnTo>
                  <a:pt x="69" y="69"/>
                </a:lnTo>
                <a:lnTo>
                  <a:pt x="69" y="531"/>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3" name="Freeform 36"/>
          <p:cNvSpPr>
            <a:spLocks noEditPoints="1"/>
          </p:cNvSpPr>
          <p:nvPr/>
        </p:nvSpPr>
        <p:spPr bwMode="auto">
          <a:xfrm>
            <a:off x="2666755" y="5387634"/>
            <a:ext cx="655117" cy="523427"/>
          </a:xfrm>
          <a:custGeom>
            <a:avLst/>
            <a:gdLst>
              <a:gd name="T0" fmla="*/ 787 w 1019"/>
              <a:gd name="T1" fmla="*/ 779 h 812"/>
              <a:gd name="T2" fmla="*/ 0 w 1019"/>
              <a:gd name="T3" fmla="*/ 779 h 812"/>
              <a:gd name="T4" fmla="*/ 408 w 1019"/>
              <a:gd name="T5" fmla="*/ 300 h 812"/>
              <a:gd name="T6" fmla="*/ 393 w 1019"/>
              <a:gd name="T7" fmla="*/ 286 h 812"/>
              <a:gd name="T8" fmla="*/ 743 w 1019"/>
              <a:gd name="T9" fmla="*/ 335 h 812"/>
              <a:gd name="T10" fmla="*/ 44 w 1019"/>
              <a:gd name="T11" fmla="*/ 274 h 812"/>
              <a:gd name="T12" fmla="*/ 280 w 1019"/>
              <a:gd name="T13" fmla="*/ 588 h 812"/>
              <a:gd name="T14" fmla="*/ 134 w 1019"/>
              <a:gd name="T15" fmla="*/ 495 h 812"/>
              <a:gd name="T16" fmla="*/ 134 w 1019"/>
              <a:gd name="T17" fmla="*/ 526 h 812"/>
              <a:gd name="T18" fmla="*/ 426 w 1019"/>
              <a:gd name="T19" fmla="*/ 434 h 812"/>
              <a:gd name="T20" fmla="*/ 134 w 1019"/>
              <a:gd name="T21" fmla="*/ 434 h 812"/>
              <a:gd name="T22" fmla="*/ 426 w 1019"/>
              <a:gd name="T23" fmla="*/ 404 h 812"/>
              <a:gd name="T24" fmla="*/ 755 w 1019"/>
              <a:gd name="T25" fmla="*/ 340 h 812"/>
              <a:gd name="T26" fmla="*/ 755 w 1019"/>
              <a:gd name="T27" fmla="*/ 340 h 812"/>
              <a:gd name="T28" fmla="*/ 755 w 1019"/>
              <a:gd name="T29" fmla="*/ 50 h 812"/>
              <a:gd name="T30" fmla="*/ 463 w 1019"/>
              <a:gd name="T31" fmla="*/ 183 h 812"/>
              <a:gd name="T32" fmla="*/ 797 w 1019"/>
              <a:gd name="T33" fmla="*/ 201 h 812"/>
              <a:gd name="T34" fmla="*/ 511 w 1019"/>
              <a:gd name="T35" fmla="*/ 140 h 812"/>
              <a:gd name="T36" fmla="*/ 808 w 1019"/>
              <a:gd name="T37" fmla="*/ 353 h 812"/>
              <a:gd name="T38" fmla="*/ 924 w 1019"/>
              <a:gd name="T39" fmla="*/ 211 h 812"/>
              <a:gd name="T40" fmla="*/ 954 w 1019"/>
              <a:gd name="T41" fmla="*/ 244 h 812"/>
              <a:gd name="T42" fmla="*/ 937 w 1019"/>
              <a:gd name="T43" fmla="*/ 208 h 812"/>
              <a:gd name="T44" fmla="*/ 931 w 1019"/>
              <a:gd name="T45" fmla="*/ 397 h 812"/>
              <a:gd name="T46" fmla="*/ 930 w 1019"/>
              <a:gd name="T47" fmla="*/ 435 h 812"/>
              <a:gd name="T48" fmla="*/ 962 w 1019"/>
              <a:gd name="T49" fmla="*/ 436 h 812"/>
              <a:gd name="T50" fmla="*/ 960 w 1019"/>
              <a:gd name="T51" fmla="*/ 397 h 812"/>
              <a:gd name="T52" fmla="*/ 954 w 1019"/>
              <a:gd name="T53" fmla="*/ 312 h 812"/>
              <a:gd name="T54" fmla="*/ 470 w 1019"/>
              <a:gd name="T55" fmla="*/ 437 h 812"/>
              <a:gd name="T56" fmla="*/ 515 w 1019"/>
              <a:gd name="T57" fmla="*/ 610 h 812"/>
              <a:gd name="T58" fmla="*/ 532 w 1019"/>
              <a:gd name="T59" fmla="*/ 597 h 812"/>
              <a:gd name="T60" fmla="*/ 538 w 1019"/>
              <a:gd name="T61" fmla="*/ 575 h 812"/>
              <a:gd name="T62" fmla="*/ 560 w 1019"/>
              <a:gd name="T63" fmla="*/ 588 h 812"/>
              <a:gd name="T64" fmla="*/ 575 w 1019"/>
              <a:gd name="T65" fmla="*/ 621 h 812"/>
              <a:gd name="T66" fmla="*/ 593 w 1019"/>
              <a:gd name="T67" fmla="*/ 636 h 812"/>
              <a:gd name="T68" fmla="*/ 623 w 1019"/>
              <a:gd name="T69" fmla="*/ 632 h 812"/>
              <a:gd name="T70" fmla="*/ 617 w 1019"/>
              <a:gd name="T71" fmla="*/ 615 h 812"/>
              <a:gd name="T72" fmla="*/ 602 w 1019"/>
              <a:gd name="T73" fmla="*/ 582 h 812"/>
              <a:gd name="T74" fmla="*/ 582 w 1019"/>
              <a:gd name="T75" fmla="*/ 567 h 812"/>
              <a:gd name="T76" fmla="*/ 634 w 1019"/>
              <a:gd name="T77" fmla="*/ 539 h 812"/>
              <a:gd name="T78" fmla="*/ 612 w 1019"/>
              <a:gd name="T79" fmla="*/ 533 h 812"/>
              <a:gd name="T80" fmla="*/ 599 w 1019"/>
              <a:gd name="T81" fmla="*/ 515 h 812"/>
              <a:gd name="T82" fmla="*/ 577 w 1019"/>
              <a:gd name="T83" fmla="*/ 509 h 812"/>
              <a:gd name="T84" fmla="*/ 563 w 1019"/>
              <a:gd name="T85" fmla="*/ 491 h 812"/>
              <a:gd name="T86" fmla="*/ 541 w 1019"/>
              <a:gd name="T87" fmla="*/ 485 h 812"/>
              <a:gd name="T88" fmla="*/ 527 w 1019"/>
              <a:gd name="T89" fmla="*/ 467 h 812"/>
              <a:gd name="T90" fmla="*/ 505 w 1019"/>
              <a:gd name="T91" fmla="*/ 461 h 812"/>
              <a:gd name="T92" fmla="*/ 491 w 1019"/>
              <a:gd name="T93" fmla="*/ 443 h 812"/>
              <a:gd name="T94" fmla="*/ 95 w 1019"/>
              <a:gd name="T95" fmla="*/ 327 h 812"/>
              <a:gd name="T96" fmla="*/ 95 w 1019"/>
              <a:gd name="T97" fmla="*/ 67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9"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3" y="286"/>
                </a:moveTo>
                <a:cubicBezTo>
                  <a:pt x="401" y="286"/>
                  <a:pt x="408" y="292"/>
                  <a:pt x="408" y="300"/>
                </a:cubicBezTo>
                <a:cubicBezTo>
                  <a:pt x="408" y="308"/>
                  <a:pt x="401" y="315"/>
                  <a:pt x="393" y="315"/>
                </a:cubicBezTo>
                <a:cubicBezTo>
                  <a:pt x="385" y="315"/>
                  <a:pt x="379" y="308"/>
                  <a:pt x="379" y="300"/>
                </a:cubicBezTo>
                <a:cubicBezTo>
                  <a:pt x="379" y="292"/>
                  <a:pt x="385" y="286"/>
                  <a:pt x="393" y="286"/>
                </a:cubicBezTo>
                <a:close/>
                <a:moveTo>
                  <a:pt x="44" y="274"/>
                </a:moveTo>
                <a:lnTo>
                  <a:pt x="485" y="274"/>
                </a:lnTo>
                <a:cubicBezTo>
                  <a:pt x="575" y="280"/>
                  <a:pt x="661" y="297"/>
                  <a:pt x="743" y="335"/>
                </a:cubicBezTo>
                <a:lnTo>
                  <a:pt x="743" y="732"/>
                </a:lnTo>
                <a:lnTo>
                  <a:pt x="44" y="732"/>
                </a:lnTo>
                <a:lnTo>
                  <a:pt x="44" y="274"/>
                </a:lnTo>
                <a:close/>
                <a:moveTo>
                  <a:pt x="134" y="556"/>
                </a:moveTo>
                <a:lnTo>
                  <a:pt x="280" y="556"/>
                </a:lnTo>
                <a:lnTo>
                  <a:pt x="280" y="588"/>
                </a:lnTo>
                <a:lnTo>
                  <a:pt x="134" y="588"/>
                </a:lnTo>
                <a:lnTo>
                  <a:pt x="134" y="556"/>
                </a:lnTo>
                <a:close/>
                <a:moveTo>
                  <a:pt x="134" y="495"/>
                </a:moveTo>
                <a:lnTo>
                  <a:pt x="426" y="495"/>
                </a:lnTo>
                <a:lnTo>
                  <a:pt x="426" y="526"/>
                </a:lnTo>
                <a:lnTo>
                  <a:pt x="134" y="526"/>
                </a:lnTo>
                <a:lnTo>
                  <a:pt x="134" y="495"/>
                </a:lnTo>
                <a:close/>
                <a:moveTo>
                  <a:pt x="134" y="434"/>
                </a:moveTo>
                <a:lnTo>
                  <a:pt x="426" y="434"/>
                </a:lnTo>
                <a:lnTo>
                  <a:pt x="426" y="465"/>
                </a:lnTo>
                <a:lnTo>
                  <a:pt x="134" y="465"/>
                </a:lnTo>
                <a:lnTo>
                  <a:pt x="134" y="434"/>
                </a:lnTo>
                <a:close/>
                <a:moveTo>
                  <a:pt x="134" y="372"/>
                </a:moveTo>
                <a:lnTo>
                  <a:pt x="426" y="372"/>
                </a:lnTo>
                <a:lnTo>
                  <a:pt x="426" y="404"/>
                </a:lnTo>
                <a:lnTo>
                  <a:pt x="134" y="404"/>
                </a:lnTo>
                <a:lnTo>
                  <a:pt x="134" y="372"/>
                </a:lnTo>
                <a:close/>
                <a:moveTo>
                  <a:pt x="755" y="340"/>
                </a:moveTo>
                <a:cubicBezTo>
                  <a:pt x="766" y="345"/>
                  <a:pt x="792" y="358"/>
                  <a:pt x="799" y="362"/>
                </a:cubicBezTo>
                <a:cubicBezTo>
                  <a:pt x="818" y="374"/>
                  <a:pt x="770" y="381"/>
                  <a:pt x="755" y="383"/>
                </a:cubicBezTo>
                <a:lnTo>
                  <a:pt x="755" y="340"/>
                </a:lnTo>
                <a:close/>
                <a:moveTo>
                  <a:pt x="924" y="211"/>
                </a:moveTo>
                <a:cubicBezTo>
                  <a:pt x="881" y="163"/>
                  <a:pt x="838" y="116"/>
                  <a:pt x="795" y="68"/>
                </a:cubicBezTo>
                <a:cubicBezTo>
                  <a:pt x="781" y="52"/>
                  <a:pt x="774" y="53"/>
                  <a:pt x="755" y="50"/>
                </a:cubicBezTo>
                <a:lnTo>
                  <a:pt x="311" y="1"/>
                </a:lnTo>
                <a:cubicBezTo>
                  <a:pt x="302" y="0"/>
                  <a:pt x="298" y="5"/>
                  <a:pt x="304" y="12"/>
                </a:cubicBezTo>
                <a:lnTo>
                  <a:pt x="463" y="183"/>
                </a:lnTo>
                <a:cubicBezTo>
                  <a:pt x="488" y="133"/>
                  <a:pt x="506" y="106"/>
                  <a:pt x="586" y="115"/>
                </a:cubicBezTo>
                <a:cubicBezTo>
                  <a:pt x="641" y="122"/>
                  <a:pt x="682" y="133"/>
                  <a:pt x="733" y="153"/>
                </a:cubicBezTo>
                <a:cubicBezTo>
                  <a:pt x="765" y="166"/>
                  <a:pt x="783" y="176"/>
                  <a:pt x="797" y="201"/>
                </a:cubicBezTo>
                <a:cubicBezTo>
                  <a:pt x="784" y="185"/>
                  <a:pt x="763" y="174"/>
                  <a:pt x="740" y="165"/>
                </a:cubicBezTo>
                <a:cubicBezTo>
                  <a:pt x="693" y="146"/>
                  <a:pt x="642" y="133"/>
                  <a:pt x="591" y="127"/>
                </a:cubicBezTo>
                <a:cubicBezTo>
                  <a:pt x="560" y="124"/>
                  <a:pt x="531" y="124"/>
                  <a:pt x="511" y="140"/>
                </a:cubicBezTo>
                <a:cubicBezTo>
                  <a:pt x="492" y="154"/>
                  <a:pt x="465" y="216"/>
                  <a:pt x="453" y="239"/>
                </a:cubicBezTo>
                <a:cubicBezTo>
                  <a:pt x="446" y="255"/>
                  <a:pt x="455" y="261"/>
                  <a:pt x="468" y="261"/>
                </a:cubicBezTo>
                <a:cubicBezTo>
                  <a:pt x="587" y="266"/>
                  <a:pt x="702" y="297"/>
                  <a:pt x="808" y="353"/>
                </a:cubicBezTo>
                <a:lnTo>
                  <a:pt x="809" y="292"/>
                </a:lnTo>
                <a:cubicBezTo>
                  <a:pt x="847" y="297"/>
                  <a:pt x="886" y="303"/>
                  <a:pt x="924" y="308"/>
                </a:cubicBezTo>
                <a:lnTo>
                  <a:pt x="924" y="211"/>
                </a:lnTo>
                <a:close/>
                <a:moveTo>
                  <a:pt x="1009" y="320"/>
                </a:moveTo>
                <a:cubicBezTo>
                  <a:pt x="1016" y="321"/>
                  <a:pt x="1019" y="314"/>
                  <a:pt x="1014" y="309"/>
                </a:cubicBezTo>
                <a:cubicBezTo>
                  <a:pt x="994" y="287"/>
                  <a:pt x="974" y="266"/>
                  <a:pt x="954" y="244"/>
                </a:cubicBezTo>
                <a:lnTo>
                  <a:pt x="954" y="216"/>
                </a:lnTo>
                <a:cubicBezTo>
                  <a:pt x="954" y="211"/>
                  <a:pt x="950" y="208"/>
                  <a:pt x="945" y="208"/>
                </a:cubicBezTo>
                <a:lnTo>
                  <a:pt x="937" y="208"/>
                </a:lnTo>
                <a:lnTo>
                  <a:pt x="937" y="379"/>
                </a:lnTo>
                <a:cubicBezTo>
                  <a:pt x="934" y="379"/>
                  <a:pt x="933" y="381"/>
                  <a:pt x="932" y="385"/>
                </a:cubicBezTo>
                <a:lnTo>
                  <a:pt x="931" y="397"/>
                </a:lnTo>
                <a:cubicBezTo>
                  <a:pt x="931" y="403"/>
                  <a:pt x="934" y="405"/>
                  <a:pt x="934" y="410"/>
                </a:cubicBezTo>
                <a:lnTo>
                  <a:pt x="933" y="424"/>
                </a:lnTo>
                <a:cubicBezTo>
                  <a:pt x="933" y="428"/>
                  <a:pt x="930" y="430"/>
                  <a:pt x="930" y="435"/>
                </a:cubicBezTo>
                <a:lnTo>
                  <a:pt x="918" y="536"/>
                </a:lnTo>
                <a:cubicBezTo>
                  <a:pt x="924" y="548"/>
                  <a:pt x="967" y="549"/>
                  <a:pt x="974" y="537"/>
                </a:cubicBezTo>
                <a:lnTo>
                  <a:pt x="962" y="436"/>
                </a:lnTo>
                <a:cubicBezTo>
                  <a:pt x="961" y="430"/>
                  <a:pt x="958" y="429"/>
                  <a:pt x="958" y="424"/>
                </a:cubicBezTo>
                <a:lnTo>
                  <a:pt x="957" y="410"/>
                </a:lnTo>
                <a:cubicBezTo>
                  <a:pt x="957" y="404"/>
                  <a:pt x="960" y="404"/>
                  <a:pt x="960" y="397"/>
                </a:cubicBezTo>
                <a:lnTo>
                  <a:pt x="959" y="385"/>
                </a:lnTo>
                <a:cubicBezTo>
                  <a:pt x="959" y="381"/>
                  <a:pt x="957" y="379"/>
                  <a:pt x="954" y="379"/>
                </a:cubicBezTo>
                <a:lnTo>
                  <a:pt x="954" y="312"/>
                </a:lnTo>
                <a:cubicBezTo>
                  <a:pt x="972" y="315"/>
                  <a:pt x="991" y="317"/>
                  <a:pt x="1009" y="320"/>
                </a:cubicBezTo>
                <a:close/>
                <a:moveTo>
                  <a:pt x="480" y="435"/>
                </a:moveTo>
                <a:lnTo>
                  <a:pt x="470" y="437"/>
                </a:lnTo>
                <a:lnTo>
                  <a:pt x="506" y="622"/>
                </a:lnTo>
                <a:lnTo>
                  <a:pt x="516" y="620"/>
                </a:lnTo>
                <a:lnTo>
                  <a:pt x="515" y="610"/>
                </a:lnTo>
                <a:lnTo>
                  <a:pt x="524" y="608"/>
                </a:lnTo>
                <a:lnTo>
                  <a:pt x="522" y="598"/>
                </a:lnTo>
                <a:lnTo>
                  <a:pt x="532" y="597"/>
                </a:lnTo>
                <a:lnTo>
                  <a:pt x="530" y="587"/>
                </a:lnTo>
                <a:lnTo>
                  <a:pt x="540" y="585"/>
                </a:lnTo>
                <a:lnTo>
                  <a:pt x="538" y="575"/>
                </a:lnTo>
                <a:lnTo>
                  <a:pt x="548" y="573"/>
                </a:lnTo>
                <a:lnTo>
                  <a:pt x="551" y="590"/>
                </a:lnTo>
                <a:lnTo>
                  <a:pt x="560" y="588"/>
                </a:lnTo>
                <a:lnTo>
                  <a:pt x="563" y="606"/>
                </a:lnTo>
                <a:lnTo>
                  <a:pt x="571" y="604"/>
                </a:lnTo>
                <a:lnTo>
                  <a:pt x="575" y="621"/>
                </a:lnTo>
                <a:lnTo>
                  <a:pt x="583" y="620"/>
                </a:lnTo>
                <a:lnTo>
                  <a:pt x="587" y="637"/>
                </a:lnTo>
                <a:lnTo>
                  <a:pt x="593" y="636"/>
                </a:lnTo>
                <a:lnTo>
                  <a:pt x="595" y="645"/>
                </a:lnTo>
                <a:lnTo>
                  <a:pt x="624" y="640"/>
                </a:lnTo>
                <a:lnTo>
                  <a:pt x="623" y="632"/>
                </a:lnTo>
                <a:lnTo>
                  <a:pt x="629" y="630"/>
                </a:lnTo>
                <a:lnTo>
                  <a:pt x="626" y="613"/>
                </a:lnTo>
                <a:lnTo>
                  <a:pt x="617" y="615"/>
                </a:lnTo>
                <a:lnTo>
                  <a:pt x="614" y="597"/>
                </a:lnTo>
                <a:lnTo>
                  <a:pt x="606" y="599"/>
                </a:lnTo>
                <a:lnTo>
                  <a:pt x="602" y="582"/>
                </a:lnTo>
                <a:lnTo>
                  <a:pt x="594" y="583"/>
                </a:lnTo>
                <a:lnTo>
                  <a:pt x="590" y="566"/>
                </a:lnTo>
                <a:lnTo>
                  <a:pt x="582" y="567"/>
                </a:lnTo>
                <a:lnTo>
                  <a:pt x="580" y="559"/>
                </a:lnTo>
                <a:lnTo>
                  <a:pt x="635" y="548"/>
                </a:lnTo>
                <a:lnTo>
                  <a:pt x="634" y="539"/>
                </a:lnTo>
                <a:lnTo>
                  <a:pt x="624" y="541"/>
                </a:lnTo>
                <a:lnTo>
                  <a:pt x="622" y="531"/>
                </a:lnTo>
                <a:lnTo>
                  <a:pt x="612" y="533"/>
                </a:lnTo>
                <a:lnTo>
                  <a:pt x="610" y="523"/>
                </a:lnTo>
                <a:lnTo>
                  <a:pt x="600" y="525"/>
                </a:lnTo>
                <a:lnTo>
                  <a:pt x="599" y="515"/>
                </a:lnTo>
                <a:lnTo>
                  <a:pt x="589" y="517"/>
                </a:lnTo>
                <a:lnTo>
                  <a:pt x="587" y="507"/>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2" y="445"/>
                </a:lnTo>
                <a:lnTo>
                  <a:pt x="480" y="435"/>
                </a:lnTo>
                <a:close/>
                <a:moveTo>
                  <a:pt x="95" y="327"/>
                </a:moveTo>
                <a:lnTo>
                  <a:pt x="692" y="327"/>
                </a:lnTo>
                <a:lnTo>
                  <a:pt x="692" y="679"/>
                </a:lnTo>
                <a:lnTo>
                  <a:pt x="95" y="679"/>
                </a:lnTo>
                <a:lnTo>
                  <a:pt x="95" y="32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4" name="Freeform 37"/>
          <p:cNvSpPr>
            <a:spLocks noEditPoints="1"/>
          </p:cNvSpPr>
          <p:nvPr/>
        </p:nvSpPr>
        <p:spPr bwMode="auto">
          <a:xfrm>
            <a:off x="3671935" y="5377632"/>
            <a:ext cx="588439" cy="590105"/>
          </a:xfrm>
          <a:custGeom>
            <a:avLst/>
            <a:gdLst>
              <a:gd name="T0" fmla="*/ 0 w 915"/>
              <a:gd name="T1" fmla="*/ 458 h 915"/>
              <a:gd name="T2" fmla="*/ 915 w 915"/>
              <a:gd name="T3" fmla="*/ 458 h 915"/>
              <a:gd name="T4" fmla="*/ 672 w 915"/>
              <a:gd name="T5" fmla="*/ 498 h 915"/>
              <a:gd name="T6" fmla="*/ 806 w 915"/>
              <a:gd name="T7" fmla="*/ 498 h 915"/>
              <a:gd name="T8" fmla="*/ 662 w 915"/>
              <a:gd name="T9" fmla="*/ 608 h 915"/>
              <a:gd name="T10" fmla="*/ 662 w 915"/>
              <a:gd name="T11" fmla="*/ 307 h 915"/>
              <a:gd name="T12" fmla="*/ 762 w 915"/>
              <a:gd name="T13" fmla="*/ 285 h 915"/>
              <a:gd name="T14" fmla="*/ 672 w 915"/>
              <a:gd name="T15" fmla="*/ 417 h 915"/>
              <a:gd name="T16" fmla="*/ 592 w 915"/>
              <a:gd name="T17" fmla="*/ 498 h 915"/>
              <a:gd name="T18" fmla="*/ 582 w 915"/>
              <a:gd name="T19" fmla="*/ 597 h 915"/>
              <a:gd name="T20" fmla="*/ 334 w 915"/>
              <a:gd name="T21" fmla="*/ 597 h 915"/>
              <a:gd name="T22" fmla="*/ 592 w 915"/>
              <a:gd name="T23" fmla="*/ 498 h 915"/>
              <a:gd name="T24" fmla="*/ 582 w 915"/>
              <a:gd name="T25" fmla="*/ 317 h 915"/>
              <a:gd name="T26" fmla="*/ 324 w 915"/>
              <a:gd name="T27" fmla="*/ 417 h 915"/>
              <a:gd name="T28" fmla="*/ 582 w 915"/>
              <a:gd name="T29" fmla="*/ 317 h 915"/>
              <a:gd name="T30" fmla="*/ 710 w 915"/>
              <a:gd name="T31" fmla="*/ 215 h 915"/>
              <a:gd name="T32" fmla="*/ 617 w 915"/>
              <a:gd name="T33" fmla="*/ 146 h 915"/>
              <a:gd name="T34" fmla="*/ 710 w 915"/>
              <a:gd name="T35" fmla="*/ 215 h 915"/>
              <a:gd name="T36" fmla="*/ 564 w 915"/>
              <a:gd name="T37" fmla="*/ 238 h 915"/>
              <a:gd name="T38" fmla="*/ 374 w 915"/>
              <a:gd name="T39" fmla="*/ 175 h 915"/>
              <a:gd name="T40" fmla="*/ 504 w 915"/>
              <a:gd name="T41" fmla="*/ 111 h 915"/>
              <a:gd name="T42" fmla="*/ 564 w 915"/>
              <a:gd name="T43" fmla="*/ 238 h 915"/>
              <a:gd name="T44" fmla="*/ 298 w 915"/>
              <a:gd name="T45" fmla="*/ 146 h 915"/>
              <a:gd name="T46" fmla="*/ 205 w 915"/>
              <a:gd name="T47" fmla="*/ 215 h 915"/>
              <a:gd name="T48" fmla="*/ 298 w 915"/>
              <a:gd name="T49" fmla="*/ 146 h 915"/>
              <a:gd name="T50" fmla="*/ 298 w 915"/>
              <a:gd name="T51" fmla="*/ 769 h 915"/>
              <a:gd name="T52" fmla="*/ 205 w 915"/>
              <a:gd name="T53" fmla="*/ 700 h 915"/>
              <a:gd name="T54" fmla="*/ 298 w 915"/>
              <a:gd name="T55" fmla="*/ 769 h 915"/>
              <a:gd name="T56" fmla="*/ 351 w 915"/>
              <a:gd name="T57" fmla="*/ 677 h 915"/>
              <a:gd name="T58" fmla="*/ 542 w 915"/>
              <a:gd name="T59" fmla="*/ 741 h 915"/>
              <a:gd name="T60" fmla="*/ 411 w 915"/>
              <a:gd name="T61" fmla="*/ 805 h 915"/>
              <a:gd name="T62" fmla="*/ 351 w 915"/>
              <a:gd name="T63" fmla="*/ 677 h 915"/>
              <a:gd name="T64" fmla="*/ 617 w 915"/>
              <a:gd name="T65" fmla="*/ 769 h 915"/>
              <a:gd name="T66" fmla="*/ 710 w 915"/>
              <a:gd name="T67" fmla="*/ 700 h 915"/>
              <a:gd name="T68" fmla="*/ 617 w 915"/>
              <a:gd name="T69" fmla="*/ 769 h 915"/>
              <a:gd name="T70" fmla="*/ 254 w 915"/>
              <a:gd name="T71" fmla="*/ 608 h 915"/>
              <a:gd name="T72" fmla="*/ 110 w 915"/>
              <a:gd name="T73" fmla="*/ 498 h 915"/>
              <a:gd name="T74" fmla="*/ 254 w 915"/>
              <a:gd name="T75" fmla="*/ 608 h 915"/>
              <a:gd name="T76" fmla="*/ 243 w 915"/>
              <a:gd name="T77" fmla="*/ 417 h 915"/>
              <a:gd name="T78" fmla="*/ 153 w 915"/>
              <a:gd name="T79" fmla="*/ 285 h 915"/>
              <a:gd name="T80" fmla="*/ 243 w 915"/>
              <a:gd name="T81" fmla="*/ 41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5" h="915">
                <a:moveTo>
                  <a:pt x="458" y="0"/>
                </a:moveTo>
                <a:cubicBezTo>
                  <a:pt x="205" y="0"/>
                  <a:pt x="0" y="205"/>
                  <a:pt x="0" y="458"/>
                </a:cubicBezTo>
                <a:cubicBezTo>
                  <a:pt x="0" y="710"/>
                  <a:pt x="205" y="915"/>
                  <a:pt x="458" y="915"/>
                </a:cubicBezTo>
                <a:cubicBezTo>
                  <a:pt x="710" y="915"/>
                  <a:pt x="915" y="710"/>
                  <a:pt x="915" y="458"/>
                </a:cubicBezTo>
                <a:cubicBezTo>
                  <a:pt x="915" y="205"/>
                  <a:pt x="710" y="0"/>
                  <a:pt x="458" y="0"/>
                </a:cubicBezTo>
                <a:close/>
                <a:moveTo>
                  <a:pt x="672" y="498"/>
                </a:moveTo>
                <a:lnTo>
                  <a:pt x="672" y="498"/>
                </a:lnTo>
                <a:lnTo>
                  <a:pt x="806" y="498"/>
                </a:lnTo>
                <a:cubicBezTo>
                  <a:pt x="800" y="544"/>
                  <a:pt x="786" y="590"/>
                  <a:pt x="762" y="631"/>
                </a:cubicBezTo>
                <a:cubicBezTo>
                  <a:pt x="732" y="621"/>
                  <a:pt x="698" y="614"/>
                  <a:pt x="662" y="608"/>
                </a:cubicBezTo>
                <a:cubicBezTo>
                  <a:pt x="668" y="572"/>
                  <a:pt x="671" y="536"/>
                  <a:pt x="672" y="498"/>
                </a:cubicBezTo>
                <a:close/>
                <a:moveTo>
                  <a:pt x="662" y="307"/>
                </a:moveTo>
                <a:lnTo>
                  <a:pt x="662" y="307"/>
                </a:lnTo>
                <a:cubicBezTo>
                  <a:pt x="698" y="301"/>
                  <a:pt x="732" y="293"/>
                  <a:pt x="762" y="285"/>
                </a:cubicBezTo>
                <a:cubicBezTo>
                  <a:pt x="786" y="325"/>
                  <a:pt x="800" y="371"/>
                  <a:pt x="806" y="417"/>
                </a:cubicBezTo>
                <a:lnTo>
                  <a:pt x="672" y="417"/>
                </a:lnTo>
                <a:cubicBezTo>
                  <a:pt x="671" y="379"/>
                  <a:pt x="668" y="343"/>
                  <a:pt x="662" y="307"/>
                </a:cubicBezTo>
                <a:close/>
                <a:moveTo>
                  <a:pt x="592" y="498"/>
                </a:moveTo>
                <a:lnTo>
                  <a:pt x="592" y="498"/>
                </a:lnTo>
                <a:cubicBezTo>
                  <a:pt x="590" y="532"/>
                  <a:pt x="587" y="566"/>
                  <a:pt x="582" y="597"/>
                </a:cubicBezTo>
                <a:cubicBezTo>
                  <a:pt x="542" y="594"/>
                  <a:pt x="500" y="592"/>
                  <a:pt x="458" y="592"/>
                </a:cubicBezTo>
                <a:cubicBezTo>
                  <a:pt x="416" y="592"/>
                  <a:pt x="374" y="594"/>
                  <a:pt x="334" y="597"/>
                </a:cubicBezTo>
                <a:cubicBezTo>
                  <a:pt x="329" y="566"/>
                  <a:pt x="325" y="532"/>
                  <a:pt x="324" y="498"/>
                </a:cubicBezTo>
                <a:lnTo>
                  <a:pt x="592" y="498"/>
                </a:lnTo>
                <a:close/>
                <a:moveTo>
                  <a:pt x="582" y="317"/>
                </a:moveTo>
                <a:lnTo>
                  <a:pt x="582" y="317"/>
                </a:lnTo>
                <a:cubicBezTo>
                  <a:pt x="587" y="349"/>
                  <a:pt x="590" y="383"/>
                  <a:pt x="592" y="417"/>
                </a:cubicBezTo>
                <a:lnTo>
                  <a:pt x="324" y="417"/>
                </a:lnTo>
                <a:cubicBezTo>
                  <a:pt x="325" y="383"/>
                  <a:pt x="329" y="349"/>
                  <a:pt x="334" y="317"/>
                </a:cubicBezTo>
                <a:cubicBezTo>
                  <a:pt x="414" y="325"/>
                  <a:pt x="501" y="325"/>
                  <a:pt x="582" y="317"/>
                </a:cubicBezTo>
                <a:close/>
                <a:moveTo>
                  <a:pt x="710" y="215"/>
                </a:moveTo>
                <a:lnTo>
                  <a:pt x="710" y="215"/>
                </a:lnTo>
                <a:cubicBezTo>
                  <a:pt x="690" y="220"/>
                  <a:pt x="668" y="224"/>
                  <a:pt x="645" y="228"/>
                </a:cubicBezTo>
                <a:cubicBezTo>
                  <a:pt x="637" y="198"/>
                  <a:pt x="628" y="171"/>
                  <a:pt x="617" y="146"/>
                </a:cubicBezTo>
                <a:cubicBezTo>
                  <a:pt x="650" y="162"/>
                  <a:pt x="679" y="184"/>
                  <a:pt x="705" y="210"/>
                </a:cubicBezTo>
                <a:cubicBezTo>
                  <a:pt x="707" y="212"/>
                  <a:pt x="709" y="213"/>
                  <a:pt x="710" y="215"/>
                </a:cubicBezTo>
                <a:close/>
                <a:moveTo>
                  <a:pt x="564" y="238"/>
                </a:moveTo>
                <a:lnTo>
                  <a:pt x="564" y="238"/>
                </a:lnTo>
                <a:cubicBezTo>
                  <a:pt x="496" y="243"/>
                  <a:pt x="420" y="243"/>
                  <a:pt x="351" y="238"/>
                </a:cubicBezTo>
                <a:cubicBezTo>
                  <a:pt x="358" y="215"/>
                  <a:pt x="365" y="194"/>
                  <a:pt x="374" y="175"/>
                </a:cubicBezTo>
                <a:cubicBezTo>
                  <a:pt x="385" y="148"/>
                  <a:pt x="398" y="127"/>
                  <a:pt x="411" y="111"/>
                </a:cubicBezTo>
                <a:cubicBezTo>
                  <a:pt x="442" y="106"/>
                  <a:pt x="473" y="106"/>
                  <a:pt x="504" y="111"/>
                </a:cubicBezTo>
                <a:cubicBezTo>
                  <a:pt x="518" y="127"/>
                  <a:pt x="531" y="148"/>
                  <a:pt x="542" y="175"/>
                </a:cubicBezTo>
                <a:cubicBezTo>
                  <a:pt x="550" y="194"/>
                  <a:pt x="558" y="215"/>
                  <a:pt x="564" y="238"/>
                </a:cubicBezTo>
                <a:close/>
                <a:moveTo>
                  <a:pt x="298" y="146"/>
                </a:moveTo>
                <a:lnTo>
                  <a:pt x="298" y="146"/>
                </a:lnTo>
                <a:cubicBezTo>
                  <a:pt x="287" y="171"/>
                  <a:pt x="278" y="198"/>
                  <a:pt x="270" y="228"/>
                </a:cubicBezTo>
                <a:cubicBezTo>
                  <a:pt x="247" y="224"/>
                  <a:pt x="226" y="220"/>
                  <a:pt x="205" y="215"/>
                </a:cubicBezTo>
                <a:cubicBezTo>
                  <a:pt x="207" y="213"/>
                  <a:pt x="209" y="212"/>
                  <a:pt x="210" y="210"/>
                </a:cubicBezTo>
                <a:cubicBezTo>
                  <a:pt x="236" y="184"/>
                  <a:pt x="266" y="162"/>
                  <a:pt x="298" y="146"/>
                </a:cubicBezTo>
                <a:close/>
                <a:moveTo>
                  <a:pt x="298" y="769"/>
                </a:moveTo>
                <a:lnTo>
                  <a:pt x="298" y="769"/>
                </a:lnTo>
                <a:cubicBezTo>
                  <a:pt x="266" y="753"/>
                  <a:pt x="236" y="731"/>
                  <a:pt x="210" y="705"/>
                </a:cubicBezTo>
                <a:cubicBezTo>
                  <a:pt x="209" y="704"/>
                  <a:pt x="207" y="702"/>
                  <a:pt x="205" y="700"/>
                </a:cubicBezTo>
                <a:cubicBezTo>
                  <a:pt x="226" y="695"/>
                  <a:pt x="247" y="691"/>
                  <a:pt x="270" y="687"/>
                </a:cubicBezTo>
                <a:cubicBezTo>
                  <a:pt x="278" y="717"/>
                  <a:pt x="287" y="744"/>
                  <a:pt x="298" y="769"/>
                </a:cubicBezTo>
                <a:close/>
                <a:moveTo>
                  <a:pt x="351" y="677"/>
                </a:moveTo>
                <a:lnTo>
                  <a:pt x="351" y="677"/>
                </a:lnTo>
                <a:cubicBezTo>
                  <a:pt x="420" y="671"/>
                  <a:pt x="496" y="671"/>
                  <a:pt x="564" y="677"/>
                </a:cubicBezTo>
                <a:cubicBezTo>
                  <a:pt x="558" y="700"/>
                  <a:pt x="550" y="721"/>
                  <a:pt x="542" y="741"/>
                </a:cubicBezTo>
                <a:cubicBezTo>
                  <a:pt x="531" y="766"/>
                  <a:pt x="518" y="788"/>
                  <a:pt x="504" y="805"/>
                </a:cubicBezTo>
                <a:cubicBezTo>
                  <a:pt x="473" y="809"/>
                  <a:pt x="442" y="809"/>
                  <a:pt x="411" y="805"/>
                </a:cubicBezTo>
                <a:cubicBezTo>
                  <a:pt x="398" y="788"/>
                  <a:pt x="385" y="766"/>
                  <a:pt x="374" y="741"/>
                </a:cubicBezTo>
                <a:cubicBezTo>
                  <a:pt x="365" y="721"/>
                  <a:pt x="358" y="700"/>
                  <a:pt x="351" y="677"/>
                </a:cubicBezTo>
                <a:close/>
                <a:moveTo>
                  <a:pt x="617" y="769"/>
                </a:moveTo>
                <a:lnTo>
                  <a:pt x="617" y="769"/>
                </a:lnTo>
                <a:cubicBezTo>
                  <a:pt x="628" y="744"/>
                  <a:pt x="637" y="717"/>
                  <a:pt x="645" y="687"/>
                </a:cubicBezTo>
                <a:cubicBezTo>
                  <a:pt x="668" y="691"/>
                  <a:pt x="690" y="695"/>
                  <a:pt x="710" y="700"/>
                </a:cubicBezTo>
                <a:cubicBezTo>
                  <a:pt x="709" y="702"/>
                  <a:pt x="707" y="704"/>
                  <a:pt x="705" y="705"/>
                </a:cubicBezTo>
                <a:cubicBezTo>
                  <a:pt x="679" y="731"/>
                  <a:pt x="650" y="753"/>
                  <a:pt x="617" y="769"/>
                </a:cubicBezTo>
                <a:close/>
                <a:moveTo>
                  <a:pt x="254" y="608"/>
                </a:moveTo>
                <a:lnTo>
                  <a:pt x="254" y="608"/>
                </a:lnTo>
                <a:cubicBezTo>
                  <a:pt x="217" y="614"/>
                  <a:pt x="184" y="621"/>
                  <a:pt x="153" y="631"/>
                </a:cubicBezTo>
                <a:cubicBezTo>
                  <a:pt x="130" y="590"/>
                  <a:pt x="115" y="544"/>
                  <a:pt x="110" y="498"/>
                </a:cubicBezTo>
                <a:lnTo>
                  <a:pt x="243" y="498"/>
                </a:lnTo>
                <a:cubicBezTo>
                  <a:pt x="245" y="536"/>
                  <a:pt x="248" y="572"/>
                  <a:pt x="254" y="608"/>
                </a:cubicBezTo>
                <a:close/>
                <a:moveTo>
                  <a:pt x="243" y="417"/>
                </a:moveTo>
                <a:lnTo>
                  <a:pt x="243" y="417"/>
                </a:lnTo>
                <a:lnTo>
                  <a:pt x="110" y="417"/>
                </a:lnTo>
                <a:cubicBezTo>
                  <a:pt x="115" y="371"/>
                  <a:pt x="130" y="325"/>
                  <a:pt x="153" y="285"/>
                </a:cubicBezTo>
                <a:cubicBezTo>
                  <a:pt x="184" y="293"/>
                  <a:pt x="217" y="301"/>
                  <a:pt x="254" y="307"/>
                </a:cubicBezTo>
                <a:cubicBezTo>
                  <a:pt x="248" y="343"/>
                  <a:pt x="245" y="379"/>
                  <a:pt x="243" y="41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5" name="Freeform 38"/>
          <p:cNvSpPr>
            <a:spLocks noEditPoints="1"/>
          </p:cNvSpPr>
          <p:nvPr/>
        </p:nvSpPr>
        <p:spPr bwMode="auto">
          <a:xfrm>
            <a:off x="4722122" y="5359295"/>
            <a:ext cx="401739" cy="550098"/>
          </a:xfrm>
          <a:custGeom>
            <a:avLst/>
            <a:gdLst>
              <a:gd name="T0" fmla="*/ 82 w 625"/>
              <a:gd name="T1" fmla="*/ 138 h 853"/>
              <a:gd name="T2" fmla="*/ 69 w 625"/>
              <a:gd name="T3" fmla="*/ 853 h 853"/>
              <a:gd name="T4" fmla="*/ 625 w 625"/>
              <a:gd name="T5" fmla="*/ 210 h 853"/>
              <a:gd name="T6" fmla="*/ 577 w 625"/>
              <a:gd name="T7" fmla="*/ 225 h 853"/>
              <a:gd name="T8" fmla="*/ 71 w 625"/>
              <a:gd name="T9" fmla="*/ 803 h 853"/>
              <a:gd name="T10" fmla="*/ 270 w 625"/>
              <a:gd name="T11" fmla="*/ 91 h 853"/>
              <a:gd name="T12" fmla="*/ 354 w 625"/>
              <a:gd name="T13" fmla="*/ 91 h 853"/>
              <a:gd name="T14" fmla="*/ 311 w 625"/>
              <a:gd name="T15" fmla="*/ 136 h 853"/>
              <a:gd name="T16" fmla="*/ 218 w 625"/>
              <a:gd name="T17" fmla="*/ 93 h 853"/>
              <a:gd name="T18" fmla="*/ 114 w 625"/>
              <a:gd name="T19" fmla="*/ 216 h 853"/>
              <a:gd name="T20" fmla="*/ 510 w 625"/>
              <a:gd name="T21" fmla="*/ 216 h 853"/>
              <a:gd name="T22" fmla="*/ 406 w 625"/>
              <a:gd name="T23" fmla="*/ 93 h 853"/>
              <a:gd name="T24" fmla="*/ 218 w 625"/>
              <a:gd name="T25" fmla="*/ 93 h 853"/>
              <a:gd name="T26" fmla="*/ 220 w 625"/>
              <a:gd name="T27" fmla="*/ 648 h 853"/>
              <a:gd name="T28" fmla="*/ 151 w 625"/>
              <a:gd name="T29" fmla="*/ 667 h 853"/>
              <a:gd name="T30" fmla="*/ 136 w 625"/>
              <a:gd name="T31" fmla="*/ 682 h 853"/>
              <a:gd name="T32" fmla="*/ 220 w 625"/>
              <a:gd name="T33" fmla="*/ 689 h 853"/>
              <a:gd name="T34" fmla="*/ 132 w 625"/>
              <a:gd name="T35" fmla="*/ 732 h 853"/>
              <a:gd name="T36" fmla="*/ 242 w 625"/>
              <a:gd name="T37" fmla="*/ 678 h 853"/>
              <a:gd name="T38" fmla="*/ 242 w 625"/>
              <a:gd name="T39" fmla="*/ 643 h 853"/>
              <a:gd name="T40" fmla="*/ 110 w 625"/>
              <a:gd name="T41" fmla="*/ 650 h 853"/>
              <a:gd name="T42" fmla="*/ 214 w 625"/>
              <a:gd name="T43" fmla="*/ 760 h 853"/>
              <a:gd name="T44" fmla="*/ 214 w 625"/>
              <a:gd name="T45" fmla="*/ 335 h 853"/>
              <a:gd name="T46" fmla="*/ 151 w 625"/>
              <a:gd name="T47" fmla="*/ 354 h 853"/>
              <a:gd name="T48" fmla="*/ 173 w 625"/>
              <a:gd name="T49" fmla="*/ 410 h 853"/>
              <a:gd name="T50" fmla="*/ 132 w 625"/>
              <a:gd name="T51" fmla="*/ 425 h 853"/>
              <a:gd name="T52" fmla="*/ 214 w 625"/>
              <a:gd name="T53" fmla="*/ 313 h 853"/>
              <a:gd name="T54" fmla="*/ 110 w 625"/>
              <a:gd name="T55" fmla="*/ 423 h 853"/>
              <a:gd name="T56" fmla="*/ 241 w 625"/>
              <a:gd name="T57" fmla="*/ 360 h 853"/>
              <a:gd name="T58" fmla="*/ 240 w 625"/>
              <a:gd name="T59" fmla="*/ 330 h 853"/>
              <a:gd name="T60" fmla="*/ 220 w 625"/>
              <a:gd name="T61" fmla="*/ 503 h 853"/>
              <a:gd name="T62" fmla="*/ 136 w 625"/>
              <a:gd name="T63" fmla="*/ 525 h 853"/>
              <a:gd name="T64" fmla="*/ 220 w 625"/>
              <a:gd name="T65" fmla="*/ 581 h 853"/>
              <a:gd name="T66" fmla="*/ 241 w 625"/>
              <a:gd name="T67" fmla="*/ 487 h 853"/>
              <a:gd name="T68" fmla="*/ 110 w 625"/>
              <a:gd name="T69" fmla="*/ 492 h 853"/>
              <a:gd name="T70" fmla="*/ 220 w 625"/>
              <a:gd name="T71" fmla="*/ 602 h 853"/>
              <a:gd name="T72" fmla="*/ 289 w 625"/>
              <a:gd name="T73" fmla="*/ 465 h 853"/>
              <a:gd name="T74" fmla="*/ 326 w 625"/>
              <a:gd name="T75" fmla="*/ 723 h 853"/>
              <a:gd name="T76" fmla="*/ 501 w 625"/>
              <a:gd name="T77" fmla="*/ 669 h 853"/>
              <a:gd name="T78" fmla="*/ 320 w 625"/>
              <a:gd name="T79" fmla="*/ 717 h 853"/>
              <a:gd name="T80" fmla="*/ 501 w 625"/>
              <a:gd name="T81" fmla="*/ 507 h 853"/>
              <a:gd name="T82" fmla="*/ 320 w 625"/>
              <a:gd name="T83" fmla="*/ 410 h 853"/>
              <a:gd name="T84" fmla="*/ 320 w 625"/>
              <a:gd name="T85" fmla="*/ 3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25" h="853">
                <a:moveTo>
                  <a:pt x="47" y="225"/>
                </a:moveTo>
                <a:cubicBezTo>
                  <a:pt x="47" y="201"/>
                  <a:pt x="58" y="189"/>
                  <a:pt x="82" y="188"/>
                </a:cubicBezTo>
                <a:lnTo>
                  <a:pt x="82" y="138"/>
                </a:lnTo>
                <a:cubicBezTo>
                  <a:pt x="39" y="139"/>
                  <a:pt x="0" y="167"/>
                  <a:pt x="0" y="210"/>
                </a:cubicBezTo>
                <a:lnTo>
                  <a:pt x="0" y="784"/>
                </a:lnTo>
                <a:cubicBezTo>
                  <a:pt x="0" y="819"/>
                  <a:pt x="34" y="853"/>
                  <a:pt x="69" y="853"/>
                </a:cubicBezTo>
                <a:lnTo>
                  <a:pt x="555" y="853"/>
                </a:lnTo>
                <a:cubicBezTo>
                  <a:pt x="590" y="853"/>
                  <a:pt x="625" y="819"/>
                  <a:pt x="625" y="784"/>
                </a:cubicBezTo>
                <a:lnTo>
                  <a:pt x="625" y="210"/>
                </a:lnTo>
                <a:cubicBezTo>
                  <a:pt x="625" y="167"/>
                  <a:pt x="586" y="139"/>
                  <a:pt x="542" y="138"/>
                </a:cubicBezTo>
                <a:lnTo>
                  <a:pt x="542" y="188"/>
                </a:lnTo>
                <a:cubicBezTo>
                  <a:pt x="566" y="189"/>
                  <a:pt x="577" y="201"/>
                  <a:pt x="577" y="225"/>
                </a:cubicBezTo>
                <a:lnTo>
                  <a:pt x="577" y="768"/>
                </a:lnTo>
                <a:cubicBezTo>
                  <a:pt x="577" y="786"/>
                  <a:pt x="570" y="803"/>
                  <a:pt x="553" y="803"/>
                </a:cubicBezTo>
                <a:lnTo>
                  <a:pt x="71" y="803"/>
                </a:lnTo>
                <a:cubicBezTo>
                  <a:pt x="53" y="803"/>
                  <a:pt x="47" y="783"/>
                  <a:pt x="47" y="764"/>
                </a:cubicBezTo>
                <a:lnTo>
                  <a:pt x="47" y="225"/>
                </a:lnTo>
                <a:close/>
                <a:moveTo>
                  <a:pt x="270" y="91"/>
                </a:moveTo>
                <a:cubicBezTo>
                  <a:pt x="270" y="71"/>
                  <a:pt x="289" y="52"/>
                  <a:pt x="309" y="52"/>
                </a:cubicBezTo>
                <a:lnTo>
                  <a:pt x="315" y="52"/>
                </a:lnTo>
                <a:cubicBezTo>
                  <a:pt x="335" y="52"/>
                  <a:pt x="354" y="71"/>
                  <a:pt x="354" y="91"/>
                </a:cubicBezTo>
                <a:lnTo>
                  <a:pt x="354" y="95"/>
                </a:lnTo>
                <a:cubicBezTo>
                  <a:pt x="354" y="117"/>
                  <a:pt x="335" y="136"/>
                  <a:pt x="313" y="136"/>
                </a:cubicBezTo>
                <a:lnTo>
                  <a:pt x="311" y="136"/>
                </a:lnTo>
                <a:cubicBezTo>
                  <a:pt x="289" y="136"/>
                  <a:pt x="270" y="117"/>
                  <a:pt x="270" y="95"/>
                </a:cubicBezTo>
                <a:lnTo>
                  <a:pt x="270" y="91"/>
                </a:lnTo>
                <a:close/>
                <a:moveTo>
                  <a:pt x="218" y="93"/>
                </a:moveTo>
                <a:lnTo>
                  <a:pt x="149" y="93"/>
                </a:lnTo>
                <a:cubicBezTo>
                  <a:pt x="125" y="93"/>
                  <a:pt x="114" y="104"/>
                  <a:pt x="114" y="128"/>
                </a:cubicBezTo>
                <a:lnTo>
                  <a:pt x="114" y="216"/>
                </a:lnTo>
                <a:cubicBezTo>
                  <a:pt x="114" y="231"/>
                  <a:pt x="124" y="246"/>
                  <a:pt x="138" y="246"/>
                </a:cubicBezTo>
                <a:lnTo>
                  <a:pt x="486" y="246"/>
                </a:lnTo>
                <a:cubicBezTo>
                  <a:pt x="500" y="246"/>
                  <a:pt x="510" y="231"/>
                  <a:pt x="510" y="216"/>
                </a:cubicBezTo>
                <a:lnTo>
                  <a:pt x="510" y="128"/>
                </a:lnTo>
                <a:cubicBezTo>
                  <a:pt x="510" y="104"/>
                  <a:pt x="499" y="93"/>
                  <a:pt x="475" y="93"/>
                </a:cubicBezTo>
                <a:lnTo>
                  <a:pt x="406" y="93"/>
                </a:lnTo>
                <a:cubicBezTo>
                  <a:pt x="406" y="45"/>
                  <a:pt x="366" y="0"/>
                  <a:pt x="320" y="0"/>
                </a:cubicBezTo>
                <a:lnTo>
                  <a:pt x="305" y="0"/>
                </a:lnTo>
                <a:cubicBezTo>
                  <a:pt x="259" y="0"/>
                  <a:pt x="218" y="45"/>
                  <a:pt x="218" y="93"/>
                </a:cubicBezTo>
                <a:close/>
                <a:moveTo>
                  <a:pt x="132" y="654"/>
                </a:moveTo>
                <a:cubicBezTo>
                  <a:pt x="132" y="649"/>
                  <a:pt x="133" y="648"/>
                  <a:pt x="138" y="648"/>
                </a:cubicBezTo>
                <a:lnTo>
                  <a:pt x="220" y="648"/>
                </a:lnTo>
                <a:lnTo>
                  <a:pt x="220" y="654"/>
                </a:lnTo>
                <a:cubicBezTo>
                  <a:pt x="220" y="661"/>
                  <a:pt x="186" y="681"/>
                  <a:pt x="179" y="684"/>
                </a:cubicBezTo>
                <a:cubicBezTo>
                  <a:pt x="174" y="679"/>
                  <a:pt x="160" y="667"/>
                  <a:pt x="151" y="667"/>
                </a:cubicBezTo>
                <a:lnTo>
                  <a:pt x="149" y="667"/>
                </a:lnTo>
                <a:cubicBezTo>
                  <a:pt x="144" y="667"/>
                  <a:pt x="136" y="675"/>
                  <a:pt x="136" y="680"/>
                </a:cubicBezTo>
                <a:lnTo>
                  <a:pt x="136" y="682"/>
                </a:lnTo>
                <a:cubicBezTo>
                  <a:pt x="136" y="688"/>
                  <a:pt x="167" y="721"/>
                  <a:pt x="173" y="721"/>
                </a:cubicBezTo>
                <a:lnTo>
                  <a:pt x="175" y="721"/>
                </a:lnTo>
                <a:cubicBezTo>
                  <a:pt x="180" y="721"/>
                  <a:pt x="213" y="693"/>
                  <a:pt x="220" y="689"/>
                </a:cubicBezTo>
                <a:cubicBezTo>
                  <a:pt x="220" y="700"/>
                  <a:pt x="225" y="738"/>
                  <a:pt x="214" y="738"/>
                </a:cubicBezTo>
                <a:lnTo>
                  <a:pt x="138" y="738"/>
                </a:lnTo>
                <a:cubicBezTo>
                  <a:pt x="133" y="738"/>
                  <a:pt x="132" y="737"/>
                  <a:pt x="132" y="732"/>
                </a:cubicBezTo>
                <a:lnTo>
                  <a:pt x="132" y="654"/>
                </a:lnTo>
                <a:close/>
                <a:moveTo>
                  <a:pt x="214" y="760"/>
                </a:moveTo>
                <a:cubicBezTo>
                  <a:pt x="255" y="760"/>
                  <a:pt x="239" y="715"/>
                  <a:pt x="242" y="678"/>
                </a:cubicBezTo>
                <a:cubicBezTo>
                  <a:pt x="243" y="659"/>
                  <a:pt x="291" y="642"/>
                  <a:pt x="296" y="624"/>
                </a:cubicBezTo>
                <a:lnTo>
                  <a:pt x="289" y="624"/>
                </a:lnTo>
                <a:cubicBezTo>
                  <a:pt x="275" y="624"/>
                  <a:pt x="253" y="638"/>
                  <a:pt x="242" y="643"/>
                </a:cubicBezTo>
                <a:cubicBezTo>
                  <a:pt x="236" y="635"/>
                  <a:pt x="232" y="626"/>
                  <a:pt x="218" y="626"/>
                </a:cubicBezTo>
                <a:lnTo>
                  <a:pt x="134" y="626"/>
                </a:lnTo>
                <a:cubicBezTo>
                  <a:pt x="121" y="626"/>
                  <a:pt x="110" y="637"/>
                  <a:pt x="110" y="650"/>
                </a:cubicBezTo>
                <a:lnTo>
                  <a:pt x="110" y="736"/>
                </a:lnTo>
                <a:cubicBezTo>
                  <a:pt x="110" y="751"/>
                  <a:pt x="123" y="760"/>
                  <a:pt x="138" y="760"/>
                </a:cubicBezTo>
                <a:lnTo>
                  <a:pt x="214" y="760"/>
                </a:lnTo>
                <a:close/>
                <a:moveTo>
                  <a:pt x="132" y="341"/>
                </a:moveTo>
                <a:cubicBezTo>
                  <a:pt x="132" y="336"/>
                  <a:pt x="133" y="335"/>
                  <a:pt x="138" y="335"/>
                </a:cubicBezTo>
                <a:lnTo>
                  <a:pt x="214" y="335"/>
                </a:lnTo>
                <a:cubicBezTo>
                  <a:pt x="219" y="335"/>
                  <a:pt x="220" y="336"/>
                  <a:pt x="220" y="341"/>
                </a:cubicBezTo>
                <a:cubicBezTo>
                  <a:pt x="220" y="347"/>
                  <a:pt x="184" y="371"/>
                  <a:pt x="179" y="371"/>
                </a:cubicBezTo>
                <a:cubicBezTo>
                  <a:pt x="175" y="371"/>
                  <a:pt x="164" y="354"/>
                  <a:pt x="151" y="354"/>
                </a:cubicBezTo>
                <a:cubicBezTo>
                  <a:pt x="145" y="354"/>
                  <a:pt x="136" y="361"/>
                  <a:pt x="136" y="367"/>
                </a:cubicBezTo>
                <a:lnTo>
                  <a:pt x="136" y="369"/>
                </a:lnTo>
                <a:cubicBezTo>
                  <a:pt x="136" y="378"/>
                  <a:pt x="166" y="407"/>
                  <a:pt x="173" y="410"/>
                </a:cubicBezTo>
                <a:lnTo>
                  <a:pt x="220" y="376"/>
                </a:lnTo>
                <a:lnTo>
                  <a:pt x="220"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1" y="447"/>
                  <a:pt x="134" y="447"/>
                </a:cubicBezTo>
                <a:lnTo>
                  <a:pt x="218" y="447"/>
                </a:lnTo>
                <a:cubicBezTo>
                  <a:pt x="252" y="447"/>
                  <a:pt x="242" y="394"/>
                  <a:pt x="241" y="360"/>
                </a:cubicBezTo>
                <a:lnTo>
                  <a:pt x="296" y="313"/>
                </a:lnTo>
                <a:cubicBezTo>
                  <a:pt x="296" y="313"/>
                  <a:pt x="292" y="311"/>
                  <a:pt x="292" y="311"/>
                </a:cubicBezTo>
                <a:cubicBezTo>
                  <a:pt x="270" y="311"/>
                  <a:pt x="253" y="329"/>
                  <a:pt x="240" y="330"/>
                </a:cubicBezTo>
                <a:close/>
                <a:moveTo>
                  <a:pt x="132" y="492"/>
                </a:moveTo>
                <a:lnTo>
                  <a:pt x="220" y="492"/>
                </a:lnTo>
                <a:lnTo>
                  <a:pt x="220" y="503"/>
                </a:lnTo>
                <a:lnTo>
                  <a:pt x="179" y="529"/>
                </a:lnTo>
                <a:lnTo>
                  <a:pt x="152" y="508"/>
                </a:lnTo>
                <a:cubicBezTo>
                  <a:pt x="145" y="513"/>
                  <a:pt x="136" y="515"/>
                  <a:pt x="136" y="525"/>
                </a:cubicBezTo>
                <a:cubicBezTo>
                  <a:pt x="136" y="531"/>
                  <a:pt x="167" y="566"/>
                  <a:pt x="173" y="566"/>
                </a:cubicBezTo>
                <a:cubicBezTo>
                  <a:pt x="183" y="566"/>
                  <a:pt x="209" y="536"/>
                  <a:pt x="220" y="533"/>
                </a:cubicBezTo>
                <a:lnTo>
                  <a:pt x="220" y="581"/>
                </a:lnTo>
                <a:lnTo>
                  <a:pt x="132" y="581"/>
                </a:lnTo>
                <a:lnTo>
                  <a:pt x="132" y="492"/>
                </a:lnTo>
                <a:close/>
                <a:moveTo>
                  <a:pt x="241" y="487"/>
                </a:moveTo>
                <a:cubicBezTo>
                  <a:pt x="238" y="480"/>
                  <a:pt x="233" y="471"/>
                  <a:pt x="220" y="471"/>
                </a:cubicBezTo>
                <a:lnTo>
                  <a:pt x="132" y="471"/>
                </a:lnTo>
                <a:cubicBezTo>
                  <a:pt x="121" y="471"/>
                  <a:pt x="110" y="481"/>
                  <a:pt x="110" y="492"/>
                </a:cubicBezTo>
                <a:lnTo>
                  <a:pt x="110" y="581"/>
                </a:lnTo>
                <a:cubicBezTo>
                  <a:pt x="110" y="592"/>
                  <a:pt x="121" y="602"/>
                  <a:pt x="132" y="602"/>
                </a:cubicBezTo>
                <a:lnTo>
                  <a:pt x="220" y="602"/>
                </a:lnTo>
                <a:cubicBezTo>
                  <a:pt x="252" y="602"/>
                  <a:pt x="242" y="547"/>
                  <a:pt x="241" y="515"/>
                </a:cubicBezTo>
                <a:lnTo>
                  <a:pt x="296" y="469"/>
                </a:lnTo>
                <a:lnTo>
                  <a:pt x="289" y="465"/>
                </a:lnTo>
                <a:lnTo>
                  <a:pt x="241" y="487"/>
                </a:lnTo>
                <a:close/>
                <a:moveTo>
                  <a:pt x="320" y="717"/>
                </a:moveTo>
                <a:cubicBezTo>
                  <a:pt x="320" y="722"/>
                  <a:pt x="321" y="723"/>
                  <a:pt x="326" y="723"/>
                </a:cubicBezTo>
                <a:lnTo>
                  <a:pt x="495" y="723"/>
                </a:lnTo>
                <a:cubicBezTo>
                  <a:pt x="500" y="723"/>
                  <a:pt x="501" y="722"/>
                  <a:pt x="501" y="717"/>
                </a:cubicBezTo>
                <a:lnTo>
                  <a:pt x="501" y="669"/>
                </a:lnTo>
                <a:cubicBezTo>
                  <a:pt x="501" y="664"/>
                  <a:pt x="500" y="663"/>
                  <a:pt x="495" y="663"/>
                </a:cubicBezTo>
                <a:lnTo>
                  <a:pt x="320" y="663"/>
                </a:lnTo>
                <a:lnTo>
                  <a:pt x="320" y="717"/>
                </a:lnTo>
                <a:close/>
                <a:moveTo>
                  <a:pt x="320" y="566"/>
                </a:moveTo>
                <a:lnTo>
                  <a:pt x="501" y="566"/>
                </a:lnTo>
                <a:lnTo>
                  <a:pt x="501" y="507"/>
                </a:lnTo>
                <a:lnTo>
                  <a:pt x="320" y="507"/>
                </a:lnTo>
                <a:lnTo>
                  <a:pt x="320" y="566"/>
                </a:lnTo>
                <a:close/>
                <a:moveTo>
                  <a:pt x="320" y="410"/>
                </a:moveTo>
                <a:lnTo>
                  <a:pt x="452" y="410"/>
                </a:lnTo>
                <a:lnTo>
                  <a:pt x="452" y="352"/>
                </a:lnTo>
                <a:lnTo>
                  <a:pt x="320" y="352"/>
                </a:lnTo>
                <a:lnTo>
                  <a:pt x="320" y="41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6" name="Freeform 39"/>
          <p:cNvSpPr>
            <a:spLocks noEditPoints="1"/>
          </p:cNvSpPr>
          <p:nvPr/>
        </p:nvSpPr>
        <p:spPr bwMode="auto">
          <a:xfrm>
            <a:off x="5700630" y="5412637"/>
            <a:ext cx="563434" cy="565102"/>
          </a:xfrm>
          <a:custGeom>
            <a:avLst/>
            <a:gdLst>
              <a:gd name="T0" fmla="*/ 155 w 876"/>
              <a:gd name="T1" fmla="*/ 601 h 875"/>
              <a:gd name="T2" fmla="*/ 721 w 876"/>
              <a:gd name="T3" fmla="*/ 274 h 875"/>
              <a:gd name="T4" fmla="*/ 630 w 876"/>
              <a:gd name="T5" fmla="*/ 770 h 875"/>
              <a:gd name="T6" fmla="*/ 246 w 876"/>
              <a:gd name="T7" fmla="*/ 106 h 875"/>
              <a:gd name="T8" fmla="*/ 630 w 876"/>
              <a:gd name="T9" fmla="*/ 770 h 875"/>
              <a:gd name="T10" fmla="*/ 204 w 876"/>
              <a:gd name="T11" fmla="*/ 573 h 875"/>
              <a:gd name="T12" fmla="*/ 672 w 876"/>
              <a:gd name="T13" fmla="*/ 303 h 875"/>
              <a:gd name="T14" fmla="*/ 584 w 876"/>
              <a:gd name="T15" fmla="*/ 691 h 875"/>
              <a:gd name="T16" fmla="*/ 292 w 876"/>
              <a:gd name="T17" fmla="*/ 184 h 875"/>
              <a:gd name="T18" fmla="*/ 584 w 876"/>
              <a:gd name="T19" fmla="*/ 691 h 875"/>
              <a:gd name="T20" fmla="*/ 438 w 876"/>
              <a:gd name="T21" fmla="*/ 479 h 875"/>
              <a:gd name="T22" fmla="*/ 438 w 876"/>
              <a:gd name="T23" fmla="*/ 396 h 875"/>
              <a:gd name="T24" fmla="*/ 457 w 876"/>
              <a:gd name="T25" fmla="*/ 201 h 875"/>
              <a:gd name="T26" fmla="*/ 437 w 876"/>
              <a:gd name="T27" fmla="*/ 219 h 875"/>
              <a:gd name="T28" fmla="*/ 419 w 876"/>
              <a:gd name="T29" fmla="*/ 172 h 875"/>
              <a:gd name="T30" fmla="*/ 439 w 876"/>
              <a:gd name="T31" fmla="*/ 154 h 875"/>
              <a:gd name="T32" fmla="*/ 457 w 876"/>
              <a:gd name="T33" fmla="*/ 201 h 875"/>
              <a:gd name="T34" fmla="*/ 439 w 876"/>
              <a:gd name="T35" fmla="*/ 721 h 875"/>
              <a:gd name="T36" fmla="*/ 419 w 876"/>
              <a:gd name="T37" fmla="*/ 703 h 875"/>
              <a:gd name="T38" fmla="*/ 437 w 876"/>
              <a:gd name="T39" fmla="*/ 656 h 875"/>
              <a:gd name="T40" fmla="*/ 457 w 876"/>
              <a:gd name="T41" fmla="*/ 674 h 875"/>
              <a:gd name="T42" fmla="*/ 202 w 876"/>
              <a:gd name="T43" fmla="*/ 415 h 875"/>
              <a:gd name="T44" fmla="*/ 220 w 876"/>
              <a:gd name="T45" fmla="*/ 435 h 875"/>
              <a:gd name="T46" fmla="*/ 173 w 876"/>
              <a:gd name="T47" fmla="*/ 453 h 875"/>
              <a:gd name="T48" fmla="*/ 155 w 876"/>
              <a:gd name="T49" fmla="*/ 433 h 875"/>
              <a:gd name="T50" fmla="*/ 202 w 876"/>
              <a:gd name="T51" fmla="*/ 415 h 875"/>
              <a:gd name="T52" fmla="*/ 721 w 876"/>
              <a:gd name="T53" fmla="*/ 433 h 875"/>
              <a:gd name="T54" fmla="*/ 703 w 876"/>
              <a:gd name="T55" fmla="*/ 453 h 875"/>
              <a:gd name="T56" fmla="*/ 656 w 876"/>
              <a:gd name="T57" fmla="*/ 435 h 875"/>
              <a:gd name="T58" fmla="*/ 674 w 876"/>
              <a:gd name="T59" fmla="*/ 415 h 875"/>
              <a:gd name="T60" fmla="*/ 462 w 876"/>
              <a:gd name="T61" fmla="*/ 437 h 875"/>
              <a:gd name="T62" fmla="*/ 416 w 876"/>
              <a:gd name="T63" fmla="*/ 437 h 875"/>
              <a:gd name="T64" fmla="*/ 439 w 876"/>
              <a:gd name="T65" fmla="*/ 256 h 875"/>
              <a:gd name="T66" fmla="*/ 462 w 876"/>
              <a:gd name="T67" fmla="*/ 437 h 875"/>
              <a:gd name="T68" fmla="*/ 333 w 876"/>
              <a:gd name="T69" fmla="*/ 546 h 875"/>
              <a:gd name="T70" fmla="*/ 418 w 876"/>
              <a:gd name="T71" fmla="*/ 428 h 875"/>
              <a:gd name="T72" fmla="*/ 451 w 876"/>
              <a:gd name="T73" fmla="*/ 46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6" h="875">
                <a:moveTo>
                  <a:pt x="275" y="155"/>
                </a:moveTo>
                <a:cubicBezTo>
                  <a:pt x="119" y="245"/>
                  <a:pt x="65" y="445"/>
                  <a:pt x="155" y="601"/>
                </a:cubicBezTo>
                <a:cubicBezTo>
                  <a:pt x="245" y="757"/>
                  <a:pt x="445" y="810"/>
                  <a:pt x="601" y="720"/>
                </a:cubicBezTo>
                <a:cubicBezTo>
                  <a:pt x="757" y="630"/>
                  <a:pt x="811" y="430"/>
                  <a:pt x="721" y="274"/>
                </a:cubicBezTo>
                <a:cubicBezTo>
                  <a:pt x="631" y="118"/>
                  <a:pt x="431" y="65"/>
                  <a:pt x="275" y="155"/>
                </a:cubicBezTo>
                <a:close/>
                <a:moveTo>
                  <a:pt x="630" y="770"/>
                </a:moveTo>
                <a:cubicBezTo>
                  <a:pt x="447" y="875"/>
                  <a:pt x="212" y="812"/>
                  <a:pt x="106" y="629"/>
                </a:cubicBezTo>
                <a:cubicBezTo>
                  <a:pt x="0" y="446"/>
                  <a:pt x="63" y="211"/>
                  <a:pt x="246" y="106"/>
                </a:cubicBezTo>
                <a:cubicBezTo>
                  <a:pt x="429" y="0"/>
                  <a:pt x="664" y="63"/>
                  <a:pt x="770" y="246"/>
                </a:cubicBezTo>
                <a:cubicBezTo>
                  <a:pt x="876" y="429"/>
                  <a:pt x="813" y="664"/>
                  <a:pt x="630" y="770"/>
                </a:cubicBezTo>
                <a:close/>
                <a:moveTo>
                  <a:pt x="303" y="204"/>
                </a:moveTo>
                <a:cubicBezTo>
                  <a:pt x="174" y="278"/>
                  <a:pt x="130" y="444"/>
                  <a:pt x="204" y="573"/>
                </a:cubicBezTo>
                <a:cubicBezTo>
                  <a:pt x="279" y="701"/>
                  <a:pt x="444" y="746"/>
                  <a:pt x="573" y="671"/>
                </a:cubicBezTo>
                <a:cubicBezTo>
                  <a:pt x="702" y="597"/>
                  <a:pt x="746" y="432"/>
                  <a:pt x="672" y="303"/>
                </a:cubicBezTo>
                <a:cubicBezTo>
                  <a:pt x="597" y="174"/>
                  <a:pt x="432" y="130"/>
                  <a:pt x="303" y="204"/>
                </a:cubicBezTo>
                <a:close/>
                <a:moveTo>
                  <a:pt x="584" y="691"/>
                </a:moveTo>
                <a:cubicBezTo>
                  <a:pt x="445" y="772"/>
                  <a:pt x="265" y="724"/>
                  <a:pt x="185" y="584"/>
                </a:cubicBezTo>
                <a:cubicBezTo>
                  <a:pt x="104" y="444"/>
                  <a:pt x="152" y="265"/>
                  <a:pt x="292" y="184"/>
                </a:cubicBezTo>
                <a:cubicBezTo>
                  <a:pt x="431" y="104"/>
                  <a:pt x="611" y="152"/>
                  <a:pt x="691" y="291"/>
                </a:cubicBezTo>
                <a:cubicBezTo>
                  <a:pt x="772" y="431"/>
                  <a:pt x="724" y="610"/>
                  <a:pt x="584" y="691"/>
                </a:cubicBezTo>
                <a:close/>
                <a:moveTo>
                  <a:pt x="479" y="438"/>
                </a:moveTo>
                <a:cubicBezTo>
                  <a:pt x="479" y="460"/>
                  <a:pt x="461" y="479"/>
                  <a:pt x="438" y="479"/>
                </a:cubicBezTo>
                <a:cubicBezTo>
                  <a:pt x="415" y="479"/>
                  <a:pt x="397" y="460"/>
                  <a:pt x="397" y="438"/>
                </a:cubicBezTo>
                <a:cubicBezTo>
                  <a:pt x="397" y="415"/>
                  <a:pt x="415" y="396"/>
                  <a:pt x="438" y="396"/>
                </a:cubicBezTo>
                <a:cubicBezTo>
                  <a:pt x="461" y="396"/>
                  <a:pt x="479" y="415"/>
                  <a:pt x="479" y="438"/>
                </a:cubicBezTo>
                <a:close/>
                <a:moveTo>
                  <a:pt x="457" y="201"/>
                </a:moveTo>
                <a:cubicBezTo>
                  <a:pt x="457" y="211"/>
                  <a:pt x="449" y="219"/>
                  <a:pt x="439" y="219"/>
                </a:cubicBezTo>
                <a:lnTo>
                  <a:pt x="437" y="219"/>
                </a:lnTo>
                <a:cubicBezTo>
                  <a:pt x="427" y="219"/>
                  <a:pt x="419" y="211"/>
                  <a:pt x="419" y="201"/>
                </a:cubicBezTo>
                <a:lnTo>
                  <a:pt x="419" y="172"/>
                </a:lnTo>
                <a:cubicBezTo>
                  <a:pt x="419" y="162"/>
                  <a:pt x="427" y="154"/>
                  <a:pt x="437" y="154"/>
                </a:cubicBezTo>
                <a:lnTo>
                  <a:pt x="439" y="154"/>
                </a:lnTo>
                <a:cubicBezTo>
                  <a:pt x="449" y="154"/>
                  <a:pt x="457" y="162"/>
                  <a:pt x="457" y="172"/>
                </a:cubicBezTo>
                <a:lnTo>
                  <a:pt x="457" y="201"/>
                </a:lnTo>
                <a:close/>
                <a:moveTo>
                  <a:pt x="457" y="703"/>
                </a:moveTo>
                <a:cubicBezTo>
                  <a:pt x="457" y="713"/>
                  <a:pt x="449" y="721"/>
                  <a:pt x="439" y="721"/>
                </a:cubicBezTo>
                <a:lnTo>
                  <a:pt x="437" y="721"/>
                </a:lnTo>
                <a:cubicBezTo>
                  <a:pt x="427" y="721"/>
                  <a:pt x="419" y="713"/>
                  <a:pt x="419" y="703"/>
                </a:cubicBezTo>
                <a:lnTo>
                  <a:pt x="419" y="674"/>
                </a:lnTo>
                <a:cubicBezTo>
                  <a:pt x="419" y="664"/>
                  <a:pt x="427" y="656"/>
                  <a:pt x="437" y="656"/>
                </a:cubicBezTo>
                <a:lnTo>
                  <a:pt x="439" y="656"/>
                </a:lnTo>
                <a:cubicBezTo>
                  <a:pt x="449" y="656"/>
                  <a:pt x="457" y="664"/>
                  <a:pt x="457" y="674"/>
                </a:cubicBezTo>
                <a:lnTo>
                  <a:pt x="457" y="703"/>
                </a:lnTo>
                <a:close/>
                <a:moveTo>
                  <a:pt x="202" y="415"/>
                </a:moveTo>
                <a:cubicBezTo>
                  <a:pt x="212" y="415"/>
                  <a:pt x="220" y="423"/>
                  <a:pt x="220" y="433"/>
                </a:cubicBezTo>
                <a:lnTo>
                  <a:pt x="220" y="435"/>
                </a:lnTo>
                <a:cubicBezTo>
                  <a:pt x="220" y="445"/>
                  <a:pt x="212" y="453"/>
                  <a:pt x="202" y="453"/>
                </a:cubicBezTo>
                <a:lnTo>
                  <a:pt x="173" y="453"/>
                </a:lnTo>
                <a:cubicBezTo>
                  <a:pt x="163" y="453"/>
                  <a:pt x="155" y="445"/>
                  <a:pt x="155" y="435"/>
                </a:cubicBezTo>
                <a:lnTo>
                  <a:pt x="155" y="433"/>
                </a:lnTo>
                <a:cubicBezTo>
                  <a:pt x="155" y="423"/>
                  <a:pt x="163" y="415"/>
                  <a:pt x="173" y="415"/>
                </a:cubicBezTo>
                <a:lnTo>
                  <a:pt x="202" y="415"/>
                </a:lnTo>
                <a:close/>
                <a:moveTo>
                  <a:pt x="703" y="415"/>
                </a:moveTo>
                <a:cubicBezTo>
                  <a:pt x="713" y="415"/>
                  <a:pt x="721" y="423"/>
                  <a:pt x="721" y="433"/>
                </a:cubicBezTo>
                <a:lnTo>
                  <a:pt x="721" y="435"/>
                </a:lnTo>
                <a:cubicBezTo>
                  <a:pt x="721" y="445"/>
                  <a:pt x="713" y="453"/>
                  <a:pt x="703" y="453"/>
                </a:cubicBezTo>
                <a:lnTo>
                  <a:pt x="674" y="453"/>
                </a:lnTo>
                <a:cubicBezTo>
                  <a:pt x="664" y="453"/>
                  <a:pt x="656" y="445"/>
                  <a:pt x="656" y="435"/>
                </a:cubicBezTo>
                <a:lnTo>
                  <a:pt x="656" y="433"/>
                </a:lnTo>
                <a:cubicBezTo>
                  <a:pt x="656" y="423"/>
                  <a:pt x="664" y="415"/>
                  <a:pt x="674" y="415"/>
                </a:cubicBezTo>
                <a:lnTo>
                  <a:pt x="703" y="415"/>
                </a:lnTo>
                <a:close/>
                <a:moveTo>
                  <a:pt x="462" y="437"/>
                </a:moveTo>
                <a:cubicBezTo>
                  <a:pt x="462" y="450"/>
                  <a:pt x="451" y="461"/>
                  <a:pt x="439" y="461"/>
                </a:cubicBezTo>
                <a:cubicBezTo>
                  <a:pt x="426" y="461"/>
                  <a:pt x="416" y="450"/>
                  <a:pt x="416" y="437"/>
                </a:cubicBezTo>
                <a:lnTo>
                  <a:pt x="416" y="279"/>
                </a:lnTo>
                <a:cubicBezTo>
                  <a:pt x="416" y="266"/>
                  <a:pt x="426" y="256"/>
                  <a:pt x="439" y="256"/>
                </a:cubicBezTo>
                <a:cubicBezTo>
                  <a:pt x="451" y="256"/>
                  <a:pt x="462" y="266"/>
                  <a:pt x="462" y="279"/>
                </a:cubicBezTo>
                <a:lnTo>
                  <a:pt x="462" y="437"/>
                </a:lnTo>
                <a:close/>
                <a:moveTo>
                  <a:pt x="367" y="544"/>
                </a:moveTo>
                <a:cubicBezTo>
                  <a:pt x="357" y="554"/>
                  <a:pt x="342" y="554"/>
                  <a:pt x="333" y="546"/>
                </a:cubicBezTo>
                <a:cubicBezTo>
                  <a:pt x="324" y="537"/>
                  <a:pt x="325" y="521"/>
                  <a:pt x="335" y="511"/>
                </a:cubicBezTo>
                <a:lnTo>
                  <a:pt x="418" y="428"/>
                </a:lnTo>
                <a:cubicBezTo>
                  <a:pt x="428" y="418"/>
                  <a:pt x="444" y="417"/>
                  <a:pt x="453" y="426"/>
                </a:cubicBezTo>
                <a:cubicBezTo>
                  <a:pt x="462" y="434"/>
                  <a:pt x="461" y="450"/>
                  <a:pt x="451" y="460"/>
                </a:cubicBezTo>
                <a:lnTo>
                  <a:pt x="367" y="54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7" name="Freeform 40"/>
          <p:cNvSpPr/>
          <p:nvPr/>
        </p:nvSpPr>
        <p:spPr bwMode="auto">
          <a:xfrm>
            <a:off x="6829166" y="5440976"/>
            <a:ext cx="356730" cy="468418"/>
          </a:xfrm>
          <a:custGeom>
            <a:avLst/>
            <a:gdLst>
              <a:gd name="T0" fmla="*/ 555 w 555"/>
              <a:gd name="T1" fmla="*/ 378 h 725"/>
              <a:gd name="T2" fmla="*/ 512 w 555"/>
              <a:gd name="T3" fmla="*/ 331 h 725"/>
              <a:gd name="T4" fmla="*/ 267 w 555"/>
              <a:gd name="T5" fmla="*/ 331 h 725"/>
              <a:gd name="T6" fmla="*/ 297 w 555"/>
              <a:gd name="T7" fmla="*/ 141 h 725"/>
              <a:gd name="T8" fmla="*/ 253 w 555"/>
              <a:gd name="T9" fmla="*/ 36 h 725"/>
              <a:gd name="T10" fmla="*/ 192 w 555"/>
              <a:gd name="T11" fmla="*/ 42 h 725"/>
              <a:gd name="T12" fmla="*/ 193 w 555"/>
              <a:gd name="T13" fmla="*/ 171 h 725"/>
              <a:gd name="T14" fmla="*/ 85 w 555"/>
              <a:gd name="T15" fmla="*/ 359 h 725"/>
              <a:gd name="T16" fmla="*/ 0 w 555"/>
              <a:gd name="T17" fmla="*/ 423 h 725"/>
              <a:gd name="T18" fmla="*/ 0 w 555"/>
              <a:gd name="T19" fmla="*/ 680 h 725"/>
              <a:gd name="T20" fmla="*/ 61 w 555"/>
              <a:gd name="T21" fmla="*/ 688 h 725"/>
              <a:gd name="T22" fmla="*/ 440 w 555"/>
              <a:gd name="T23" fmla="*/ 707 h 725"/>
              <a:gd name="T24" fmla="*/ 440 w 555"/>
              <a:gd name="T25" fmla="*/ 706 h 725"/>
              <a:gd name="T26" fmla="*/ 479 w 555"/>
              <a:gd name="T27" fmla="*/ 660 h 725"/>
              <a:gd name="T28" fmla="*/ 436 w 555"/>
              <a:gd name="T29" fmla="*/ 613 h 725"/>
              <a:gd name="T30" fmla="*/ 458 w 555"/>
              <a:gd name="T31" fmla="*/ 613 h 725"/>
              <a:gd name="T32" fmla="*/ 501 w 555"/>
              <a:gd name="T33" fmla="*/ 565 h 725"/>
              <a:gd name="T34" fmla="*/ 458 w 555"/>
              <a:gd name="T35" fmla="*/ 519 h 725"/>
              <a:gd name="T36" fmla="*/ 481 w 555"/>
              <a:gd name="T37" fmla="*/ 519 h 725"/>
              <a:gd name="T38" fmla="*/ 523 w 555"/>
              <a:gd name="T39" fmla="*/ 472 h 725"/>
              <a:gd name="T40" fmla="*/ 481 w 555"/>
              <a:gd name="T41" fmla="*/ 425 h 725"/>
              <a:gd name="T42" fmla="*/ 512 w 555"/>
              <a:gd name="T43" fmla="*/ 425 h 725"/>
              <a:gd name="T44" fmla="*/ 555 w 555"/>
              <a:gd name="T45" fmla="*/ 37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5" h="725">
                <a:moveTo>
                  <a:pt x="555" y="378"/>
                </a:moveTo>
                <a:cubicBezTo>
                  <a:pt x="555" y="352"/>
                  <a:pt x="536" y="331"/>
                  <a:pt x="512" y="331"/>
                </a:cubicBezTo>
                <a:lnTo>
                  <a:pt x="267" y="331"/>
                </a:lnTo>
                <a:cubicBezTo>
                  <a:pt x="301" y="247"/>
                  <a:pt x="297" y="141"/>
                  <a:pt x="297" y="141"/>
                </a:cubicBezTo>
                <a:cubicBezTo>
                  <a:pt x="289" y="87"/>
                  <a:pt x="275" y="55"/>
                  <a:pt x="253" y="36"/>
                </a:cubicBezTo>
                <a:cubicBezTo>
                  <a:pt x="214" y="0"/>
                  <a:pt x="192" y="42"/>
                  <a:pt x="192" y="42"/>
                </a:cubicBezTo>
                <a:cubicBezTo>
                  <a:pt x="192" y="42"/>
                  <a:pt x="207" y="123"/>
                  <a:pt x="193" y="171"/>
                </a:cubicBezTo>
                <a:cubicBezTo>
                  <a:pt x="180" y="219"/>
                  <a:pt x="85" y="359"/>
                  <a:pt x="85" y="359"/>
                </a:cubicBezTo>
                <a:cubicBezTo>
                  <a:pt x="79" y="375"/>
                  <a:pt x="20" y="413"/>
                  <a:pt x="0" y="423"/>
                </a:cubicBezTo>
                <a:lnTo>
                  <a:pt x="0" y="680"/>
                </a:lnTo>
                <a:cubicBezTo>
                  <a:pt x="0" y="680"/>
                  <a:pt x="42" y="679"/>
                  <a:pt x="61" y="688"/>
                </a:cubicBezTo>
                <a:cubicBezTo>
                  <a:pt x="135" y="725"/>
                  <a:pt x="440" y="707"/>
                  <a:pt x="440" y="707"/>
                </a:cubicBezTo>
                <a:cubicBezTo>
                  <a:pt x="440" y="707"/>
                  <a:pt x="440" y="706"/>
                  <a:pt x="440" y="706"/>
                </a:cubicBezTo>
                <a:cubicBezTo>
                  <a:pt x="461" y="704"/>
                  <a:pt x="479" y="684"/>
                  <a:pt x="479" y="660"/>
                </a:cubicBezTo>
                <a:cubicBezTo>
                  <a:pt x="479" y="634"/>
                  <a:pt x="459" y="613"/>
                  <a:pt x="436" y="613"/>
                </a:cubicBezTo>
                <a:lnTo>
                  <a:pt x="458" y="613"/>
                </a:lnTo>
                <a:cubicBezTo>
                  <a:pt x="482" y="613"/>
                  <a:pt x="501" y="592"/>
                  <a:pt x="501" y="565"/>
                </a:cubicBezTo>
                <a:cubicBezTo>
                  <a:pt x="501" y="540"/>
                  <a:pt x="482" y="519"/>
                  <a:pt x="458" y="519"/>
                </a:cubicBezTo>
                <a:lnTo>
                  <a:pt x="481" y="519"/>
                </a:lnTo>
                <a:cubicBezTo>
                  <a:pt x="504" y="519"/>
                  <a:pt x="523" y="498"/>
                  <a:pt x="523" y="472"/>
                </a:cubicBezTo>
                <a:cubicBezTo>
                  <a:pt x="523" y="446"/>
                  <a:pt x="504" y="425"/>
                  <a:pt x="481" y="425"/>
                </a:cubicBezTo>
                <a:lnTo>
                  <a:pt x="512" y="425"/>
                </a:lnTo>
                <a:cubicBezTo>
                  <a:pt x="536" y="425"/>
                  <a:pt x="555" y="404"/>
                  <a:pt x="555" y="37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8" name="Freeform 41"/>
          <p:cNvSpPr>
            <a:spLocks noEditPoints="1"/>
          </p:cNvSpPr>
          <p:nvPr/>
        </p:nvSpPr>
        <p:spPr bwMode="auto">
          <a:xfrm>
            <a:off x="6684139" y="5674351"/>
            <a:ext cx="118355" cy="240043"/>
          </a:xfrm>
          <a:custGeom>
            <a:avLst/>
            <a:gdLst>
              <a:gd name="T0" fmla="*/ 0 w 184"/>
              <a:gd name="T1" fmla="*/ 43 h 371"/>
              <a:gd name="T2" fmla="*/ 42 w 184"/>
              <a:gd name="T3" fmla="*/ 0 h 371"/>
              <a:gd name="T4" fmla="*/ 141 w 184"/>
              <a:gd name="T5" fmla="*/ 0 h 371"/>
              <a:gd name="T6" fmla="*/ 184 w 184"/>
              <a:gd name="T7" fmla="*/ 43 h 371"/>
              <a:gd name="T8" fmla="*/ 184 w 184"/>
              <a:gd name="T9" fmla="*/ 329 h 371"/>
              <a:gd name="T10" fmla="*/ 141 w 184"/>
              <a:gd name="T11" fmla="*/ 371 h 371"/>
              <a:gd name="T12" fmla="*/ 42 w 184"/>
              <a:gd name="T13" fmla="*/ 371 h 371"/>
              <a:gd name="T14" fmla="*/ 0 w 184"/>
              <a:gd name="T15" fmla="*/ 329 h 371"/>
              <a:gd name="T16" fmla="*/ 0 w 184"/>
              <a:gd name="T17" fmla="*/ 43 h 371"/>
              <a:gd name="T18" fmla="*/ 106 w 184"/>
              <a:gd name="T19" fmla="*/ 267 h 371"/>
              <a:gd name="T20" fmla="*/ 106 w 184"/>
              <a:gd name="T21" fmla="*/ 267 h 371"/>
              <a:gd name="T22" fmla="*/ 74 w 184"/>
              <a:gd name="T23" fmla="*/ 299 h 371"/>
              <a:gd name="T24" fmla="*/ 106 w 184"/>
              <a:gd name="T25" fmla="*/ 330 h 371"/>
              <a:gd name="T26" fmla="*/ 137 w 184"/>
              <a:gd name="T27" fmla="*/ 299 h 371"/>
              <a:gd name="T28" fmla="*/ 106 w 184"/>
              <a:gd name="T29" fmla="*/ 26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4" h="371">
                <a:moveTo>
                  <a:pt x="0" y="43"/>
                </a:moveTo>
                <a:cubicBezTo>
                  <a:pt x="0" y="19"/>
                  <a:pt x="19" y="0"/>
                  <a:pt x="42" y="0"/>
                </a:cubicBezTo>
                <a:lnTo>
                  <a:pt x="141" y="0"/>
                </a:lnTo>
                <a:cubicBezTo>
                  <a:pt x="165" y="0"/>
                  <a:pt x="184" y="19"/>
                  <a:pt x="184" y="43"/>
                </a:cubicBezTo>
                <a:lnTo>
                  <a:pt x="184" y="329"/>
                </a:lnTo>
                <a:cubicBezTo>
                  <a:pt x="184" y="352"/>
                  <a:pt x="165" y="371"/>
                  <a:pt x="141" y="371"/>
                </a:cubicBezTo>
                <a:lnTo>
                  <a:pt x="42" y="371"/>
                </a:lnTo>
                <a:cubicBezTo>
                  <a:pt x="19" y="371"/>
                  <a:pt x="0" y="352"/>
                  <a:pt x="0" y="329"/>
                </a:cubicBezTo>
                <a:lnTo>
                  <a:pt x="0" y="43"/>
                </a:lnTo>
                <a:close/>
                <a:moveTo>
                  <a:pt x="106" y="267"/>
                </a:moveTo>
                <a:lnTo>
                  <a:pt x="106" y="267"/>
                </a:lnTo>
                <a:cubicBezTo>
                  <a:pt x="88" y="267"/>
                  <a:pt x="74" y="282"/>
                  <a:pt x="74" y="299"/>
                </a:cubicBezTo>
                <a:cubicBezTo>
                  <a:pt x="74" y="316"/>
                  <a:pt x="88" y="330"/>
                  <a:pt x="106" y="330"/>
                </a:cubicBezTo>
                <a:cubicBezTo>
                  <a:pt x="123" y="330"/>
                  <a:pt x="137" y="316"/>
                  <a:pt x="137" y="299"/>
                </a:cubicBezTo>
                <a:cubicBezTo>
                  <a:pt x="137" y="282"/>
                  <a:pt x="123" y="267"/>
                  <a:pt x="106" y="26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99" name="Freeform 42"/>
          <p:cNvSpPr>
            <a:spLocks noEditPoints="1"/>
          </p:cNvSpPr>
          <p:nvPr/>
        </p:nvSpPr>
        <p:spPr bwMode="auto">
          <a:xfrm>
            <a:off x="7699321" y="1662558"/>
            <a:ext cx="588439" cy="411740"/>
          </a:xfrm>
          <a:custGeom>
            <a:avLst/>
            <a:gdLst>
              <a:gd name="T0" fmla="*/ 122 w 915"/>
              <a:gd name="T1" fmla="*/ 87 h 639"/>
              <a:gd name="T2" fmla="*/ 79 w 915"/>
              <a:gd name="T3" fmla="*/ 83 h 639"/>
              <a:gd name="T4" fmla="*/ 112 w 915"/>
              <a:gd name="T5" fmla="*/ 25 h 639"/>
              <a:gd name="T6" fmla="*/ 72 w 915"/>
              <a:gd name="T7" fmla="*/ 180 h 639"/>
              <a:gd name="T8" fmla="*/ 102 w 915"/>
              <a:gd name="T9" fmla="*/ 175 h 639"/>
              <a:gd name="T10" fmla="*/ 75 w 915"/>
              <a:gd name="T11" fmla="*/ 142 h 639"/>
              <a:gd name="T12" fmla="*/ 83 w 915"/>
              <a:gd name="T13" fmla="*/ 236 h 639"/>
              <a:gd name="T14" fmla="*/ 107 w 915"/>
              <a:gd name="T15" fmla="*/ 188 h 639"/>
              <a:gd name="T16" fmla="*/ 42 w 915"/>
              <a:gd name="T17" fmla="*/ 244 h 639"/>
              <a:gd name="T18" fmla="*/ 21 w 915"/>
              <a:gd name="T19" fmla="*/ 222 h 639"/>
              <a:gd name="T20" fmla="*/ 50 w 915"/>
              <a:gd name="T21" fmla="*/ 278 h 639"/>
              <a:gd name="T22" fmla="*/ 12 w 915"/>
              <a:gd name="T23" fmla="*/ 296 h 639"/>
              <a:gd name="T24" fmla="*/ 9 w 915"/>
              <a:gd name="T25" fmla="*/ 232 h 639"/>
              <a:gd name="T26" fmla="*/ 105 w 915"/>
              <a:gd name="T27" fmla="*/ 509 h 639"/>
              <a:gd name="T28" fmla="*/ 119 w 915"/>
              <a:gd name="T29" fmla="*/ 482 h 639"/>
              <a:gd name="T30" fmla="*/ 77 w 915"/>
              <a:gd name="T31" fmla="*/ 482 h 639"/>
              <a:gd name="T32" fmla="*/ 93 w 915"/>
              <a:gd name="T33" fmla="*/ 423 h 639"/>
              <a:gd name="T34" fmla="*/ 89 w 915"/>
              <a:gd name="T35" fmla="*/ 370 h 639"/>
              <a:gd name="T36" fmla="*/ 63 w 915"/>
              <a:gd name="T37" fmla="*/ 451 h 639"/>
              <a:gd name="T38" fmla="*/ 33 w 915"/>
              <a:gd name="T39" fmla="*/ 443 h 639"/>
              <a:gd name="T40" fmla="*/ 50 w 915"/>
              <a:gd name="T41" fmla="*/ 346 h 639"/>
              <a:gd name="T42" fmla="*/ 16 w 915"/>
              <a:gd name="T43" fmla="*/ 371 h 639"/>
              <a:gd name="T44" fmla="*/ 2 w 915"/>
              <a:gd name="T45" fmla="*/ 308 h 639"/>
              <a:gd name="T46" fmla="*/ 148 w 915"/>
              <a:gd name="T47" fmla="*/ 565 h 639"/>
              <a:gd name="T48" fmla="*/ 156 w 915"/>
              <a:gd name="T49" fmla="*/ 536 h 639"/>
              <a:gd name="T50" fmla="*/ 115 w 915"/>
              <a:gd name="T51" fmla="*/ 543 h 639"/>
              <a:gd name="T52" fmla="*/ 205 w 915"/>
              <a:gd name="T53" fmla="*/ 583 h 639"/>
              <a:gd name="T54" fmla="*/ 171 w 915"/>
              <a:gd name="T55" fmla="*/ 537 h 639"/>
              <a:gd name="T56" fmla="*/ 196 w 915"/>
              <a:gd name="T57" fmla="*/ 624 h 639"/>
              <a:gd name="T58" fmla="*/ 165 w 915"/>
              <a:gd name="T59" fmla="*/ 632 h 639"/>
              <a:gd name="T60" fmla="*/ 165 w 915"/>
              <a:gd name="T61" fmla="*/ 51 h 639"/>
              <a:gd name="T62" fmla="*/ 783 w 915"/>
              <a:gd name="T63" fmla="*/ 118 h 639"/>
              <a:gd name="T64" fmla="*/ 742 w 915"/>
              <a:gd name="T65" fmla="*/ 81 h 639"/>
              <a:gd name="T66" fmla="*/ 824 w 915"/>
              <a:gd name="T67" fmla="*/ 112 h 639"/>
              <a:gd name="T68" fmla="*/ 836 w 915"/>
              <a:gd name="T69" fmla="*/ 83 h 639"/>
              <a:gd name="T70" fmla="*/ 829 w 915"/>
              <a:gd name="T71" fmla="*/ 147 h 639"/>
              <a:gd name="T72" fmla="*/ 872 w 915"/>
              <a:gd name="T73" fmla="*/ 150 h 639"/>
              <a:gd name="T74" fmla="*/ 851 w 915"/>
              <a:gd name="T75" fmla="*/ 89 h 639"/>
              <a:gd name="T76" fmla="*/ 860 w 915"/>
              <a:gd name="T77" fmla="*/ 246 h 639"/>
              <a:gd name="T78" fmla="*/ 833 w 915"/>
              <a:gd name="T79" fmla="*/ 236 h 639"/>
              <a:gd name="T80" fmla="*/ 864 w 915"/>
              <a:gd name="T81" fmla="*/ 208 h 639"/>
              <a:gd name="T82" fmla="*/ 840 w 915"/>
              <a:gd name="T83" fmla="*/ 298 h 639"/>
              <a:gd name="T84" fmla="*/ 825 w 915"/>
              <a:gd name="T85" fmla="*/ 247 h 639"/>
              <a:gd name="T86" fmla="*/ 878 w 915"/>
              <a:gd name="T87" fmla="*/ 314 h 639"/>
              <a:gd name="T88" fmla="*/ 904 w 915"/>
              <a:gd name="T89" fmla="*/ 296 h 639"/>
              <a:gd name="T90" fmla="*/ 828 w 915"/>
              <a:gd name="T91" fmla="*/ 477 h 639"/>
              <a:gd name="T92" fmla="*/ 851 w 915"/>
              <a:gd name="T93" fmla="*/ 513 h 639"/>
              <a:gd name="T94" fmla="*/ 887 w 915"/>
              <a:gd name="T95" fmla="*/ 458 h 639"/>
              <a:gd name="T96" fmla="*/ 841 w 915"/>
              <a:gd name="T97" fmla="*/ 447 h 639"/>
              <a:gd name="T98" fmla="*/ 822 w 915"/>
              <a:gd name="T99" fmla="*/ 423 h 639"/>
              <a:gd name="T100" fmla="*/ 863 w 915"/>
              <a:gd name="T101" fmla="*/ 416 h 639"/>
              <a:gd name="T102" fmla="*/ 837 w 915"/>
              <a:gd name="T103" fmla="*/ 361 h 639"/>
              <a:gd name="T104" fmla="*/ 831 w 915"/>
              <a:gd name="T105" fmla="*/ 309 h 639"/>
              <a:gd name="T106" fmla="*/ 872 w 915"/>
              <a:gd name="T107" fmla="*/ 383 h 639"/>
              <a:gd name="T108" fmla="*/ 899 w 915"/>
              <a:gd name="T109" fmla="*/ 371 h 639"/>
              <a:gd name="T110" fmla="*/ 791 w 915"/>
              <a:gd name="T111" fmla="*/ 536 h 639"/>
              <a:gd name="T112" fmla="*/ 807 w 915"/>
              <a:gd name="T113" fmla="*/ 576 h 639"/>
              <a:gd name="T114" fmla="*/ 853 w 915"/>
              <a:gd name="T115" fmla="*/ 528 h 639"/>
              <a:gd name="T116" fmla="*/ 712 w 915"/>
              <a:gd name="T117" fmla="*/ 614 h 639"/>
              <a:gd name="T118" fmla="*/ 710 w 915"/>
              <a:gd name="T119" fmla="*/ 583 h 639"/>
              <a:gd name="T120" fmla="*/ 750 w 915"/>
              <a:gd name="T121" fmla="*/ 598 h 639"/>
              <a:gd name="T122" fmla="*/ 772 w 915"/>
              <a:gd name="T123" fmla="*/ 30 h 639"/>
              <a:gd name="T124" fmla="*/ 715 w 915"/>
              <a:gd name="T125" fmla="*/ 1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5" h="639">
                <a:moveTo>
                  <a:pt x="132" y="118"/>
                </a:moveTo>
                <a:cubicBezTo>
                  <a:pt x="116" y="127"/>
                  <a:pt x="104" y="124"/>
                  <a:pt x="102" y="118"/>
                </a:cubicBezTo>
                <a:cubicBezTo>
                  <a:pt x="99" y="112"/>
                  <a:pt x="104" y="97"/>
                  <a:pt x="122" y="87"/>
                </a:cubicBezTo>
                <a:cubicBezTo>
                  <a:pt x="145" y="74"/>
                  <a:pt x="173" y="81"/>
                  <a:pt x="173" y="81"/>
                </a:cubicBezTo>
                <a:cubicBezTo>
                  <a:pt x="173" y="81"/>
                  <a:pt x="153" y="105"/>
                  <a:pt x="132" y="118"/>
                </a:cubicBezTo>
                <a:close/>
                <a:moveTo>
                  <a:pt x="79" y="83"/>
                </a:moveTo>
                <a:cubicBezTo>
                  <a:pt x="75" y="104"/>
                  <a:pt x="85" y="112"/>
                  <a:pt x="91" y="112"/>
                </a:cubicBezTo>
                <a:cubicBezTo>
                  <a:pt x="97" y="111"/>
                  <a:pt x="108" y="100"/>
                  <a:pt x="112" y="80"/>
                </a:cubicBezTo>
                <a:cubicBezTo>
                  <a:pt x="118" y="54"/>
                  <a:pt x="112" y="25"/>
                  <a:pt x="112" y="25"/>
                </a:cubicBezTo>
                <a:cubicBezTo>
                  <a:pt x="112" y="25"/>
                  <a:pt x="83" y="55"/>
                  <a:pt x="79" y="83"/>
                </a:cubicBezTo>
                <a:close/>
                <a:moveTo>
                  <a:pt x="102" y="175"/>
                </a:moveTo>
                <a:cubicBezTo>
                  <a:pt x="88" y="187"/>
                  <a:pt x="75" y="185"/>
                  <a:pt x="72" y="180"/>
                </a:cubicBezTo>
                <a:cubicBezTo>
                  <a:pt x="68" y="175"/>
                  <a:pt x="71" y="159"/>
                  <a:pt x="86" y="147"/>
                </a:cubicBezTo>
                <a:cubicBezTo>
                  <a:pt x="106" y="130"/>
                  <a:pt x="134" y="132"/>
                  <a:pt x="134" y="132"/>
                </a:cubicBezTo>
                <a:cubicBezTo>
                  <a:pt x="134" y="132"/>
                  <a:pt x="120" y="159"/>
                  <a:pt x="102" y="175"/>
                </a:cubicBezTo>
                <a:close/>
                <a:moveTo>
                  <a:pt x="43" y="150"/>
                </a:moveTo>
                <a:cubicBezTo>
                  <a:pt x="44" y="171"/>
                  <a:pt x="55" y="178"/>
                  <a:pt x="60" y="176"/>
                </a:cubicBezTo>
                <a:cubicBezTo>
                  <a:pt x="67" y="174"/>
                  <a:pt x="75" y="161"/>
                  <a:pt x="75" y="142"/>
                </a:cubicBezTo>
                <a:cubicBezTo>
                  <a:pt x="76" y="115"/>
                  <a:pt x="64" y="89"/>
                  <a:pt x="64" y="89"/>
                </a:cubicBezTo>
                <a:cubicBezTo>
                  <a:pt x="64" y="88"/>
                  <a:pt x="42" y="122"/>
                  <a:pt x="43" y="150"/>
                </a:cubicBezTo>
                <a:close/>
                <a:moveTo>
                  <a:pt x="83" y="236"/>
                </a:moveTo>
                <a:cubicBezTo>
                  <a:pt x="71" y="250"/>
                  <a:pt x="59" y="250"/>
                  <a:pt x="55" y="246"/>
                </a:cubicBezTo>
                <a:cubicBezTo>
                  <a:pt x="50" y="242"/>
                  <a:pt x="49" y="226"/>
                  <a:pt x="62" y="211"/>
                </a:cubicBezTo>
                <a:cubicBezTo>
                  <a:pt x="79" y="191"/>
                  <a:pt x="107" y="188"/>
                  <a:pt x="107" y="188"/>
                </a:cubicBezTo>
                <a:cubicBezTo>
                  <a:pt x="106" y="188"/>
                  <a:pt x="97" y="217"/>
                  <a:pt x="83" y="236"/>
                </a:cubicBezTo>
                <a:close/>
                <a:moveTo>
                  <a:pt x="21" y="222"/>
                </a:moveTo>
                <a:cubicBezTo>
                  <a:pt x="25" y="242"/>
                  <a:pt x="37" y="247"/>
                  <a:pt x="42" y="244"/>
                </a:cubicBezTo>
                <a:cubicBezTo>
                  <a:pt x="48" y="241"/>
                  <a:pt x="54" y="227"/>
                  <a:pt x="51" y="208"/>
                </a:cubicBezTo>
                <a:cubicBezTo>
                  <a:pt x="46" y="182"/>
                  <a:pt x="30" y="158"/>
                  <a:pt x="30" y="158"/>
                </a:cubicBezTo>
                <a:cubicBezTo>
                  <a:pt x="29" y="158"/>
                  <a:pt x="15" y="194"/>
                  <a:pt x="21" y="222"/>
                </a:cubicBezTo>
                <a:close/>
                <a:moveTo>
                  <a:pt x="75" y="298"/>
                </a:moveTo>
                <a:cubicBezTo>
                  <a:pt x="66" y="314"/>
                  <a:pt x="54" y="317"/>
                  <a:pt x="49" y="314"/>
                </a:cubicBezTo>
                <a:cubicBezTo>
                  <a:pt x="44" y="310"/>
                  <a:pt x="40" y="294"/>
                  <a:pt x="50" y="278"/>
                </a:cubicBezTo>
                <a:cubicBezTo>
                  <a:pt x="63" y="256"/>
                  <a:pt x="90" y="247"/>
                  <a:pt x="90" y="247"/>
                </a:cubicBezTo>
                <a:cubicBezTo>
                  <a:pt x="90" y="248"/>
                  <a:pt x="86" y="277"/>
                  <a:pt x="75" y="298"/>
                </a:cubicBezTo>
                <a:close/>
                <a:moveTo>
                  <a:pt x="12" y="296"/>
                </a:moveTo>
                <a:cubicBezTo>
                  <a:pt x="19" y="315"/>
                  <a:pt x="32" y="317"/>
                  <a:pt x="37" y="314"/>
                </a:cubicBezTo>
                <a:cubicBezTo>
                  <a:pt x="42" y="310"/>
                  <a:pt x="45" y="295"/>
                  <a:pt x="39" y="277"/>
                </a:cubicBezTo>
                <a:cubicBezTo>
                  <a:pt x="30" y="253"/>
                  <a:pt x="9" y="232"/>
                  <a:pt x="9" y="232"/>
                </a:cubicBezTo>
                <a:cubicBezTo>
                  <a:pt x="9" y="232"/>
                  <a:pt x="1" y="270"/>
                  <a:pt x="12" y="296"/>
                </a:cubicBezTo>
                <a:close/>
                <a:moveTo>
                  <a:pt x="119" y="482"/>
                </a:moveTo>
                <a:cubicBezTo>
                  <a:pt x="120" y="500"/>
                  <a:pt x="111" y="509"/>
                  <a:pt x="105" y="509"/>
                </a:cubicBezTo>
                <a:cubicBezTo>
                  <a:pt x="99" y="508"/>
                  <a:pt x="87" y="496"/>
                  <a:pt x="87" y="477"/>
                </a:cubicBezTo>
                <a:cubicBezTo>
                  <a:pt x="87" y="450"/>
                  <a:pt x="106" y="429"/>
                  <a:pt x="106" y="429"/>
                </a:cubicBezTo>
                <a:cubicBezTo>
                  <a:pt x="105" y="430"/>
                  <a:pt x="118" y="457"/>
                  <a:pt x="119" y="482"/>
                </a:cubicBezTo>
                <a:close/>
                <a:moveTo>
                  <a:pt x="64" y="513"/>
                </a:moveTo>
                <a:cubicBezTo>
                  <a:pt x="81" y="526"/>
                  <a:pt x="93" y="521"/>
                  <a:pt x="95" y="515"/>
                </a:cubicBezTo>
                <a:cubicBezTo>
                  <a:pt x="97" y="509"/>
                  <a:pt x="92" y="494"/>
                  <a:pt x="77" y="482"/>
                </a:cubicBezTo>
                <a:cubicBezTo>
                  <a:pt x="56" y="465"/>
                  <a:pt x="28" y="458"/>
                  <a:pt x="28" y="458"/>
                </a:cubicBezTo>
                <a:cubicBezTo>
                  <a:pt x="28" y="458"/>
                  <a:pt x="41" y="495"/>
                  <a:pt x="64" y="513"/>
                </a:cubicBezTo>
                <a:close/>
                <a:moveTo>
                  <a:pt x="93" y="423"/>
                </a:moveTo>
                <a:cubicBezTo>
                  <a:pt x="90" y="441"/>
                  <a:pt x="80" y="448"/>
                  <a:pt x="75" y="447"/>
                </a:cubicBezTo>
                <a:cubicBezTo>
                  <a:pt x="68" y="445"/>
                  <a:pt x="59" y="432"/>
                  <a:pt x="63" y="413"/>
                </a:cubicBezTo>
                <a:cubicBezTo>
                  <a:pt x="67" y="387"/>
                  <a:pt x="89" y="370"/>
                  <a:pt x="89" y="370"/>
                </a:cubicBezTo>
                <a:cubicBezTo>
                  <a:pt x="89" y="370"/>
                  <a:pt x="96" y="399"/>
                  <a:pt x="93" y="423"/>
                </a:cubicBezTo>
                <a:close/>
                <a:moveTo>
                  <a:pt x="33" y="443"/>
                </a:moveTo>
                <a:cubicBezTo>
                  <a:pt x="47" y="459"/>
                  <a:pt x="60" y="456"/>
                  <a:pt x="63" y="451"/>
                </a:cubicBezTo>
                <a:cubicBezTo>
                  <a:pt x="66" y="445"/>
                  <a:pt x="64" y="430"/>
                  <a:pt x="52" y="416"/>
                </a:cubicBezTo>
                <a:cubicBezTo>
                  <a:pt x="35" y="396"/>
                  <a:pt x="8" y="384"/>
                  <a:pt x="8" y="384"/>
                </a:cubicBezTo>
                <a:cubicBezTo>
                  <a:pt x="8" y="384"/>
                  <a:pt x="14" y="423"/>
                  <a:pt x="33" y="443"/>
                </a:cubicBezTo>
                <a:close/>
                <a:moveTo>
                  <a:pt x="78" y="361"/>
                </a:moveTo>
                <a:cubicBezTo>
                  <a:pt x="73" y="379"/>
                  <a:pt x="61" y="384"/>
                  <a:pt x="56" y="381"/>
                </a:cubicBezTo>
                <a:cubicBezTo>
                  <a:pt x="50" y="378"/>
                  <a:pt x="44" y="364"/>
                  <a:pt x="50" y="346"/>
                </a:cubicBezTo>
                <a:cubicBezTo>
                  <a:pt x="59" y="321"/>
                  <a:pt x="84" y="308"/>
                  <a:pt x="84" y="309"/>
                </a:cubicBezTo>
                <a:cubicBezTo>
                  <a:pt x="84" y="309"/>
                  <a:pt x="86" y="339"/>
                  <a:pt x="78" y="361"/>
                </a:cubicBezTo>
                <a:close/>
                <a:moveTo>
                  <a:pt x="16" y="371"/>
                </a:moveTo>
                <a:cubicBezTo>
                  <a:pt x="27" y="388"/>
                  <a:pt x="40" y="388"/>
                  <a:pt x="44" y="383"/>
                </a:cubicBezTo>
                <a:cubicBezTo>
                  <a:pt x="48" y="378"/>
                  <a:pt x="49" y="364"/>
                  <a:pt x="39" y="347"/>
                </a:cubicBezTo>
                <a:cubicBezTo>
                  <a:pt x="26" y="325"/>
                  <a:pt x="2" y="308"/>
                  <a:pt x="2" y="308"/>
                </a:cubicBezTo>
                <a:cubicBezTo>
                  <a:pt x="1" y="308"/>
                  <a:pt x="0" y="347"/>
                  <a:pt x="16" y="371"/>
                </a:cubicBezTo>
                <a:close/>
                <a:moveTo>
                  <a:pt x="156" y="536"/>
                </a:moveTo>
                <a:cubicBezTo>
                  <a:pt x="161" y="554"/>
                  <a:pt x="154" y="564"/>
                  <a:pt x="148" y="565"/>
                </a:cubicBezTo>
                <a:cubicBezTo>
                  <a:pt x="142" y="565"/>
                  <a:pt x="128" y="556"/>
                  <a:pt x="124" y="536"/>
                </a:cubicBezTo>
                <a:cubicBezTo>
                  <a:pt x="118" y="510"/>
                  <a:pt x="133" y="486"/>
                  <a:pt x="133" y="486"/>
                </a:cubicBezTo>
                <a:cubicBezTo>
                  <a:pt x="132" y="486"/>
                  <a:pt x="150" y="511"/>
                  <a:pt x="156" y="536"/>
                </a:cubicBezTo>
                <a:close/>
                <a:moveTo>
                  <a:pt x="108" y="576"/>
                </a:moveTo>
                <a:cubicBezTo>
                  <a:pt x="127" y="586"/>
                  <a:pt x="138" y="579"/>
                  <a:pt x="139" y="573"/>
                </a:cubicBezTo>
                <a:cubicBezTo>
                  <a:pt x="140" y="567"/>
                  <a:pt x="132" y="553"/>
                  <a:pt x="115" y="543"/>
                </a:cubicBezTo>
                <a:cubicBezTo>
                  <a:pt x="91" y="530"/>
                  <a:pt x="62" y="528"/>
                  <a:pt x="62" y="528"/>
                </a:cubicBezTo>
                <a:cubicBezTo>
                  <a:pt x="61" y="528"/>
                  <a:pt x="81" y="563"/>
                  <a:pt x="108" y="576"/>
                </a:cubicBezTo>
                <a:close/>
                <a:moveTo>
                  <a:pt x="205" y="583"/>
                </a:moveTo>
                <a:cubicBezTo>
                  <a:pt x="213" y="600"/>
                  <a:pt x="209" y="612"/>
                  <a:pt x="203" y="614"/>
                </a:cubicBezTo>
                <a:cubicBezTo>
                  <a:pt x="197" y="615"/>
                  <a:pt x="181" y="608"/>
                  <a:pt x="172" y="589"/>
                </a:cubicBezTo>
                <a:cubicBezTo>
                  <a:pt x="161" y="564"/>
                  <a:pt x="171" y="537"/>
                  <a:pt x="171" y="537"/>
                </a:cubicBezTo>
                <a:cubicBezTo>
                  <a:pt x="170" y="538"/>
                  <a:pt x="193" y="560"/>
                  <a:pt x="205" y="583"/>
                </a:cubicBezTo>
                <a:close/>
                <a:moveTo>
                  <a:pt x="165" y="632"/>
                </a:moveTo>
                <a:cubicBezTo>
                  <a:pt x="187" y="639"/>
                  <a:pt x="196" y="630"/>
                  <a:pt x="196" y="624"/>
                </a:cubicBezTo>
                <a:cubicBezTo>
                  <a:pt x="195" y="617"/>
                  <a:pt x="184" y="604"/>
                  <a:pt x="165" y="598"/>
                </a:cubicBezTo>
                <a:cubicBezTo>
                  <a:pt x="138" y="589"/>
                  <a:pt x="109" y="592"/>
                  <a:pt x="109" y="592"/>
                </a:cubicBezTo>
                <a:cubicBezTo>
                  <a:pt x="108" y="592"/>
                  <a:pt x="135" y="624"/>
                  <a:pt x="165" y="632"/>
                </a:cubicBezTo>
                <a:close/>
                <a:moveTo>
                  <a:pt x="143" y="30"/>
                </a:moveTo>
                <a:cubicBezTo>
                  <a:pt x="127" y="46"/>
                  <a:pt x="128" y="61"/>
                  <a:pt x="132" y="65"/>
                </a:cubicBezTo>
                <a:cubicBezTo>
                  <a:pt x="137" y="68"/>
                  <a:pt x="151" y="66"/>
                  <a:pt x="165" y="51"/>
                </a:cubicBezTo>
                <a:cubicBezTo>
                  <a:pt x="184" y="31"/>
                  <a:pt x="200" y="1"/>
                  <a:pt x="200" y="1"/>
                </a:cubicBezTo>
                <a:cubicBezTo>
                  <a:pt x="201" y="0"/>
                  <a:pt x="165" y="8"/>
                  <a:pt x="143" y="30"/>
                </a:cubicBezTo>
                <a:close/>
                <a:moveTo>
                  <a:pt x="783" y="118"/>
                </a:moveTo>
                <a:cubicBezTo>
                  <a:pt x="799" y="127"/>
                  <a:pt x="811" y="124"/>
                  <a:pt x="813" y="118"/>
                </a:cubicBezTo>
                <a:cubicBezTo>
                  <a:pt x="816" y="112"/>
                  <a:pt x="811" y="97"/>
                  <a:pt x="794" y="87"/>
                </a:cubicBezTo>
                <a:cubicBezTo>
                  <a:pt x="770" y="74"/>
                  <a:pt x="742" y="81"/>
                  <a:pt x="742" y="81"/>
                </a:cubicBezTo>
                <a:cubicBezTo>
                  <a:pt x="743" y="81"/>
                  <a:pt x="762" y="105"/>
                  <a:pt x="783" y="118"/>
                </a:cubicBezTo>
                <a:close/>
                <a:moveTo>
                  <a:pt x="836" y="83"/>
                </a:moveTo>
                <a:cubicBezTo>
                  <a:pt x="840" y="104"/>
                  <a:pt x="830" y="112"/>
                  <a:pt x="824" y="112"/>
                </a:cubicBezTo>
                <a:cubicBezTo>
                  <a:pt x="818" y="111"/>
                  <a:pt x="807" y="100"/>
                  <a:pt x="803" y="80"/>
                </a:cubicBezTo>
                <a:cubicBezTo>
                  <a:pt x="797" y="54"/>
                  <a:pt x="803" y="25"/>
                  <a:pt x="803" y="25"/>
                </a:cubicBezTo>
                <a:cubicBezTo>
                  <a:pt x="803" y="25"/>
                  <a:pt x="832" y="55"/>
                  <a:pt x="836" y="83"/>
                </a:cubicBezTo>
                <a:close/>
                <a:moveTo>
                  <a:pt x="814" y="175"/>
                </a:moveTo>
                <a:cubicBezTo>
                  <a:pt x="827" y="187"/>
                  <a:pt x="840" y="185"/>
                  <a:pt x="843" y="180"/>
                </a:cubicBezTo>
                <a:cubicBezTo>
                  <a:pt x="847" y="175"/>
                  <a:pt x="844" y="159"/>
                  <a:pt x="829" y="147"/>
                </a:cubicBezTo>
                <a:cubicBezTo>
                  <a:pt x="809" y="130"/>
                  <a:pt x="781" y="132"/>
                  <a:pt x="781" y="132"/>
                </a:cubicBezTo>
                <a:cubicBezTo>
                  <a:pt x="781" y="132"/>
                  <a:pt x="795" y="159"/>
                  <a:pt x="814" y="175"/>
                </a:cubicBezTo>
                <a:close/>
                <a:moveTo>
                  <a:pt x="872" y="150"/>
                </a:moveTo>
                <a:cubicBezTo>
                  <a:pt x="872" y="171"/>
                  <a:pt x="860" y="178"/>
                  <a:pt x="855" y="176"/>
                </a:cubicBezTo>
                <a:cubicBezTo>
                  <a:pt x="848" y="174"/>
                  <a:pt x="840" y="161"/>
                  <a:pt x="840" y="142"/>
                </a:cubicBezTo>
                <a:cubicBezTo>
                  <a:pt x="839" y="115"/>
                  <a:pt x="851" y="89"/>
                  <a:pt x="851" y="89"/>
                </a:cubicBezTo>
                <a:cubicBezTo>
                  <a:pt x="851" y="88"/>
                  <a:pt x="873" y="122"/>
                  <a:pt x="872" y="150"/>
                </a:cubicBezTo>
                <a:close/>
                <a:moveTo>
                  <a:pt x="833" y="236"/>
                </a:moveTo>
                <a:cubicBezTo>
                  <a:pt x="844" y="250"/>
                  <a:pt x="856" y="250"/>
                  <a:pt x="860" y="246"/>
                </a:cubicBezTo>
                <a:cubicBezTo>
                  <a:pt x="865" y="242"/>
                  <a:pt x="866" y="226"/>
                  <a:pt x="853" y="211"/>
                </a:cubicBezTo>
                <a:cubicBezTo>
                  <a:pt x="836" y="191"/>
                  <a:pt x="808" y="188"/>
                  <a:pt x="808" y="188"/>
                </a:cubicBezTo>
                <a:cubicBezTo>
                  <a:pt x="809" y="188"/>
                  <a:pt x="818" y="217"/>
                  <a:pt x="833" y="236"/>
                </a:cubicBezTo>
                <a:close/>
                <a:moveTo>
                  <a:pt x="894" y="222"/>
                </a:moveTo>
                <a:cubicBezTo>
                  <a:pt x="890" y="242"/>
                  <a:pt x="878" y="247"/>
                  <a:pt x="873" y="244"/>
                </a:cubicBezTo>
                <a:cubicBezTo>
                  <a:pt x="867" y="241"/>
                  <a:pt x="861" y="227"/>
                  <a:pt x="864" y="208"/>
                </a:cubicBezTo>
                <a:cubicBezTo>
                  <a:pt x="869" y="182"/>
                  <a:pt x="885" y="158"/>
                  <a:pt x="886" y="158"/>
                </a:cubicBezTo>
                <a:cubicBezTo>
                  <a:pt x="886" y="158"/>
                  <a:pt x="900" y="194"/>
                  <a:pt x="894" y="222"/>
                </a:cubicBezTo>
                <a:close/>
                <a:moveTo>
                  <a:pt x="840" y="298"/>
                </a:moveTo>
                <a:cubicBezTo>
                  <a:pt x="849" y="314"/>
                  <a:pt x="861" y="317"/>
                  <a:pt x="866" y="314"/>
                </a:cubicBezTo>
                <a:cubicBezTo>
                  <a:pt x="871" y="310"/>
                  <a:pt x="875" y="294"/>
                  <a:pt x="865" y="278"/>
                </a:cubicBezTo>
                <a:cubicBezTo>
                  <a:pt x="852" y="256"/>
                  <a:pt x="825" y="247"/>
                  <a:pt x="825" y="247"/>
                </a:cubicBezTo>
                <a:cubicBezTo>
                  <a:pt x="825" y="248"/>
                  <a:pt x="829" y="277"/>
                  <a:pt x="840" y="298"/>
                </a:cubicBezTo>
                <a:close/>
                <a:moveTo>
                  <a:pt x="904" y="296"/>
                </a:moveTo>
                <a:cubicBezTo>
                  <a:pt x="896" y="315"/>
                  <a:pt x="883" y="317"/>
                  <a:pt x="878" y="314"/>
                </a:cubicBezTo>
                <a:cubicBezTo>
                  <a:pt x="873" y="310"/>
                  <a:pt x="870" y="295"/>
                  <a:pt x="876" y="277"/>
                </a:cubicBezTo>
                <a:cubicBezTo>
                  <a:pt x="885" y="253"/>
                  <a:pt x="906" y="232"/>
                  <a:pt x="906" y="232"/>
                </a:cubicBezTo>
                <a:cubicBezTo>
                  <a:pt x="907" y="232"/>
                  <a:pt x="914" y="270"/>
                  <a:pt x="904" y="296"/>
                </a:cubicBezTo>
                <a:close/>
                <a:moveTo>
                  <a:pt x="796" y="482"/>
                </a:moveTo>
                <a:cubicBezTo>
                  <a:pt x="795" y="500"/>
                  <a:pt x="804" y="509"/>
                  <a:pt x="810" y="509"/>
                </a:cubicBezTo>
                <a:cubicBezTo>
                  <a:pt x="816" y="508"/>
                  <a:pt x="828" y="496"/>
                  <a:pt x="828" y="477"/>
                </a:cubicBezTo>
                <a:cubicBezTo>
                  <a:pt x="828" y="450"/>
                  <a:pt x="810" y="429"/>
                  <a:pt x="810" y="429"/>
                </a:cubicBezTo>
                <a:cubicBezTo>
                  <a:pt x="810" y="430"/>
                  <a:pt x="798" y="457"/>
                  <a:pt x="796" y="482"/>
                </a:cubicBezTo>
                <a:close/>
                <a:moveTo>
                  <a:pt x="851" y="513"/>
                </a:moveTo>
                <a:cubicBezTo>
                  <a:pt x="834" y="526"/>
                  <a:pt x="822" y="521"/>
                  <a:pt x="820" y="515"/>
                </a:cubicBezTo>
                <a:cubicBezTo>
                  <a:pt x="818" y="509"/>
                  <a:pt x="823" y="494"/>
                  <a:pt x="838" y="482"/>
                </a:cubicBezTo>
                <a:cubicBezTo>
                  <a:pt x="859" y="465"/>
                  <a:pt x="887" y="458"/>
                  <a:pt x="887" y="458"/>
                </a:cubicBezTo>
                <a:cubicBezTo>
                  <a:pt x="887" y="458"/>
                  <a:pt x="874" y="495"/>
                  <a:pt x="851" y="513"/>
                </a:cubicBezTo>
                <a:close/>
                <a:moveTo>
                  <a:pt x="822" y="423"/>
                </a:moveTo>
                <a:cubicBezTo>
                  <a:pt x="825" y="441"/>
                  <a:pt x="835" y="448"/>
                  <a:pt x="841" y="447"/>
                </a:cubicBezTo>
                <a:cubicBezTo>
                  <a:pt x="847" y="445"/>
                  <a:pt x="856" y="432"/>
                  <a:pt x="852" y="413"/>
                </a:cubicBezTo>
                <a:cubicBezTo>
                  <a:pt x="848" y="387"/>
                  <a:pt x="826" y="370"/>
                  <a:pt x="826" y="370"/>
                </a:cubicBezTo>
                <a:cubicBezTo>
                  <a:pt x="826" y="370"/>
                  <a:pt x="819" y="399"/>
                  <a:pt x="822" y="423"/>
                </a:cubicBezTo>
                <a:close/>
                <a:moveTo>
                  <a:pt x="882" y="443"/>
                </a:moveTo>
                <a:cubicBezTo>
                  <a:pt x="868" y="459"/>
                  <a:pt x="855" y="456"/>
                  <a:pt x="852" y="451"/>
                </a:cubicBezTo>
                <a:cubicBezTo>
                  <a:pt x="849" y="445"/>
                  <a:pt x="851" y="430"/>
                  <a:pt x="863" y="416"/>
                </a:cubicBezTo>
                <a:cubicBezTo>
                  <a:pt x="880" y="396"/>
                  <a:pt x="907" y="384"/>
                  <a:pt x="907" y="384"/>
                </a:cubicBezTo>
                <a:cubicBezTo>
                  <a:pt x="907" y="384"/>
                  <a:pt x="901" y="423"/>
                  <a:pt x="882" y="443"/>
                </a:cubicBezTo>
                <a:close/>
                <a:moveTo>
                  <a:pt x="837" y="361"/>
                </a:moveTo>
                <a:cubicBezTo>
                  <a:pt x="843" y="379"/>
                  <a:pt x="854" y="384"/>
                  <a:pt x="859" y="381"/>
                </a:cubicBezTo>
                <a:cubicBezTo>
                  <a:pt x="865" y="378"/>
                  <a:pt x="871" y="364"/>
                  <a:pt x="865" y="346"/>
                </a:cubicBezTo>
                <a:cubicBezTo>
                  <a:pt x="856" y="321"/>
                  <a:pt x="831" y="308"/>
                  <a:pt x="831" y="309"/>
                </a:cubicBezTo>
                <a:cubicBezTo>
                  <a:pt x="831" y="309"/>
                  <a:pt x="829" y="339"/>
                  <a:pt x="837" y="361"/>
                </a:cubicBezTo>
                <a:close/>
                <a:moveTo>
                  <a:pt x="899" y="371"/>
                </a:moveTo>
                <a:cubicBezTo>
                  <a:pt x="888" y="388"/>
                  <a:pt x="875" y="388"/>
                  <a:pt x="872" y="383"/>
                </a:cubicBezTo>
                <a:cubicBezTo>
                  <a:pt x="867" y="378"/>
                  <a:pt x="866" y="364"/>
                  <a:pt x="876" y="347"/>
                </a:cubicBezTo>
                <a:cubicBezTo>
                  <a:pt x="889" y="325"/>
                  <a:pt x="913" y="308"/>
                  <a:pt x="913" y="308"/>
                </a:cubicBezTo>
                <a:cubicBezTo>
                  <a:pt x="914" y="308"/>
                  <a:pt x="915" y="347"/>
                  <a:pt x="899" y="371"/>
                </a:cubicBezTo>
                <a:close/>
                <a:moveTo>
                  <a:pt x="759" y="536"/>
                </a:moveTo>
                <a:cubicBezTo>
                  <a:pt x="754" y="554"/>
                  <a:pt x="761" y="564"/>
                  <a:pt x="767" y="565"/>
                </a:cubicBezTo>
                <a:cubicBezTo>
                  <a:pt x="773" y="565"/>
                  <a:pt x="787" y="556"/>
                  <a:pt x="791" y="536"/>
                </a:cubicBezTo>
                <a:cubicBezTo>
                  <a:pt x="797" y="510"/>
                  <a:pt x="782" y="486"/>
                  <a:pt x="783" y="486"/>
                </a:cubicBezTo>
                <a:cubicBezTo>
                  <a:pt x="783" y="486"/>
                  <a:pt x="765" y="511"/>
                  <a:pt x="759" y="536"/>
                </a:cubicBezTo>
                <a:close/>
                <a:moveTo>
                  <a:pt x="807" y="576"/>
                </a:moveTo>
                <a:cubicBezTo>
                  <a:pt x="788" y="586"/>
                  <a:pt x="777" y="579"/>
                  <a:pt x="776" y="573"/>
                </a:cubicBezTo>
                <a:cubicBezTo>
                  <a:pt x="775" y="567"/>
                  <a:pt x="783" y="553"/>
                  <a:pt x="800" y="543"/>
                </a:cubicBezTo>
                <a:cubicBezTo>
                  <a:pt x="824" y="530"/>
                  <a:pt x="853" y="528"/>
                  <a:pt x="853" y="528"/>
                </a:cubicBezTo>
                <a:cubicBezTo>
                  <a:pt x="854" y="528"/>
                  <a:pt x="834" y="563"/>
                  <a:pt x="807" y="576"/>
                </a:cubicBezTo>
                <a:close/>
                <a:moveTo>
                  <a:pt x="710" y="583"/>
                </a:moveTo>
                <a:cubicBezTo>
                  <a:pt x="702" y="600"/>
                  <a:pt x="706" y="612"/>
                  <a:pt x="712" y="614"/>
                </a:cubicBezTo>
                <a:cubicBezTo>
                  <a:pt x="718" y="615"/>
                  <a:pt x="734" y="608"/>
                  <a:pt x="743" y="589"/>
                </a:cubicBezTo>
                <a:cubicBezTo>
                  <a:pt x="754" y="564"/>
                  <a:pt x="744" y="537"/>
                  <a:pt x="745" y="537"/>
                </a:cubicBezTo>
                <a:cubicBezTo>
                  <a:pt x="745" y="538"/>
                  <a:pt x="722" y="560"/>
                  <a:pt x="710" y="583"/>
                </a:cubicBezTo>
                <a:close/>
                <a:moveTo>
                  <a:pt x="750" y="632"/>
                </a:moveTo>
                <a:cubicBezTo>
                  <a:pt x="729" y="639"/>
                  <a:pt x="719" y="630"/>
                  <a:pt x="719" y="624"/>
                </a:cubicBezTo>
                <a:cubicBezTo>
                  <a:pt x="720" y="617"/>
                  <a:pt x="731" y="604"/>
                  <a:pt x="750" y="598"/>
                </a:cubicBezTo>
                <a:cubicBezTo>
                  <a:pt x="777" y="589"/>
                  <a:pt x="806" y="592"/>
                  <a:pt x="806" y="592"/>
                </a:cubicBezTo>
                <a:cubicBezTo>
                  <a:pt x="807" y="592"/>
                  <a:pt x="780" y="624"/>
                  <a:pt x="750" y="632"/>
                </a:cubicBezTo>
                <a:close/>
                <a:moveTo>
                  <a:pt x="772" y="30"/>
                </a:moveTo>
                <a:cubicBezTo>
                  <a:pt x="788" y="46"/>
                  <a:pt x="787" y="61"/>
                  <a:pt x="783" y="65"/>
                </a:cubicBezTo>
                <a:cubicBezTo>
                  <a:pt x="778" y="68"/>
                  <a:pt x="764" y="66"/>
                  <a:pt x="750" y="51"/>
                </a:cubicBezTo>
                <a:cubicBezTo>
                  <a:pt x="731" y="31"/>
                  <a:pt x="715" y="1"/>
                  <a:pt x="715" y="1"/>
                </a:cubicBezTo>
                <a:cubicBezTo>
                  <a:pt x="714" y="0"/>
                  <a:pt x="750" y="8"/>
                  <a:pt x="772" y="3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0" name="Freeform 43"/>
          <p:cNvSpPr>
            <a:spLocks noEditPoints="1"/>
          </p:cNvSpPr>
          <p:nvPr/>
        </p:nvSpPr>
        <p:spPr bwMode="auto">
          <a:xfrm>
            <a:off x="7887688" y="2525860"/>
            <a:ext cx="313389" cy="313389"/>
          </a:xfrm>
          <a:custGeom>
            <a:avLst/>
            <a:gdLst>
              <a:gd name="T0" fmla="*/ 468 w 487"/>
              <a:gd name="T1" fmla="*/ 389 h 486"/>
              <a:gd name="T2" fmla="*/ 311 w 487"/>
              <a:gd name="T3" fmla="*/ 233 h 486"/>
              <a:gd name="T4" fmla="*/ 327 w 487"/>
              <a:gd name="T5" fmla="*/ 164 h 486"/>
              <a:gd name="T6" fmla="*/ 163 w 487"/>
              <a:gd name="T7" fmla="*/ 0 h 486"/>
              <a:gd name="T8" fmla="*/ 120 w 487"/>
              <a:gd name="T9" fmla="*/ 6 h 486"/>
              <a:gd name="T10" fmla="*/ 189 w 487"/>
              <a:gd name="T11" fmla="*/ 76 h 486"/>
              <a:gd name="T12" fmla="*/ 185 w 487"/>
              <a:gd name="T13" fmla="*/ 185 h 486"/>
              <a:gd name="T14" fmla="*/ 76 w 487"/>
              <a:gd name="T15" fmla="*/ 189 h 486"/>
              <a:gd name="T16" fmla="*/ 6 w 487"/>
              <a:gd name="T17" fmla="*/ 120 h 486"/>
              <a:gd name="T18" fmla="*/ 0 w 487"/>
              <a:gd name="T19" fmla="*/ 164 h 486"/>
              <a:gd name="T20" fmla="*/ 163 w 487"/>
              <a:gd name="T21" fmla="*/ 327 h 486"/>
              <a:gd name="T22" fmla="*/ 233 w 487"/>
              <a:gd name="T23" fmla="*/ 311 h 486"/>
              <a:gd name="T24" fmla="*/ 390 w 487"/>
              <a:gd name="T25" fmla="*/ 466 h 486"/>
              <a:gd name="T26" fmla="*/ 464 w 487"/>
              <a:gd name="T27" fmla="*/ 463 h 486"/>
              <a:gd name="T28" fmla="*/ 468 w 487"/>
              <a:gd name="T29" fmla="*/ 389 h 486"/>
              <a:gd name="T30" fmla="*/ 426 w 487"/>
              <a:gd name="T31" fmla="*/ 452 h 486"/>
              <a:gd name="T32" fmla="*/ 426 w 487"/>
              <a:gd name="T33" fmla="*/ 452 h 486"/>
              <a:gd name="T34" fmla="*/ 398 w 487"/>
              <a:gd name="T35" fmla="*/ 424 h 486"/>
              <a:gd name="T36" fmla="*/ 426 w 487"/>
              <a:gd name="T37" fmla="*/ 397 h 486"/>
              <a:gd name="T38" fmla="*/ 453 w 487"/>
              <a:gd name="T39" fmla="*/ 424 h 486"/>
              <a:gd name="T40" fmla="*/ 426 w 487"/>
              <a:gd name="T41" fmla="*/ 45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7" h="486">
                <a:moveTo>
                  <a:pt x="468" y="389"/>
                </a:moveTo>
                <a:lnTo>
                  <a:pt x="311" y="233"/>
                </a:lnTo>
                <a:cubicBezTo>
                  <a:pt x="321" y="212"/>
                  <a:pt x="327" y="189"/>
                  <a:pt x="327" y="164"/>
                </a:cubicBezTo>
                <a:cubicBezTo>
                  <a:pt x="327" y="73"/>
                  <a:pt x="254" y="0"/>
                  <a:pt x="163" y="0"/>
                </a:cubicBezTo>
                <a:cubicBezTo>
                  <a:pt x="148" y="0"/>
                  <a:pt x="134" y="3"/>
                  <a:pt x="120" y="6"/>
                </a:cubicBezTo>
                <a:lnTo>
                  <a:pt x="189" y="76"/>
                </a:lnTo>
                <a:cubicBezTo>
                  <a:pt x="218" y="105"/>
                  <a:pt x="216" y="154"/>
                  <a:pt x="185" y="185"/>
                </a:cubicBezTo>
                <a:cubicBezTo>
                  <a:pt x="153" y="216"/>
                  <a:pt x="105" y="218"/>
                  <a:pt x="76" y="189"/>
                </a:cubicBezTo>
                <a:lnTo>
                  <a:pt x="6" y="120"/>
                </a:lnTo>
                <a:cubicBezTo>
                  <a:pt x="3" y="134"/>
                  <a:pt x="0" y="148"/>
                  <a:pt x="0" y="164"/>
                </a:cubicBezTo>
                <a:cubicBezTo>
                  <a:pt x="0" y="254"/>
                  <a:pt x="73" y="327"/>
                  <a:pt x="163" y="327"/>
                </a:cubicBezTo>
                <a:cubicBezTo>
                  <a:pt x="188" y="327"/>
                  <a:pt x="212" y="321"/>
                  <a:pt x="233" y="311"/>
                </a:cubicBezTo>
                <a:lnTo>
                  <a:pt x="390" y="466"/>
                </a:lnTo>
                <a:cubicBezTo>
                  <a:pt x="410" y="486"/>
                  <a:pt x="443" y="485"/>
                  <a:pt x="464" y="463"/>
                </a:cubicBezTo>
                <a:cubicBezTo>
                  <a:pt x="486" y="442"/>
                  <a:pt x="487" y="408"/>
                  <a:pt x="468" y="389"/>
                </a:cubicBezTo>
                <a:close/>
                <a:moveTo>
                  <a:pt x="426" y="452"/>
                </a:moveTo>
                <a:lnTo>
                  <a:pt x="426" y="452"/>
                </a:lnTo>
                <a:cubicBezTo>
                  <a:pt x="410" y="452"/>
                  <a:pt x="398" y="440"/>
                  <a:pt x="398" y="424"/>
                </a:cubicBezTo>
                <a:cubicBezTo>
                  <a:pt x="398" y="409"/>
                  <a:pt x="410" y="397"/>
                  <a:pt x="426" y="397"/>
                </a:cubicBezTo>
                <a:cubicBezTo>
                  <a:pt x="441" y="397"/>
                  <a:pt x="453" y="409"/>
                  <a:pt x="453" y="424"/>
                </a:cubicBezTo>
                <a:cubicBezTo>
                  <a:pt x="453" y="440"/>
                  <a:pt x="441" y="452"/>
                  <a:pt x="426" y="45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1" name="Freeform 44"/>
          <p:cNvSpPr/>
          <p:nvPr/>
        </p:nvSpPr>
        <p:spPr bwMode="auto">
          <a:xfrm>
            <a:off x="7740995" y="2379167"/>
            <a:ext cx="501757" cy="503423"/>
          </a:xfrm>
          <a:custGeom>
            <a:avLst/>
            <a:gdLst>
              <a:gd name="T0" fmla="*/ 680 w 782"/>
              <a:gd name="T1" fmla="*/ 319 h 782"/>
              <a:gd name="T2" fmla="*/ 637 w 782"/>
              <a:gd name="T3" fmla="*/ 270 h 782"/>
              <a:gd name="T4" fmla="*/ 656 w 782"/>
              <a:gd name="T5" fmla="*/ 232 h 782"/>
              <a:gd name="T6" fmla="*/ 685 w 782"/>
              <a:gd name="T7" fmla="*/ 132 h 782"/>
              <a:gd name="T8" fmla="*/ 571 w 782"/>
              <a:gd name="T9" fmla="*/ 110 h 782"/>
              <a:gd name="T10" fmla="*/ 494 w 782"/>
              <a:gd name="T11" fmla="*/ 142 h 782"/>
              <a:gd name="T12" fmla="*/ 465 w 782"/>
              <a:gd name="T13" fmla="*/ 92 h 782"/>
              <a:gd name="T14" fmla="*/ 415 w 782"/>
              <a:gd name="T15" fmla="*/ 1 h 782"/>
              <a:gd name="T16" fmla="*/ 319 w 782"/>
              <a:gd name="T17" fmla="*/ 65 h 782"/>
              <a:gd name="T18" fmla="*/ 319 w 782"/>
              <a:gd name="T19" fmla="*/ 103 h 782"/>
              <a:gd name="T20" fmla="*/ 318 w 782"/>
              <a:gd name="T21" fmla="*/ 107 h 782"/>
              <a:gd name="T22" fmla="*/ 316 w 782"/>
              <a:gd name="T23" fmla="*/ 115 h 782"/>
              <a:gd name="T24" fmla="*/ 314 w 782"/>
              <a:gd name="T25" fmla="*/ 120 h 782"/>
              <a:gd name="T26" fmla="*/ 240 w 782"/>
              <a:gd name="T27" fmla="*/ 135 h 782"/>
              <a:gd name="T28" fmla="*/ 202 w 782"/>
              <a:gd name="T29" fmla="*/ 98 h 782"/>
              <a:gd name="T30" fmla="*/ 98 w 782"/>
              <a:gd name="T31" fmla="*/ 201 h 782"/>
              <a:gd name="T32" fmla="*/ 137 w 782"/>
              <a:gd name="T33" fmla="*/ 240 h 782"/>
              <a:gd name="T34" fmla="*/ 141 w 782"/>
              <a:gd name="T35" fmla="*/ 246 h 782"/>
              <a:gd name="T36" fmla="*/ 144 w 782"/>
              <a:gd name="T37" fmla="*/ 253 h 782"/>
              <a:gd name="T38" fmla="*/ 145 w 782"/>
              <a:gd name="T39" fmla="*/ 258 h 782"/>
              <a:gd name="T40" fmla="*/ 132 w 782"/>
              <a:gd name="T41" fmla="*/ 303 h 782"/>
              <a:gd name="T42" fmla="*/ 66 w 782"/>
              <a:gd name="T43" fmla="*/ 317 h 782"/>
              <a:gd name="T44" fmla="*/ 0 w 782"/>
              <a:gd name="T45" fmla="*/ 413 h 782"/>
              <a:gd name="T46" fmla="*/ 102 w 782"/>
              <a:gd name="T47" fmla="*/ 464 h 782"/>
              <a:gd name="T48" fmla="*/ 111 w 782"/>
              <a:gd name="T49" fmla="*/ 466 h 782"/>
              <a:gd name="T50" fmla="*/ 135 w 782"/>
              <a:gd name="T51" fmla="*/ 543 h 782"/>
              <a:gd name="T52" fmla="*/ 109 w 782"/>
              <a:gd name="T53" fmla="*/ 569 h 782"/>
              <a:gd name="T54" fmla="*/ 130 w 782"/>
              <a:gd name="T55" fmla="*/ 683 h 782"/>
              <a:gd name="T56" fmla="*/ 238 w 782"/>
              <a:gd name="T57" fmla="*/ 647 h 782"/>
              <a:gd name="T58" fmla="*/ 242 w 782"/>
              <a:gd name="T59" fmla="*/ 644 h 782"/>
              <a:gd name="T60" fmla="*/ 249 w 782"/>
              <a:gd name="T61" fmla="*/ 641 h 782"/>
              <a:gd name="T62" fmla="*/ 254 w 782"/>
              <a:gd name="T63" fmla="*/ 639 h 782"/>
              <a:gd name="T64" fmla="*/ 258 w 782"/>
              <a:gd name="T65" fmla="*/ 637 h 782"/>
              <a:gd name="T66" fmla="*/ 266 w 782"/>
              <a:gd name="T67" fmla="*/ 636 h 782"/>
              <a:gd name="T68" fmla="*/ 317 w 782"/>
              <a:gd name="T69" fmla="*/ 691 h 782"/>
              <a:gd name="T70" fmla="*/ 367 w 782"/>
              <a:gd name="T71" fmla="*/ 782 h 782"/>
              <a:gd name="T72" fmla="*/ 464 w 782"/>
              <a:gd name="T73" fmla="*/ 718 h 782"/>
              <a:gd name="T74" fmla="*/ 464 w 782"/>
              <a:gd name="T75" fmla="*/ 680 h 782"/>
              <a:gd name="T76" fmla="*/ 477 w 782"/>
              <a:gd name="T77" fmla="*/ 653 h 782"/>
              <a:gd name="T78" fmla="*/ 490 w 782"/>
              <a:gd name="T79" fmla="*/ 643 h 782"/>
              <a:gd name="T80" fmla="*/ 494 w 782"/>
              <a:gd name="T81" fmla="*/ 641 h 782"/>
              <a:gd name="T82" fmla="*/ 177 w 782"/>
              <a:gd name="T83" fmla="*/ 391 h 782"/>
              <a:gd name="T84" fmla="*/ 597 w 782"/>
              <a:gd name="T85" fmla="*/ 450 h 782"/>
              <a:gd name="T86" fmla="*/ 667 w 782"/>
              <a:gd name="T87" fmla="*/ 469 h 782"/>
              <a:gd name="T88" fmla="*/ 717 w 782"/>
              <a:gd name="T89" fmla="*/ 466 h 782"/>
              <a:gd name="T90" fmla="*/ 782 w 782"/>
              <a:gd name="T91" fmla="*/ 37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2" h="782">
                <a:moveTo>
                  <a:pt x="733" y="319"/>
                </a:moveTo>
                <a:lnTo>
                  <a:pt x="717" y="319"/>
                </a:lnTo>
                <a:lnTo>
                  <a:pt x="680" y="319"/>
                </a:lnTo>
                <a:cubicBezTo>
                  <a:pt x="673" y="318"/>
                  <a:pt x="666" y="315"/>
                  <a:pt x="659" y="311"/>
                </a:cubicBezTo>
                <a:cubicBezTo>
                  <a:pt x="659" y="311"/>
                  <a:pt x="659" y="311"/>
                  <a:pt x="659" y="311"/>
                </a:cubicBezTo>
                <a:cubicBezTo>
                  <a:pt x="646" y="302"/>
                  <a:pt x="637" y="287"/>
                  <a:pt x="637" y="270"/>
                </a:cubicBezTo>
                <a:cubicBezTo>
                  <a:pt x="637" y="265"/>
                  <a:pt x="638" y="260"/>
                  <a:pt x="639" y="255"/>
                </a:cubicBezTo>
                <a:cubicBezTo>
                  <a:pt x="641" y="249"/>
                  <a:pt x="644" y="244"/>
                  <a:pt x="647" y="240"/>
                </a:cubicBezTo>
                <a:lnTo>
                  <a:pt x="656" y="232"/>
                </a:lnTo>
                <a:lnTo>
                  <a:pt x="674" y="214"/>
                </a:lnTo>
                <a:lnTo>
                  <a:pt x="685" y="202"/>
                </a:lnTo>
                <a:cubicBezTo>
                  <a:pt x="701" y="182"/>
                  <a:pt x="701" y="153"/>
                  <a:pt x="685" y="132"/>
                </a:cubicBezTo>
                <a:lnTo>
                  <a:pt x="652" y="99"/>
                </a:lnTo>
                <a:cubicBezTo>
                  <a:pt x="632" y="83"/>
                  <a:pt x="603" y="83"/>
                  <a:pt x="582" y="99"/>
                </a:cubicBezTo>
                <a:lnTo>
                  <a:pt x="571" y="110"/>
                </a:lnTo>
                <a:lnTo>
                  <a:pt x="544" y="136"/>
                </a:lnTo>
                <a:lnTo>
                  <a:pt x="544" y="136"/>
                </a:lnTo>
                <a:cubicBezTo>
                  <a:pt x="530" y="147"/>
                  <a:pt x="511" y="150"/>
                  <a:pt x="494" y="142"/>
                </a:cubicBezTo>
                <a:cubicBezTo>
                  <a:pt x="489" y="140"/>
                  <a:pt x="484" y="137"/>
                  <a:pt x="479" y="132"/>
                </a:cubicBezTo>
                <a:cubicBezTo>
                  <a:pt x="471" y="124"/>
                  <a:pt x="467" y="114"/>
                  <a:pt x="465" y="103"/>
                </a:cubicBezTo>
                <a:lnTo>
                  <a:pt x="465" y="92"/>
                </a:lnTo>
                <a:lnTo>
                  <a:pt x="466" y="66"/>
                </a:lnTo>
                <a:lnTo>
                  <a:pt x="466" y="50"/>
                </a:lnTo>
                <a:cubicBezTo>
                  <a:pt x="462" y="24"/>
                  <a:pt x="441" y="4"/>
                  <a:pt x="415" y="1"/>
                </a:cubicBezTo>
                <a:lnTo>
                  <a:pt x="369" y="0"/>
                </a:lnTo>
                <a:cubicBezTo>
                  <a:pt x="343" y="3"/>
                  <a:pt x="323" y="24"/>
                  <a:pt x="319" y="50"/>
                </a:cubicBezTo>
                <a:lnTo>
                  <a:pt x="319" y="65"/>
                </a:lnTo>
                <a:lnTo>
                  <a:pt x="319" y="92"/>
                </a:lnTo>
                <a:lnTo>
                  <a:pt x="319" y="102"/>
                </a:lnTo>
                <a:lnTo>
                  <a:pt x="319" y="103"/>
                </a:lnTo>
                <a:lnTo>
                  <a:pt x="319" y="103"/>
                </a:lnTo>
                <a:cubicBezTo>
                  <a:pt x="319" y="104"/>
                  <a:pt x="318" y="105"/>
                  <a:pt x="318" y="107"/>
                </a:cubicBezTo>
                <a:cubicBezTo>
                  <a:pt x="318" y="107"/>
                  <a:pt x="318" y="107"/>
                  <a:pt x="318" y="107"/>
                </a:cubicBezTo>
                <a:cubicBezTo>
                  <a:pt x="318" y="108"/>
                  <a:pt x="317" y="110"/>
                  <a:pt x="317" y="111"/>
                </a:cubicBezTo>
                <a:cubicBezTo>
                  <a:pt x="317" y="111"/>
                  <a:pt x="317" y="111"/>
                  <a:pt x="317" y="111"/>
                </a:cubicBezTo>
                <a:cubicBezTo>
                  <a:pt x="317" y="113"/>
                  <a:pt x="316" y="114"/>
                  <a:pt x="316" y="115"/>
                </a:cubicBezTo>
                <a:cubicBezTo>
                  <a:pt x="316" y="115"/>
                  <a:pt x="316" y="115"/>
                  <a:pt x="316" y="116"/>
                </a:cubicBezTo>
                <a:cubicBezTo>
                  <a:pt x="315" y="117"/>
                  <a:pt x="314" y="118"/>
                  <a:pt x="314" y="119"/>
                </a:cubicBezTo>
                <a:cubicBezTo>
                  <a:pt x="314" y="119"/>
                  <a:pt x="314" y="120"/>
                  <a:pt x="314" y="120"/>
                </a:cubicBezTo>
                <a:cubicBezTo>
                  <a:pt x="311" y="125"/>
                  <a:pt x="307" y="130"/>
                  <a:pt x="302" y="134"/>
                </a:cubicBezTo>
                <a:cubicBezTo>
                  <a:pt x="293" y="141"/>
                  <a:pt x="282" y="146"/>
                  <a:pt x="270" y="146"/>
                </a:cubicBezTo>
                <a:cubicBezTo>
                  <a:pt x="259" y="146"/>
                  <a:pt x="248" y="142"/>
                  <a:pt x="240" y="135"/>
                </a:cubicBezTo>
                <a:lnTo>
                  <a:pt x="232" y="127"/>
                </a:lnTo>
                <a:lnTo>
                  <a:pt x="213" y="109"/>
                </a:lnTo>
                <a:lnTo>
                  <a:pt x="202" y="98"/>
                </a:lnTo>
                <a:cubicBezTo>
                  <a:pt x="182" y="82"/>
                  <a:pt x="152" y="82"/>
                  <a:pt x="132" y="98"/>
                </a:cubicBezTo>
                <a:lnTo>
                  <a:pt x="100" y="130"/>
                </a:lnTo>
                <a:cubicBezTo>
                  <a:pt x="83" y="151"/>
                  <a:pt x="83" y="180"/>
                  <a:pt x="98" y="201"/>
                </a:cubicBezTo>
                <a:lnTo>
                  <a:pt x="110" y="212"/>
                </a:lnTo>
                <a:lnTo>
                  <a:pt x="136" y="238"/>
                </a:lnTo>
                <a:cubicBezTo>
                  <a:pt x="136" y="239"/>
                  <a:pt x="137" y="240"/>
                  <a:pt x="137" y="240"/>
                </a:cubicBezTo>
                <a:cubicBezTo>
                  <a:pt x="138" y="241"/>
                  <a:pt x="138" y="242"/>
                  <a:pt x="139" y="242"/>
                </a:cubicBezTo>
                <a:cubicBezTo>
                  <a:pt x="139" y="243"/>
                  <a:pt x="139" y="244"/>
                  <a:pt x="140" y="244"/>
                </a:cubicBezTo>
                <a:cubicBezTo>
                  <a:pt x="140" y="245"/>
                  <a:pt x="140" y="245"/>
                  <a:pt x="141" y="246"/>
                </a:cubicBezTo>
                <a:cubicBezTo>
                  <a:pt x="141" y="247"/>
                  <a:pt x="142" y="248"/>
                  <a:pt x="142" y="249"/>
                </a:cubicBezTo>
                <a:cubicBezTo>
                  <a:pt x="142" y="249"/>
                  <a:pt x="142" y="250"/>
                  <a:pt x="143" y="250"/>
                </a:cubicBezTo>
                <a:cubicBezTo>
                  <a:pt x="143" y="251"/>
                  <a:pt x="143" y="252"/>
                  <a:pt x="144" y="253"/>
                </a:cubicBezTo>
                <a:cubicBezTo>
                  <a:pt x="144" y="253"/>
                  <a:pt x="144" y="254"/>
                  <a:pt x="144" y="254"/>
                </a:cubicBezTo>
                <a:cubicBezTo>
                  <a:pt x="145" y="256"/>
                  <a:pt x="145" y="257"/>
                  <a:pt x="145" y="258"/>
                </a:cubicBezTo>
                <a:cubicBezTo>
                  <a:pt x="145" y="258"/>
                  <a:pt x="145" y="258"/>
                  <a:pt x="145" y="258"/>
                </a:cubicBezTo>
                <a:cubicBezTo>
                  <a:pt x="146" y="260"/>
                  <a:pt x="146" y="261"/>
                  <a:pt x="146" y="263"/>
                </a:cubicBezTo>
                <a:cubicBezTo>
                  <a:pt x="146" y="263"/>
                  <a:pt x="146" y="263"/>
                  <a:pt x="146" y="263"/>
                </a:cubicBezTo>
                <a:cubicBezTo>
                  <a:pt x="148" y="277"/>
                  <a:pt x="143" y="292"/>
                  <a:pt x="132" y="303"/>
                </a:cubicBezTo>
                <a:cubicBezTo>
                  <a:pt x="124" y="312"/>
                  <a:pt x="114" y="316"/>
                  <a:pt x="103" y="317"/>
                </a:cubicBezTo>
                <a:lnTo>
                  <a:pt x="92" y="317"/>
                </a:lnTo>
                <a:lnTo>
                  <a:pt x="66" y="317"/>
                </a:lnTo>
                <a:lnTo>
                  <a:pt x="50" y="317"/>
                </a:lnTo>
                <a:cubicBezTo>
                  <a:pt x="24" y="321"/>
                  <a:pt x="4" y="341"/>
                  <a:pt x="1" y="367"/>
                </a:cubicBezTo>
                <a:lnTo>
                  <a:pt x="0" y="413"/>
                </a:lnTo>
                <a:cubicBezTo>
                  <a:pt x="3" y="439"/>
                  <a:pt x="24" y="460"/>
                  <a:pt x="49" y="464"/>
                </a:cubicBezTo>
                <a:lnTo>
                  <a:pt x="65" y="464"/>
                </a:lnTo>
                <a:lnTo>
                  <a:pt x="102" y="464"/>
                </a:lnTo>
                <a:cubicBezTo>
                  <a:pt x="104" y="464"/>
                  <a:pt x="106" y="464"/>
                  <a:pt x="107" y="465"/>
                </a:cubicBezTo>
                <a:cubicBezTo>
                  <a:pt x="107" y="465"/>
                  <a:pt x="108" y="465"/>
                  <a:pt x="108" y="465"/>
                </a:cubicBezTo>
                <a:cubicBezTo>
                  <a:pt x="109" y="465"/>
                  <a:pt x="110" y="465"/>
                  <a:pt x="111" y="466"/>
                </a:cubicBezTo>
                <a:cubicBezTo>
                  <a:pt x="131" y="472"/>
                  <a:pt x="146" y="491"/>
                  <a:pt x="146" y="513"/>
                </a:cubicBezTo>
                <a:lnTo>
                  <a:pt x="146" y="513"/>
                </a:lnTo>
                <a:cubicBezTo>
                  <a:pt x="146" y="524"/>
                  <a:pt x="142" y="535"/>
                  <a:pt x="135" y="543"/>
                </a:cubicBezTo>
                <a:lnTo>
                  <a:pt x="127" y="551"/>
                </a:lnTo>
                <a:lnTo>
                  <a:pt x="127" y="551"/>
                </a:lnTo>
                <a:lnTo>
                  <a:pt x="109" y="569"/>
                </a:lnTo>
                <a:lnTo>
                  <a:pt x="97" y="580"/>
                </a:lnTo>
                <a:cubicBezTo>
                  <a:pt x="82" y="601"/>
                  <a:pt x="82" y="630"/>
                  <a:pt x="98" y="651"/>
                </a:cubicBezTo>
                <a:lnTo>
                  <a:pt x="130" y="683"/>
                </a:lnTo>
                <a:cubicBezTo>
                  <a:pt x="151" y="700"/>
                  <a:pt x="180" y="700"/>
                  <a:pt x="201" y="684"/>
                </a:cubicBezTo>
                <a:lnTo>
                  <a:pt x="212" y="673"/>
                </a:lnTo>
                <a:lnTo>
                  <a:pt x="238" y="647"/>
                </a:lnTo>
                <a:lnTo>
                  <a:pt x="238" y="647"/>
                </a:lnTo>
                <a:cubicBezTo>
                  <a:pt x="239" y="647"/>
                  <a:pt x="239" y="647"/>
                  <a:pt x="239" y="647"/>
                </a:cubicBezTo>
                <a:cubicBezTo>
                  <a:pt x="240" y="646"/>
                  <a:pt x="241" y="645"/>
                  <a:pt x="242" y="644"/>
                </a:cubicBezTo>
                <a:cubicBezTo>
                  <a:pt x="243" y="644"/>
                  <a:pt x="243" y="644"/>
                  <a:pt x="244" y="643"/>
                </a:cubicBezTo>
                <a:cubicBezTo>
                  <a:pt x="244" y="643"/>
                  <a:pt x="245" y="642"/>
                  <a:pt x="246" y="642"/>
                </a:cubicBezTo>
                <a:cubicBezTo>
                  <a:pt x="247" y="642"/>
                  <a:pt x="248" y="641"/>
                  <a:pt x="249" y="641"/>
                </a:cubicBezTo>
                <a:cubicBezTo>
                  <a:pt x="249" y="641"/>
                  <a:pt x="250" y="640"/>
                  <a:pt x="250" y="640"/>
                </a:cubicBezTo>
                <a:cubicBezTo>
                  <a:pt x="251" y="640"/>
                  <a:pt x="253" y="639"/>
                  <a:pt x="254" y="639"/>
                </a:cubicBezTo>
                <a:cubicBezTo>
                  <a:pt x="254" y="639"/>
                  <a:pt x="254" y="639"/>
                  <a:pt x="254" y="639"/>
                </a:cubicBezTo>
                <a:cubicBezTo>
                  <a:pt x="254" y="639"/>
                  <a:pt x="254" y="639"/>
                  <a:pt x="254" y="639"/>
                </a:cubicBezTo>
                <a:cubicBezTo>
                  <a:pt x="255" y="638"/>
                  <a:pt x="257" y="638"/>
                  <a:pt x="258" y="638"/>
                </a:cubicBezTo>
                <a:cubicBezTo>
                  <a:pt x="258" y="638"/>
                  <a:pt x="258" y="638"/>
                  <a:pt x="258" y="637"/>
                </a:cubicBezTo>
                <a:cubicBezTo>
                  <a:pt x="260" y="637"/>
                  <a:pt x="261" y="637"/>
                  <a:pt x="262" y="637"/>
                </a:cubicBezTo>
                <a:cubicBezTo>
                  <a:pt x="262" y="637"/>
                  <a:pt x="262" y="637"/>
                  <a:pt x="263" y="637"/>
                </a:cubicBezTo>
                <a:cubicBezTo>
                  <a:pt x="264" y="637"/>
                  <a:pt x="265" y="637"/>
                  <a:pt x="266" y="636"/>
                </a:cubicBezTo>
                <a:cubicBezTo>
                  <a:pt x="280" y="636"/>
                  <a:pt x="293" y="640"/>
                  <a:pt x="303" y="651"/>
                </a:cubicBezTo>
                <a:cubicBezTo>
                  <a:pt x="312" y="659"/>
                  <a:pt x="316" y="669"/>
                  <a:pt x="317" y="680"/>
                </a:cubicBezTo>
                <a:lnTo>
                  <a:pt x="317" y="691"/>
                </a:lnTo>
                <a:lnTo>
                  <a:pt x="317" y="717"/>
                </a:lnTo>
                <a:lnTo>
                  <a:pt x="317" y="733"/>
                </a:lnTo>
                <a:cubicBezTo>
                  <a:pt x="321" y="759"/>
                  <a:pt x="341" y="779"/>
                  <a:pt x="367" y="782"/>
                </a:cubicBezTo>
                <a:lnTo>
                  <a:pt x="413" y="782"/>
                </a:lnTo>
                <a:cubicBezTo>
                  <a:pt x="439" y="780"/>
                  <a:pt x="460" y="759"/>
                  <a:pt x="464" y="733"/>
                </a:cubicBezTo>
                <a:lnTo>
                  <a:pt x="464" y="718"/>
                </a:lnTo>
                <a:lnTo>
                  <a:pt x="464" y="691"/>
                </a:lnTo>
                <a:lnTo>
                  <a:pt x="464" y="680"/>
                </a:lnTo>
                <a:lnTo>
                  <a:pt x="464" y="680"/>
                </a:lnTo>
                <a:cubicBezTo>
                  <a:pt x="465" y="671"/>
                  <a:pt x="469" y="663"/>
                  <a:pt x="474" y="656"/>
                </a:cubicBezTo>
                <a:cubicBezTo>
                  <a:pt x="474" y="655"/>
                  <a:pt x="475" y="655"/>
                  <a:pt x="475" y="654"/>
                </a:cubicBezTo>
                <a:cubicBezTo>
                  <a:pt x="476" y="654"/>
                  <a:pt x="476" y="653"/>
                  <a:pt x="477" y="653"/>
                </a:cubicBezTo>
                <a:cubicBezTo>
                  <a:pt x="480" y="649"/>
                  <a:pt x="483" y="647"/>
                  <a:pt x="487" y="644"/>
                </a:cubicBezTo>
                <a:lnTo>
                  <a:pt x="487" y="644"/>
                </a:lnTo>
                <a:cubicBezTo>
                  <a:pt x="488" y="644"/>
                  <a:pt x="489" y="643"/>
                  <a:pt x="490" y="643"/>
                </a:cubicBezTo>
                <a:cubicBezTo>
                  <a:pt x="490" y="642"/>
                  <a:pt x="490" y="642"/>
                  <a:pt x="491" y="642"/>
                </a:cubicBezTo>
                <a:cubicBezTo>
                  <a:pt x="491" y="642"/>
                  <a:pt x="491" y="642"/>
                  <a:pt x="492" y="642"/>
                </a:cubicBezTo>
                <a:cubicBezTo>
                  <a:pt x="492" y="641"/>
                  <a:pt x="493" y="641"/>
                  <a:pt x="494" y="641"/>
                </a:cubicBezTo>
                <a:lnTo>
                  <a:pt x="450" y="597"/>
                </a:lnTo>
                <a:cubicBezTo>
                  <a:pt x="431" y="603"/>
                  <a:pt x="412" y="606"/>
                  <a:pt x="391" y="606"/>
                </a:cubicBezTo>
                <a:cubicBezTo>
                  <a:pt x="273" y="605"/>
                  <a:pt x="177" y="509"/>
                  <a:pt x="177" y="391"/>
                </a:cubicBezTo>
                <a:cubicBezTo>
                  <a:pt x="178" y="273"/>
                  <a:pt x="274" y="177"/>
                  <a:pt x="392" y="177"/>
                </a:cubicBezTo>
                <a:cubicBezTo>
                  <a:pt x="510" y="178"/>
                  <a:pt x="606" y="274"/>
                  <a:pt x="606" y="392"/>
                </a:cubicBezTo>
                <a:cubicBezTo>
                  <a:pt x="605" y="412"/>
                  <a:pt x="603" y="432"/>
                  <a:pt x="597" y="450"/>
                </a:cubicBezTo>
                <a:lnTo>
                  <a:pt x="641" y="493"/>
                </a:lnTo>
                <a:cubicBezTo>
                  <a:pt x="643" y="488"/>
                  <a:pt x="646" y="484"/>
                  <a:pt x="651" y="479"/>
                </a:cubicBezTo>
                <a:cubicBezTo>
                  <a:pt x="655" y="475"/>
                  <a:pt x="661" y="471"/>
                  <a:pt x="667" y="469"/>
                </a:cubicBezTo>
                <a:cubicBezTo>
                  <a:pt x="671" y="467"/>
                  <a:pt x="675" y="466"/>
                  <a:pt x="680" y="465"/>
                </a:cubicBezTo>
                <a:lnTo>
                  <a:pt x="691" y="466"/>
                </a:lnTo>
                <a:lnTo>
                  <a:pt x="717" y="466"/>
                </a:lnTo>
                <a:lnTo>
                  <a:pt x="733" y="466"/>
                </a:lnTo>
                <a:cubicBezTo>
                  <a:pt x="759" y="462"/>
                  <a:pt x="779" y="441"/>
                  <a:pt x="782" y="415"/>
                </a:cubicBezTo>
                <a:lnTo>
                  <a:pt x="782" y="370"/>
                </a:lnTo>
                <a:cubicBezTo>
                  <a:pt x="780" y="343"/>
                  <a:pt x="759" y="323"/>
                  <a:pt x="733" y="31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2" name="Freeform 45"/>
          <p:cNvSpPr>
            <a:spLocks noEditPoints="1"/>
          </p:cNvSpPr>
          <p:nvPr/>
        </p:nvSpPr>
        <p:spPr bwMode="auto">
          <a:xfrm>
            <a:off x="7796005" y="3060878"/>
            <a:ext cx="328392" cy="528428"/>
          </a:xfrm>
          <a:custGeom>
            <a:avLst/>
            <a:gdLst>
              <a:gd name="T0" fmla="*/ 472 w 511"/>
              <a:gd name="T1" fmla="*/ 0 h 819"/>
              <a:gd name="T2" fmla="*/ 38 w 511"/>
              <a:gd name="T3" fmla="*/ 0 h 819"/>
              <a:gd name="T4" fmla="*/ 0 w 511"/>
              <a:gd name="T5" fmla="*/ 37 h 819"/>
              <a:gd name="T6" fmla="*/ 0 w 511"/>
              <a:gd name="T7" fmla="*/ 782 h 819"/>
              <a:gd name="T8" fmla="*/ 38 w 511"/>
              <a:gd name="T9" fmla="*/ 819 h 819"/>
              <a:gd name="T10" fmla="*/ 472 w 511"/>
              <a:gd name="T11" fmla="*/ 819 h 819"/>
              <a:gd name="T12" fmla="*/ 511 w 511"/>
              <a:gd name="T13" fmla="*/ 782 h 819"/>
              <a:gd name="T14" fmla="*/ 511 w 511"/>
              <a:gd name="T15" fmla="*/ 37 h 819"/>
              <a:gd name="T16" fmla="*/ 472 w 511"/>
              <a:gd name="T17" fmla="*/ 0 h 819"/>
              <a:gd name="T18" fmla="*/ 206 w 511"/>
              <a:gd name="T19" fmla="*/ 19 h 819"/>
              <a:gd name="T20" fmla="*/ 206 w 511"/>
              <a:gd name="T21" fmla="*/ 19 h 819"/>
              <a:gd name="T22" fmla="*/ 297 w 511"/>
              <a:gd name="T23" fmla="*/ 19 h 819"/>
              <a:gd name="T24" fmla="*/ 310 w 511"/>
              <a:gd name="T25" fmla="*/ 32 h 819"/>
              <a:gd name="T26" fmla="*/ 297 w 511"/>
              <a:gd name="T27" fmla="*/ 45 h 819"/>
              <a:gd name="T28" fmla="*/ 206 w 511"/>
              <a:gd name="T29" fmla="*/ 45 h 819"/>
              <a:gd name="T30" fmla="*/ 193 w 511"/>
              <a:gd name="T31" fmla="*/ 32 h 819"/>
              <a:gd name="T32" fmla="*/ 206 w 511"/>
              <a:gd name="T33" fmla="*/ 19 h 819"/>
              <a:gd name="T34" fmla="*/ 388 w 511"/>
              <a:gd name="T35" fmla="*/ 759 h 819"/>
              <a:gd name="T36" fmla="*/ 388 w 511"/>
              <a:gd name="T37" fmla="*/ 759 h 819"/>
              <a:gd name="T38" fmla="*/ 372 w 511"/>
              <a:gd name="T39" fmla="*/ 774 h 819"/>
              <a:gd name="T40" fmla="*/ 109 w 511"/>
              <a:gd name="T41" fmla="*/ 774 h 819"/>
              <a:gd name="T42" fmla="*/ 93 w 511"/>
              <a:gd name="T43" fmla="*/ 759 h 819"/>
              <a:gd name="T44" fmla="*/ 93 w 511"/>
              <a:gd name="T45" fmla="*/ 758 h 819"/>
              <a:gd name="T46" fmla="*/ 109 w 511"/>
              <a:gd name="T47" fmla="*/ 742 h 819"/>
              <a:gd name="T48" fmla="*/ 372 w 511"/>
              <a:gd name="T49" fmla="*/ 742 h 819"/>
              <a:gd name="T50" fmla="*/ 388 w 511"/>
              <a:gd name="T51" fmla="*/ 758 h 819"/>
              <a:gd name="T52" fmla="*/ 388 w 511"/>
              <a:gd name="T53" fmla="*/ 759 h 819"/>
              <a:gd name="T54" fmla="*/ 446 w 511"/>
              <a:gd name="T55" fmla="*/ 774 h 819"/>
              <a:gd name="T56" fmla="*/ 446 w 511"/>
              <a:gd name="T57" fmla="*/ 774 h 819"/>
              <a:gd name="T58" fmla="*/ 430 w 511"/>
              <a:gd name="T59" fmla="*/ 758 h 819"/>
              <a:gd name="T60" fmla="*/ 446 w 511"/>
              <a:gd name="T61" fmla="*/ 742 h 819"/>
              <a:gd name="T62" fmla="*/ 463 w 511"/>
              <a:gd name="T63" fmla="*/ 758 h 819"/>
              <a:gd name="T64" fmla="*/ 446 w 511"/>
              <a:gd name="T65" fmla="*/ 774 h 819"/>
              <a:gd name="T66" fmla="*/ 465 w 511"/>
              <a:gd name="T67" fmla="*/ 695 h 819"/>
              <a:gd name="T68" fmla="*/ 465 w 511"/>
              <a:gd name="T69" fmla="*/ 695 h 819"/>
              <a:gd name="T70" fmla="*/ 45 w 511"/>
              <a:gd name="T71" fmla="*/ 695 h 819"/>
              <a:gd name="T72" fmla="*/ 45 w 511"/>
              <a:gd name="T73" fmla="*/ 73 h 819"/>
              <a:gd name="T74" fmla="*/ 465 w 511"/>
              <a:gd name="T75" fmla="*/ 73 h 819"/>
              <a:gd name="T76" fmla="*/ 465 w 511"/>
              <a:gd name="T77" fmla="*/ 695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1" h="819">
                <a:moveTo>
                  <a:pt x="472" y="0"/>
                </a:moveTo>
                <a:lnTo>
                  <a:pt x="38" y="0"/>
                </a:lnTo>
                <a:cubicBezTo>
                  <a:pt x="17" y="0"/>
                  <a:pt x="0" y="16"/>
                  <a:pt x="0" y="37"/>
                </a:cubicBezTo>
                <a:lnTo>
                  <a:pt x="0" y="782"/>
                </a:lnTo>
                <a:cubicBezTo>
                  <a:pt x="0" y="802"/>
                  <a:pt x="17" y="819"/>
                  <a:pt x="38" y="819"/>
                </a:cubicBezTo>
                <a:lnTo>
                  <a:pt x="472" y="819"/>
                </a:lnTo>
                <a:cubicBezTo>
                  <a:pt x="493" y="819"/>
                  <a:pt x="511" y="802"/>
                  <a:pt x="511" y="782"/>
                </a:cubicBezTo>
                <a:lnTo>
                  <a:pt x="511" y="37"/>
                </a:lnTo>
                <a:cubicBezTo>
                  <a:pt x="511" y="16"/>
                  <a:pt x="493" y="0"/>
                  <a:pt x="472" y="0"/>
                </a:cubicBezTo>
                <a:close/>
                <a:moveTo>
                  <a:pt x="206" y="19"/>
                </a:moveTo>
                <a:lnTo>
                  <a:pt x="206" y="19"/>
                </a:lnTo>
                <a:lnTo>
                  <a:pt x="297" y="19"/>
                </a:lnTo>
                <a:cubicBezTo>
                  <a:pt x="304" y="19"/>
                  <a:pt x="310" y="25"/>
                  <a:pt x="310" y="32"/>
                </a:cubicBezTo>
                <a:cubicBezTo>
                  <a:pt x="310" y="39"/>
                  <a:pt x="304" y="45"/>
                  <a:pt x="297" y="45"/>
                </a:cubicBezTo>
                <a:lnTo>
                  <a:pt x="206" y="45"/>
                </a:lnTo>
                <a:cubicBezTo>
                  <a:pt x="199" y="45"/>
                  <a:pt x="193" y="39"/>
                  <a:pt x="193" y="32"/>
                </a:cubicBezTo>
                <a:cubicBezTo>
                  <a:pt x="193" y="25"/>
                  <a:pt x="199" y="19"/>
                  <a:pt x="206" y="19"/>
                </a:cubicBezTo>
                <a:close/>
                <a:moveTo>
                  <a:pt x="388" y="759"/>
                </a:moveTo>
                <a:lnTo>
                  <a:pt x="388" y="759"/>
                </a:lnTo>
                <a:cubicBezTo>
                  <a:pt x="388" y="767"/>
                  <a:pt x="381" y="774"/>
                  <a:pt x="372" y="774"/>
                </a:cubicBezTo>
                <a:lnTo>
                  <a:pt x="109" y="774"/>
                </a:lnTo>
                <a:cubicBezTo>
                  <a:pt x="100" y="774"/>
                  <a:pt x="93" y="767"/>
                  <a:pt x="93" y="759"/>
                </a:cubicBezTo>
                <a:lnTo>
                  <a:pt x="93" y="758"/>
                </a:lnTo>
                <a:cubicBezTo>
                  <a:pt x="93" y="749"/>
                  <a:pt x="100" y="742"/>
                  <a:pt x="109" y="742"/>
                </a:cubicBezTo>
                <a:lnTo>
                  <a:pt x="372" y="742"/>
                </a:lnTo>
                <a:cubicBezTo>
                  <a:pt x="381" y="742"/>
                  <a:pt x="388" y="749"/>
                  <a:pt x="388" y="758"/>
                </a:cubicBezTo>
                <a:lnTo>
                  <a:pt x="388" y="759"/>
                </a:lnTo>
                <a:close/>
                <a:moveTo>
                  <a:pt x="446" y="774"/>
                </a:moveTo>
                <a:lnTo>
                  <a:pt x="446" y="774"/>
                </a:lnTo>
                <a:cubicBezTo>
                  <a:pt x="437" y="774"/>
                  <a:pt x="430" y="767"/>
                  <a:pt x="430" y="758"/>
                </a:cubicBezTo>
                <a:cubicBezTo>
                  <a:pt x="430" y="749"/>
                  <a:pt x="437" y="742"/>
                  <a:pt x="446" y="742"/>
                </a:cubicBezTo>
                <a:cubicBezTo>
                  <a:pt x="455" y="742"/>
                  <a:pt x="463" y="749"/>
                  <a:pt x="463" y="758"/>
                </a:cubicBezTo>
                <a:cubicBezTo>
                  <a:pt x="463" y="767"/>
                  <a:pt x="455" y="774"/>
                  <a:pt x="446" y="774"/>
                </a:cubicBezTo>
                <a:close/>
                <a:moveTo>
                  <a:pt x="465" y="695"/>
                </a:moveTo>
                <a:lnTo>
                  <a:pt x="465" y="695"/>
                </a:lnTo>
                <a:lnTo>
                  <a:pt x="45" y="695"/>
                </a:lnTo>
                <a:lnTo>
                  <a:pt x="45" y="73"/>
                </a:lnTo>
                <a:lnTo>
                  <a:pt x="465" y="73"/>
                </a:lnTo>
                <a:lnTo>
                  <a:pt x="465" y="69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3" name="Freeform 46"/>
          <p:cNvSpPr>
            <a:spLocks noEditPoints="1"/>
          </p:cNvSpPr>
          <p:nvPr/>
        </p:nvSpPr>
        <p:spPr bwMode="auto">
          <a:xfrm>
            <a:off x="7715990" y="3843412"/>
            <a:ext cx="605108" cy="486754"/>
          </a:xfrm>
          <a:custGeom>
            <a:avLst/>
            <a:gdLst>
              <a:gd name="T0" fmla="*/ 341 w 941"/>
              <a:gd name="T1" fmla="*/ 500 h 754"/>
              <a:gd name="T2" fmla="*/ 150 w 941"/>
              <a:gd name="T3" fmla="*/ 455 h 754"/>
              <a:gd name="T4" fmla="*/ 157 w 941"/>
              <a:gd name="T5" fmla="*/ 477 h 754"/>
              <a:gd name="T6" fmla="*/ 250 w 941"/>
              <a:gd name="T7" fmla="*/ 689 h 754"/>
              <a:gd name="T8" fmla="*/ 355 w 941"/>
              <a:gd name="T9" fmla="*/ 737 h 754"/>
              <a:gd name="T10" fmla="*/ 361 w 941"/>
              <a:gd name="T11" fmla="*/ 735 h 754"/>
              <a:gd name="T12" fmla="*/ 396 w 941"/>
              <a:gd name="T13" fmla="*/ 624 h 754"/>
              <a:gd name="T14" fmla="*/ 341 w 941"/>
              <a:gd name="T15" fmla="*/ 500 h 754"/>
              <a:gd name="T16" fmla="*/ 840 w 941"/>
              <a:gd name="T17" fmla="*/ 159 h 754"/>
              <a:gd name="T18" fmla="*/ 840 w 941"/>
              <a:gd name="T19" fmla="*/ 407 h 754"/>
              <a:gd name="T20" fmla="*/ 941 w 941"/>
              <a:gd name="T21" fmla="*/ 283 h 754"/>
              <a:gd name="T22" fmla="*/ 840 w 941"/>
              <a:gd name="T23" fmla="*/ 159 h 754"/>
              <a:gd name="T24" fmla="*/ 765 w 941"/>
              <a:gd name="T25" fmla="*/ 6 h 754"/>
              <a:gd name="T26" fmla="*/ 156 w 941"/>
              <a:gd name="T27" fmla="*/ 153 h 754"/>
              <a:gd name="T28" fmla="*/ 56 w 941"/>
              <a:gd name="T29" fmla="*/ 153 h 754"/>
              <a:gd name="T30" fmla="*/ 0 w 941"/>
              <a:gd name="T31" fmla="*/ 209 h 754"/>
              <a:gd name="T32" fmla="*/ 0 w 941"/>
              <a:gd name="T33" fmla="*/ 368 h 754"/>
              <a:gd name="T34" fmla="*/ 56 w 941"/>
              <a:gd name="T35" fmla="*/ 424 h 754"/>
              <a:gd name="T36" fmla="*/ 135 w 941"/>
              <a:gd name="T37" fmla="*/ 424 h 754"/>
              <a:gd name="T38" fmla="*/ 138 w 941"/>
              <a:gd name="T39" fmla="*/ 425 h 754"/>
              <a:gd name="T40" fmla="*/ 765 w 941"/>
              <a:gd name="T41" fmla="*/ 570 h 754"/>
              <a:gd name="T42" fmla="*/ 812 w 941"/>
              <a:gd name="T43" fmla="*/ 534 h 754"/>
              <a:gd name="T44" fmla="*/ 812 w 941"/>
              <a:gd name="T45" fmla="*/ 42 h 754"/>
              <a:gd name="T46" fmla="*/ 765 w 941"/>
              <a:gd name="T47" fmla="*/ 6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1" h="754">
                <a:moveTo>
                  <a:pt x="341" y="500"/>
                </a:moveTo>
                <a:lnTo>
                  <a:pt x="150" y="455"/>
                </a:lnTo>
                <a:cubicBezTo>
                  <a:pt x="152" y="462"/>
                  <a:pt x="154" y="469"/>
                  <a:pt x="157" y="477"/>
                </a:cubicBezTo>
                <a:lnTo>
                  <a:pt x="250" y="689"/>
                </a:lnTo>
                <a:cubicBezTo>
                  <a:pt x="269" y="732"/>
                  <a:pt x="316" y="754"/>
                  <a:pt x="355" y="737"/>
                </a:cubicBezTo>
                <a:lnTo>
                  <a:pt x="361" y="735"/>
                </a:lnTo>
                <a:cubicBezTo>
                  <a:pt x="400" y="718"/>
                  <a:pt x="415" y="668"/>
                  <a:pt x="396" y="624"/>
                </a:cubicBezTo>
                <a:lnTo>
                  <a:pt x="341" y="500"/>
                </a:lnTo>
                <a:close/>
                <a:moveTo>
                  <a:pt x="840" y="159"/>
                </a:moveTo>
                <a:lnTo>
                  <a:pt x="840" y="407"/>
                </a:lnTo>
                <a:cubicBezTo>
                  <a:pt x="898" y="394"/>
                  <a:pt x="941" y="344"/>
                  <a:pt x="941" y="283"/>
                </a:cubicBezTo>
                <a:cubicBezTo>
                  <a:pt x="941" y="222"/>
                  <a:pt x="898" y="171"/>
                  <a:pt x="840" y="159"/>
                </a:cubicBezTo>
                <a:close/>
                <a:moveTo>
                  <a:pt x="765" y="6"/>
                </a:moveTo>
                <a:lnTo>
                  <a:pt x="156" y="153"/>
                </a:lnTo>
                <a:lnTo>
                  <a:pt x="56" y="153"/>
                </a:lnTo>
                <a:cubicBezTo>
                  <a:pt x="25" y="153"/>
                  <a:pt x="0" y="178"/>
                  <a:pt x="0" y="209"/>
                </a:cubicBezTo>
                <a:lnTo>
                  <a:pt x="0" y="368"/>
                </a:lnTo>
                <a:cubicBezTo>
                  <a:pt x="0" y="399"/>
                  <a:pt x="25" y="424"/>
                  <a:pt x="56" y="424"/>
                </a:cubicBezTo>
                <a:lnTo>
                  <a:pt x="135" y="424"/>
                </a:lnTo>
                <a:cubicBezTo>
                  <a:pt x="136" y="424"/>
                  <a:pt x="137" y="425"/>
                  <a:pt x="138" y="425"/>
                </a:cubicBezTo>
                <a:lnTo>
                  <a:pt x="765" y="570"/>
                </a:lnTo>
                <a:cubicBezTo>
                  <a:pt x="790" y="576"/>
                  <a:pt x="812" y="560"/>
                  <a:pt x="812" y="534"/>
                </a:cubicBezTo>
                <a:lnTo>
                  <a:pt x="812" y="42"/>
                </a:lnTo>
                <a:cubicBezTo>
                  <a:pt x="812" y="16"/>
                  <a:pt x="790" y="0"/>
                  <a:pt x="765" y="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4" name="Freeform 47"/>
          <p:cNvSpPr>
            <a:spLocks noEditPoints="1"/>
          </p:cNvSpPr>
          <p:nvPr/>
        </p:nvSpPr>
        <p:spPr bwMode="auto">
          <a:xfrm>
            <a:off x="7772668" y="4607581"/>
            <a:ext cx="453414" cy="588439"/>
          </a:xfrm>
          <a:custGeom>
            <a:avLst/>
            <a:gdLst>
              <a:gd name="T0" fmla="*/ 588 w 706"/>
              <a:gd name="T1" fmla="*/ 49 h 913"/>
              <a:gd name="T2" fmla="*/ 411 w 706"/>
              <a:gd name="T3" fmla="*/ 416 h 913"/>
              <a:gd name="T4" fmla="*/ 302 w 706"/>
              <a:gd name="T5" fmla="*/ 509 h 913"/>
              <a:gd name="T6" fmla="*/ 187 w 706"/>
              <a:gd name="T7" fmla="*/ 416 h 913"/>
              <a:gd name="T8" fmla="*/ 361 w 706"/>
              <a:gd name="T9" fmla="*/ 832 h 913"/>
              <a:gd name="T10" fmla="*/ 399 w 706"/>
              <a:gd name="T11" fmla="*/ 872 h 913"/>
              <a:gd name="T12" fmla="*/ 318 w 706"/>
              <a:gd name="T13" fmla="*/ 872 h 913"/>
              <a:gd name="T14" fmla="*/ 355 w 706"/>
              <a:gd name="T15" fmla="*/ 832 h 913"/>
              <a:gd name="T16" fmla="*/ 197 w 706"/>
              <a:gd name="T17" fmla="*/ 872 h 913"/>
              <a:gd name="T18" fmla="*/ 116 w 706"/>
              <a:gd name="T19" fmla="*/ 872 h 913"/>
              <a:gd name="T20" fmla="*/ 131 w 706"/>
              <a:gd name="T21" fmla="*/ 821 h 913"/>
              <a:gd name="T22" fmla="*/ 319 w 706"/>
              <a:gd name="T23" fmla="*/ 640 h 913"/>
              <a:gd name="T24" fmla="*/ 172 w 706"/>
              <a:gd name="T25" fmla="*/ 555 h 913"/>
              <a:gd name="T26" fmla="*/ 537 w 706"/>
              <a:gd name="T27" fmla="*/ 620 h 913"/>
              <a:gd name="T28" fmla="*/ 391 w 706"/>
              <a:gd name="T29" fmla="*/ 777 h 913"/>
              <a:gd name="T30" fmla="*/ 591 w 706"/>
              <a:gd name="T31" fmla="*/ 839 h 913"/>
              <a:gd name="T32" fmla="*/ 569 w 706"/>
              <a:gd name="T33" fmla="*/ 913 h 913"/>
              <a:gd name="T34" fmla="*/ 531 w 706"/>
              <a:gd name="T35" fmla="*/ 858 h 913"/>
              <a:gd name="T36" fmla="*/ 620 w 706"/>
              <a:gd name="T37" fmla="*/ 434 h 913"/>
              <a:gd name="T38" fmla="*/ 603 w 706"/>
              <a:gd name="T39" fmla="*/ 515 h 913"/>
              <a:gd name="T40" fmla="*/ 593 w 706"/>
              <a:gd name="T41" fmla="*/ 605 h 913"/>
              <a:gd name="T42" fmla="*/ 663 w 706"/>
              <a:gd name="T43" fmla="*/ 434 h 913"/>
              <a:gd name="T44" fmla="*/ 582 w 706"/>
              <a:gd name="T45" fmla="*/ 389 h 913"/>
              <a:gd name="T46" fmla="*/ 86 w 706"/>
              <a:gd name="T47" fmla="*/ 434 h 913"/>
              <a:gd name="T48" fmla="*/ 124 w 706"/>
              <a:gd name="T49" fmla="*/ 389 h 913"/>
              <a:gd name="T50" fmla="*/ 44 w 706"/>
              <a:gd name="T51" fmla="*/ 434 h 913"/>
              <a:gd name="T52" fmla="*/ 113 w 706"/>
              <a:gd name="T53" fmla="*/ 605 h 913"/>
              <a:gd name="T54" fmla="*/ 103 w 706"/>
              <a:gd name="T55" fmla="*/ 515 h 913"/>
              <a:gd name="T56" fmla="*/ 218 w 706"/>
              <a:gd name="T57" fmla="*/ 109 h 913"/>
              <a:gd name="T58" fmla="*/ 218 w 706"/>
              <a:gd name="T59" fmla="*/ 141 h 913"/>
              <a:gd name="T60" fmla="*/ 505 w 706"/>
              <a:gd name="T61" fmla="*/ 109 h 913"/>
              <a:gd name="T62" fmla="*/ 260 w 706"/>
              <a:gd name="T63" fmla="*/ 285 h 913"/>
              <a:gd name="T64" fmla="*/ 260 w 706"/>
              <a:gd name="T65" fmla="*/ 318 h 913"/>
              <a:gd name="T66" fmla="*/ 463 w 706"/>
              <a:gd name="T67" fmla="*/ 285 h 913"/>
              <a:gd name="T68" fmla="*/ 237 w 706"/>
              <a:gd name="T69" fmla="*/ 193 h 913"/>
              <a:gd name="T70" fmla="*/ 237 w 706"/>
              <a:gd name="T71" fmla="*/ 226 h 913"/>
              <a:gd name="T72" fmla="*/ 486 w 706"/>
              <a:gd name="T73" fmla="*/ 19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6" h="913">
                <a:moveTo>
                  <a:pt x="116" y="49"/>
                </a:moveTo>
                <a:cubicBezTo>
                  <a:pt x="272" y="3"/>
                  <a:pt x="429" y="0"/>
                  <a:pt x="588" y="49"/>
                </a:cubicBezTo>
                <a:cubicBezTo>
                  <a:pt x="579" y="191"/>
                  <a:pt x="558" y="314"/>
                  <a:pt x="525" y="416"/>
                </a:cubicBezTo>
                <a:lnTo>
                  <a:pt x="411" y="416"/>
                </a:lnTo>
                <a:lnTo>
                  <a:pt x="411" y="509"/>
                </a:lnTo>
                <a:lnTo>
                  <a:pt x="302" y="509"/>
                </a:lnTo>
                <a:lnTo>
                  <a:pt x="302" y="416"/>
                </a:lnTo>
                <a:lnTo>
                  <a:pt x="187" y="416"/>
                </a:lnTo>
                <a:cubicBezTo>
                  <a:pt x="155" y="314"/>
                  <a:pt x="128" y="199"/>
                  <a:pt x="116" y="49"/>
                </a:cubicBezTo>
                <a:close/>
                <a:moveTo>
                  <a:pt x="361" y="832"/>
                </a:moveTo>
                <a:lnTo>
                  <a:pt x="361" y="832"/>
                </a:lnTo>
                <a:cubicBezTo>
                  <a:pt x="382" y="833"/>
                  <a:pt x="399" y="851"/>
                  <a:pt x="399" y="872"/>
                </a:cubicBezTo>
                <a:cubicBezTo>
                  <a:pt x="399" y="895"/>
                  <a:pt x="381" y="913"/>
                  <a:pt x="358" y="913"/>
                </a:cubicBezTo>
                <a:cubicBezTo>
                  <a:pt x="336" y="913"/>
                  <a:pt x="318" y="895"/>
                  <a:pt x="318" y="872"/>
                </a:cubicBezTo>
                <a:cubicBezTo>
                  <a:pt x="318" y="851"/>
                  <a:pt x="335" y="833"/>
                  <a:pt x="356" y="832"/>
                </a:cubicBezTo>
                <a:lnTo>
                  <a:pt x="355" y="832"/>
                </a:lnTo>
                <a:cubicBezTo>
                  <a:pt x="299" y="832"/>
                  <a:pt x="246" y="841"/>
                  <a:pt x="194" y="858"/>
                </a:cubicBezTo>
                <a:cubicBezTo>
                  <a:pt x="196" y="862"/>
                  <a:pt x="197" y="867"/>
                  <a:pt x="197" y="872"/>
                </a:cubicBezTo>
                <a:cubicBezTo>
                  <a:pt x="197" y="895"/>
                  <a:pt x="179" y="913"/>
                  <a:pt x="157" y="913"/>
                </a:cubicBezTo>
                <a:cubicBezTo>
                  <a:pt x="134" y="913"/>
                  <a:pt x="116" y="895"/>
                  <a:pt x="116" y="872"/>
                </a:cubicBezTo>
                <a:cubicBezTo>
                  <a:pt x="116" y="857"/>
                  <a:pt x="125" y="844"/>
                  <a:pt x="138" y="837"/>
                </a:cubicBezTo>
                <a:lnTo>
                  <a:pt x="131" y="821"/>
                </a:lnTo>
                <a:cubicBezTo>
                  <a:pt x="191" y="796"/>
                  <a:pt x="254" y="781"/>
                  <a:pt x="319" y="777"/>
                </a:cubicBezTo>
                <a:lnTo>
                  <a:pt x="319" y="640"/>
                </a:lnTo>
                <a:cubicBezTo>
                  <a:pt x="270" y="638"/>
                  <a:pt x="221" y="631"/>
                  <a:pt x="172" y="620"/>
                </a:cubicBezTo>
                <a:cubicBezTo>
                  <a:pt x="172" y="593"/>
                  <a:pt x="172" y="581"/>
                  <a:pt x="172" y="555"/>
                </a:cubicBezTo>
                <a:cubicBezTo>
                  <a:pt x="294" y="555"/>
                  <a:pt x="416" y="555"/>
                  <a:pt x="537" y="555"/>
                </a:cubicBezTo>
                <a:cubicBezTo>
                  <a:pt x="537" y="581"/>
                  <a:pt x="537" y="593"/>
                  <a:pt x="537" y="620"/>
                </a:cubicBezTo>
                <a:cubicBezTo>
                  <a:pt x="488" y="631"/>
                  <a:pt x="440" y="637"/>
                  <a:pt x="391" y="640"/>
                </a:cubicBezTo>
                <a:lnTo>
                  <a:pt x="391" y="777"/>
                </a:lnTo>
                <a:cubicBezTo>
                  <a:pt x="458" y="781"/>
                  <a:pt x="526" y="795"/>
                  <a:pt x="598" y="821"/>
                </a:cubicBezTo>
                <a:lnTo>
                  <a:pt x="591" y="839"/>
                </a:lnTo>
                <a:cubicBezTo>
                  <a:pt x="602" y="846"/>
                  <a:pt x="609" y="858"/>
                  <a:pt x="609" y="872"/>
                </a:cubicBezTo>
                <a:cubicBezTo>
                  <a:pt x="609" y="895"/>
                  <a:pt x="591" y="913"/>
                  <a:pt x="569" y="913"/>
                </a:cubicBezTo>
                <a:cubicBezTo>
                  <a:pt x="547" y="913"/>
                  <a:pt x="528" y="895"/>
                  <a:pt x="528" y="872"/>
                </a:cubicBezTo>
                <a:cubicBezTo>
                  <a:pt x="528" y="867"/>
                  <a:pt x="529" y="863"/>
                  <a:pt x="531" y="858"/>
                </a:cubicBezTo>
                <a:cubicBezTo>
                  <a:pt x="472" y="841"/>
                  <a:pt x="415" y="833"/>
                  <a:pt x="361" y="832"/>
                </a:cubicBezTo>
                <a:close/>
                <a:moveTo>
                  <a:pt x="620" y="434"/>
                </a:moveTo>
                <a:lnTo>
                  <a:pt x="620" y="434"/>
                </a:lnTo>
                <a:cubicBezTo>
                  <a:pt x="618" y="466"/>
                  <a:pt x="612" y="492"/>
                  <a:pt x="603" y="515"/>
                </a:cubicBezTo>
                <a:cubicBezTo>
                  <a:pt x="594" y="539"/>
                  <a:pt x="580" y="559"/>
                  <a:pt x="564" y="575"/>
                </a:cubicBezTo>
                <a:lnTo>
                  <a:pt x="593" y="605"/>
                </a:lnTo>
                <a:cubicBezTo>
                  <a:pt x="614" y="585"/>
                  <a:pt x="630" y="561"/>
                  <a:pt x="643" y="531"/>
                </a:cubicBezTo>
                <a:cubicBezTo>
                  <a:pt x="653" y="504"/>
                  <a:pt x="660" y="472"/>
                  <a:pt x="663" y="434"/>
                </a:cubicBezTo>
                <a:cubicBezTo>
                  <a:pt x="686" y="428"/>
                  <a:pt x="705" y="413"/>
                  <a:pt x="706" y="389"/>
                </a:cubicBezTo>
                <a:lnTo>
                  <a:pt x="582" y="389"/>
                </a:lnTo>
                <a:cubicBezTo>
                  <a:pt x="581" y="413"/>
                  <a:pt x="598" y="428"/>
                  <a:pt x="620" y="434"/>
                </a:cubicBezTo>
                <a:close/>
                <a:moveTo>
                  <a:pt x="86" y="434"/>
                </a:moveTo>
                <a:lnTo>
                  <a:pt x="86" y="434"/>
                </a:lnTo>
                <a:cubicBezTo>
                  <a:pt x="108" y="428"/>
                  <a:pt x="126" y="413"/>
                  <a:pt x="124" y="389"/>
                </a:cubicBezTo>
                <a:lnTo>
                  <a:pt x="0" y="389"/>
                </a:lnTo>
                <a:cubicBezTo>
                  <a:pt x="2" y="413"/>
                  <a:pt x="21" y="428"/>
                  <a:pt x="44" y="434"/>
                </a:cubicBezTo>
                <a:cubicBezTo>
                  <a:pt x="46" y="472"/>
                  <a:pt x="53" y="504"/>
                  <a:pt x="64" y="531"/>
                </a:cubicBezTo>
                <a:cubicBezTo>
                  <a:pt x="76" y="561"/>
                  <a:pt x="93" y="585"/>
                  <a:pt x="113" y="605"/>
                </a:cubicBezTo>
                <a:lnTo>
                  <a:pt x="143" y="575"/>
                </a:lnTo>
                <a:cubicBezTo>
                  <a:pt x="126" y="559"/>
                  <a:pt x="113" y="539"/>
                  <a:pt x="103" y="515"/>
                </a:cubicBezTo>
                <a:cubicBezTo>
                  <a:pt x="94" y="492"/>
                  <a:pt x="88" y="466"/>
                  <a:pt x="86" y="434"/>
                </a:cubicBezTo>
                <a:close/>
                <a:moveTo>
                  <a:pt x="218" y="109"/>
                </a:moveTo>
                <a:lnTo>
                  <a:pt x="218" y="109"/>
                </a:lnTo>
                <a:lnTo>
                  <a:pt x="218" y="141"/>
                </a:lnTo>
                <a:lnTo>
                  <a:pt x="505" y="141"/>
                </a:lnTo>
                <a:lnTo>
                  <a:pt x="505" y="109"/>
                </a:lnTo>
                <a:lnTo>
                  <a:pt x="218" y="109"/>
                </a:lnTo>
                <a:close/>
                <a:moveTo>
                  <a:pt x="260" y="285"/>
                </a:moveTo>
                <a:lnTo>
                  <a:pt x="260" y="285"/>
                </a:lnTo>
                <a:lnTo>
                  <a:pt x="260" y="318"/>
                </a:lnTo>
                <a:lnTo>
                  <a:pt x="463" y="318"/>
                </a:lnTo>
                <a:lnTo>
                  <a:pt x="463" y="285"/>
                </a:lnTo>
                <a:lnTo>
                  <a:pt x="260" y="285"/>
                </a:lnTo>
                <a:close/>
                <a:moveTo>
                  <a:pt x="237" y="193"/>
                </a:moveTo>
                <a:lnTo>
                  <a:pt x="237" y="193"/>
                </a:lnTo>
                <a:lnTo>
                  <a:pt x="237" y="226"/>
                </a:lnTo>
                <a:lnTo>
                  <a:pt x="486" y="226"/>
                </a:lnTo>
                <a:lnTo>
                  <a:pt x="486" y="193"/>
                </a:lnTo>
                <a:lnTo>
                  <a:pt x="237" y="19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5" name="Freeform 48"/>
          <p:cNvSpPr>
            <a:spLocks noEditPoints="1"/>
          </p:cNvSpPr>
          <p:nvPr/>
        </p:nvSpPr>
        <p:spPr bwMode="auto">
          <a:xfrm>
            <a:off x="4718789" y="2335826"/>
            <a:ext cx="586771" cy="451748"/>
          </a:xfrm>
          <a:custGeom>
            <a:avLst/>
            <a:gdLst>
              <a:gd name="T0" fmla="*/ 42 w 910"/>
              <a:gd name="T1" fmla="*/ 459 h 701"/>
              <a:gd name="T2" fmla="*/ 0 w 910"/>
              <a:gd name="T3" fmla="*/ 660 h 701"/>
              <a:gd name="T4" fmla="*/ 200 w 910"/>
              <a:gd name="T5" fmla="*/ 701 h 701"/>
              <a:gd name="T6" fmla="*/ 242 w 910"/>
              <a:gd name="T7" fmla="*/ 501 h 701"/>
              <a:gd name="T8" fmla="*/ 534 w 910"/>
              <a:gd name="T9" fmla="*/ 459 h 701"/>
              <a:gd name="T10" fmla="*/ 376 w 910"/>
              <a:gd name="T11" fmla="*/ 459 h 701"/>
              <a:gd name="T12" fmla="*/ 334 w 910"/>
              <a:gd name="T13" fmla="*/ 660 h 701"/>
              <a:gd name="T14" fmla="*/ 534 w 910"/>
              <a:gd name="T15" fmla="*/ 701 h 701"/>
              <a:gd name="T16" fmla="*/ 576 w 910"/>
              <a:gd name="T17" fmla="*/ 501 h 701"/>
              <a:gd name="T18" fmla="*/ 868 w 910"/>
              <a:gd name="T19" fmla="*/ 459 h 701"/>
              <a:gd name="T20" fmla="*/ 710 w 910"/>
              <a:gd name="T21" fmla="*/ 459 h 701"/>
              <a:gd name="T22" fmla="*/ 668 w 910"/>
              <a:gd name="T23" fmla="*/ 660 h 701"/>
              <a:gd name="T24" fmla="*/ 868 w 910"/>
              <a:gd name="T25" fmla="*/ 701 h 701"/>
              <a:gd name="T26" fmla="*/ 910 w 910"/>
              <a:gd name="T27" fmla="*/ 501 h 701"/>
              <a:gd name="T28" fmla="*/ 534 w 910"/>
              <a:gd name="T29" fmla="*/ 267 h 701"/>
              <a:gd name="T30" fmla="*/ 702 w 910"/>
              <a:gd name="T31" fmla="*/ 435 h 701"/>
              <a:gd name="T32" fmla="*/ 777 w 910"/>
              <a:gd name="T33" fmla="*/ 434 h 701"/>
              <a:gd name="T34" fmla="*/ 534 w 910"/>
              <a:gd name="T35" fmla="*/ 267 h 701"/>
              <a:gd name="T36" fmla="*/ 339 w 910"/>
              <a:gd name="T37" fmla="*/ 220 h 701"/>
              <a:gd name="T38" fmla="*/ 343 w 910"/>
              <a:gd name="T39" fmla="*/ 226 h 701"/>
              <a:gd name="T40" fmla="*/ 352 w 910"/>
              <a:gd name="T41" fmla="*/ 234 h 701"/>
              <a:gd name="T42" fmla="*/ 358 w 910"/>
              <a:gd name="T43" fmla="*/ 238 h 701"/>
              <a:gd name="T44" fmla="*/ 366 w 910"/>
              <a:gd name="T45" fmla="*/ 241 h 701"/>
              <a:gd name="T46" fmla="*/ 376 w 910"/>
              <a:gd name="T47" fmla="*/ 242 h 701"/>
              <a:gd name="T48" fmla="*/ 544 w 910"/>
              <a:gd name="T49" fmla="*/ 241 h 701"/>
              <a:gd name="T50" fmla="*/ 552 w 910"/>
              <a:gd name="T51" fmla="*/ 238 h 701"/>
              <a:gd name="T52" fmla="*/ 561 w 910"/>
              <a:gd name="T53" fmla="*/ 233 h 701"/>
              <a:gd name="T54" fmla="*/ 568 w 910"/>
              <a:gd name="T55" fmla="*/ 225 h 701"/>
              <a:gd name="T56" fmla="*/ 576 w 910"/>
              <a:gd name="T57" fmla="*/ 200 h 701"/>
              <a:gd name="T58" fmla="*/ 534 w 910"/>
              <a:gd name="T59" fmla="*/ 0 h 701"/>
              <a:gd name="T60" fmla="*/ 334 w 910"/>
              <a:gd name="T61" fmla="*/ 42 h 701"/>
              <a:gd name="T62" fmla="*/ 339 w 910"/>
              <a:gd name="T63" fmla="*/ 220 h 701"/>
              <a:gd name="T64" fmla="*/ 361 w 910"/>
              <a:gd name="T65" fmla="*/ 265 h 701"/>
              <a:gd name="T66" fmla="*/ 318 w 910"/>
              <a:gd name="T67" fmla="*/ 233 h 701"/>
              <a:gd name="T68" fmla="*/ 192 w 910"/>
              <a:gd name="T69" fmla="*/ 434 h 701"/>
              <a:gd name="T70" fmla="*/ 485 w 910"/>
              <a:gd name="T71" fmla="*/ 434 h 701"/>
              <a:gd name="T72" fmla="*/ 485 w 910"/>
              <a:gd name="T73" fmla="*/ 267 h 701"/>
              <a:gd name="T74" fmla="*/ 425 w 910"/>
              <a:gd name="T75" fmla="*/ 434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701">
                <a:moveTo>
                  <a:pt x="200" y="459"/>
                </a:moveTo>
                <a:lnTo>
                  <a:pt x="42" y="459"/>
                </a:lnTo>
                <a:cubicBezTo>
                  <a:pt x="19" y="459"/>
                  <a:pt x="0" y="478"/>
                  <a:pt x="0" y="501"/>
                </a:cubicBezTo>
                <a:lnTo>
                  <a:pt x="0" y="660"/>
                </a:lnTo>
                <a:cubicBezTo>
                  <a:pt x="0" y="683"/>
                  <a:pt x="19" y="701"/>
                  <a:pt x="42" y="701"/>
                </a:cubicBezTo>
                <a:lnTo>
                  <a:pt x="200" y="701"/>
                </a:lnTo>
                <a:cubicBezTo>
                  <a:pt x="223" y="701"/>
                  <a:pt x="242" y="683"/>
                  <a:pt x="242" y="660"/>
                </a:cubicBezTo>
                <a:lnTo>
                  <a:pt x="242" y="501"/>
                </a:lnTo>
                <a:cubicBezTo>
                  <a:pt x="242" y="478"/>
                  <a:pt x="223" y="459"/>
                  <a:pt x="200" y="459"/>
                </a:cubicBezTo>
                <a:close/>
                <a:moveTo>
                  <a:pt x="534" y="459"/>
                </a:moveTo>
                <a:lnTo>
                  <a:pt x="534" y="459"/>
                </a:lnTo>
                <a:lnTo>
                  <a:pt x="376" y="459"/>
                </a:lnTo>
                <a:cubicBezTo>
                  <a:pt x="353" y="459"/>
                  <a:pt x="334" y="478"/>
                  <a:pt x="334" y="501"/>
                </a:cubicBezTo>
                <a:lnTo>
                  <a:pt x="334" y="660"/>
                </a:lnTo>
                <a:cubicBezTo>
                  <a:pt x="334" y="683"/>
                  <a:pt x="353" y="701"/>
                  <a:pt x="376" y="701"/>
                </a:cubicBezTo>
                <a:lnTo>
                  <a:pt x="534" y="701"/>
                </a:lnTo>
                <a:cubicBezTo>
                  <a:pt x="557" y="701"/>
                  <a:pt x="576" y="683"/>
                  <a:pt x="576" y="660"/>
                </a:cubicBezTo>
                <a:lnTo>
                  <a:pt x="576" y="501"/>
                </a:lnTo>
                <a:cubicBezTo>
                  <a:pt x="576" y="478"/>
                  <a:pt x="557" y="459"/>
                  <a:pt x="534" y="459"/>
                </a:cubicBezTo>
                <a:close/>
                <a:moveTo>
                  <a:pt x="868" y="459"/>
                </a:moveTo>
                <a:lnTo>
                  <a:pt x="868" y="459"/>
                </a:lnTo>
                <a:lnTo>
                  <a:pt x="710" y="459"/>
                </a:lnTo>
                <a:cubicBezTo>
                  <a:pt x="687" y="459"/>
                  <a:pt x="668" y="478"/>
                  <a:pt x="668" y="501"/>
                </a:cubicBezTo>
                <a:lnTo>
                  <a:pt x="668" y="660"/>
                </a:lnTo>
                <a:cubicBezTo>
                  <a:pt x="668" y="683"/>
                  <a:pt x="687" y="701"/>
                  <a:pt x="710" y="701"/>
                </a:cubicBezTo>
                <a:lnTo>
                  <a:pt x="868" y="701"/>
                </a:lnTo>
                <a:cubicBezTo>
                  <a:pt x="891" y="701"/>
                  <a:pt x="910" y="683"/>
                  <a:pt x="910" y="660"/>
                </a:cubicBezTo>
                <a:lnTo>
                  <a:pt x="910" y="501"/>
                </a:lnTo>
                <a:cubicBezTo>
                  <a:pt x="910" y="478"/>
                  <a:pt x="891" y="459"/>
                  <a:pt x="868" y="459"/>
                </a:cubicBezTo>
                <a:close/>
                <a:moveTo>
                  <a:pt x="534" y="267"/>
                </a:moveTo>
                <a:lnTo>
                  <a:pt x="534" y="267"/>
                </a:lnTo>
                <a:lnTo>
                  <a:pt x="702" y="435"/>
                </a:lnTo>
                <a:cubicBezTo>
                  <a:pt x="704" y="435"/>
                  <a:pt x="707" y="434"/>
                  <a:pt x="710" y="434"/>
                </a:cubicBezTo>
                <a:lnTo>
                  <a:pt x="777" y="434"/>
                </a:lnTo>
                <a:lnTo>
                  <a:pt x="585" y="243"/>
                </a:lnTo>
                <a:cubicBezTo>
                  <a:pt x="573" y="258"/>
                  <a:pt x="555" y="267"/>
                  <a:pt x="534" y="267"/>
                </a:cubicBezTo>
                <a:close/>
                <a:moveTo>
                  <a:pt x="339" y="220"/>
                </a:moveTo>
                <a:lnTo>
                  <a:pt x="339" y="220"/>
                </a:lnTo>
                <a:cubicBezTo>
                  <a:pt x="340" y="222"/>
                  <a:pt x="341" y="224"/>
                  <a:pt x="342" y="225"/>
                </a:cubicBezTo>
                <a:cubicBezTo>
                  <a:pt x="343" y="225"/>
                  <a:pt x="343" y="226"/>
                  <a:pt x="343" y="226"/>
                </a:cubicBezTo>
                <a:cubicBezTo>
                  <a:pt x="345" y="229"/>
                  <a:pt x="348" y="231"/>
                  <a:pt x="350" y="233"/>
                </a:cubicBezTo>
                <a:cubicBezTo>
                  <a:pt x="351" y="234"/>
                  <a:pt x="351" y="234"/>
                  <a:pt x="352" y="234"/>
                </a:cubicBezTo>
                <a:cubicBezTo>
                  <a:pt x="353" y="235"/>
                  <a:pt x="354" y="236"/>
                  <a:pt x="355" y="236"/>
                </a:cubicBezTo>
                <a:cubicBezTo>
                  <a:pt x="356" y="237"/>
                  <a:pt x="357" y="238"/>
                  <a:pt x="358" y="238"/>
                </a:cubicBezTo>
                <a:cubicBezTo>
                  <a:pt x="359" y="239"/>
                  <a:pt x="360" y="239"/>
                  <a:pt x="361" y="239"/>
                </a:cubicBezTo>
                <a:cubicBezTo>
                  <a:pt x="363" y="240"/>
                  <a:pt x="364" y="240"/>
                  <a:pt x="366" y="241"/>
                </a:cubicBezTo>
                <a:cubicBezTo>
                  <a:pt x="366" y="241"/>
                  <a:pt x="367" y="241"/>
                  <a:pt x="368" y="241"/>
                </a:cubicBezTo>
                <a:cubicBezTo>
                  <a:pt x="371" y="242"/>
                  <a:pt x="373" y="242"/>
                  <a:pt x="376" y="242"/>
                </a:cubicBezTo>
                <a:lnTo>
                  <a:pt x="534" y="242"/>
                </a:lnTo>
                <a:cubicBezTo>
                  <a:pt x="538" y="242"/>
                  <a:pt x="541" y="242"/>
                  <a:pt x="544" y="241"/>
                </a:cubicBezTo>
                <a:cubicBezTo>
                  <a:pt x="544" y="241"/>
                  <a:pt x="545" y="241"/>
                  <a:pt x="546" y="240"/>
                </a:cubicBezTo>
                <a:cubicBezTo>
                  <a:pt x="548" y="240"/>
                  <a:pt x="550" y="239"/>
                  <a:pt x="552" y="238"/>
                </a:cubicBezTo>
                <a:cubicBezTo>
                  <a:pt x="553" y="237"/>
                  <a:pt x="554" y="237"/>
                  <a:pt x="554" y="237"/>
                </a:cubicBezTo>
                <a:cubicBezTo>
                  <a:pt x="557" y="236"/>
                  <a:pt x="559" y="234"/>
                  <a:pt x="561" y="233"/>
                </a:cubicBezTo>
                <a:cubicBezTo>
                  <a:pt x="561" y="232"/>
                  <a:pt x="561" y="232"/>
                  <a:pt x="562" y="232"/>
                </a:cubicBezTo>
                <a:cubicBezTo>
                  <a:pt x="564" y="230"/>
                  <a:pt x="566" y="228"/>
                  <a:pt x="568" y="225"/>
                </a:cubicBezTo>
                <a:lnTo>
                  <a:pt x="568" y="225"/>
                </a:lnTo>
                <a:cubicBezTo>
                  <a:pt x="573" y="218"/>
                  <a:pt x="576" y="210"/>
                  <a:pt x="576" y="200"/>
                </a:cubicBezTo>
                <a:lnTo>
                  <a:pt x="576" y="42"/>
                </a:lnTo>
                <a:cubicBezTo>
                  <a:pt x="576" y="19"/>
                  <a:pt x="557" y="0"/>
                  <a:pt x="534" y="0"/>
                </a:cubicBezTo>
                <a:lnTo>
                  <a:pt x="376" y="0"/>
                </a:lnTo>
                <a:cubicBezTo>
                  <a:pt x="353" y="0"/>
                  <a:pt x="334" y="19"/>
                  <a:pt x="334" y="42"/>
                </a:cubicBezTo>
                <a:lnTo>
                  <a:pt x="334" y="200"/>
                </a:lnTo>
                <a:cubicBezTo>
                  <a:pt x="334" y="207"/>
                  <a:pt x="336" y="214"/>
                  <a:pt x="339" y="220"/>
                </a:cubicBezTo>
                <a:cubicBezTo>
                  <a:pt x="339" y="220"/>
                  <a:pt x="339" y="220"/>
                  <a:pt x="339" y="220"/>
                </a:cubicBezTo>
                <a:close/>
                <a:moveTo>
                  <a:pt x="361" y="265"/>
                </a:moveTo>
                <a:lnTo>
                  <a:pt x="361" y="265"/>
                </a:lnTo>
                <a:cubicBezTo>
                  <a:pt x="342" y="261"/>
                  <a:pt x="327" y="249"/>
                  <a:pt x="318" y="233"/>
                </a:cubicBezTo>
                <a:lnTo>
                  <a:pt x="117" y="434"/>
                </a:lnTo>
                <a:lnTo>
                  <a:pt x="192" y="434"/>
                </a:lnTo>
                <a:lnTo>
                  <a:pt x="361" y="265"/>
                </a:lnTo>
                <a:close/>
                <a:moveTo>
                  <a:pt x="485" y="434"/>
                </a:moveTo>
                <a:lnTo>
                  <a:pt x="485" y="434"/>
                </a:lnTo>
                <a:lnTo>
                  <a:pt x="485" y="267"/>
                </a:lnTo>
                <a:lnTo>
                  <a:pt x="425" y="267"/>
                </a:lnTo>
                <a:lnTo>
                  <a:pt x="425" y="434"/>
                </a:lnTo>
                <a:lnTo>
                  <a:pt x="485" y="4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6" name="Freeform 49"/>
          <p:cNvSpPr>
            <a:spLocks noEditPoints="1"/>
          </p:cNvSpPr>
          <p:nvPr/>
        </p:nvSpPr>
        <p:spPr bwMode="auto">
          <a:xfrm>
            <a:off x="7727659" y="5562665"/>
            <a:ext cx="543430" cy="411740"/>
          </a:xfrm>
          <a:custGeom>
            <a:avLst/>
            <a:gdLst>
              <a:gd name="T0" fmla="*/ 228 w 844"/>
              <a:gd name="T1" fmla="*/ 536 h 639"/>
              <a:gd name="T2" fmla="*/ 383 w 844"/>
              <a:gd name="T3" fmla="*/ 639 h 639"/>
              <a:gd name="T4" fmla="*/ 508 w 844"/>
              <a:gd name="T5" fmla="*/ 172 h 639"/>
              <a:gd name="T6" fmla="*/ 843 w 844"/>
              <a:gd name="T7" fmla="*/ 119 h 639"/>
              <a:gd name="T8" fmla="*/ 508 w 844"/>
              <a:gd name="T9" fmla="*/ 66 h 639"/>
              <a:gd name="T10" fmla="*/ 50 w 844"/>
              <a:gd name="T11" fmla="*/ 132 h 639"/>
              <a:gd name="T12" fmla="*/ 336 w 844"/>
              <a:gd name="T13" fmla="*/ 133 h 639"/>
              <a:gd name="T14" fmla="*/ 336 w 844"/>
              <a:gd name="T15" fmla="*/ 26 h 639"/>
              <a:gd name="T16" fmla="*/ 50 w 844"/>
              <a:gd name="T17" fmla="*/ 132 h 639"/>
              <a:gd name="T18" fmla="*/ 53 w 844"/>
              <a:gd name="T19" fmla="*/ 237 h 639"/>
              <a:gd name="T20" fmla="*/ 252 w 844"/>
              <a:gd name="T21" fmla="*/ 260 h 639"/>
              <a:gd name="T22" fmla="*/ 336 w 844"/>
              <a:gd name="T23" fmla="*/ 237 h 639"/>
              <a:gd name="T24" fmla="*/ 369 w 844"/>
              <a:gd name="T25" fmla="*/ 150 h 639"/>
              <a:gd name="T26" fmla="*/ 20 w 844"/>
              <a:gd name="T27" fmla="*/ 151 h 639"/>
              <a:gd name="T28" fmla="*/ 574 w 844"/>
              <a:gd name="T29" fmla="*/ 339 h 639"/>
              <a:gd name="T30" fmla="*/ 567 w 844"/>
              <a:gd name="T31" fmla="*/ 327 h 639"/>
              <a:gd name="T32" fmla="*/ 355 w 844"/>
              <a:gd name="T33" fmla="*/ 271 h 639"/>
              <a:gd name="T34" fmla="*/ 198 w 844"/>
              <a:gd name="T35" fmla="*/ 329 h 639"/>
              <a:gd name="T36" fmla="*/ 190 w 844"/>
              <a:gd name="T37" fmla="*/ 343 h 639"/>
              <a:gd name="T38" fmla="*/ 190 w 844"/>
              <a:gd name="T39" fmla="*/ 358 h 639"/>
              <a:gd name="T40" fmla="*/ 195 w 844"/>
              <a:gd name="T41" fmla="*/ 368 h 639"/>
              <a:gd name="T42" fmla="*/ 259 w 844"/>
              <a:gd name="T43" fmla="*/ 411 h 639"/>
              <a:gd name="T44" fmla="*/ 291 w 844"/>
              <a:gd name="T45" fmla="*/ 420 h 639"/>
              <a:gd name="T46" fmla="*/ 326 w 844"/>
              <a:gd name="T47" fmla="*/ 426 h 639"/>
              <a:gd name="T48" fmla="*/ 383 w 844"/>
              <a:gd name="T49" fmla="*/ 430 h 639"/>
              <a:gd name="T50" fmla="*/ 568 w 844"/>
              <a:gd name="T51" fmla="*/ 373 h 639"/>
              <a:gd name="T52" fmla="*/ 573 w 844"/>
              <a:gd name="T53" fmla="*/ 365 h 639"/>
              <a:gd name="T54" fmla="*/ 576 w 844"/>
              <a:gd name="T55" fmla="*/ 356 h 639"/>
              <a:gd name="T56" fmla="*/ 574 w 844"/>
              <a:gd name="T57" fmla="*/ 339 h 639"/>
              <a:gd name="T58" fmla="*/ 53 w 844"/>
              <a:gd name="T59" fmla="*/ 341 h 639"/>
              <a:gd name="T60" fmla="*/ 160 w 844"/>
              <a:gd name="T61" fmla="*/ 338 h 639"/>
              <a:gd name="T62" fmla="*/ 166 w 844"/>
              <a:gd name="T63" fmla="*/ 320 h 639"/>
              <a:gd name="T64" fmla="*/ 20 w 844"/>
              <a:gd name="T65" fmla="*/ 255 h 639"/>
              <a:gd name="T66" fmla="*/ 650 w 844"/>
              <a:gd name="T67" fmla="*/ 230 h 639"/>
              <a:gd name="T68" fmla="*/ 466 w 844"/>
              <a:gd name="T69" fmla="*/ 247 h 639"/>
              <a:gd name="T70" fmla="*/ 791 w 844"/>
              <a:gd name="T71" fmla="*/ 276 h 639"/>
              <a:gd name="T72" fmla="*/ 824 w 844"/>
              <a:gd name="T73" fmla="*/ 190 h 639"/>
              <a:gd name="T74" fmla="*/ 650 w 844"/>
              <a:gd name="T75" fmla="*/ 334 h 639"/>
              <a:gd name="T76" fmla="*/ 607 w 844"/>
              <a:gd name="T77" fmla="*/ 354 h 639"/>
              <a:gd name="T78" fmla="*/ 650 w 844"/>
              <a:gd name="T79" fmla="*/ 407 h 639"/>
              <a:gd name="T80" fmla="*/ 843 w 844"/>
              <a:gd name="T81" fmla="*/ 327 h 639"/>
              <a:gd name="T82" fmla="*/ 40 w 844"/>
              <a:gd name="T83" fmla="*/ 370 h 639"/>
              <a:gd name="T84" fmla="*/ 161 w 844"/>
              <a:gd name="T85" fmla="*/ 471 h 639"/>
              <a:gd name="T86" fmla="*/ 575 w 844"/>
              <a:gd name="T87" fmla="*/ 445 h 639"/>
              <a:gd name="T88" fmla="*/ 569 w 844"/>
              <a:gd name="T89" fmla="*/ 435 h 639"/>
              <a:gd name="T90" fmla="*/ 537 w 844"/>
              <a:gd name="T91" fmla="*/ 432 h 639"/>
              <a:gd name="T92" fmla="*/ 501 w 844"/>
              <a:gd name="T93" fmla="*/ 445 h 639"/>
              <a:gd name="T94" fmla="*/ 383 w 844"/>
              <a:gd name="T95" fmla="*/ 461 h 639"/>
              <a:gd name="T96" fmla="*/ 266 w 844"/>
              <a:gd name="T97" fmla="*/ 446 h 639"/>
              <a:gd name="T98" fmla="*/ 209 w 844"/>
              <a:gd name="T99" fmla="*/ 421 h 639"/>
              <a:gd name="T100" fmla="*/ 191 w 844"/>
              <a:gd name="T101" fmla="*/ 465 h 639"/>
              <a:gd name="T102" fmla="*/ 572 w 844"/>
              <a:gd name="T103" fmla="*/ 471 h 639"/>
              <a:gd name="T104" fmla="*/ 576 w 844"/>
              <a:gd name="T105" fmla="*/ 460 h 639"/>
              <a:gd name="T106" fmla="*/ 824 w 844"/>
              <a:gd name="T107" fmla="*/ 399 h 639"/>
              <a:gd name="T108" fmla="*/ 605 w 844"/>
              <a:gd name="T109" fmla="*/ 436 h 639"/>
              <a:gd name="T110" fmla="*/ 791 w 844"/>
              <a:gd name="T111" fmla="*/ 485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4" h="639">
                <a:moveTo>
                  <a:pt x="557" y="526"/>
                </a:moveTo>
                <a:cubicBezTo>
                  <a:pt x="551" y="530"/>
                  <a:pt x="545" y="533"/>
                  <a:pt x="537" y="536"/>
                </a:cubicBezTo>
                <a:cubicBezTo>
                  <a:pt x="497" y="555"/>
                  <a:pt x="443" y="566"/>
                  <a:pt x="383" y="566"/>
                </a:cubicBezTo>
                <a:cubicBezTo>
                  <a:pt x="323" y="566"/>
                  <a:pt x="269" y="555"/>
                  <a:pt x="228" y="536"/>
                </a:cubicBezTo>
                <a:cubicBezTo>
                  <a:pt x="221" y="533"/>
                  <a:pt x="215" y="530"/>
                  <a:pt x="209" y="526"/>
                </a:cubicBezTo>
                <a:cubicBezTo>
                  <a:pt x="195" y="537"/>
                  <a:pt x="189" y="549"/>
                  <a:pt x="189" y="559"/>
                </a:cubicBezTo>
                <a:cubicBezTo>
                  <a:pt x="189" y="575"/>
                  <a:pt x="206" y="596"/>
                  <a:pt x="241" y="612"/>
                </a:cubicBezTo>
                <a:cubicBezTo>
                  <a:pt x="277" y="628"/>
                  <a:pt x="327" y="639"/>
                  <a:pt x="383" y="639"/>
                </a:cubicBezTo>
                <a:cubicBezTo>
                  <a:pt x="439" y="639"/>
                  <a:pt x="489" y="628"/>
                  <a:pt x="524" y="612"/>
                </a:cubicBezTo>
                <a:cubicBezTo>
                  <a:pt x="560" y="596"/>
                  <a:pt x="577" y="575"/>
                  <a:pt x="577" y="559"/>
                </a:cubicBezTo>
                <a:cubicBezTo>
                  <a:pt x="577" y="549"/>
                  <a:pt x="571" y="537"/>
                  <a:pt x="557" y="526"/>
                </a:cubicBezTo>
                <a:close/>
                <a:moveTo>
                  <a:pt x="508" y="172"/>
                </a:moveTo>
                <a:lnTo>
                  <a:pt x="508" y="172"/>
                </a:lnTo>
                <a:cubicBezTo>
                  <a:pt x="543" y="188"/>
                  <a:pt x="594" y="199"/>
                  <a:pt x="650" y="199"/>
                </a:cubicBezTo>
                <a:cubicBezTo>
                  <a:pt x="706" y="199"/>
                  <a:pt x="756" y="188"/>
                  <a:pt x="791" y="172"/>
                </a:cubicBezTo>
                <a:cubicBezTo>
                  <a:pt x="827" y="156"/>
                  <a:pt x="844" y="135"/>
                  <a:pt x="843" y="119"/>
                </a:cubicBezTo>
                <a:cubicBezTo>
                  <a:pt x="844" y="103"/>
                  <a:pt x="827" y="82"/>
                  <a:pt x="791" y="66"/>
                </a:cubicBezTo>
                <a:cubicBezTo>
                  <a:pt x="756" y="50"/>
                  <a:pt x="706" y="39"/>
                  <a:pt x="650" y="39"/>
                </a:cubicBezTo>
                <a:lnTo>
                  <a:pt x="649" y="39"/>
                </a:lnTo>
                <a:cubicBezTo>
                  <a:pt x="594" y="39"/>
                  <a:pt x="543" y="50"/>
                  <a:pt x="508" y="66"/>
                </a:cubicBezTo>
                <a:cubicBezTo>
                  <a:pt x="472" y="82"/>
                  <a:pt x="455" y="103"/>
                  <a:pt x="456" y="119"/>
                </a:cubicBezTo>
                <a:cubicBezTo>
                  <a:pt x="455" y="135"/>
                  <a:pt x="472" y="156"/>
                  <a:pt x="508" y="172"/>
                </a:cubicBezTo>
                <a:close/>
                <a:moveTo>
                  <a:pt x="50" y="132"/>
                </a:moveTo>
                <a:lnTo>
                  <a:pt x="50" y="132"/>
                </a:lnTo>
                <a:cubicBezTo>
                  <a:pt x="50" y="132"/>
                  <a:pt x="50" y="132"/>
                  <a:pt x="50" y="132"/>
                </a:cubicBezTo>
                <a:cubicBezTo>
                  <a:pt x="51" y="132"/>
                  <a:pt x="52" y="132"/>
                  <a:pt x="53" y="133"/>
                </a:cubicBezTo>
                <a:cubicBezTo>
                  <a:pt x="88" y="149"/>
                  <a:pt x="138" y="159"/>
                  <a:pt x="194" y="159"/>
                </a:cubicBezTo>
                <a:cubicBezTo>
                  <a:pt x="250" y="159"/>
                  <a:pt x="301" y="149"/>
                  <a:pt x="336" y="133"/>
                </a:cubicBezTo>
                <a:cubicBezTo>
                  <a:pt x="337" y="132"/>
                  <a:pt x="337" y="132"/>
                  <a:pt x="338" y="132"/>
                </a:cubicBezTo>
                <a:cubicBezTo>
                  <a:pt x="338" y="132"/>
                  <a:pt x="338" y="132"/>
                  <a:pt x="338" y="132"/>
                </a:cubicBezTo>
                <a:cubicBezTo>
                  <a:pt x="372" y="116"/>
                  <a:pt x="389" y="95"/>
                  <a:pt x="388" y="79"/>
                </a:cubicBezTo>
                <a:cubicBezTo>
                  <a:pt x="389" y="63"/>
                  <a:pt x="372" y="42"/>
                  <a:pt x="336" y="26"/>
                </a:cubicBezTo>
                <a:cubicBezTo>
                  <a:pt x="301" y="10"/>
                  <a:pt x="250" y="0"/>
                  <a:pt x="194" y="0"/>
                </a:cubicBezTo>
                <a:cubicBezTo>
                  <a:pt x="138" y="0"/>
                  <a:pt x="88" y="10"/>
                  <a:pt x="53" y="26"/>
                </a:cubicBezTo>
                <a:cubicBezTo>
                  <a:pt x="17" y="42"/>
                  <a:pt x="0" y="63"/>
                  <a:pt x="0" y="79"/>
                </a:cubicBezTo>
                <a:cubicBezTo>
                  <a:pt x="0" y="95"/>
                  <a:pt x="16" y="116"/>
                  <a:pt x="50" y="132"/>
                </a:cubicBezTo>
                <a:close/>
                <a:moveTo>
                  <a:pt x="50" y="236"/>
                </a:moveTo>
                <a:lnTo>
                  <a:pt x="50" y="236"/>
                </a:lnTo>
                <a:cubicBezTo>
                  <a:pt x="50" y="236"/>
                  <a:pt x="50" y="236"/>
                  <a:pt x="50" y="236"/>
                </a:cubicBezTo>
                <a:cubicBezTo>
                  <a:pt x="51" y="236"/>
                  <a:pt x="52" y="237"/>
                  <a:pt x="53" y="237"/>
                </a:cubicBezTo>
                <a:cubicBezTo>
                  <a:pt x="88" y="253"/>
                  <a:pt x="138" y="263"/>
                  <a:pt x="194" y="263"/>
                </a:cubicBezTo>
                <a:cubicBezTo>
                  <a:pt x="203" y="263"/>
                  <a:pt x="212" y="263"/>
                  <a:pt x="221" y="263"/>
                </a:cubicBezTo>
                <a:cubicBezTo>
                  <a:pt x="223" y="262"/>
                  <a:pt x="225" y="262"/>
                  <a:pt x="226" y="262"/>
                </a:cubicBezTo>
                <a:cubicBezTo>
                  <a:pt x="235" y="262"/>
                  <a:pt x="244" y="261"/>
                  <a:pt x="252" y="260"/>
                </a:cubicBezTo>
                <a:cubicBezTo>
                  <a:pt x="277" y="256"/>
                  <a:pt x="299" y="251"/>
                  <a:pt x="318" y="244"/>
                </a:cubicBezTo>
                <a:cubicBezTo>
                  <a:pt x="318" y="244"/>
                  <a:pt x="319" y="244"/>
                  <a:pt x="319" y="244"/>
                </a:cubicBezTo>
                <a:cubicBezTo>
                  <a:pt x="319" y="244"/>
                  <a:pt x="319" y="244"/>
                  <a:pt x="319" y="244"/>
                </a:cubicBezTo>
                <a:cubicBezTo>
                  <a:pt x="325" y="241"/>
                  <a:pt x="331" y="239"/>
                  <a:pt x="336" y="237"/>
                </a:cubicBezTo>
                <a:cubicBezTo>
                  <a:pt x="337" y="237"/>
                  <a:pt x="337" y="236"/>
                  <a:pt x="338" y="236"/>
                </a:cubicBezTo>
                <a:cubicBezTo>
                  <a:pt x="338" y="236"/>
                  <a:pt x="338" y="236"/>
                  <a:pt x="338" y="236"/>
                </a:cubicBezTo>
                <a:cubicBezTo>
                  <a:pt x="372" y="220"/>
                  <a:pt x="389" y="199"/>
                  <a:pt x="388" y="184"/>
                </a:cubicBezTo>
                <a:cubicBezTo>
                  <a:pt x="388" y="174"/>
                  <a:pt x="382" y="162"/>
                  <a:pt x="369" y="150"/>
                </a:cubicBezTo>
                <a:cubicBezTo>
                  <a:pt x="362" y="154"/>
                  <a:pt x="356" y="158"/>
                  <a:pt x="349" y="161"/>
                </a:cubicBezTo>
                <a:cubicBezTo>
                  <a:pt x="308" y="179"/>
                  <a:pt x="254" y="190"/>
                  <a:pt x="194" y="190"/>
                </a:cubicBezTo>
                <a:cubicBezTo>
                  <a:pt x="134" y="190"/>
                  <a:pt x="80" y="179"/>
                  <a:pt x="40" y="161"/>
                </a:cubicBezTo>
                <a:cubicBezTo>
                  <a:pt x="33" y="158"/>
                  <a:pt x="26" y="154"/>
                  <a:pt x="20" y="151"/>
                </a:cubicBezTo>
                <a:cubicBezTo>
                  <a:pt x="6" y="162"/>
                  <a:pt x="0" y="174"/>
                  <a:pt x="0" y="184"/>
                </a:cubicBezTo>
                <a:cubicBezTo>
                  <a:pt x="0" y="199"/>
                  <a:pt x="16" y="220"/>
                  <a:pt x="50" y="236"/>
                </a:cubicBezTo>
                <a:close/>
                <a:moveTo>
                  <a:pt x="574" y="339"/>
                </a:moveTo>
                <a:lnTo>
                  <a:pt x="574" y="339"/>
                </a:lnTo>
                <a:cubicBezTo>
                  <a:pt x="574" y="339"/>
                  <a:pt x="574" y="339"/>
                  <a:pt x="574" y="339"/>
                </a:cubicBezTo>
                <a:cubicBezTo>
                  <a:pt x="574" y="337"/>
                  <a:pt x="572" y="335"/>
                  <a:pt x="571" y="333"/>
                </a:cubicBezTo>
                <a:cubicBezTo>
                  <a:pt x="571" y="333"/>
                  <a:pt x="571" y="333"/>
                  <a:pt x="571" y="333"/>
                </a:cubicBezTo>
                <a:cubicBezTo>
                  <a:pt x="570" y="331"/>
                  <a:pt x="568" y="329"/>
                  <a:pt x="567" y="327"/>
                </a:cubicBezTo>
                <a:cubicBezTo>
                  <a:pt x="567" y="327"/>
                  <a:pt x="567" y="327"/>
                  <a:pt x="567" y="327"/>
                </a:cubicBezTo>
                <a:cubicBezTo>
                  <a:pt x="558" y="316"/>
                  <a:pt x="544" y="306"/>
                  <a:pt x="524" y="297"/>
                </a:cubicBezTo>
                <a:cubicBezTo>
                  <a:pt x="489" y="281"/>
                  <a:pt x="439" y="270"/>
                  <a:pt x="383" y="271"/>
                </a:cubicBezTo>
                <a:cubicBezTo>
                  <a:pt x="374" y="271"/>
                  <a:pt x="364" y="271"/>
                  <a:pt x="355" y="271"/>
                </a:cubicBezTo>
                <a:cubicBezTo>
                  <a:pt x="354" y="272"/>
                  <a:pt x="352" y="272"/>
                  <a:pt x="351" y="272"/>
                </a:cubicBezTo>
                <a:cubicBezTo>
                  <a:pt x="308" y="275"/>
                  <a:pt x="270" y="284"/>
                  <a:pt x="241" y="297"/>
                </a:cubicBezTo>
                <a:cubicBezTo>
                  <a:pt x="222" y="306"/>
                  <a:pt x="208" y="316"/>
                  <a:pt x="200" y="326"/>
                </a:cubicBezTo>
                <a:cubicBezTo>
                  <a:pt x="199" y="327"/>
                  <a:pt x="198" y="328"/>
                  <a:pt x="198" y="329"/>
                </a:cubicBezTo>
                <a:cubicBezTo>
                  <a:pt x="197" y="330"/>
                  <a:pt x="196" y="331"/>
                  <a:pt x="195" y="332"/>
                </a:cubicBezTo>
                <a:cubicBezTo>
                  <a:pt x="194" y="334"/>
                  <a:pt x="193" y="335"/>
                  <a:pt x="192" y="337"/>
                </a:cubicBezTo>
                <a:cubicBezTo>
                  <a:pt x="192" y="338"/>
                  <a:pt x="192" y="338"/>
                  <a:pt x="192" y="339"/>
                </a:cubicBezTo>
                <a:cubicBezTo>
                  <a:pt x="191" y="340"/>
                  <a:pt x="191" y="342"/>
                  <a:pt x="190" y="343"/>
                </a:cubicBezTo>
                <a:cubicBezTo>
                  <a:pt x="190" y="344"/>
                  <a:pt x="190" y="344"/>
                  <a:pt x="190" y="345"/>
                </a:cubicBezTo>
                <a:cubicBezTo>
                  <a:pt x="189" y="347"/>
                  <a:pt x="189" y="349"/>
                  <a:pt x="189" y="350"/>
                </a:cubicBezTo>
                <a:cubicBezTo>
                  <a:pt x="189" y="352"/>
                  <a:pt x="189" y="354"/>
                  <a:pt x="190" y="356"/>
                </a:cubicBezTo>
                <a:cubicBezTo>
                  <a:pt x="190" y="356"/>
                  <a:pt x="190" y="357"/>
                  <a:pt x="190" y="358"/>
                </a:cubicBezTo>
                <a:cubicBezTo>
                  <a:pt x="191" y="359"/>
                  <a:pt x="191" y="360"/>
                  <a:pt x="191" y="361"/>
                </a:cubicBezTo>
                <a:cubicBezTo>
                  <a:pt x="192" y="363"/>
                  <a:pt x="193" y="365"/>
                  <a:pt x="194" y="367"/>
                </a:cubicBezTo>
                <a:cubicBezTo>
                  <a:pt x="194" y="367"/>
                  <a:pt x="195" y="368"/>
                  <a:pt x="195" y="368"/>
                </a:cubicBezTo>
                <a:cubicBezTo>
                  <a:pt x="195" y="368"/>
                  <a:pt x="195" y="368"/>
                  <a:pt x="195" y="368"/>
                </a:cubicBezTo>
                <a:cubicBezTo>
                  <a:pt x="202" y="380"/>
                  <a:pt x="217" y="392"/>
                  <a:pt x="239" y="403"/>
                </a:cubicBezTo>
                <a:cubicBezTo>
                  <a:pt x="240" y="403"/>
                  <a:pt x="241" y="403"/>
                  <a:pt x="241" y="404"/>
                </a:cubicBezTo>
                <a:cubicBezTo>
                  <a:pt x="246" y="406"/>
                  <a:pt x="250" y="407"/>
                  <a:pt x="255" y="409"/>
                </a:cubicBezTo>
                <a:cubicBezTo>
                  <a:pt x="256" y="410"/>
                  <a:pt x="258" y="410"/>
                  <a:pt x="259" y="411"/>
                </a:cubicBezTo>
                <a:cubicBezTo>
                  <a:pt x="262" y="412"/>
                  <a:pt x="265" y="413"/>
                  <a:pt x="269" y="414"/>
                </a:cubicBezTo>
                <a:cubicBezTo>
                  <a:pt x="271" y="415"/>
                  <a:pt x="273" y="415"/>
                  <a:pt x="275" y="416"/>
                </a:cubicBezTo>
                <a:cubicBezTo>
                  <a:pt x="278" y="417"/>
                  <a:pt x="281" y="418"/>
                  <a:pt x="284" y="418"/>
                </a:cubicBezTo>
                <a:cubicBezTo>
                  <a:pt x="286" y="419"/>
                  <a:pt x="289" y="420"/>
                  <a:pt x="291" y="420"/>
                </a:cubicBezTo>
                <a:cubicBezTo>
                  <a:pt x="294" y="421"/>
                  <a:pt x="297" y="421"/>
                  <a:pt x="300" y="422"/>
                </a:cubicBezTo>
                <a:cubicBezTo>
                  <a:pt x="303" y="423"/>
                  <a:pt x="306" y="423"/>
                  <a:pt x="308" y="424"/>
                </a:cubicBezTo>
                <a:cubicBezTo>
                  <a:pt x="311" y="424"/>
                  <a:pt x="314" y="425"/>
                  <a:pt x="317" y="425"/>
                </a:cubicBezTo>
                <a:cubicBezTo>
                  <a:pt x="320" y="426"/>
                  <a:pt x="323" y="426"/>
                  <a:pt x="326" y="426"/>
                </a:cubicBezTo>
                <a:cubicBezTo>
                  <a:pt x="329" y="427"/>
                  <a:pt x="331" y="427"/>
                  <a:pt x="334" y="427"/>
                </a:cubicBezTo>
                <a:cubicBezTo>
                  <a:pt x="338" y="428"/>
                  <a:pt x="341" y="428"/>
                  <a:pt x="345" y="429"/>
                </a:cubicBezTo>
                <a:cubicBezTo>
                  <a:pt x="346" y="429"/>
                  <a:pt x="348" y="429"/>
                  <a:pt x="350" y="429"/>
                </a:cubicBezTo>
                <a:cubicBezTo>
                  <a:pt x="361" y="430"/>
                  <a:pt x="372" y="430"/>
                  <a:pt x="383" y="430"/>
                </a:cubicBezTo>
                <a:cubicBezTo>
                  <a:pt x="439" y="430"/>
                  <a:pt x="489" y="420"/>
                  <a:pt x="524" y="404"/>
                </a:cubicBezTo>
                <a:cubicBezTo>
                  <a:pt x="538" y="398"/>
                  <a:pt x="549" y="391"/>
                  <a:pt x="557" y="384"/>
                </a:cubicBezTo>
                <a:cubicBezTo>
                  <a:pt x="560" y="382"/>
                  <a:pt x="562" y="379"/>
                  <a:pt x="564" y="377"/>
                </a:cubicBezTo>
                <a:cubicBezTo>
                  <a:pt x="565" y="376"/>
                  <a:pt x="567" y="374"/>
                  <a:pt x="568" y="373"/>
                </a:cubicBezTo>
                <a:cubicBezTo>
                  <a:pt x="568" y="372"/>
                  <a:pt x="569" y="371"/>
                  <a:pt x="569" y="371"/>
                </a:cubicBezTo>
                <a:cubicBezTo>
                  <a:pt x="570" y="370"/>
                  <a:pt x="571" y="368"/>
                  <a:pt x="572" y="367"/>
                </a:cubicBezTo>
                <a:cubicBezTo>
                  <a:pt x="572" y="367"/>
                  <a:pt x="572" y="366"/>
                  <a:pt x="573" y="365"/>
                </a:cubicBezTo>
                <a:cubicBezTo>
                  <a:pt x="573" y="365"/>
                  <a:pt x="573" y="365"/>
                  <a:pt x="573" y="365"/>
                </a:cubicBezTo>
                <a:cubicBezTo>
                  <a:pt x="573" y="365"/>
                  <a:pt x="573" y="365"/>
                  <a:pt x="573" y="365"/>
                </a:cubicBezTo>
                <a:cubicBezTo>
                  <a:pt x="574" y="364"/>
                  <a:pt x="574" y="363"/>
                  <a:pt x="574" y="362"/>
                </a:cubicBezTo>
                <a:cubicBezTo>
                  <a:pt x="575" y="361"/>
                  <a:pt x="575" y="360"/>
                  <a:pt x="575" y="359"/>
                </a:cubicBezTo>
                <a:cubicBezTo>
                  <a:pt x="576" y="358"/>
                  <a:pt x="576" y="357"/>
                  <a:pt x="576" y="356"/>
                </a:cubicBezTo>
                <a:cubicBezTo>
                  <a:pt x="577" y="354"/>
                  <a:pt x="577" y="352"/>
                  <a:pt x="577" y="350"/>
                </a:cubicBezTo>
                <a:lnTo>
                  <a:pt x="577" y="350"/>
                </a:lnTo>
                <a:cubicBezTo>
                  <a:pt x="577" y="349"/>
                  <a:pt x="577" y="347"/>
                  <a:pt x="576" y="345"/>
                </a:cubicBezTo>
                <a:cubicBezTo>
                  <a:pt x="576" y="343"/>
                  <a:pt x="575" y="341"/>
                  <a:pt x="574" y="339"/>
                </a:cubicBezTo>
                <a:close/>
                <a:moveTo>
                  <a:pt x="20" y="255"/>
                </a:moveTo>
                <a:lnTo>
                  <a:pt x="20" y="255"/>
                </a:lnTo>
                <a:cubicBezTo>
                  <a:pt x="6" y="266"/>
                  <a:pt x="0" y="278"/>
                  <a:pt x="0" y="288"/>
                </a:cubicBezTo>
                <a:cubicBezTo>
                  <a:pt x="0" y="304"/>
                  <a:pt x="17" y="325"/>
                  <a:pt x="53" y="341"/>
                </a:cubicBezTo>
                <a:cubicBezTo>
                  <a:pt x="81" y="354"/>
                  <a:pt x="118" y="363"/>
                  <a:pt x="161" y="366"/>
                </a:cubicBezTo>
                <a:cubicBezTo>
                  <a:pt x="159" y="361"/>
                  <a:pt x="158" y="356"/>
                  <a:pt x="158" y="350"/>
                </a:cubicBezTo>
                <a:cubicBezTo>
                  <a:pt x="158" y="347"/>
                  <a:pt x="158" y="344"/>
                  <a:pt x="159" y="341"/>
                </a:cubicBezTo>
                <a:cubicBezTo>
                  <a:pt x="159" y="340"/>
                  <a:pt x="159" y="339"/>
                  <a:pt x="160" y="338"/>
                </a:cubicBezTo>
                <a:cubicBezTo>
                  <a:pt x="160" y="336"/>
                  <a:pt x="160" y="334"/>
                  <a:pt x="161" y="332"/>
                </a:cubicBezTo>
                <a:cubicBezTo>
                  <a:pt x="161" y="331"/>
                  <a:pt x="162" y="330"/>
                  <a:pt x="162" y="329"/>
                </a:cubicBezTo>
                <a:cubicBezTo>
                  <a:pt x="163" y="327"/>
                  <a:pt x="164" y="326"/>
                  <a:pt x="164" y="324"/>
                </a:cubicBezTo>
                <a:cubicBezTo>
                  <a:pt x="165" y="323"/>
                  <a:pt x="165" y="322"/>
                  <a:pt x="166" y="320"/>
                </a:cubicBezTo>
                <a:cubicBezTo>
                  <a:pt x="167" y="319"/>
                  <a:pt x="167" y="318"/>
                  <a:pt x="168" y="317"/>
                </a:cubicBezTo>
                <a:cubicBezTo>
                  <a:pt x="173" y="309"/>
                  <a:pt x="179" y="301"/>
                  <a:pt x="187" y="294"/>
                </a:cubicBezTo>
                <a:cubicBezTo>
                  <a:pt x="130" y="294"/>
                  <a:pt x="79" y="283"/>
                  <a:pt x="40" y="265"/>
                </a:cubicBezTo>
                <a:cubicBezTo>
                  <a:pt x="33" y="262"/>
                  <a:pt x="26" y="259"/>
                  <a:pt x="20" y="255"/>
                </a:cubicBezTo>
                <a:close/>
                <a:moveTo>
                  <a:pt x="824" y="190"/>
                </a:moveTo>
                <a:lnTo>
                  <a:pt x="824" y="190"/>
                </a:lnTo>
                <a:cubicBezTo>
                  <a:pt x="818" y="194"/>
                  <a:pt x="811" y="197"/>
                  <a:pt x="804" y="201"/>
                </a:cubicBezTo>
                <a:cubicBezTo>
                  <a:pt x="764" y="219"/>
                  <a:pt x="709" y="230"/>
                  <a:pt x="650" y="230"/>
                </a:cubicBezTo>
                <a:cubicBezTo>
                  <a:pt x="590" y="230"/>
                  <a:pt x="536" y="219"/>
                  <a:pt x="495" y="201"/>
                </a:cubicBezTo>
                <a:cubicBezTo>
                  <a:pt x="488" y="197"/>
                  <a:pt x="482" y="194"/>
                  <a:pt x="475" y="190"/>
                </a:cubicBezTo>
                <a:cubicBezTo>
                  <a:pt x="462" y="201"/>
                  <a:pt x="456" y="213"/>
                  <a:pt x="456" y="223"/>
                </a:cubicBezTo>
                <a:cubicBezTo>
                  <a:pt x="456" y="230"/>
                  <a:pt x="459" y="239"/>
                  <a:pt x="466" y="247"/>
                </a:cubicBezTo>
                <a:cubicBezTo>
                  <a:pt x="493" y="252"/>
                  <a:pt x="517" y="259"/>
                  <a:pt x="537" y="269"/>
                </a:cubicBezTo>
                <a:cubicBezTo>
                  <a:pt x="555" y="277"/>
                  <a:pt x="570" y="286"/>
                  <a:pt x="582" y="298"/>
                </a:cubicBezTo>
                <a:cubicBezTo>
                  <a:pt x="603" y="301"/>
                  <a:pt x="626" y="303"/>
                  <a:pt x="650" y="303"/>
                </a:cubicBezTo>
                <a:cubicBezTo>
                  <a:pt x="706" y="303"/>
                  <a:pt x="756" y="293"/>
                  <a:pt x="791" y="276"/>
                </a:cubicBezTo>
                <a:cubicBezTo>
                  <a:pt x="792" y="276"/>
                  <a:pt x="793" y="276"/>
                  <a:pt x="794" y="275"/>
                </a:cubicBezTo>
                <a:lnTo>
                  <a:pt x="794" y="275"/>
                </a:lnTo>
                <a:cubicBezTo>
                  <a:pt x="828" y="259"/>
                  <a:pt x="844" y="239"/>
                  <a:pt x="843" y="223"/>
                </a:cubicBezTo>
                <a:cubicBezTo>
                  <a:pt x="844" y="213"/>
                  <a:pt x="838" y="201"/>
                  <a:pt x="824" y="190"/>
                </a:cubicBezTo>
                <a:close/>
                <a:moveTo>
                  <a:pt x="824" y="294"/>
                </a:moveTo>
                <a:lnTo>
                  <a:pt x="824" y="294"/>
                </a:lnTo>
                <a:cubicBezTo>
                  <a:pt x="818" y="298"/>
                  <a:pt x="811" y="302"/>
                  <a:pt x="804" y="305"/>
                </a:cubicBezTo>
                <a:cubicBezTo>
                  <a:pt x="764" y="323"/>
                  <a:pt x="709" y="334"/>
                  <a:pt x="650" y="334"/>
                </a:cubicBezTo>
                <a:cubicBezTo>
                  <a:pt x="634" y="334"/>
                  <a:pt x="619" y="333"/>
                  <a:pt x="605" y="332"/>
                </a:cubicBezTo>
                <a:cubicBezTo>
                  <a:pt x="606" y="338"/>
                  <a:pt x="608" y="344"/>
                  <a:pt x="608" y="350"/>
                </a:cubicBezTo>
                <a:cubicBezTo>
                  <a:pt x="608" y="352"/>
                  <a:pt x="608" y="353"/>
                  <a:pt x="608" y="354"/>
                </a:cubicBezTo>
                <a:cubicBezTo>
                  <a:pt x="608" y="354"/>
                  <a:pt x="607" y="354"/>
                  <a:pt x="607" y="354"/>
                </a:cubicBezTo>
                <a:cubicBezTo>
                  <a:pt x="606" y="373"/>
                  <a:pt x="597" y="389"/>
                  <a:pt x="583" y="402"/>
                </a:cubicBezTo>
                <a:cubicBezTo>
                  <a:pt x="583" y="402"/>
                  <a:pt x="583" y="402"/>
                  <a:pt x="583" y="402"/>
                </a:cubicBezTo>
                <a:cubicBezTo>
                  <a:pt x="583" y="402"/>
                  <a:pt x="583" y="402"/>
                  <a:pt x="583" y="402"/>
                </a:cubicBezTo>
                <a:cubicBezTo>
                  <a:pt x="604" y="405"/>
                  <a:pt x="626" y="407"/>
                  <a:pt x="650" y="407"/>
                </a:cubicBezTo>
                <a:cubicBezTo>
                  <a:pt x="706" y="407"/>
                  <a:pt x="756" y="397"/>
                  <a:pt x="791" y="381"/>
                </a:cubicBezTo>
                <a:cubicBezTo>
                  <a:pt x="792" y="380"/>
                  <a:pt x="793" y="380"/>
                  <a:pt x="794" y="380"/>
                </a:cubicBezTo>
                <a:lnTo>
                  <a:pt x="794" y="380"/>
                </a:lnTo>
                <a:cubicBezTo>
                  <a:pt x="828" y="364"/>
                  <a:pt x="844" y="343"/>
                  <a:pt x="843" y="327"/>
                </a:cubicBezTo>
                <a:cubicBezTo>
                  <a:pt x="844" y="317"/>
                  <a:pt x="838" y="306"/>
                  <a:pt x="824" y="294"/>
                </a:cubicBezTo>
                <a:close/>
                <a:moveTo>
                  <a:pt x="179" y="399"/>
                </a:moveTo>
                <a:lnTo>
                  <a:pt x="179" y="399"/>
                </a:lnTo>
                <a:cubicBezTo>
                  <a:pt x="125" y="397"/>
                  <a:pt x="77" y="386"/>
                  <a:pt x="40" y="370"/>
                </a:cubicBezTo>
                <a:cubicBezTo>
                  <a:pt x="33" y="366"/>
                  <a:pt x="26" y="363"/>
                  <a:pt x="20" y="359"/>
                </a:cubicBezTo>
                <a:cubicBezTo>
                  <a:pt x="6" y="370"/>
                  <a:pt x="0" y="382"/>
                  <a:pt x="0" y="392"/>
                </a:cubicBezTo>
                <a:cubicBezTo>
                  <a:pt x="0" y="408"/>
                  <a:pt x="17" y="429"/>
                  <a:pt x="53" y="445"/>
                </a:cubicBezTo>
                <a:cubicBezTo>
                  <a:pt x="81" y="458"/>
                  <a:pt x="118" y="467"/>
                  <a:pt x="161" y="471"/>
                </a:cubicBezTo>
                <a:cubicBezTo>
                  <a:pt x="159" y="466"/>
                  <a:pt x="158" y="460"/>
                  <a:pt x="158" y="455"/>
                </a:cubicBezTo>
                <a:cubicBezTo>
                  <a:pt x="158" y="434"/>
                  <a:pt x="168" y="417"/>
                  <a:pt x="183" y="403"/>
                </a:cubicBezTo>
                <a:cubicBezTo>
                  <a:pt x="182" y="401"/>
                  <a:pt x="180" y="400"/>
                  <a:pt x="179" y="399"/>
                </a:cubicBezTo>
                <a:close/>
                <a:moveTo>
                  <a:pt x="575" y="445"/>
                </a:moveTo>
                <a:lnTo>
                  <a:pt x="575" y="445"/>
                </a:lnTo>
                <a:cubicBezTo>
                  <a:pt x="574" y="444"/>
                  <a:pt x="574" y="443"/>
                  <a:pt x="573" y="441"/>
                </a:cubicBezTo>
                <a:cubicBezTo>
                  <a:pt x="573" y="440"/>
                  <a:pt x="572" y="439"/>
                  <a:pt x="571" y="437"/>
                </a:cubicBezTo>
                <a:cubicBezTo>
                  <a:pt x="571" y="436"/>
                  <a:pt x="570" y="436"/>
                  <a:pt x="569" y="435"/>
                </a:cubicBezTo>
                <a:cubicBezTo>
                  <a:pt x="566" y="430"/>
                  <a:pt x="563" y="426"/>
                  <a:pt x="557" y="422"/>
                </a:cubicBezTo>
                <a:cubicBezTo>
                  <a:pt x="554" y="423"/>
                  <a:pt x="551" y="425"/>
                  <a:pt x="548" y="427"/>
                </a:cubicBezTo>
                <a:cubicBezTo>
                  <a:pt x="548" y="427"/>
                  <a:pt x="548" y="427"/>
                  <a:pt x="548" y="427"/>
                </a:cubicBezTo>
                <a:cubicBezTo>
                  <a:pt x="544" y="429"/>
                  <a:pt x="541" y="430"/>
                  <a:pt x="537" y="432"/>
                </a:cubicBezTo>
                <a:cubicBezTo>
                  <a:pt x="532" y="434"/>
                  <a:pt x="527" y="437"/>
                  <a:pt x="521" y="439"/>
                </a:cubicBezTo>
                <a:cubicBezTo>
                  <a:pt x="520" y="439"/>
                  <a:pt x="519" y="440"/>
                  <a:pt x="517" y="440"/>
                </a:cubicBezTo>
                <a:cubicBezTo>
                  <a:pt x="513" y="442"/>
                  <a:pt x="508" y="443"/>
                  <a:pt x="504" y="445"/>
                </a:cubicBezTo>
                <a:cubicBezTo>
                  <a:pt x="503" y="445"/>
                  <a:pt x="502" y="445"/>
                  <a:pt x="501" y="445"/>
                </a:cubicBezTo>
                <a:cubicBezTo>
                  <a:pt x="496" y="447"/>
                  <a:pt x="490" y="448"/>
                  <a:pt x="485" y="450"/>
                </a:cubicBezTo>
                <a:cubicBezTo>
                  <a:pt x="484" y="450"/>
                  <a:pt x="484" y="450"/>
                  <a:pt x="483" y="450"/>
                </a:cubicBezTo>
                <a:cubicBezTo>
                  <a:pt x="477" y="452"/>
                  <a:pt x="471" y="453"/>
                  <a:pt x="465" y="454"/>
                </a:cubicBezTo>
                <a:cubicBezTo>
                  <a:pt x="440" y="459"/>
                  <a:pt x="412" y="461"/>
                  <a:pt x="383" y="461"/>
                </a:cubicBezTo>
                <a:cubicBezTo>
                  <a:pt x="357" y="461"/>
                  <a:pt x="332" y="459"/>
                  <a:pt x="309" y="455"/>
                </a:cubicBezTo>
                <a:cubicBezTo>
                  <a:pt x="309" y="455"/>
                  <a:pt x="309" y="455"/>
                  <a:pt x="309" y="455"/>
                </a:cubicBezTo>
                <a:cubicBezTo>
                  <a:pt x="295" y="453"/>
                  <a:pt x="280" y="450"/>
                  <a:pt x="267" y="446"/>
                </a:cubicBezTo>
                <a:cubicBezTo>
                  <a:pt x="267" y="446"/>
                  <a:pt x="266" y="446"/>
                  <a:pt x="266" y="446"/>
                </a:cubicBezTo>
                <a:cubicBezTo>
                  <a:pt x="260" y="444"/>
                  <a:pt x="254" y="442"/>
                  <a:pt x="248" y="440"/>
                </a:cubicBezTo>
                <a:cubicBezTo>
                  <a:pt x="248" y="440"/>
                  <a:pt x="247" y="439"/>
                  <a:pt x="246" y="439"/>
                </a:cubicBezTo>
                <a:cubicBezTo>
                  <a:pt x="240" y="437"/>
                  <a:pt x="234" y="435"/>
                  <a:pt x="228" y="432"/>
                </a:cubicBezTo>
                <a:cubicBezTo>
                  <a:pt x="221" y="429"/>
                  <a:pt x="215" y="425"/>
                  <a:pt x="209" y="421"/>
                </a:cubicBezTo>
                <a:cubicBezTo>
                  <a:pt x="195" y="433"/>
                  <a:pt x="189" y="445"/>
                  <a:pt x="189" y="455"/>
                </a:cubicBezTo>
                <a:cubicBezTo>
                  <a:pt x="189" y="456"/>
                  <a:pt x="189" y="458"/>
                  <a:pt x="190" y="460"/>
                </a:cubicBezTo>
                <a:cubicBezTo>
                  <a:pt x="190" y="461"/>
                  <a:pt x="190" y="461"/>
                  <a:pt x="190" y="462"/>
                </a:cubicBezTo>
                <a:cubicBezTo>
                  <a:pt x="191" y="463"/>
                  <a:pt x="191" y="464"/>
                  <a:pt x="191" y="465"/>
                </a:cubicBezTo>
                <a:cubicBezTo>
                  <a:pt x="196" y="479"/>
                  <a:pt x="212" y="495"/>
                  <a:pt x="241" y="508"/>
                </a:cubicBezTo>
                <a:cubicBezTo>
                  <a:pt x="277" y="524"/>
                  <a:pt x="327" y="535"/>
                  <a:pt x="383" y="535"/>
                </a:cubicBezTo>
                <a:cubicBezTo>
                  <a:pt x="439" y="535"/>
                  <a:pt x="489" y="524"/>
                  <a:pt x="524" y="508"/>
                </a:cubicBezTo>
                <a:cubicBezTo>
                  <a:pt x="549" y="497"/>
                  <a:pt x="564" y="484"/>
                  <a:pt x="572" y="471"/>
                </a:cubicBezTo>
                <a:cubicBezTo>
                  <a:pt x="572" y="471"/>
                  <a:pt x="572" y="470"/>
                  <a:pt x="573" y="469"/>
                </a:cubicBezTo>
                <a:cubicBezTo>
                  <a:pt x="573" y="468"/>
                  <a:pt x="574" y="467"/>
                  <a:pt x="574" y="466"/>
                </a:cubicBezTo>
                <a:cubicBezTo>
                  <a:pt x="575" y="465"/>
                  <a:pt x="575" y="464"/>
                  <a:pt x="575" y="463"/>
                </a:cubicBezTo>
                <a:cubicBezTo>
                  <a:pt x="576" y="462"/>
                  <a:pt x="576" y="461"/>
                  <a:pt x="576" y="460"/>
                </a:cubicBezTo>
                <a:cubicBezTo>
                  <a:pt x="577" y="458"/>
                  <a:pt x="577" y="456"/>
                  <a:pt x="577" y="455"/>
                </a:cubicBezTo>
                <a:cubicBezTo>
                  <a:pt x="577" y="453"/>
                  <a:pt x="576" y="450"/>
                  <a:pt x="576" y="448"/>
                </a:cubicBezTo>
                <a:cubicBezTo>
                  <a:pt x="576" y="447"/>
                  <a:pt x="575" y="446"/>
                  <a:pt x="575" y="445"/>
                </a:cubicBezTo>
                <a:close/>
                <a:moveTo>
                  <a:pt x="824" y="399"/>
                </a:moveTo>
                <a:lnTo>
                  <a:pt x="824" y="399"/>
                </a:lnTo>
                <a:cubicBezTo>
                  <a:pt x="818" y="402"/>
                  <a:pt x="811" y="406"/>
                  <a:pt x="804" y="409"/>
                </a:cubicBezTo>
                <a:cubicBezTo>
                  <a:pt x="764" y="428"/>
                  <a:pt x="709" y="438"/>
                  <a:pt x="650" y="438"/>
                </a:cubicBezTo>
                <a:cubicBezTo>
                  <a:pt x="634" y="438"/>
                  <a:pt x="619" y="438"/>
                  <a:pt x="605" y="436"/>
                </a:cubicBezTo>
                <a:cubicBezTo>
                  <a:pt x="606" y="442"/>
                  <a:pt x="608" y="448"/>
                  <a:pt x="608" y="455"/>
                </a:cubicBezTo>
                <a:cubicBezTo>
                  <a:pt x="607" y="475"/>
                  <a:pt x="598" y="492"/>
                  <a:pt x="583" y="506"/>
                </a:cubicBezTo>
                <a:cubicBezTo>
                  <a:pt x="604" y="510"/>
                  <a:pt x="626" y="512"/>
                  <a:pt x="650" y="512"/>
                </a:cubicBezTo>
                <a:cubicBezTo>
                  <a:pt x="706" y="512"/>
                  <a:pt x="756" y="501"/>
                  <a:pt x="791" y="485"/>
                </a:cubicBezTo>
                <a:cubicBezTo>
                  <a:pt x="827" y="469"/>
                  <a:pt x="844" y="448"/>
                  <a:pt x="843" y="432"/>
                </a:cubicBezTo>
                <a:cubicBezTo>
                  <a:pt x="844" y="422"/>
                  <a:pt x="838" y="410"/>
                  <a:pt x="824" y="39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7" name="Freeform 50"/>
          <p:cNvSpPr>
            <a:spLocks noEditPoints="1"/>
          </p:cNvSpPr>
          <p:nvPr/>
        </p:nvSpPr>
        <p:spPr bwMode="auto">
          <a:xfrm>
            <a:off x="2826784" y="2229140"/>
            <a:ext cx="325059" cy="615111"/>
          </a:xfrm>
          <a:custGeom>
            <a:avLst/>
            <a:gdLst>
              <a:gd name="T0" fmla="*/ 255 w 504"/>
              <a:gd name="T1" fmla="*/ 0 h 955"/>
              <a:gd name="T2" fmla="*/ 87 w 504"/>
              <a:gd name="T3" fmla="*/ 349 h 955"/>
              <a:gd name="T4" fmla="*/ 423 w 504"/>
              <a:gd name="T5" fmla="*/ 168 h 955"/>
              <a:gd name="T6" fmla="*/ 460 w 504"/>
              <a:gd name="T7" fmla="*/ 393 h 955"/>
              <a:gd name="T8" fmla="*/ 294 w 504"/>
              <a:gd name="T9" fmla="*/ 685 h 955"/>
              <a:gd name="T10" fmla="*/ 214 w 504"/>
              <a:gd name="T11" fmla="*/ 683 h 955"/>
              <a:gd name="T12" fmla="*/ 44 w 504"/>
              <a:gd name="T13" fmla="*/ 393 h 955"/>
              <a:gd name="T14" fmla="*/ 0 w 504"/>
              <a:gd name="T15" fmla="*/ 481 h 955"/>
              <a:gd name="T16" fmla="*/ 201 w 504"/>
              <a:gd name="T17" fmla="*/ 726 h 955"/>
              <a:gd name="T18" fmla="*/ 201 w 504"/>
              <a:gd name="T19" fmla="*/ 726 h 955"/>
              <a:gd name="T20" fmla="*/ 201 w 504"/>
              <a:gd name="T21" fmla="*/ 726 h 955"/>
              <a:gd name="T22" fmla="*/ 211 w 504"/>
              <a:gd name="T23" fmla="*/ 738 h 955"/>
              <a:gd name="T24" fmla="*/ 211 w 504"/>
              <a:gd name="T25" fmla="*/ 824 h 955"/>
              <a:gd name="T26" fmla="*/ 103 w 504"/>
              <a:gd name="T27" fmla="*/ 839 h 955"/>
              <a:gd name="T28" fmla="*/ 103 w 504"/>
              <a:gd name="T29" fmla="*/ 955 h 955"/>
              <a:gd name="T30" fmla="*/ 465 w 504"/>
              <a:gd name="T31" fmla="*/ 897 h 955"/>
              <a:gd name="T32" fmla="*/ 311 w 504"/>
              <a:gd name="T33" fmla="*/ 839 h 955"/>
              <a:gd name="T34" fmla="*/ 296 w 504"/>
              <a:gd name="T35" fmla="*/ 821 h 955"/>
              <a:gd name="T36" fmla="*/ 296 w 504"/>
              <a:gd name="T37" fmla="*/ 740 h 955"/>
              <a:gd name="T38" fmla="*/ 309 w 504"/>
              <a:gd name="T39" fmla="*/ 727 h 955"/>
              <a:gd name="T40" fmla="*/ 504 w 504"/>
              <a:gd name="T41" fmla="*/ 481 h 955"/>
              <a:gd name="T42" fmla="*/ 504 w 504"/>
              <a:gd name="T43" fmla="*/ 392 h 955"/>
              <a:gd name="T44" fmla="*/ 305 w 504"/>
              <a:gd name="T45" fmla="*/ 728 h 955"/>
              <a:gd name="T46" fmla="*/ 296 w 504"/>
              <a:gd name="T47" fmla="*/ 740 h 955"/>
              <a:gd name="T48" fmla="*/ 211 w 504"/>
              <a:gd name="T49" fmla="*/ 728 h 955"/>
              <a:gd name="T50" fmla="*/ 87 w 504"/>
              <a:gd name="T51" fmla="*/ 472 h 955"/>
              <a:gd name="T52" fmla="*/ 423 w 504"/>
              <a:gd name="T53" fmla="*/ 472 h 955"/>
              <a:gd name="T54" fmla="*/ 87 w 504"/>
              <a:gd name="T55" fmla="*/ 393 h 955"/>
              <a:gd name="T56" fmla="*/ 333 w 504"/>
              <a:gd name="T57" fmla="*/ 93 h 955"/>
              <a:gd name="T58" fmla="*/ 355 w 504"/>
              <a:gd name="T59" fmla="*/ 115 h 955"/>
              <a:gd name="T60" fmla="*/ 311 w 504"/>
              <a:gd name="T61" fmla="*/ 115 h 955"/>
              <a:gd name="T62" fmla="*/ 170 w 504"/>
              <a:gd name="T63" fmla="*/ 301 h 955"/>
              <a:gd name="T64" fmla="*/ 141 w 504"/>
              <a:gd name="T65" fmla="*/ 272 h 955"/>
              <a:gd name="T66" fmla="*/ 199 w 504"/>
              <a:gd name="T67" fmla="*/ 272 h 955"/>
              <a:gd name="T68" fmla="*/ 170 w 504"/>
              <a:gd name="T69" fmla="*/ 219 h 955"/>
              <a:gd name="T70" fmla="*/ 141 w 504"/>
              <a:gd name="T71" fmla="*/ 190 h 955"/>
              <a:gd name="T72" fmla="*/ 199 w 504"/>
              <a:gd name="T73" fmla="*/ 190 h 955"/>
              <a:gd name="T74" fmla="*/ 177 w 504"/>
              <a:gd name="T75" fmla="*/ 137 h 955"/>
              <a:gd name="T76" fmla="*/ 155 w 504"/>
              <a:gd name="T77" fmla="*/ 115 h 955"/>
              <a:gd name="T78" fmla="*/ 199 w 504"/>
              <a:gd name="T79" fmla="*/ 115 h 955"/>
              <a:gd name="T80" fmla="*/ 255 w 504"/>
              <a:gd name="T81" fmla="*/ 301 h 955"/>
              <a:gd name="T82" fmla="*/ 226 w 504"/>
              <a:gd name="T83" fmla="*/ 272 h 955"/>
              <a:gd name="T84" fmla="*/ 284 w 504"/>
              <a:gd name="T85" fmla="*/ 272 h 955"/>
              <a:gd name="T86" fmla="*/ 255 w 504"/>
              <a:gd name="T87" fmla="*/ 208 h 955"/>
              <a:gd name="T88" fmla="*/ 226 w 504"/>
              <a:gd name="T89" fmla="*/ 179 h 955"/>
              <a:gd name="T90" fmla="*/ 284 w 504"/>
              <a:gd name="T91" fmla="*/ 179 h 955"/>
              <a:gd name="T92" fmla="*/ 255 w 504"/>
              <a:gd name="T93" fmla="*/ 121 h 955"/>
              <a:gd name="T94" fmla="*/ 226 w 504"/>
              <a:gd name="T95" fmla="*/ 92 h 955"/>
              <a:gd name="T96" fmla="*/ 284 w 504"/>
              <a:gd name="T97" fmla="*/ 92 h 955"/>
              <a:gd name="T98" fmla="*/ 340 w 504"/>
              <a:gd name="T99" fmla="*/ 301 h 955"/>
              <a:gd name="T100" fmla="*/ 311 w 504"/>
              <a:gd name="T101" fmla="*/ 272 h 955"/>
              <a:gd name="T102" fmla="*/ 369 w 504"/>
              <a:gd name="T103" fmla="*/ 272 h 955"/>
              <a:gd name="T104" fmla="*/ 340 w 504"/>
              <a:gd name="T105" fmla="*/ 219 h 955"/>
              <a:gd name="T106" fmla="*/ 311 w 504"/>
              <a:gd name="T107" fmla="*/ 190 h 955"/>
              <a:gd name="T108" fmla="*/ 369 w 504"/>
              <a:gd name="T109" fmla="*/ 19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4" h="955">
                <a:moveTo>
                  <a:pt x="423" y="168"/>
                </a:moveTo>
                <a:cubicBezTo>
                  <a:pt x="423" y="75"/>
                  <a:pt x="348" y="0"/>
                  <a:pt x="255" y="0"/>
                </a:cubicBezTo>
                <a:cubicBezTo>
                  <a:pt x="163" y="0"/>
                  <a:pt x="87" y="75"/>
                  <a:pt x="87" y="168"/>
                </a:cubicBezTo>
                <a:lnTo>
                  <a:pt x="87" y="349"/>
                </a:lnTo>
                <a:lnTo>
                  <a:pt x="423" y="349"/>
                </a:lnTo>
                <a:lnTo>
                  <a:pt x="423" y="168"/>
                </a:lnTo>
                <a:close/>
                <a:moveTo>
                  <a:pt x="460" y="392"/>
                </a:moveTo>
                <a:lnTo>
                  <a:pt x="460" y="393"/>
                </a:lnTo>
                <a:lnTo>
                  <a:pt x="460" y="481"/>
                </a:lnTo>
                <a:cubicBezTo>
                  <a:pt x="460" y="585"/>
                  <a:pt x="389" y="669"/>
                  <a:pt x="294" y="685"/>
                </a:cubicBezTo>
                <a:cubicBezTo>
                  <a:pt x="283" y="687"/>
                  <a:pt x="271" y="688"/>
                  <a:pt x="259" y="688"/>
                </a:cubicBezTo>
                <a:cubicBezTo>
                  <a:pt x="244" y="688"/>
                  <a:pt x="228" y="687"/>
                  <a:pt x="214" y="683"/>
                </a:cubicBezTo>
                <a:cubicBezTo>
                  <a:pt x="118" y="663"/>
                  <a:pt x="44" y="578"/>
                  <a:pt x="44" y="481"/>
                </a:cubicBezTo>
                <a:lnTo>
                  <a:pt x="44" y="393"/>
                </a:lnTo>
                <a:lnTo>
                  <a:pt x="0" y="393"/>
                </a:lnTo>
                <a:lnTo>
                  <a:pt x="0" y="481"/>
                </a:lnTo>
                <a:cubicBezTo>
                  <a:pt x="0" y="598"/>
                  <a:pt x="87" y="699"/>
                  <a:pt x="200" y="726"/>
                </a:cubicBezTo>
                <a:cubicBezTo>
                  <a:pt x="200" y="726"/>
                  <a:pt x="200" y="726"/>
                  <a:pt x="201" y="726"/>
                </a:cubicBezTo>
                <a:lnTo>
                  <a:pt x="201" y="726"/>
                </a:lnTo>
                <a:lnTo>
                  <a:pt x="201" y="726"/>
                </a:lnTo>
                <a:lnTo>
                  <a:pt x="201" y="726"/>
                </a:lnTo>
                <a:lnTo>
                  <a:pt x="201" y="726"/>
                </a:lnTo>
                <a:lnTo>
                  <a:pt x="201" y="726"/>
                </a:lnTo>
                <a:cubicBezTo>
                  <a:pt x="207" y="727"/>
                  <a:pt x="211" y="732"/>
                  <a:pt x="211" y="738"/>
                </a:cubicBezTo>
                <a:lnTo>
                  <a:pt x="211" y="821"/>
                </a:lnTo>
                <a:lnTo>
                  <a:pt x="211" y="824"/>
                </a:lnTo>
                <a:cubicBezTo>
                  <a:pt x="211" y="832"/>
                  <a:pt x="204" y="839"/>
                  <a:pt x="195" y="839"/>
                </a:cubicBezTo>
                <a:lnTo>
                  <a:pt x="103" y="839"/>
                </a:lnTo>
                <a:cubicBezTo>
                  <a:pt x="71" y="839"/>
                  <a:pt x="45" y="865"/>
                  <a:pt x="45" y="897"/>
                </a:cubicBezTo>
                <a:cubicBezTo>
                  <a:pt x="45" y="929"/>
                  <a:pt x="71" y="955"/>
                  <a:pt x="103" y="955"/>
                </a:cubicBezTo>
                <a:lnTo>
                  <a:pt x="407" y="955"/>
                </a:lnTo>
                <a:cubicBezTo>
                  <a:pt x="439" y="955"/>
                  <a:pt x="465" y="929"/>
                  <a:pt x="465" y="897"/>
                </a:cubicBezTo>
                <a:cubicBezTo>
                  <a:pt x="465" y="865"/>
                  <a:pt x="439" y="839"/>
                  <a:pt x="407" y="839"/>
                </a:cubicBezTo>
                <a:lnTo>
                  <a:pt x="311" y="839"/>
                </a:lnTo>
                <a:cubicBezTo>
                  <a:pt x="303" y="839"/>
                  <a:pt x="296" y="832"/>
                  <a:pt x="296" y="824"/>
                </a:cubicBezTo>
                <a:lnTo>
                  <a:pt x="296" y="821"/>
                </a:lnTo>
                <a:lnTo>
                  <a:pt x="296" y="740"/>
                </a:lnTo>
                <a:lnTo>
                  <a:pt x="296" y="740"/>
                </a:lnTo>
                <a:cubicBezTo>
                  <a:pt x="296" y="735"/>
                  <a:pt x="300" y="730"/>
                  <a:pt x="305" y="728"/>
                </a:cubicBezTo>
                <a:cubicBezTo>
                  <a:pt x="306" y="728"/>
                  <a:pt x="307" y="727"/>
                  <a:pt x="309" y="727"/>
                </a:cubicBezTo>
                <a:cubicBezTo>
                  <a:pt x="309" y="727"/>
                  <a:pt x="309" y="727"/>
                  <a:pt x="309" y="727"/>
                </a:cubicBezTo>
                <a:cubicBezTo>
                  <a:pt x="421" y="704"/>
                  <a:pt x="504" y="604"/>
                  <a:pt x="504" y="481"/>
                </a:cubicBezTo>
                <a:lnTo>
                  <a:pt x="504" y="393"/>
                </a:lnTo>
                <a:lnTo>
                  <a:pt x="504" y="392"/>
                </a:lnTo>
                <a:lnTo>
                  <a:pt x="460" y="392"/>
                </a:lnTo>
                <a:close/>
                <a:moveTo>
                  <a:pt x="305" y="728"/>
                </a:moveTo>
                <a:cubicBezTo>
                  <a:pt x="302" y="729"/>
                  <a:pt x="299" y="729"/>
                  <a:pt x="296" y="730"/>
                </a:cubicBezTo>
                <a:lnTo>
                  <a:pt x="296" y="740"/>
                </a:lnTo>
                <a:moveTo>
                  <a:pt x="211" y="738"/>
                </a:moveTo>
                <a:lnTo>
                  <a:pt x="211" y="728"/>
                </a:lnTo>
                <a:cubicBezTo>
                  <a:pt x="207" y="727"/>
                  <a:pt x="204" y="726"/>
                  <a:pt x="201" y="726"/>
                </a:cubicBezTo>
                <a:moveTo>
                  <a:pt x="87" y="472"/>
                </a:moveTo>
                <a:cubicBezTo>
                  <a:pt x="87" y="565"/>
                  <a:pt x="163" y="640"/>
                  <a:pt x="255" y="640"/>
                </a:cubicBezTo>
                <a:cubicBezTo>
                  <a:pt x="348" y="640"/>
                  <a:pt x="423" y="565"/>
                  <a:pt x="423" y="472"/>
                </a:cubicBezTo>
                <a:lnTo>
                  <a:pt x="423" y="393"/>
                </a:lnTo>
                <a:lnTo>
                  <a:pt x="87" y="393"/>
                </a:lnTo>
                <a:lnTo>
                  <a:pt x="87" y="472"/>
                </a:lnTo>
                <a:close/>
                <a:moveTo>
                  <a:pt x="333" y="93"/>
                </a:moveTo>
                <a:lnTo>
                  <a:pt x="333" y="93"/>
                </a:lnTo>
                <a:cubicBezTo>
                  <a:pt x="346" y="93"/>
                  <a:pt x="355" y="103"/>
                  <a:pt x="355" y="115"/>
                </a:cubicBezTo>
                <a:cubicBezTo>
                  <a:pt x="355" y="127"/>
                  <a:pt x="346" y="137"/>
                  <a:pt x="333" y="137"/>
                </a:cubicBezTo>
                <a:cubicBezTo>
                  <a:pt x="321" y="137"/>
                  <a:pt x="311" y="127"/>
                  <a:pt x="311" y="115"/>
                </a:cubicBezTo>
                <a:cubicBezTo>
                  <a:pt x="311" y="103"/>
                  <a:pt x="321" y="93"/>
                  <a:pt x="333" y="93"/>
                </a:cubicBezTo>
                <a:close/>
                <a:moveTo>
                  <a:pt x="170" y="301"/>
                </a:moveTo>
                <a:lnTo>
                  <a:pt x="170" y="301"/>
                </a:lnTo>
                <a:cubicBezTo>
                  <a:pt x="154" y="301"/>
                  <a:pt x="141" y="288"/>
                  <a:pt x="141" y="272"/>
                </a:cubicBezTo>
                <a:cubicBezTo>
                  <a:pt x="141" y="256"/>
                  <a:pt x="154" y="243"/>
                  <a:pt x="170" y="243"/>
                </a:cubicBezTo>
                <a:cubicBezTo>
                  <a:pt x="186" y="243"/>
                  <a:pt x="199" y="256"/>
                  <a:pt x="199" y="272"/>
                </a:cubicBezTo>
                <a:cubicBezTo>
                  <a:pt x="199" y="288"/>
                  <a:pt x="186" y="301"/>
                  <a:pt x="170" y="301"/>
                </a:cubicBezTo>
                <a:close/>
                <a:moveTo>
                  <a:pt x="170" y="219"/>
                </a:moveTo>
                <a:lnTo>
                  <a:pt x="170" y="219"/>
                </a:lnTo>
                <a:cubicBezTo>
                  <a:pt x="154" y="219"/>
                  <a:pt x="141" y="206"/>
                  <a:pt x="141" y="190"/>
                </a:cubicBezTo>
                <a:cubicBezTo>
                  <a:pt x="141" y="174"/>
                  <a:pt x="154" y="161"/>
                  <a:pt x="170" y="161"/>
                </a:cubicBezTo>
                <a:cubicBezTo>
                  <a:pt x="186" y="161"/>
                  <a:pt x="199" y="174"/>
                  <a:pt x="199" y="190"/>
                </a:cubicBezTo>
                <a:cubicBezTo>
                  <a:pt x="199" y="206"/>
                  <a:pt x="186" y="219"/>
                  <a:pt x="170" y="219"/>
                </a:cubicBezTo>
                <a:close/>
                <a:moveTo>
                  <a:pt x="177" y="137"/>
                </a:moveTo>
                <a:lnTo>
                  <a:pt x="177" y="137"/>
                </a:lnTo>
                <a:cubicBezTo>
                  <a:pt x="165" y="137"/>
                  <a:pt x="155" y="127"/>
                  <a:pt x="155" y="115"/>
                </a:cubicBezTo>
                <a:cubicBezTo>
                  <a:pt x="155" y="103"/>
                  <a:pt x="165" y="93"/>
                  <a:pt x="177" y="93"/>
                </a:cubicBezTo>
                <a:cubicBezTo>
                  <a:pt x="189" y="93"/>
                  <a:pt x="199" y="103"/>
                  <a:pt x="199" y="115"/>
                </a:cubicBezTo>
                <a:cubicBezTo>
                  <a:pt x="199" y="127"/>
                  <a:pt x="189" y="137"/>
                  <a:pt x="177" y="137"/>
                </a:cubicBezTo>
                <a:close/>
                <a:moveTo>
                  <a:pt x="255" y="301"/>
                </a:moveTo>
                <a:lnTo>
                  <a:pt x="255" y="301"/>
                </a:lnTo>
                <a:cubicBezTo>
                  <a:pt x="239" y="301"/>
                  <a:pt x="226" y="288"/>
                  <a:pt x="226" y="272"/>
                </a:cubicBezTo>
                <a:cubicBezTo>
                  <a:pt x="226" y="256"/>
                  <a:pt x="239" y="243"/>
                  <a:pt x="255" y="243"/>
                </a:cubicBezTo>
                <a:cubicBezTo>
                  <a:pt x="271" y="243"/>
                  <a:pt x="284" y="256"/>
                  <a:pt x="284" y="272"/>
                </a:cubicBezTo>
                <a:cubicBezTo>
                  <a:pt x="284" y="288"/>
                  <a:pt x="271" y="301"/>
                  <a:pt x="255" y="301"/>
                </a:cubicBezTo>
                <a:close/>
                <a:moveTo>
                  <a:pt x="255" y="208"/>
                </a:moveTo>
                <a:lnTo>
                  <a:pt x="255" y="208"/>
                </a:lnTo>
                <a:cubicBezTo>
                  <a:pt x="239" y="208"/>
                  <a:pt x="226" y="195"/>
                  <a:pt x="226" y="179"/>
                </a:cubicBezTo>
                <a:cubicBezTo>
                  <a:pt x="226" y="163"/>
                  <a:pt x="239" y="150"/>
                  <a:pt x="255" y="150"/>
                </a:cubicBezTo>
                <a:cubicBezTo>
                  <a:pt x="271" y="150"/>
                  <a:pt x="284" y="163"/>
                  <a:pt x="284" y="179"/>
                </a:cubicBezTo>
                <a:cubicBezTo>
                  <a:pt x="284" y="195"/>
                  <a:pt x="271" y="208"/>
                  <a:pt x="255" y="208"/>
                </a:cubicBezTo>
                <a:close/>
                <a:moveTo>
                  <a:pt x="255" y="121"/>
                </a:moveTo>
                <a:lnTo>
                  <a:pt x="255" y="121"/>
                </a:lnTo>
                <a:cubicBezTo>
                  <a:pt x="239" y="121"/>
                  <a:pt x="226" y="108"/>
                  <a:pt x="226" y="92"/>
                </a:cubicBezTo>
                <a:cubicBezTo>
                  <a:pt x="226" y="76"/>
                  <a:pt x="239" y="63"/>
                  <a:pt x="255" y="63"/>
                </a:cubicBezTo>
                <a:cubicBezTo>
                  <a:pt x="271" y="63"/>
                  <a:pt x="284" y="76"/>
                  <a:pt x="284" y="92"/>
                </a:cubicBezTo>
                <a:cubicBezTo>
                  <a:pt x="284" y="108"/>
                  <a:pt x="271" y="121"/>
                  <a:pt x="255" y="121"/>
                </a:cubicBezTo>
                <a:close/>
                <a:moveTo>
                  <a:pt x="340" y="301"/>
                </a:moveTo>
                <a:lnTo>
                  <a:pt x="340" y="301"/>
                </a:lnTo>
                <a:cubicBezTo>
                  <a:pt x="324" y="301"/>
                  <a:pt x="311" y="288"/>
                  <a:pt x="311" y="272"/>
                </a:cubicBezTo>
                <a:cubicBezTo>
                  <a:pt x="311" y="256"/>
                  <a:pt x="324" y="243"/>
                  <a:pt x="340" y="243"/>
                </a:cubicBezTo>
                <a:cubicBezTo>
                  <a:pt x="356" y="243"/>
                  <a:pt x="369" y="256"/>
                  <a:pt x="369" y="272"/>
                </a:cubicBezTo>
                <a:cubicBezTo>
                  <a:pt x="369" y="288"/>
                  <a:pt x="356" y="301"/>
                  <a:pt x="340" y="301"/>
                </a:cubicBezTo>
                <a:close/>
                <a:moveTo>
                  <a:pt x="340" y="219"/>
                </a:moveTo>
                <a:lnTo>
                  <a:pt x="340" y="219"/>
                </a:lnTo>
                <a:cubicBezTo>
                  <a:pt x="324" y="219"/>
                  <a:pt x="311" y="206"/>
                  <a:pt x="311" y="190"/>
                </a:cubicBezTo>
                <a:cubicBezTo>
                  <a:pt x="311" y="174"/>
                  <a:pt x="324" y="161"/>
                  <a:pt x="340" y="161"/>
                </a:cubicBezTo>
                <a:cubicBezTo>
                  <a:pt x="356" y="161"/>
                  <a:pt x="369" y="174"/>
                  <a:pt x="369" y="190"/>
                </a:cubicBezTo>
                <a:cubicBezTo>
                  <a:pt x="369" y="206"/>
                  <a:pt x="356" y="219"/>
                  <a:pt x="340" y="21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8" name="Freeform 13"/>
          <p:cNvSpPr>
            <a:spLocks noEditPoints="1"/>
          </p:cNvSpPr>
          <p:nvPr/>
        </p:nvSpPr>
        <p:spPr bwMode="auto">
          <a:xfrm>
            <a:off x="9847987" y="3882322"/>
            <a:ext cx="620422" cy="487336"/>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09" name="Freeform 19"/>
          <p:cNvSpPr>
            <a:spLocks noEditPoints="1"/>
          </p:cNvSpPr>
          <p:nvPr/>
        </p:nvSpPr>
        <p:spPr bwMode="auto">
          <a:xfrm>
            <a:off x="8865363" y="2274000"/>
            <a:ext cx="554813" cy="525390"/>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0" name="Freeform 21"/>
          <p:cNvSpPr>
            <a:spLocks noEditPoints="1"/>
          </p:cNvSpPr>
          <p:nvPr/>
        </p:nvSpPr>
        <p:spPr bwMode="auto">
          <a:xfrm>
            <a:off x="9956925" y="4497514"/>
            <a:ext cx="460127" cy="698507"/>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1" name="Freeform 26"/>
          <p:cNvSpPr>
            <a:spLocks noEditPoints="1"/>
          </p:cNvSpPr>
          <p:nvPr/>
        </p:nvSpPr>
        <p:spPr bwMode="auto">
          <a:xfrm>
            <a:off x="8865363" y="1585223"/>
            <a:ext cx="588437" cy="546406"/>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2" name="Freeform 27"/>
          <p:cNvSpPr>
            <a:spLocks noEditPoints="1"/>
          </p:cNvSpPr>
          <p:nvPr/>
        </p:nvSpPr>
        <p:spPr bwMode="auto">
          <a:xfrm>
            <a:off x="8744756" y="3741389"/>
            <a:ext cx="592640" cy="523289"/>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3" name="Freeform 28"/>
          <p:cNvSpPr>
            <a:spLocks noEditPoints="1"/>
          </p:cNvSpPr>
          <p:nvPr/>
        </p:nvSpPr>
        <p:spPr bwMode="auto">
          <a:xfrm>
            <a:off x="9970509" y="2336656"/>
            <a:ext cx="512782" cy="514883"/>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accent1"/>
              </a:solidFill>
            </a:endParaRPr>
          </a:p>
        </p:txBody>
      </p:sp>
      <p:sp>
        <p:nvSpPr>
          <p:cNvPr id="114" name="Freeform 35"/>
          <p:cNvSpPr>
            <a:spLocks noEditPoints="1"/>
          </p:cNvSpPr>
          <p:nvPr/>
        </p:nvSpPr>
        <p:spPr bwMode="auto">
          <a:xfrm>
            <a:off x="9956925" y="5429255"/>
            <a:ext cx="422413" cy="519087"/>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5" name="Freeform 37"/>
          <p:cNvSpPr>
            <a:spLocks noEditPoints="1"/>
          </p:cNvSpPr>
          <p:nvPr/>
        </p:nvSpPr>
        <p:spPr bwMode="auto">
          <a:xfrm>
            <a:off x="8825774" y="3094870"/>
            <a:ext cx="491765" cy="533797"/>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6" name="Freeform 40"/>
          <p:cNvSpPr/>
          <p:nvPr/>
        </p:nvSpPr>
        <p:spPr bwMode="auto">
          <a:xfrm>
            <a:off x="9956925" y="1662558"/>
            <a:ext cx="515974" cy="475392"/>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7" name="Freeform 42"/>
          <p:cNvSpPr>
            <a:spLocks noEditPoints="1"/>
          </p:cNvSpPr>
          <p:nvPr/>
        </p:nvSpPr>
        <p:spPr bwMode="auto">
          <a:xfrm>
            <a:off x="9987478" y="3136489"/>
            <a:ext cx="504059" cy="493814"/>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grpSp>
        <p:nvGrpSpPr>
          <p:cNvPr id="118" name="组合 117"/>
          <p:cNvGrpSpPr/>
          <p:nvPr/>
        </p:nvGrpSpPr>
        <p:grpSpPr>
          <a:xfrm>
            <a:off x="8701783" y="4565573"/>
            <a:ext cx="615757" cy="569525"/>
            <a:chOff x="2438399" y="4906963"/>
            <a:chExt cx="465137" cy="430213"/>
          </a:xfrm>
          <a:solidFill>
            <a:schemeClr val="bg1"/>
          </a:solidFill>
        </p:grpSpPr>
        <p:sp>
          <p:nvSpPr>
            <p:cNvPr id="119"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20"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21"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sp>
        <p:nvSpPr>
          <p:cNvPr id="122" name="Freeform 46"/>
          <p:cNvSpPr>
            <a:spLocks noEditPoints="1"/>
          </p:cNvSpPr>
          <p:nvPr/>
        </p:nvSpPr>
        <p:spPr bwMode="auto">
          <a:xfrm>
            <a:off x="8926282" y="5329250"/>
            <a:ext cx="458141" cy="590539"/>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3" name="Freeform 7"/>
          <p:cNvSpPr>
            <a:spLocks noEditPoints="1"/>
          </p:cNvSpPr>
          <p:nvPr/>
        </p:nvSpPr>
        <p:spPr bwMode="auto">
          <a:xfrm>
            <a:off x="2789767" y="1594818"/>
            <a:ext cx="444475" cy="444475"/>
          </a:xfrm>
          <a:custGeom>
            <a:avLst/>
            <a:gdLst>
              <a:gd name="T0" fmla="*/ 948 w 948"/>
              <a:gd name="T1" fmla="*/ 787 h 933"/>
              <a:gd name="T2" fmla="*/ 0 w 948"/>
              <a:gd name="T3" fmla="*/ 787 h 933"/>
              <a:gd name="T4" fmla="*/ 77 w 948"/>
              <a:gd name="T5" fmla="*/ 730 h 933"/>
              <a:gd name="T6" fmla="*/ 871 w 948"/>
              <a:gd name="T7" fmla="*/ 730 h 933"/>
              <a:gd name="T8" fmla="*/ 241 w 948"/>
              <a:gd name="T9" fmla="*/ 32 h 933"/>
              <a:gd name="T10" fmla="*/ 328 w 948"/>
              <a:gd name="T11" fmla="*/ 118 h 933"/>
              <a:gd name="T12" fmla="*/ 155 w 948"/>
              <a:gd name="T13" fmla="*/ 118 h 933"/>
              <a:gd name="T14" fmla="*/ 706 w 948"/>
              <a:gd name="T15" fmla="*/ 32 h 933"/>
              <a:gd name="T16" fmla="*/ 620 w 948"/>
              <a:gd name="T17" fmla="*/ 118 h 933"/>
              <a:gd name="T18" fmla="*/ 792 w 948"/>
              <a:gd name="T19" fmla="*/ 118 h 933"/>
              <a:gd name="T20" fmla="*/ 621 w 948"/>
              <a:gd name="T21" fmla="*/ 528 h 933"/>
              <a:gd name="T22" fmla="*/ 621 w 948"/>
              <a:gd name="T23" fmla="*/ 755 h 933"/>
              <a:gd name="T24" fmla="*/ 706 w 948"/>
              <a:gd name="T25" fmla="*/ 596 h 933"/>
              <a:gd name="T26" fmla="*/ 796 w 948"/>
              <a:gd name="T27" fmla="*/ 755 h 933"/>
              <a:gd name="T28" fmla="*/ 840 w 948"/>
              <a:gd name="T29" fmla="*/ 431 h 933"/>
              <a:gd name="T30" fmla="*/ 759 w 948"/>
              <a:gd name="T31" fmla="*/ 220 h 933"/>
              <a:gd name="T32" fmla="*/ 639 w 948"/>
              <a:gd name="T33" fmla="*/ 222 h 933"/>
              <a:gd name="T34" fmla="*/ 660 w 948"/>
              <a:gd name="T35" fmla="*/ 434 h 933"/>
              <a:gd name="T36" fmla="*/ 476 w 948"/>
              <a:gd name="T37" fmla="*/ 0 h 933"/>
              <a:gd name="T38" fmla="*/ 569 w 948"/>
              <a:gd name="T39" fmla="*/ 94 h 933"/>
              <a:gd name="T40" fmla="*/ 382 w 948"/>
              <a:gd name="T41" fmla="*/ 94 h 933"/>
              <a:gd name="T42" fmla="*/ 568 w 948"/>
              <a:gd name="T43" fmla="*/ 513 h 933"/>
              <a:gd name="T44" fmla="*/ 617 w 948"/>
              <a:gd name="T45" fmla="*/ 434 h 933"/>
              <a:gd name="T46" fmla="*/ 528 w 948"/>
              <a:gd name="T47" fmla="*/ 205 h 933"/>
              <a:gd name="T48" fmla="*/ 329 w 948"/>
              <a:gd name="T49" fmla="*/ 294 h 933"/>
              <a:gd name="T50" fmla="*/ 377 w 948"/>
              <a:gd name="T51" fmla="*/ 513 h 933"/>
              <a:gd name="T52" fmla="*/ 449 w 948"/>
              <a:gd name="T53" fmla="*/ 787 h 933"/>
              <a:gd name="T54" fmla="*/ 502 w 948"/>
              <a:gd name="T55" fmla="*/ 787 h 933"/>
              <a:gd name="T56" fmla="*/ 568 w 948"/>
              <a:gd name="T57" fmla="*/ 513 h 933"/>
              <a:gd name="T58" fmla="*/ 327 w 948"/>
              <a:gd name="T59" fmla="*/ 528 h 933"/>
              <a:gd name="T60" fmla="*/ 287 w 948"/>
              <a:gd name="T61" fmla="*/ 294 h 933"/>
              <a:gd name="T62" fmla="*/ 289 w 948"/>
              <a:gd name="T63" fmla="*/ 220 h 933"/>
              <a:gd name="T64" fmla="*/ 107 w 948"/>
              <a:gd name="T65" fmla="*/ 302 h 933"/>
              <a:gd name="T66" fmla="*/ 151 w 948"/>
              <a:gd name="T67" fmla="*/ 503 h 933"/>
              <a:gd name="T68" fmla="*/ 217 w 948"/>
              <a:gd name="T69" fmla="*/ 755 h 933"/>
              <a:gd name="T70" fmla="*/ 266 w 948"/>
              <a:gd name="T71" fmla="*/ 755 h 933"/>
              <a:gd name="T72" fmla="*/ 327 w 948"/>
              <a:gd name="T73" fmla="*/ 528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8" h="933">
                <a:moveTo>
                  <a:pt x="848" y="697"/>
                </a:moveTo>
                <a:cubicBezTo>
                  <a:pt x="911" y="721"/>
                  <a:pt x="948" y="753"/>
                  <a:pt x="948" y="787"/>
                </a:cubicBezTo>
                <a:cubicBezTo>
                  <a:pt x="948" y="867"/>
                  <a:pt x="736" y="933"/>
                  <a:pt x="474" y="933"/>
                </a:cubicBezTo>
                <a:cubicBezTo>
                  <a:pt x="212" y="933"/>
                  <a:pt x="0" y="867"/>
                  <a:pt x="0" y="787"/>
                </a:cubicBezTo>
                <a:cubicBezTo>
                  <a:pt x="0" y="753"/>
                  <a:pt x="38" y="721"/>
                  <a:pt x="101" y="697"/>
                </a:cubicBezTo>
                <a:cubicBezTo>
                  <a:pt x="86" y="707"/>
                  <a:pt x="77" y="718"/>
                  <a:pt x="77" y="730"/>
                </a:cubicBezTo>
                <a:cubicBezTo>
                  <a:pt x="77" y="785"/>
                  <a:pt x="255" y="829"/>
                  <a:pt x="474" y="829"/>
                </a:cubicBezTo>
                <a:cubicBezTo>
                  <a:pt x="694" y="829"/>
                  <a:pt x="871" y="785"/>
                  <a:pt x="871" y="730"/>
                </a:cubicBezTo>
                <a:cubicBezTo>
                  <a:pt x="871" y="718"/>
                  <a:pt x="863" y="707"/>
                  <a:pt x="848" y="697"/>
                </a:cubicBezTo>
                <a:close/>
                <a:moveTo>
                  <a:pt x="241" y="32"/>
                </a:moveTo>
                <a:lnTo>
                  <a:pt x="241" y="32"/>
                </a:lnTo>
                <a:cubicBezTo>
                  <a:pt x="289" y="32"/>
                  <a:pt x="328" y="71"/>
                  <a:pt x="328" y="118"/>
                </a:cubicBezTo>
                <a:cubicBezTo>
                  <a:pt x="328" y="166"/>
                  <a:pt x="289" y="204"/>
                  <a:pt x="241" y="204"/>
                </a:cubicBezTo>
                <a:cubicBezTo>
                  <a:pt x="194" y="204"/>
                  <a:pt x="155" y="166"/>
                  <a:pt x="155" y="118"/>
                </a:cubicBezTo>
                <a:cubicBezTo>
                  <a:pt x="155" y="71"/>
                  <a:pt x="194" y="32"/>
                  <a:pt x="241" y="32"/>
                </a:cubicBezTo>
                <a:close/>
                <a:moveTo>
                  <a:pt x="706" y="32"/>
                </a:moveTo>
                <a:lnTo>
                  <a:pt x="706" y="32"/>
                </a:lnTo>
                <a:cubicBezTo>
                  <a:pt x="658" y="32"/>
                  <a:pt x="620" y="71"/>
                  <a:pt x="620" y="118"/>
                </a:cubicBezTo>
                <a:cubicBezTo>
                  <a:pt x="620" y="166"/>
                  <a:pt x="658" y="204"/>
                  <a:pt x="706" y="204"/>
                </a:cubicBezTo>
                <a:cubicBezTo>
                  <a:pt x="753" y="204"/>
                  <a:pt x="792" y="166"/>
                  <a:pt x="792" y="118"/>
                </a:cubicBezTo>
                <a:cubicBezTo>
                  <a:pt x="792" y="71"/>
                  <a:pt x="753" y="32"/>
                  <a:pt x="706" y="32"/>
                </a:cubicBezTo>
                <a:close/>
                <a:moveTo>
                  <a:pt x="621" y="528"/>
                </a:moveTo>
                <a:lnTo>
                  <a:pt x="621" y="528"/>
                </a:lnTo>
                <a:lnTo>
                  <a:pt x="621" y="755"/>
                </a:lnTo>
                <a:lnTo>
                  <a:pt x="681" y="755"/>
                </a:lnTo>
                <a:lnTo>
                  <a:pt x="706" y="596"/>
                </a:lnTo>
                <a:lnTo>
                  <a:pt x="730" y="755"/>
                </a:lnTo>
                <a:lnTo>
                  <a:pt x="796" y="755"/>
                </a:lnTo>
                <a:lnTo>
                  <a:pt x="796" y="503"/>
                </a:lnTo>
                <a:cubicBezTo>
                  <a:pt x="822" y="490"/>
                  <a:pt x="840" y="462"/>
                  <a:pt x="840" y="431"/>
                </a:cubicBezTo>
                <a:lnTo>
                  <a:pt x="840" y="302"/>
                </a:lnTo>
                <a:cubicBezTo>
                  <a:pt x="840" y="257"/>
                  <a:pt x="804" y="220"/>
                  <a:pt x="759" y="220"/>
                </a:cubicBezTo>
                <a:lnTo>
                  <a:pt x="658" y="220"/>
                </a:lnTo>
                <a:cubicBezTo>
                  <a:pt x="651" y="220"/>
                  <a:pt x="645" y="221"/>
                  <a:pt x="639" y="222"/>
                </a:cubicBezTo>
                <a:cubicBezTo>
                  <a:pt x="652" y="243"/>
                  <a:pt x="660" y="268"/>
                  <a:pt x="660" y="294"/>
                </a:cubicBezTo>
                <a:lnTo>
                  <a:pt x="660" y="434"/>
                </a:lnTo>
                <a:cubicBezTo>
                  <a:pt x="660" y="470"/>
                  <a:pt x="645" y="504"/>
                  <a:pt x="621" y="528"/>
                </a:cubicBezTo>
                <a:close/>
                <a:moveTo>
                  <a:pt x="476" y="0"/>
                </a:moveTo>
                <a:lnTo>
                  <a:pt x="476" y="0"/>
                </a:lnTo>
                <a:cubicBezTo>
                  <a:pt x="528" y="0"/>
                  <a:pt x="569" y="42"/>
                  <a:pt x="569" y="94"/>
                </a:cubicBezTo>
                <a:cubicBezTo>
                  <a:pt x="569" y="146"/>
                  <a:pt x="528" y="188"/>
                  <a:pt x="476" y="188"/>
                </a:cubicBezTo>
                <a:cubicBezTo>
                  <a:pt x="424" y="188"/>
                  <a:pt x="382" y="146"/>
                  <a:pt x="382" y="94"/>
                </a:cubicBezTo>
                <a:cubicBezTo>
                  <a:pt x="382" y="42"/>
                  <a:pt x="424" y="0"/>
                  <a:pt x="476" y="0"/>
                </a:cubicBezTo>
                <a:close/>
                <a:moveTo>
                  <a:pt x="568" y="513"/>
                </a:moveTo>
                <a:lnTo>
                  <a:pt x="568" y="513"/>
                </a:lnTo>
                <a:cubicBezTo>
                  <a:pt x="597" y="498"/>
                  <a:pt x="617" y="468"/>
                  <a:pt x="617" y="434"/>
                </a:cubicBezTo>
                <a:lnTo>
                  <a:pt x="617" y="294"/>
                </a:lnTo>
                <a:cubicBezTo>
                  <a:pt x="617" y="245"/>
                  <a:pt x="577" y="205"/>
                  <a:pt x="528" y="205"/>
                </a:cubicBezTo>
                <a:lnTo>
                  <a:pt x="418" y="205"/>
                </a:lnTo>
                <a:cubicBezTo>
                  <a:pt x="369" y="205"/>
                  <a:pt x="329" y="245"/>
                  <a:pt x="329" y="294"/>
                </a:cubicBezTo>
                <a:lnTo>
                  <a:pt x="329" y="434"/>
                </a:lnTo>
                <a:cubicBezTo>
                  <a:pt x="329" y="468"/>
                  <a:pt x="349" y="498"/>
                  <a:pt x="377" y="513"/>
                </a:cubicBezTo>
                <a:lnTo>
                  <a:pt x="377" y="787"/>
                </a:lnTo>
                <a:lnTo>
                  <a:pt x="449" y="787"/>
                </a:lnTo>
                <a:lnTo>
                  <a:pt x="476" y="614"/>
                </a:lnTo>
                <a:lnTo>
                  <a:pt x="502" y="787"/>
                </a:lnTo>
                <a:lnTo>
                  <a:pt x="568" y="787"/>
                </a:lnTo>
                <a:lnTo>
                  <a:pt x="568" y="513"/>
                </a:lnTo>
                <a:close/>
                <a:moveTo>
                  <a:pt x="327" y="528"/>
                </a:moveTo>
                <a:lnTo>
                  <a:pt x="327" y="528"/>
                </a:lnTo>
                <a:cubicBezTo>
                  <a:pt x="302" y="504"/>
                  <a:pt x="287" y="470"/>
                  <a:pt x="287" y="434"/>
                </a:cubicBezTo>
                <a:lnTo>
                  <a:pt x="287" y="294"/>
                </a:lnTo>
                <a:cubicBezTo>
                  <a:pt x="287" y="268"/>
                  <a:pt x="295" y="243"/>
                  <a:pt x="308" y="222"/>
                </a:cubicBezTo>
                <a:cubicBezTo>
                  <a:pt x="302" y="221"/>
                  <a:pt x="296" y="220"/>
                  <a:pt x="289" y="220"/>
                </a:cubicBezTo>
                <a:lnTo>
                  <a:pt x="189" y="220"/>
                </a:lnTo>
                <a:cubicBezTo>
                  <a:pt x="144" y="220"/>
                  <a:pt x="107" y="257"/>
                  <a:pt x="107" y="302"/>
                </a:cubicBezTo>
                <a:lnTo>
                  <a:pt x="107" y="431"/>
                </a:lnTo>
                <a:cubicBezTo>
                  <a:pt x="107" y="462"/>
                  <a:pt x="125" y="490"/>
                  <a:pt x="151" y="503"/>
                </a:cubicBezTo>
                <a:lnTo>
                  <a:pt x="151" y="755"/>
                </a:lnTo>
                <a:lnTo>
                  <a:pt x="217" y="755"/>
                </a:lnTo>
                <a:lnTo>
                  <a:pt x="242" y="596"/>
                </a:lnTo>
                <a:lnTo>
                  <a:pt x="266" y="755"/>
                </a:lnTo>
                <a:lnTo>
                  <a:pt x="327" y="755"/>
                </a:lnTo>
                <a:lnTo>
                  <a:pt x="327" y="52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4" name="Freeform 8"/>
          <p:cNvSpPr>
            <a:spLocks noEditPoints="1"/>
          </p:cNvSpPr>
          <p:nvPr/>
        </p:nvSpPr>
        <p:spPr bwMode="auto">
          <a:xfrm>
            <a:off x="5837280" y="1645889"/>
            <a:ext cx="405378" cy="479457"/>
          </a:xfrm>
          <a:custGeom>
            <a:avLst/>
            <a:gdLst>
              <a:gd name="T0" fmla="*/ 121 w 865"/>
              <a:gd name="T1" fmla="*/ 572 h 1009"/>
              <a:gd name="T2" fmla="*/ 213 w 865"/>
              <a:gd name="T3" fmla="*/ 571 h 1009"/>
              <a:gd name="T4" fmla="*/ 277 w 865"/>
              <a:gd name="T5" fmla="*/ 550 h 1009"/>
              <a:gd name="T6" fmla="*/ 393 w 865"/>
              <a:gd name="T7" fmla="*/ 793 h 1009"/>
              <a:gd name="T8" fmla="*/ 420 w 865"/>
              <a:gd name="T9" fmla="*/ 640 h 1009"/>
              <a:gd name="T10" fmla="*/ 401 w 865"/>
              <a:gd name="T11" fmla="*/ 631 h 1009"/>
              <a:gd name="T12" fmla="*/ 401 w 865"/>
              <a:gd name="T13" fmla="*/ 610 h 1009"/>
              <a:gd name="T14" fmla="*/ 485 w 865"/>
              <a:gd name="T15" fmla="*/ 610 h 1009"/>
              <a:gd name="T16" fmla="*/ 486 w 865"/>
              <a:gd name="T17" fmla="*/ 631 h 1009"/>
              <a:gd name="T18" fmla="*/ 466 w 865"/>
              <a:gd name="T19" fmla="*/ 640 h 1009"/>
              <a:gd name="T20" fmla="*/ 493 w 865"/>
              <a:gd name="T21" fmla="*/ 787 h 1009"/>
              <a:gd name="T22" fmla="*/ 592 w 865"/>
              <a:gd name="T23" fmla="*/ 559 h 1009"/>
              <a:gd name="T24" fmla="*/ 650 w 865"/>
              <a:gd name="T25" fmla="*/ 567 h 1009"/>
              <a:gd name="T26" fmla="*/ 736 w 865"/>
              <a:gd name="T27" fmla="*/ 567 h 1009"/>
              <a:gd name="T28" fmla="*/ 853 w 865"/>
              <a:gd name="T29" fmla="*/ 932 h 1009"/>
              <a:gd name="T30" fmla="*/ 734 w 865"/>
              <a:gd name="T31" fmla="*/ 974 h 1009"/>
              <a:gd name="T32" fmla="*/ 717 w 865"/>
              <a:gd name="T33" fmla="*/ 919 h 1009"/>
              <a:gd name="T34" fmla="*/ 680 w 865"/>
              <a:gd name="T35" fmla="*/ 984 h 1009"/>
              <a:gd name="T36" fmla="*/ 165 w 865"/>
              <a:gd name="T37" fmla="*/ 987 h 1009"/>
              <a:gd name="T38" fmla="*/ 127 w 865"/>
              <a:gd name="T39" fmla="*/ 919 h 1009"/>
              <a:gd name="T40" fmla="*/ 109 w 865"/>
              <a:gd name="T41" fmla="*/ 977 h 1009"/>
              <a:gd name="T42" fmla="*/ 0 w 865"/>
              <a:gd name="T43" fmla="*/ 932 h 1009"/>
              <a:gd name="T44" fmla="*/ 121 w 865"/>
              <a:gd name="T45" fmla="*/ 572 h 1009"/>
              <a:gd name="T46" fmla="*/ 249 w 865"/>
              <a:gd name="T47" fmla="*/ 390 h 1009"/>
              <a:gd name="T48" fmla="*/ 249 w 865"/>
              <a:gd name="T49" fmla="*/ 390 h 1009"/>
              <a:gd name="T50" fmla="*/ 219 w 865"/>
              <a:gd name="T51" fmla="*/ 355 h 1009"/>
              <a:gd name="T52" fmla="*/ 209 w 865"/>
              <a:gd name="T53" fmla="*/ 288 h 1009"/>
              <a:gd name="T54" fmla="*/ 209 w 865"/>
              <a:gd name="T55" fmla="*/ 280 h 1009"/>
              <a:gd name="T56" fmla="*/ 216 w 865"/>
              <a:gd name="T57" fmla="*/ 275 h 1009"/>
              <a:gd name="T58" fmla="*/ 220 w 865"/>
              <a:gd name="T59" fmla="*/ 272 h 1009"/>
              <a:gd name="T60" fmla="*/ 268 w 865"/>
              <a:gd name="T61" fmla="*/ 64 h 1009"/>
              <a:gd name="T62" fmla="*/ 571 w 865"/>
              <a:gd name="T63" fmla="*/ 57 h 1009"/>
              <a:gd name="T64" fmla="*/ 629 w 865"/>
              <a:gd name="T65" fmla="*/ 270 h 1009"/>
              <a:gd name="T66" fmla="*/ 637 w 865"/>
              <a:gd name="T67" fmla="*/ 275 h 1009"/>
              <a:gd name="T68" fmla="*/ 644 w 865"/>
              <a:gd name="T69" fmla="*/ 280 h 1009"/>
              <a:gd name="T70" fmla="*/ 645 w 865"/>
              <a:gd name="T71" fmla="*/ 288 h 1009"/>
              <a:gd name="T72" fmla="*/ 635 w 865"/>
              <a:gd name="T73" fmla="*/ 354 h 1009"/>
              <a:gd name="T74" fmla="*/ 606 w 865"/>
              <a:gd name="T75" fmla="*/ 389 h 1009"/>
              <a:gd name="T76" fmla="*/ 443 w 865"/>
              <a:gd name="T77" fmla="*/ 536 h 1009"/>
              <a:gd name="T78" fmla="*/ 403 w 865"/>
              <a:gd name="T79" fmla="*/ 532 h 1009"/>
              <a:gd name="T80" fmla="*/ 249 w 865"/>
              <a:gd name="T81" fmla="*/ 390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5" h="1009">
                <a:moveTo>
                  <a:pt x="121" y="572"/>
                </a:moveTo>
                <a:cubicBezTo>
                  <a:pt x="154" y="572"/>
                  <a:pt x="185" y="571"/>
                  <a:pt x="213" y="571"/>
                </a:cubicBezTo>
                <a:cubicBezTo>
                  <a:pt x="240" y="574"/>
                  <a:pt x="262" y="567"/>
                  <a:pt x="277" y="550"/>
                </a:cubicBezTo>
                <a:lnTo>
                  <a:pt x="393" y="793"/>
                </a:lnTo>
                <a:lnTo>
                  <a:pt x="420" y="640"/>
                </a:lnTo>
                <a:lnTo>
                  <a:pt x="401" y="631"/>
                </a:lnTo>
                <a:lnTo>
                  <a:pt x="401" y="610"/>
                </a:lnTo>
                <a:lnTo>
                  <a:pt x="485" y="610"/>
                </a:lnTo>
                <a:lnTo>
                  <a:pt x="486" y="631"/>
                </a:lnTo>
                <a:lnTo>
                  <a:pt x="466" y="640"/>
                </a:lnTo>
                <a:lnTo>
                  <a:pt x="493" y="787"/>
                </a:lnTo>
                <a:lnTo>
                  <a:pt x="592" y="559"/>
                </a:lnTo>
                <a:cubicBezTo>
                  <a:pt x="607" y="567"/>
                  <a:pt x="627" y="569"/>
                  <a:pt x="650" y="567"/>
                </a:cubicBezTo>
                <a:cubicBezTo>
                  <a:pt x="677" y="567"/>
                  <a:pt x="705" y="567"/>
                  <a:pt x="736" y="567"/>
                </a:cubicBezTo>
                <a:cubicBezTo>
                  <a:pt x="815" y="641"/>
                  <a:pt x="865" y="818"/>
                  <a:pt x="853" y="932"/>
                </a:cubicBezTo>
                <a:cubicBezTo>
                  <a:pt x="828" y="949"/>
                  <a:pt x="786" y="963"/>
                  <a:pt x="734" y="974"/>
                </a:cubicBezTo>
                <a:lnTo>
                  <a:pt x="717" y="919"/>
                </a:lnTo>
                <a:lnTo>
                  <a:pt x="680" y="984"/>
                </a:lnTo>
                <a:cubicBezTo>
                  <a:pt x="527" y="1007"/>
                  <a:pt x="314" y="1009"/>
                  <a:pt x="165" y="987"/>
                </a:cubicBezTo>
                <a:lnTo>
                  <a:pt x="127" y="919"/>
                </a:lnTo>
                <a:lnTo>
                  <a:pt x="109" y="977"/>
                </a:lnTo>
                <a:cubicBezTo>
                  <a:pt x="58" y="966"/>
                  <a:pt x="19" y="951"/>
                  <a:pt x="0" y="932"/>
                </a:cubicBezTo>
                <a:cubicBezTo>
                  <a:pt x="2" y="832"/>
                  <a:pt x="20" y="659"/>
                  <a:pt x="121" y="572"/>
                </a:cubicBezTo>
                <a:close/>
                <a:moveTo>
                  <a:pt x="249" y="390"/>
                </a:moveTo>
                <a:lnTo>
                  <a:pt x="249" y="390"/>
                </a:lnTo>
                <a:cubicBezTo>
                  <a:pt x="236" y="383"/>
                  <a:pt x="226" y="371"/>
                  <a:pt x="219" y="355"/>
                </a:cubicBezTo>
                <a:cubicBezTo>
                  <a:pt x="212" y="338"/>
                  <a:pt x="209" y="315"/>
                  <a:pt x="209" y="288"/>
                </a:cubicBezTo>
                <a:lnTo>
                  <a:pt x="209" y="280"/>
                </a:lnTo>
                <a:lnTo>
                  <a:pt x="216" y="275"/>
                </a:lnTo>
                <a:cubicBezTo>
                  <a:pt x="218" y="274"/>
                  <a:pt x="219" y="273"/>
                  <a:pt x="220" y="272"/>
                </a:cubicBezTo>
                <a:cubicBezTo>
                  <a:pt x="205" y="158"/>
                  <a:pt x="218" y="105"/>
                  <a:pt x="268" y="64"/>
                </a:cubicBezTo>
                <a:cubicBezTo>
                  <a:pt x="345" y="0"/>
                  <a:pt x="492" y="0"/>
                  <a:pt x="571" y="57"/>
                </a:cubicBezTo>
                <a:cubicBezTo>
                  <a:pt x="624" y="96"/>
                  <a:pt x="643" y="166"/>
                  <a:pt x="629" y="270"/>
                </a:cubicBezTo>
                <a:cubicBezTo>
                  <a:pt x="632" y="271"/>
                  <a:pt x="635" y="273"/>
                  <a:pt x="637" y="275"/>
                </a:cubicBezTo>
                <a:lnTo>
                  <a:pt x="644" y="280"/>
                </a:lnTo>
                <a:lnTo>
                  <a:pt x="645" y="288"/>
                </a:lnTo>
                <a:cubicBezTo>
                  <a:pt x="645" y="315"/>
                  <a:pt x="642" y="337"/>
                  <a:pt x="635" y="354"/>
                </a:cubicBezTo>
                <a:cubicBezTo>
                  <a:pt x="628" y="370"/>
                  <a:pt x="619" y="382"/>
                  <a:pt x="606" y="389"/>
                </a:cubicBezTo>
                <a:cubicBezTo>
                  <a:pt x="585" y="456"/>
                  <a:pt x="515" y="528"/>
                  <a:pt x="443" y="536"/>
                </a:cubicBezTo>
                <a:cubicBezTo>
                  <a:pt x="430" y="537"/>
                  <a:pt x="415" y="537"/>
                  <a:pt x="403" y="532"/>
                </a:cubicBezTo>
                <a:cubicBezTo>
                  <a:pt x="324" y="504"/>
                  <a:pt x="274" y="472"/>
                  <a:pt x="249" y="39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5" name="Freeform 9"/>
          <p:cNvSpPr>
            <a:spLocks noEditPoints="1"/>
          </p:cNvSpPr>
          <p:nvPr/>
        </p:nvSpPr>
        <p:spPr bwMode="auto">
          <a:xfrm>
            <a:off x="6734148" y="1559573"/>
            <a:ext cx="440359" cy="572056"/>
          </a:xfrm>
          <a:custGeom>
            <a:avLst/>
            <a:gdLst>
              <a:gd name="T0" fmla="*/ 737 w 941"/>
              <a:gd name="T1" fmla="*/ 582 h 1206"/>
              <a:gd name="T2" fmla="*/ 571 w 941"/>
              <a:gd name="T3" fmla="*/ 725 h 1206"/>
              <a:gd name="T4" fmla="*/ 791 w 941"/>
              <a:gd name="T5" fmla="*/ 759 h 1206"/>
              <a:gd name="T6" fmla="*/ 796 w 941"/>
              <a:gd name="T7" fmla="*/ 577 h 1206"/>
              <a:gd name="T8" fmla="*/ 941 w 941"/>
              <a:gd name="T9" fmla="*/ 497 h 1206"/>
              <a:gd name="T10" fmla="*/ 886 w 941"/>
              <a:gd name="T11" fmla="*/ 577 h 1206"/>
              <a:gd name="T12" fmla="*/ 845 w 941"/>
              <a:gd name="T13" fmla="*/ 805 h 1206"/>
              <a:gd name="T14" fmla="*/ 748 w 941"/>
              <a:gd name="T15" fmla="*/ 840 h 1206"/>
              <a:gd name="T16" fmla="*/ 524 w 941"/>
              <a:gd name="T17" fmla="*/ 852 h 1206"/>
              <a:gd name="T18" fmla="*/ 743 w 941"/>
              <a:gd name="T19" fmla="*/ 1079 h 1206"/>
              <a:gd name="T20" fmla="*/ 782 w 941"/>
              <a:gd name="T21" fmla="*/ 1150 h 1206"/>
              <a:gd name="T22" fmla="*/ 670 w 941"/>
              <a:gd name="T23" fmla="*/ 1150 h 1206"/>
              <a:gd name="T24" fmla="*/ 507 w 941"/>
              <a:gd name="T25" fmla="*/ 1074 h 1206"/>
              <a:gd name="T26" fmla="*/ 540 w 941"/>
              <a:gd name="T27" fmla="*/ 1150 h 1206"/>
              <a:gd name="T28" fmla="*/ 429 w 941"/>
              <a:gd name="T29" fmla="*/ 1150 h 1206"/>
              <a:gd name="T30" fmla="*/ 452 w 941"/>
              <a:gd name="T31" fmla="*/ 1072 h 1206"/>
              <a:gd name="T32" fmla="*/ 288 w 941"/>
              <a:gd name="T33" fmla="*/ 1150 h 1206"/>
              <a:gd name="T34" fmla="*/ 176 w 941"/>
              <a:gd name="T35" fmla="*/ 1150 h 1206"/>
              <a:gd name="T36" fmla="*/ 206 w 941"/>
              <a:gd name="T37" fmla="*/ 1079 h 1206"/>
              <a:gd name="T38" fmla="*/ 411 w 941"/>
              <a:gd name="T39" fmla="*/ 852 h 1206"/>
              <a:gd name="T40" fmla="*/ 182 w 941"/>
              <a:gd name="T41" fmla="*/ 836 h 1206"/>
              <a:gd name="T42" fmla="*/ 97 w 941"/>
              <a:gd name="T43" fmla="*/ 805 h 1206"/>
              <a:gd name="T44" fmla="*/ 56 w 941"/>
              <a:gd name="T45" fmla="*/ 577 h 1206"/>
              <a:gd name="T46" fmla="*/ 0 w 941"/>
              <a:gd name="T47" fmla="*/ 497 h 1206"/>
              <a:gd name="T48" fmla="*/ 145 w 941"/>
              <a:gd name="T49" fmla="*/ 577 h 1206"/>
              <a:gd name="T50" fmla="*/ 151 w 941"/>
              <a:gd name="T51" fmla="*/ 759 h 1206"/>
              <a:gd name="T52" fmla="*/ 375 w 941"/>
              <a:gd name="T53" fmla="*/ 724 h 1206"/>
              <a:gd name="T54" fmla="*/ 199 w 941"/>
              <a:gd name="T55" fmla="*/ 582 h 1206"/>
              <a:gd name="T56" fmla="*/ 700 w 941"/>
              <a:gd name="T57" fmla="*/ 150 h 1206"/>
              <a:gd name="T58" fmla="*/ 586 w 941"/>
              <a:gd name="T59" fmla="*/ 198 h 1206"/>
              <a:gd name="T60" fmla="*/ 352 w 941"/>
              <a:gd name="T61" fmla="*/ 229 h 1206"/>
              <a:gd name="T62" fmla="*/ 340 w 941"/>
              <a:gd name="T63" fmla="*/ 323 h 1206"/>
              <a:gd name="T64" fmla="*/ 597 w 941"/>
              <a:gd name="T65" fmla="*/ 354 h 1206"/>
              <a:gd name="T66" fmla="*/ 340 w 941"/>
              <a:gd name="T67" fmla="*/ 323 h 1206"/>
              <a:gd name="T68" fmla="*/ 609 w 941"/>
              <a:gd name="T69" fmla="*/ 454 h 1206"/>
              <a:gd name="T70" fmla="*/ 328 w 941"/>
              <a:gd name="T71" fmla="*/ 48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41" h="1206">
                <a:moveTo>
                  <a:pt x="700" y="150"/>
                </a:moveTo>
                <a:cubicBezTo>
                  <a:pt x="713" y="294"/>
                  <a:pt x="725" y="438"/>
                  <a:pt x="737" y="582"/>
                </a:cubicBezTo>
                <a:cubicBezTo>
                  <a:pt x="719" y="614"/>
                  <a:pt x="652" y="635"/>
                  <a:pt x="571" y="644"/>
                </a:cubicBezTo>
                <a:lnTo>
                  <a:pt x="571" y="725"/>
                </a:lnTo>
                <a:cubicBezTo>
                  <a:pt x="650" y="733"/>
                  <a:pt x="717" y="751"/>
                  <a:pt x="739" y="778"/>
                </a:cubicBezTo>
                <a:lnTo>
                  <a:pt x="791" y="759"/>
                </a:lnTo>
                <a:lnTo>
                  <a:pt x="823" y="577"/>
                </a:lnTo>
                <a:lnTo>
                  <a:pt x="796" y="577"/>
                </a:lnTo>
                <a:lnTo>
                  <a:pt x="776" y="497"/>
                </a:lnTo>
                <a:lnTo>
                  <a:pt x="941" y="497"/>
                </a:lnTo>
                <a:lnTo>
                  <a:pt x="920" y="577"/>
                </a:lnTo>
                <a:lnTo>
                  <a:pt x="886" y="577"/>
                </a:lnTo>
                <a:lnTo>
                  <a:pt x="848" y="787"/>
                </a:lnTo>
                <a:lnTo>
                  <a:pt x="845" y="805"/>
                </a:lnTo>
                <a:lnTo>
                  <a:pt x="828" y="811"/>
                </a:lnTo>
                <a:lnTo>
                  <a:pt x="748" y="840"/>
                </a:lnTo>
                <a:lnTo>
                  <a:pt x="748" y="852"/>
                </a:lnTo>
                <a:lnTo>
                  <a:pt x="524" y="852"/>
                </a:lnTo>
                <a:lnTo>
                  <a:pt x="524" y="1026"/>
                </a:lnTo>
                <a:cubicBezTo>
                  <a:pt x="597" y="1032"/>
                  <a:pt x="670" y="1050"/>
                  <a:pt x="743" y="1079"/>
                </a:cubicBezTo>
                <a:lnTo>
                  <a:pt x="737" y="1095"/>
                </a:lnTo>
                <a:cubicBezTo>
                  <a:pt x="762" y="1100"/>
                  <a:pt x="782" y="1123"/>
                  <a:pt x="782" y="1150"/>
                </a:cubicBezTo>
                <a:cubicBezTo>
                  <a:pt x="782" y="1181"/>
                  <a:pt x="757" y="1206"/>
                  <a:pt x="726" y="1206"/>
                </a:cubicBezTo>
                <a:cubicBezTo>
                  <a:pt x="695" y="1206"/>
                  <a:pt x="670" y="1181"/>
                  <a:pt x="670" y="1150"/>
                </a:cubicBezTo>
                <a:cubicBezTo>
                  <a:pt x="670" y="1135"/>
                  <a:pt x="676" y="1121"/>
                  <a:pt x="687" y="1111"/>
                </a:cubicBezTo>
                <a:cubicBezTo>
                  <a:pt x="627" y="1090"/>
                  <a:pt x="567" y="1077"/>
                  <a:pt x="507" y="1074"/>
                </a:cubicBezTo>
                <a:lnTo>
                  <a:pt x="510" y="1101"/>
                </a:lnTo>
                <a:cubicBezTo>
                  <a:pt x="528" y="1110"/>
                  <a:pt x="540" y="1129"/>
                  <a:pt x="540" y="1150"/>
                </a:cubicBezTo>
                <a:cubicBezTo>
                  <a:pt x="540" y="1181"/>
                  <a:pt x="515" y="1206"/>
                  <a:pt x="484" y="1206"/>
                </a:cubicBezTo>
                <a:cubicBezTo>
                  <a:pt x="454" y="1206"/>
                  <a:pt x="429" y="1181"/>
                  <a:pt x="429" y="1150"/>
                </a:cubicBezTo>
                <a:cubicBezTo>
                  <a:pt x="429" y="1131"/>
                  <a:pt x="439" y="1113"/>
                  <a:pt x="454" y="1103"/>
                </a:cubicBezTo>
                <a:lnTo>
                  <a:pt x="452" y="1072"/>
                </a:lnTo>
                <a:cubicBezTo>
                  <a:pt x="391" y="1074"/>
                  <a:pt x="329" y="1085"/>
                  <a:pt x="268" y="1107"/>
                </a:cubicBezTo>
                <a:cubicBezTo>
                  <a:pt x="280" y="1118"/>
                  <a:pt x="288" y="1133"/>
                  <a:pt x="288" y="1150"/>
                </a:cubicBezTo>
                <a:cubicBezTo>
                  <a:pt x="288" y="1181"/>
                  <a:pt x="263" y="1206"/>
                  <a:pt x="232" y="1206"/>
                </a:cubicBezTo>
                <a:cubicBezTo>
                  <a:pt x="201" y="1206"/>
                  <a:pt x="176" y="1181"/>
                  <a:pt x="176" y="1150"/>
                </a:cubicBezTo>
                <a:cubicBezTo>
                  <a:pt x="176" y="1126"/>
                  <a:pt x="192" y="1105"/>
                  <a:pt x="213" y="1098"/>
                </a:cubicBezTo>
                <a:lnTo>
                  <a:pt x="206" y="1079"/>
                </a:lnTo>
                <a:cubicBezTo>
                  <a:pt x="274" y="1049"/>
                  <a:pt x="342" y="1032"/>
                  <a:pt x="411" y="1026"/>
                </a:cubicBezTo>
                <a:lnTo>
                  <a:pt x="411" y="852"/>
                </a:lnTo>
                <a:lnTo>
                  <a:pt x="182" y="852"/>
                </a:lnTo>
                <a:lnTo>
                  <a:pt x="182" y="836"/>
                </a:lnTo>
                <a:lnTo>
                  <a:pt x="113" y="811"/>
                </a:lnTo>
                <a:lnTo>
                  <a:pt x="97" y="805"/>
                </a:lnTo>
                <a:lnTo>
                  <a:pt x="93" y="787"/>
                </a:lnTo>
                <a:lnTo>
                  <a:pt x="56" y="577"/>
                </a:lnTo>
                <a:lnTo>
                  <a:pt x="21" y="577"/>
                </a:lnTo>
                <a:lnTo>
                  <a:pt x="0" y="497"/>
                </a:lnTo>
                <a:lnTo>
                  <a:pt x="166" y="497"/>
                </a:lnTo>
                <a:lnTo>
                  <a:pt x="145" y="577"/>
                </a:lnTo>
                <a:lnTo>
                  <a:pt x="118" y="577"/>
                </a:lnTo>
                <a:lnTo>
                  <a:pt x="151" y="759"/>
                </a:lnTo>
                <a:lnTo>
                  <a:pt x="194" y="775"/>
                </a:lnTo>
                <a:cubicBezTo>
                  <a:pt x="221" y="748"/>
                  <a:pt x="292" y="731"/>
                  <a:pt x="375" y="724"/>
                </a:cubicBezTo>
                <a:lnTo>
                  <a:pt x="375" y="646"/>
                </a:lnTo>
                <a:cubicBezTo>
                  <a:pt x="285" y="638"/>
                  <a:pt x="211" y="616"/>
                  <a:pt x="199" y="582"/>
                </a:cubicBezTo>
                <a:cubicBezTo>
                  <a:pt x="212" y="438"/>
                  <a:pt x="224" y="294"/>
                  <a:pt x="236" y="150"/>
                </a:cubicBezTo>
                <a:cubicBezTo>
                  <a:pt x="260" y="7"/>
                  <a:pt x="666" y="0"/>
                  <a:pt x="700" y="150"/>
                </a:cubicBezTo>
                <a:close/>
                <a:moveTo>
                  <a:pt x="352" y="198"/>
                </a:moveTo>
                <a:lnTo>
                  <a:pt x="586" y="198"/>
                </a:lnTo>
                <a:lnTo>
                  <a:pt x="586" y="229"/>
                </a:lnTo>
                <a:lnTo>
                  <a:pt x="352" y="229"/>
                </a:lnTo>
                <a:lnTo>
                  <a:pt x="352" y="198"/>
                </a:lnTo>
                <a:close/>
                <a:moveTo>
                  <a:pt x="340" y="323"/>
                </a:moveTo>
                <a:lnTo>
                  <a:pt x="597" y="323"/>
                </a:lnTo>
                <a:lnTo>
                  <a:pt x="597" y="354"/>
                </a:lnTo>
                <a:lnTo>
                  <a:pt x="340" y="354"/>
                </a:lnTo>
                <a:lnTo>
                  <a:pt x="340" y="323"/>
                </a:lnTo>
                <a:close/>
                <a:moveTo>
                  <a:pt x="328" y="454"/>
                </a:moveTo>
                <a:lnTo>
                  <a:pt x="609" y="454"/>
                </a:lnTo>
                <a:lnTo>
                  <a:pt x="609" y="484"/>
                </a:lnTo>
                <a:lnTo>
                  <a:pt x="328" y="484"/>
                </a:lnTo>
                <a:lnTo>
                  <a:pt x="328" y="45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26" name="Freeform 10"/>
          <p:cNvSpPr>
            <a:spLocks noEditPoints="1"/>
          </p:cNvSpPr>
          <p:nvPr/>
        </p:nvSpPr>
        <p:spPr bwMode="auto">
          <a:xfrm>
            <a:off x="1551819" y="1559716"/>
            <a:ext cx="593702" cy="633281"/>
          </a:xfrm>
          <a:custGeom>
            <a:avLst/>
            <a:gdLst>
              <a:gd name="T0" fmla="*/ 517 w 920"/>
              <a:gd name="T1" fmla="*/ 164 h 968"/>
              <a:gd name="T2" fmla="*/ 561 w 920"/>
              <a:gd name="T3" fmla="*/ 180 h 968"/>
              <a:gd name="T4" fmla="*/ 712 w 920"/>
              <a:gd name="T5" fmla="*/ 322 h 968"/>
              <a:gd name="T6" fmla="*/ 723 w 920"/>
              <a:gd name="T7" fmla="*/ 513 h 968"/>
              <a:gd name="T8" fmla="*/ 709 w 920"/>
              <a:gd name="T9" fmla="*/ 558 h 968"/>
              <a:gd name="T10" fmla="*/ 630 w 920"/>
              <a:gd name="T11" fmla="*/ 533 h 968"/>
              <a:gd name="T12" fmla="*/ 644 w 920"/>
              <a:gd name="T13" fmla="*/ 493 h 968"/>
              <a:gd name="T14" fmla="*/ 636 w 920"/>
              <a:gd name="T15" fmla="*/ 355 h 968"/>
              <a:gd name="T16" fmla="*/ 529 w 920"/>
              <a:gd name="T17" fmla="*/ 256 h 968"/>
              <a:gd name="T18" fmla="*/ 492 w 920"/>
              <a:gd name="T19" fmla="*/ 243 h 968"/>
              <a:gd name="T20" fmla="*/ 517 w 920"/>
              <a:gd name="T21" fmla="*/ 164 h 968"/>
              <a:gd name="T22" fmla="*/ 604 w 920"/>
              <a:gd name="T23" fmla="*/ 892 h 968"/>
              <a:gd name="T24" fmla="*/ 604 w 920"/>
              <a:gd name="T25" fmla="*/ 892 h 968"/>
              <a:gd name="T26" fmla="*/ 650 w 920"/>
              <a:gd name="T27" fmla="*/ 868 h 968"/>
              <a:gd name="T28" fmla="*/ 489 w 920"/>
              <a:gd name="T29" fmla="*/ 605 h 968"/>
              <a:gd name="T30" fmla="*/ 465 w 920"/>
              <a:gd name="T31" fmla="*/ 618 h 968"/>
              <a:gd name="T32" fmla="*/ 441 w 920"/>
              <a:gd name="T33" fmla="*/ 630 h 968"/>
              <a:gd name="T34" fmla="*/ 405 w 920"/>
              <a:gd name="T35" fmla="*/ 648 h 968"/>
              <a:gd name="T36" fmla="*/ 398 w 920"/>
              <a:gd name="T37" fmla="*/ 652 h 968"/>
              <a:gd name="T38" fmla="*/ 342 w 920"/>
              <a:gd name="T39" fmla="*/ 681 h 968"/>
              <a:gd name="T40" fmla="*/ 199 w 920"/>
              <a:gd name="T41" fmla="*/ 386 h 968"/>
              <a:gd name="T42" fmla="*/ 248 w 920"/>
              <a:gd name="T43" fmla="*/ 361 h 968"/>
              <a:gd name="T44" fmla="*/ 319 w 920"/>
              <a:gd name="T45" fmla="*/ 325 h 968"/>
              <a:gd name="T46" fmla="*/ 340 w 920"/>
              <a:gd name="T47" fmla="*/ 314 h 968"/>
              <a:gd name="T48" fmla="*/ 224 w 920"/>
              <a:gd name="T49" fmla="*/ 29 h 968"/>
              <a:gd name="T50" fmla="*/ 183 w 920"/>
              <a:gd name="T51" fmla="*/ 50 h 968"/>
              <a:gd name="T52" fmla="*/ 146 w 920"/>
              <a:gd name="T53" fmla="*/ 68 h 968"/>
              <a:gd name="T54" fmla="*/ 125 w 920"/>
              <a:gd name="T55" fmla="*/ 79 h 968"/>
              <a:gd name="T56" fmla="*/ 104 w 920"/>
              <a:gd name="T57" fmla="*/ 90 h 968"/>
              <a:gd name="T58" fmla="*/ 8 w 920"/>
              <a:gd name="T59" fmla="*/ 239 h 968"/>
              <a:gd name="T60" fmla="*/ 9 w 920"/>
              <a:gd name="T61" fmla="*/ 242 h 968"/>
              <a:gd name="T62" fmla="*/ 9 w 920"/>
              <a:gd name="T63" fmla="*/ 242 h 968"/>
              <a:gd name="T64" fmla="*/ 348 w 920"/>
              <a:gd name="T65" fmla="*/ 922 h 968"/>
              <a:gd name="T66" fmla="*/ 525 w 920"/>
              <a:gd name="T67" fmla="*/ 932 h 968"/>
              <a:gd name="T68" fmla="*/ 553 w 920"/>
              <a:gd name="T69" fmla="*/ 918 h 968"/>
              <a:gd name="T70" fmla="*/ 604 w 920"/>
              <a:gd name="T71" fmla="*/ 892 h 968"/>
              <a:gd name="T72" fmla="*/ 500 w 920"/>
              <a:gd name="T73" fmla="*/ 361 h 968"/>
              <a:gd name="T74" fmla="*/ 500 w 920"/>
              <a:gd name="T75" fmla="*/ 361 h 968"/>
              <a:gd name="T76" fmla="*/ 403 w 920"/>
              <a:gd name="T77" fmla="*/ 411 h 968"/>
              <a:gd name="T78" fmla="*/ 453 w 920"/>
              <a:gd name="T79" fmla="*/ 508 h 968"/>
              <a:gd name="T80" fmla="*/ 550 w 920"/>
              <a:gd name="T81" fmla="*/ 457 h 968"/>
              <a:gd name="T82" fmla="*/ 500 w 920"/>
              <a:gd name="T83" fmla="*/ 361 h 968"/>
              <a:gd name="T84" fmla="*/ 569 w 920"/>
              <a:gd name="T85" fmla="*/ 0 h 968"/>
              <a:gd name="T86" fmla="*/ 569 w 920"/>
              <a:gd name="T87" fmla="*/ 0 h 968"/>
              <a:gd name="T88" fmla="*/ 544 w 920"/>
              <a:gd name="T89" fmla="*/ 78 h 968"/>
              <a:gd name="T90" fmla="*/ 590 w 920"/>
              <a:gd name="T91" fmla="*/ 92 h 968"/>
              <a:gd name="T92" fmla="*/ 776 w 920"/>
              <a:gd name="T93" fmla="*/ 251 h 968"/>
              <a:gd name="T94" fmla="*/ 813 w 920"/>
              <a:gd name="T95" fmla="*/ 519 h 968"/>
              <a:gd name="T96" fmla="*/ 794 w 920"/>
              <a:gd name="T97" fmla="*/ 585 h 968"/>
              <a:gd name="T98" fmla="*/ 873 w 920"/>
              <a:gd name="T99" fmla="*/ 610 h 968"/>
              <a:gd name="T100" fmla="*/ 893 w 920"/>
              <a:gd name="T101" fmla="*/ 537 h 968"/>
              <a:gd name="T102" fmla="*/ 848 w 920"/>
              <a:gd name="T103" fmla="*/ 210 h 968"/>
              <a:gd name="T104" fmla="*/ 619 w 920"/>
              <a:gd name="T105" fmla="*/ 15 h 968"/>
              <a:gd name="T106" fmla="*/ 569 w 920"/>
              <a:gd name="T107"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0" h="968">
                <a:moveTo>
                  <a:pt x="517" y="164"/>
                </a:moveTo>
                <a:cubicBezTo>
                  <a:pt x="532" y="169"/>
                  <a:pt x="547" y="174"/>
                  <a:pt x="561" y="180"/>
                </a:cubicBezTo>
                <a:cubicBezTo>
                  <a:pt x="637" y="212"/>
                  <a:pt x="686" y="262"/>
                  <a:pt x="712" y="322"/>
                </a:cubicBezTo>
                <a:cubicBezTo>
                  <a:pt x="738" y="381"/>
                  <a:pt x="740" y="447"/>
                  <a:pt x="723" y="513"/>
                </a:cubicBezTo>
                <a:cubicBezTo>
                  <a:pt x="720" y="528"/>
                  <a:pt x="715" y="543"/>
                  <a:pt x="709" y="558"/>
                </a:cubicBezTo>
                <a:lnTo>
                  <a:pt x="630" y="533"/>
                </a:lnTo>
                <a:cubicBezTo>
                  <a:pt x="636" y="520"/>
                  <a:pt x="640" y="507"/>
                  <a:pt x="644" y="493"/>
                </a:cubicBezTo>
                <a:cubicBezTo>
                  <a:pt x="656" y="445"/>
                  <a:pt x="654" y="396"/>
                  <a:pt x="636" y="355"/>
                </a:cubicBezTo>
                <a:cubicBezTo>
                  <a:pt x="619" y="314"/>
                  <a:pt x="584" y="279"/>
                  <a:pt x="529" y="256"/>
                </a:cubicBezTo>
                <a:cubicBezTo>
                  <a:pt x="518" y="251"/>
                  <a:pt x="505" y="247"/>
                  <a:pt x="492" y="243"/>
                </a:cubicBezTo>
                <a:lnTo>
                  <a:pt x="517" y="164"/>
                </a:lnTo>
                <a:close/>
                <a:moveTo>
                  <a:pt x="604" y="892"/>
                </a:moveTo>
                <a:lnTo>
                  <a:pt x="604" y="892"/>
                </a:lnTo>
                <a:lnTo>
                  <a:pt x="650" y="868"/>
                </a:lnTo>
                <a:cubicBezTo>
                  <a:pt x="624" y="749"/>
                  <a:pt x="513" y="612"/>
                  <a:pt x="489" y="605"/>
                </a:cubicBezTo>
                <a:lnTo>
                  <a:pt x="465" y="618"/>
                </a:lnTo>
                <a:lnTo>
                  <a:pt x="441" y="630"/>
                </a:lnTo>
                <a:lnTo>
                  <a:pt x="405" y="648"/>
                </a:lnTo>
                <a:lnTo>
                  <a:pt x="398" y="652"/>
                </a:lnTo>
                <a:lnTo>
                  <a:pt x="342" y="681"/>
                </a:lnTo>
                <a:cubicBezTo>
                  <a:pt x="264" y="563"/>
                  <a:pt x="250" y="522"/>
                  <a:pt x="199" y="386"/>
                </a:cubicBezTo>
                <a:lnTo>
                  <a:pt x="248" y="361"/>
                </a:lnTo>
                <a:lnTo>
                  <a:pt x="319" y="325"/>
                </a:lnTo>
                <a:lnTo>
                  <a:pt x="340" y="314"/>
                </a:lnTo>
                <a:cubicBezTo>
                  <a:pt x="350" y="271"/>
                  <a:pt x="278" y="75"/>
                  <a:pt x="224" y="29"/>
                </a:cubicBezTo>
                <a:lnTo>
                  <a:pt x="183" y="50"/>
                </a:lnTo>
                <a:lnTo>
                  <a:pt x="146" y="68"/>
                </a:lnTo>
                <a:lnTo>
                  <a:pt x="125" y="79"/>
                </a:lnTo>
                <a:lnTo>
                  <a:pt x="104" y="90"/>
                </a:lnTo>
                <a:cubicBezTo>
                  <a:pt x="32" y="128"/>
                  <a:pt x="0" y="178"/>
                  <a:pt x="8" y="239"/>
                </a:cubicBezTo>
                <a:lnTo>
                  <a:pt x="9" y="242"/>
                </a:lnTo>
                <a:lnTo>
                  <a:pt x="9" y="242"/>
                </a:lnTo>
                <a:cubicBezTo>
                  <a:pt x="61" y="510"/>
                  <a:pt x="164" y="723"/>
                  <a:pt x="348" y="922"/>
                </a:cubicBezTo>
                <a:cubicBezTo>
                  <a:pt x="392" y="965"/>
                  <a:pt x="451" y="968"/>
                  <a:pt x="525" y="932"/>
                </a:cubicBezTo>
                <a:lnTo>
                  <a:pt x="553" y="918"/>
                </a:lnTo>
                <a:lnTo>
                  <a:pt x="604" y="892"/>
                </a:lnTo>
                <a:close/>
                <a:moveTo>
                  <a:pt x="500" y="361"/>
                </a:moveTo>
                <a:lnTo>
                  <a:pt x="500" y="361"/>
                </a:lnTo>
                <a:cubicBezTo>
                  <a:pt x="459" y="348"/>
                  <a:pt x="416" y="371"/>
                  <a:pt x="403" y="411"/>
                </a:cubicBezTo>
                <a:cubicBezTo>
                  <a:pt x="391" y="451"/>
                  <a:pt x="413" y="495"/>
                  <a:pt x="453" y="508"/>
                </a:cubicBezTo>
                <a:cubicBezTo>
                  <a:pt x="494" y="520"/>
                  <a:pt x="537" y="498"/>
                  <a:pt x="550" y="457"/>
                </a:cubicBezTo>
                <a:cubicBezTo>
                  <a:pt x="563" y="417"/>
                  <a:pt x="541" y="374"/>
                  <a:pt x="500" y="361"/>
                </a:cubicBezTo>
                <a:close/>
                <a:moveTo>
                  <a:pt x="569" y="0"/>
                </a:moveTo>
                <a:lnTo>
                  <a:pt x="569" y="0"/>
                </a:lnTo>
                <a:lnTo>
                  <a:pt x="544" y="78"/>
                </a:lnTo>
                <a:cubicBezTo>
                  <a:pt x="560" y="82"/>
                  <a:pt x="575" y="87"/>
                  <a:pt x="590" y="92"/>
                </a:cubicBezTo>
                <a:cubicBezTo>
                  <a:pt x="668" y="122"/>
                  <a:pt x="734" y="178"/>
                  <a:pt x="776" y="251"/>
                </a:cubicBezTo>
                <a:cubicBezTo>
                  <a:pt x="818" y="325"/>
                  <a:pt x="835" y="417"/>
                  <a:pt x="813" y="519"/>
                </a:cubicBezTo>
                <a:cubicBezTo>
                  <a:pt x="808" y="541"/>
                  <a:pt x="802" y="562"/>
                  <a:pt x="794" y="585"/>
                </a:cubicBezTo>
                <a:lnTo>
                  <a:pt x="873" y="610"/>
                </a:lnTo>
                <a:cubicBezTo>
                  <a:pt x="881" y="585"/>
                  <a:pt x="888" y="561"/>
                  <a:pt x="893" y="537"/>
                </a:cubicBezTo>
                <a:cubicBezTo>
                  <a:pt x="920" y="413"/>
                  <a:pt x="899" y="301"/>
                  <a:pt x="848" y="210"/>
                </a:cubicBezTo>
                <a:cubicBezTo>
                  <a:pt x="796" y="120"/>
                  <a:pt x="715" y="51"/>
                  <a:pt x="619" y="15"/>
                </a:cubicBezTo>
                <a:cubicBezTo>
                  <a:pt x="603" y="9"/>
                  <a:pt x="586" y="4"/>
                  <a:pt x="569"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备用图标</a:t>
            </a:r>
          </a:p>
        </p:txBody>
      </p:sp>
      <p:grpSp>
        <p:nvGrpSpPr>
          <p:cNvPr id="131" name="Group 9"/>
          <p:cNvGrpSpPr>
            <a:grpSpLocks noChangeAspect="1"/>
          </p:cNvGrpSpPr>
          <p:nvPr/>
        </p:nvGrpSpPr>
        <p:grpSpPr bwMode="auto">
          <a:xfrm>
            <a:off x="2311400" y="980886"/>
            <a:ext cx="7575550" cy="201688"/>
            <a:chOff x="1927" y="2201"/>
            <a:chExt cx="4019" cy="107"/>
          </a:xfrm>
        </p:grpSpPr>
        <p:sp>
          <p:nvSpPr>
            <p:cNvPr id="1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1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1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a:t>
            </a:r>
            <a:r>
              <a:rPr lang="zh-CN" altLang="en-US" b="0" dirty="0">
                <a:solidFill>
                  <a:schemeClr val="bg1"/>
                </a:solidFill>
              </a:rPr>
              <a:t>研究背景</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735212"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73000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发展趋势</a:t>
            </a: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形势</a:t>
            </a:r>
            <a:r>
              <a:rPr lang="zh-CN" altLang="en-US" sz="2400" dirty="0">
                <a:solidFill>
                  <a:schemeClr val="bg2"/>
                </a:solidFill>
                <a:latin typeface="微软雅黑" panose="020B0503020204020204" pitchFamily="34" charset="-122"/>
                <a:ea typeface="微软雅黑" panose="020B0503020204020204" pitchFamily="34" charset="-122"/>
              </a:rPr>
              <a:t>倒逼</a:t>
            </a:r>
          </a:p>
        </p:txBody>
      </p:sp>
      <p:sp>
        <p:nvSpPr>
          <p:cNvPr id="58" name="TextBox 10"/>
          <p:cNvSpPr txBox="1"/>
          <p:nvPr/>
        </p:nvSpPr>
        <p:spPr>
          <a:xfrm>
            <a:off x="1253381" y="3012259"/>
            <a:ext cx="2748638" cy="92333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根据事物运动规律和行业发展趋势，某某某问题是行业发展的趋势。</a:t>
            </a:r>
          </a:p>
        </p:txBody>
      </p:sp>
      <p:sp>
        <p:nvSpPr>
          <p:cNvPr id="60" name="TextBox 10"/>
          <p:cNvSpPr txBox="1"/>
          <p:nvPr/>
        </p:nvSpPr>
        <p:spPr>
          <a:xfrm>
            <a:off x="5018348" y="2982842"/>
            <a:ext cx="2559300" cy="147732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在实际运作中，常常遇到某某问题，且有愈发严重的态势，形势倒逼我们不得不进行重视该问题。</a:t>
            </a:r>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内在</a:t>
            </a:r>
            <a:r>
              <a:rPr lang="zh-CN" altLang="en-US" sz="2400" b="1" dirty="0">
                <a:solidFill>
                  <a:schemeClr val="bg2"/>
                </a:solidFill>
                <a:latin typeface="微软雅黑" panose="020B0503020204020204" pitchFamily="34" charset="-122"/>
                <a:ea typeface="微软雅黑" panose="020B0503020204020204" pitchFamily="34" charset="-122"/>
              </a:rPr>
              <a:t>需求</a:t>
            </a:r>
          </a:p>
        </p:txBody>
      </p:sp>
      <p:sp>
        <p:nvSpPr>
          <p:cNvPr id="66" name="TextBox 10"/>
          <p:cNvSpPr txBox="1"/>
          <p:nvPr/>
        </p:nvSpPr>
        <p:spPr>
          <a:xfrm>
            <a:off x="8583669" y="2982842"/>
            <a:ext cx="2559300" cy="1200329"/>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行业发展遇到了瓶颈，必需要重视理论的创新和探索，某某问题是行业发展的内在需求。</a:t>
            </a:r>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884939"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xmlns="">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565655"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起步</a:t>
            </a:r>
            <a:r>
              <a:rPr lang="zh-CN" altLang="en-US" sz="1600">
                <a:solidFill>
                  <a:schemeClr val="bg1"/>
                </a:solidFill>
                <a:latin typeface="+mj-ea"/>
                <a:ea typeface="+mj-ea"/>
              </a:rPr>
              <a:t>于上世纪</a:t>
            </a:r>
            <a:r>
              <a:rPr lang="en-US" altLang="zh-CN" sz="1600" dirty="0">
                <a:solidFill>
                  <a:schemeClr val="bg1"/>
                </a:solidFill>
                <a:latin typeface="+mj-ea"/>
                <a:ea typeface="+mj-ea"/>
              </a:rPr>
              <a:t>90</a:t>
            </a:r>
            <a:r>
              <a:rPr lang="zh-CN" altLang="en-US" sz="1600" dirty="0">
                <a:solidFill>
                  <a:schemeClr val="bg1"/>
                </a:solidFill>
                <a:latin typeface="+mj-ea"/>
                <a:ea typeface="+mj-ea"/>
              </a:rPr>
              <a:t>初，总共</a:t>
            </a:r>
            <a:r>
              <a:rPr lang="zh-CN" altLang="en-US" sz="1600">
                <a:solidFill>
                  <a:schemeClr val="bg1"/>
                </a:solidFill>
                <a:latin typeface="+mj-ea"/>
                <a:ea typeface="+mj-ea"/>
              </a:rPr>
              <a:t>发展不过</a:t>
            </a:r>
            <a:r>
              <a:rPr lang="en-US" altLang="zh-CN" sz="1600" dirty="0">
                <a:solidFill>
                  <a:schemeClr val="bg1"/>
                </a:solidFill>
                <a:latin typeface="+mj-ea"/>
                <a:ea typeface="+mj-ea"/>
              </a:rPr>
              <a:t>20</a:t>
            </a:r>
            <a:r>
              <a:rPr lang="zh-CN" altLang="en-US" sz="1600" dirty="0">
                <a:solidFill>
                  <a:schemeClr val="bg1"/>
                </a:solidFill>
                <a:latin typeface="+mj-ea"/>
                <a:ea typeface="+mj-ea"/>
              </a:rPr>
              <a:t>余年时间。</a:t>
            </a:r>
          </a:p>
        </p:txBody>
      </p:sp>
      <p:sp>
        <p:nvSpPr>
          <p:cNvPr id="56" name="矩形 55"/>
          <p:cNvSpPr/>
          <p:nvPr/>
        </p:nvSpPr>
        <p:spPr>
          <a:xfrm>
            <a:off x="1573280" y="1541827"/>
            <a:ext cx="1107996" cy="369332"/>
          </a:xfrm>
          <a:prstGeom prst="rect">
            <a:avLst/>
          </a:prstGeom>
        </p:spPr>
        <p:txBody>
          <a:bodyPr wrap="none">
            <a:spAutoFit/>
          </a:bodyPr>
          <a:lstStyle/>
          <a:p>
            <a:r>
              <a:rPr lang="zh-CN" altLang="en-US" b="1" dirty="0">
                <a:solidFill>
                  <a:schemeClr val="bg1"/>
                </a:solidFill>
                <a:latin typeface="+mj-ea"/>
                <a:ea typeface="+mj-ea"/>
              </a:rPr>
              <a:t>起步较晚</a:t>
            </a: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538577"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法律法规制订比较滞后，适用的法规还是上世纪</a:t>
            </a:r>
            <a:r>
              <a:rPr lang="en-US" altLang="zh-CN" sz="1600" dirty="0">
                <a:solidFill>
                  <a:schemeClr val="bg1"/>
                </a:solidFill>
                <a:latin typeface="+mj-ea"/>
                <a:ea typeface="+mj-ea"/>
              </a:rPr>
              <a:t>80</a:t>
            </a:r>
            <a:r>
              <a:rPr lang="zh-CN" altLang="en-US" sz="1600" dirty="0">
                <a:solidFill>
                  <a:schemeClr val="bg1"/>
                </a:solidFill>
                <a:latin typeface="+mj-ea"/>
                <a:ea typeface="+mj-ea"/>
              </a:rPr>
              <a:t>年代的</a:t>
            </a:r>
            <a:r>
              <a:rPr lang="en-US" altLang="zh-CN" sz="1600" dirty="0">
                <a:solidFill>
                  <a:schemeClr val="bg1"/>
                </a:solidFill>
                <a:latin typeface="+mj-ea"/>
                <a:ea typeface="+mj-ea"/>
              </a:rPr>
              <a:t>XXXX</a:t>
            </a:r>
            <a:r>
              <a:rPr lang="zh-CN" altLang="en-US" sz="1600" dirty="0">
                <a:solidFill>
                  <a:schemeClr val="bg1"/>
                </a:solidFill>
                <a:latin typeface="+mj-ea"/>
                <a:ea typeface="+mj-ea"/>
              </a:rPr>
              <a:t>标准</a:t>
            </a:r>
          </a:p>
        </p:txBody>
      </p:sp>
      <p:sp>
        <p:nvSpPr>
          <p:cNvPr id="86" name="矩形 85"/>
          <p:cNvSpPr/>
          <p:nvPr/>
        </p:nvSpPr>
        <p:spPr>
          <a:xfrm>
            <a:off x="3589025" y="4777901"/>
            <a:ext cx="2031325" cy="369332"/>
          </a:xfrm>
          <a:prstGeom prst="rect">
            <a:avLst/>
          </a:prstGeom>
        </p:spPr>
        <p:txBody>
          <a:bodyPr wrap="none">
            <a:spAutoFit/>
          </a:bodyPr>
          <a:lstStyle/>
          <a:p>
            <a:r>
              <a:rPr lang="zh-CN" altLang="en-US" b="1" dirty="0">
                <a:solidFill>
                  <a:schemeClr val="bg1"/>
                </a:solidFill>
                <a:latin typeface="+mj-ea"/>
                <a:ea typeface="+mj-ea"/>
              </a:rPr>
              <a:t>政策法规制定滞后</a:t>
            </a:r>
          </a:p>
        </p:txBody>
      </p:sp>
      <p:sp>
        <p:nvSpPr>
          <p:cNvPr id="87" name="矩形 86"/>
          <p:cNvSpPr/>
          <p:nvPr/>
        </p:nvSpPr>
        <p:spPr>
          <a:xfrm>
            <a:off x="5270898"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目前本行业对人才的逐年增长，人才缺口较大。</a:t>
            </a:r>
          </a:p>
        </p:txBody>
      </p:sp>
      <p:sp>
        <p:nvSpPr>
          <p:cNvPr id="88" name="矩形 87"/>
          <p:cNvSpPr/>
          <p:nvPr/>
        </p:nvSpPr>
        <p:spPr>
          <a:xfrm>
            <a:off x="5278523" y="1541827"/>
            <a:ext cx="1107996" cy="369332"/>
          </a:xfrm>
          <a:prstGeom prst="rect">
            <a:avLst/>
          </a:prstGeom>
        </p:spPr>
        <p:txBody>
          <a:bodyPr wrap="none">
            <a:spAutoFit/>
          </a:bodyPr>
          <a:lstStyle/>
          <a:p>
            <a:r>
              <a:rPr lang="zh-CN" altLang="en-US" b="1">
                <a:solidFill>
                  <a:schemeClr val="bg1"/>
                </a:solidFill>
                <a:latin typeface="+mj-ea"/>
              </a:rPr>
              <a:t>人才缺乏</a:t>
            </a:r>
            <a:endParaRPr lang="zh-CN" altLang="en-US" b="1" dirty="0">
              <a:solidFill>
                <a:schemeClr val="bg1"/>
              </a:solidFill>
              <a:latin typeface="+mj-ea"/>
            </a:endParaRPr>
          </a:p>
        </p:txBody>
      </p:sp>
      <p:sp>
        <p:nvSpPr>
          <p:cNvPr id="89" name="矩形 88"/>
          <p:cNvSpPr/>
          <p:nvPr/>
        </p:nvSpPr>
        <p:spPr>
          <a:xfrm>
            <a:off x="7027281"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行业规模每年以</a:t>
            </a:r>
            <a:r>
              <a:rPr lang="en-US" altLang="zh-CN" sz="1600" dirty="0">
                <a:solidFill>
                  <a:schemeClr val="bg1"/>
                </a:solidFill>
                <a:latin typeface="+mj-ea"/>
                <a:ea typeface="+mj-ea"/>
              </a:rPr>
              <a:t>300%</a:t>
            </a:r>
            <a:r>
              <a:rPr lang="zh-CN" altLang="en-US" sz="1600" dirty="0">
                <a:solidFill>
                  <a:schemeClr val="bg1"/>
                </a:solidFill>
                <a:latin typeface="+mj-ea"/>
                <a:ea typeface="+mj-ea"/>
              </a:rPr>
              <a:t>的速度快速增长，远高于国外</a:t>
            </a:r>
            <a:r>
              <a:rPr lang="en-US" altLang="zh-CN" sz="1600" dirty="0">
                <a:solidFill>
                  <a:schemeClr val="bg1"/>
                </a:solidFill>
                <a:latin typeface="+mj-ea"/>
                <a:ea typeface="+mj-ea"/>
              </a:rPr>
              <a:t>50%</a:t>
            </a:r>
            <a:r>
              <a:rPr lang="zh-CN" altLang="en-US" sz="1600" dirty="0">
                <a:solidFill>
                  <a:schemeClr val="bg1"/>
                </a:solidFill>
                <a:latin typeface="+mj-ea"/>
                <a:ea typeface="+mj-ea"/>
              </a:rPr>
              <a:t>的平均增速。</a:t>
            </a:r>
          </a:p>
        </p:txBody>
      </p:sp>
      <p:sp>
        <p:nvSpPr>
          <p:cNvPr id="90" name="矩形 89"/>
          <p:cNvSpPr/>
          <p:nvPr/>
        </p:nvSpPr>
        <p:spPr>
          <a:xfrm>
            <a:off x="7060295" y="4777901"/>
            <a:ext cx="1107996" cy="369332"/>
          </a:xfrm>
          <a:prstGeom prst="rect">
            <a:avLst/>
          </a:prstGeom>
        </p:spPr>
        <p:txBody>
          <a:bodyPr wrap="none">
            <a:spAutoFit/>
          </a:bodyPr>
          <a:lstStyle/>
          <a:p>
            <a:r>
              <a:rPr lang="zh-CN" altLang="en-US" b="1" dirty="0">
                <a:solidFill>
                  <a:schemeClr val="bg1"/>
                </a:solidFill>
                <a:latin typeface="+mj-ea"/>
              </a:rPr>
              <a:t>发展较快</a:t>
            </a:r>
          </a:p>
        </p:txBody>
      </p:sp>
      <p:sp>
        <p:nvSpPr>
          <p:cNvPr id="91" name="矩形 90"/>
          <p:cNvSpPr/>
          <p:nvPr/>
        </p:nvSpPr>
        <p:spPr>
          <a:xfrm>
            <a:off x="8591183" y="1865749"/>
            <a:ext cx="2297688" cy="830997"/>
          </a:xfrm>
          <a:prstGeom prst="rect">
            <a:avLst/>
          </a:prstGeom>
          <a:noFill/>
        </p:spPr>
        <p:txBody>
          <a:bodyPr wrap="square" rtlCol="0">
            <a:spAutoFit/>
          </a:bodyPr>
          <a:lstStyle/>
          <a:p>
            <a:r>
              <a:rPr lang="zh-CN" altLang="en-US" sz="1600" dirty="0">
                <a:solidFill>
                  <a:schemeClr val="bg1"/>
                </a:solidFill>
                <a:latin typeface="+mj-ea"/>
                <a:ea typeface="+mj-ea"/>
              </a:rPr>
              <a:t>相关配套的产业不完善，还需从多面着手构建完整产业体系。</a:t>
            </a:r>
          </a:p>
        </p:txBody>
      </p:sp>
      <p:sp>
        <p:nvSpPr>
          <p:cNvPr id="92" name="矩形 91"/>
          <p:cNvSpPr/>
          <p:nvPr/>
        </p:nvSpPr>
        <p:spPr>
          <a:xfrm>
            <a:off x="8598806" y="1541827"/>
            <a:ext cx="1338828" cy="369332"/>
          </a:xfrm>
          <a:prstGeom prst="rect">
            <a:avLst/>
          </a:prstGeom>
        </p:spPr>
        <p:txBody>
          <a:bodyPr wrap="none">
            <a:spAutoFit/>
          </a:bodyPr>
          <a:lstStyle/>
          <a:p>
            <a:r>
              <a:rPr lang="zh-CN" altLang="en-US" b="1" dirty="0">
                <a:solidFill>
                  <a:schemeClr val="bg1"/>
                </a:solidFill>
                <a:latin typeface="+mj-ea"/>
              </a:rPr>
              <a:t>配套不成熟</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1.2 </a:t>
            </a:r>
            <a:r>
              <a:rPr lang="zh-CN" altLang="en-US" dirty="0"/>
              <a:t>国内相关研究情况</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995977"/>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6" name="Line 7"/>
          <p:cNvSpPr>
            <a:spLocks noChangeShapeType="1"/>
          </p:cNvSpPr>
          <p:nvPr/>
        </p:nvSpPr>
        <p:spPr bwMode="auto">
          <a:xfrm flipV="1">
            <a:off x="2690813" y="216253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892914"/>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613981"/>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1407606"/>
            <a:ext cx="3581400" cy="422275"/>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0" name="Rectangle 11"/>
          <p:cNvSpPr>
            <a:spLocks noChangeArrowheads="1"/>
          </p:cNvSpPr>
          <p:nvPr/>
        </p:nvSpPr>
        <p:spPr bwMode="auto">
          <a:xfrm>
            <a:off x="3751263" y="3278551"/>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3070589"/>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2" name="Line 13"/>
          <p:cNvSpPr>
            <a:spLocks noChangeShapeType="1"/>
          </p:cNvSpPr>
          <p:nvPr/>
        </p:nvSpPr>
        <p:spPr bwMode="auto">
          <a:xfrm>
            <a:off x="2690813" y="478508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941533"/>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735158"/>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5" name="TextBox 16"/>
          <p:cNvSpPr txBox="1"/>
          <p:nvPr/>
        </p:nvSpPr>
        <p:spPr>
          <a:xfrm>
            <a:off x="5294452" y="1407606"/>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学术研究价值</a:t>
            </a:r>
            <a:endParaRPr lang="en-US" altLang="zh-CN" sz="2200" b="1" dirty="0">
              <a:solidFill>
                <a:schemeClr val="bg2"/>
              </a:solidFill>
              <a:latin typeface="+mn-ea"/>
              <a:ea typeface="+mn-ea"/>
            </a:endParaRPr>
          </a:p>
        </p:txBody>
      </p:sp>
      <p:sp>
        <p:nvSpPr>
          <p:cNvPr id="16" name="TextBox 17"/>
          <p:cNvSpPr txBox="1"/>
          <p:nvPr/>
        </p:nvSpPr>
        <p:spPr>
          <a:xfrm>
            <a:off x="3938141" y="1939757"/>
            <a:ext cx="5760640" cy="646331"/>
          </a:xfrm>
          <a:prstGeom prst="rect">
            <a:avLst/>
          </a:prstGeom>
          <a:noFill/>
        </p:spPr>
        <p:txBody>
          <a:bodyPr wrap="square" rtlCol="0">
            <a:spAutoFit/>
          </a:bodyPr>
          <a:lstStyle/>
          <a:p>
            <a:r>
              <a:rPr lang="zh-CN" altLang="en-US" dirty="0">
                <a:solidFill>
                  <a:schemeClr val="bg1"/>
                </a:solidFill>
                <a:latin typeface="+mn-ea"/>
                <a:ea typeface="+mn-ea"/>
              </a:rPr>
              <a:t>本课题具有较高的学术研究价值，可以某某某研究提供相应的理论基础。</a:t>
            </a:r>
          </a:p>
        </p:txBody>
      </p:sp>
      <p:sp>
        <p:nvSpPr>
          <p:cNvPr id="17" name="TextBox 18"/>
          <p:cNvSpPr txBox="1"/>
          <p:nvPr/>
        </p:nvSpPr>
        <p:spPr>
          <a:xfrm>
            <a:off x="5294452" y="307937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589755"/>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本课题能有效地提高工作效率，降低成本，经济效益比较明显。</a:t>
            </a:r>
          </a:p>
        </p:txBody>
      </p:sp>
      <p:sp>
        <p:nvSpPr>
          <p:cNvPr id="19" name="TextBox 20"/>
          <p:cNvSpPr txBox="1"/>
          <p:nvPr/>
        </p:nvSpPr>
        <p:spPr>
          <a:xfrm>
            <a:off x="5294452" y="4738254"/>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248638"/>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请在这里输入您的文字请在这里输入您的文字请在这里输入您的文字请在这里输入您的文字</a:t>
            </a:r>
          </a:p>
        </p:txBody>
      </p:sp>
      <p:sp>
        <p:nvSpPr>
          <p:cNvPr id="21" name="TextBox 22"/>
          <p:cNvSpPr txBox="1"/>
          <p:nvPr/>
        </p:nvSpPr>
        <p:spPr>
          <a:xfrm>
            <a:off x="1438197" y="3324498"/>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1.3 </a:t>
            </a:r>
            <a:r>
              <a:rPr lang="zh-CN" altLang="en-US" dirty="0"/>
              <a:t>研究意义</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25431" y="1357291"/>
            <a:ext cx="5944486"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刘思强：中小企业企业文化建设初探</a:t>
            </a:r>
            <a:r>
              <a:rPr lang="en-US" altLang="zh-CN" sz="1800" dirty="0"/>
              <a:t>[J].</a:t>
            </a:r>
            <a:r>
              <a:rPr lang="zh-CN" altLang="en-US" sz="1800" dirty="0"/>
              <a:t>湖南社会科学，</a:t>
            </a:r>
            <a:r>
              <a:rPr lang="en-US" altLang="zh-CN" sz="1800" dirty="0"/>
              <a:t>2002(5).</a:t>
            </a:r>
          </a:p>
        </p:txBody>
      </p:sp>
      <p:sp>
        <p:nvSpPr>
          <p:cNvPr id="6" name="TextBox 7"/>
          <p:cNvSpPr txBox="1"/>
          <p:nvPr/>
        </p:nvSpPr>
        <p:spPr>
          <a:xfrm>
            <a:off x="5225431" y="2205789"/>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德鲁克：知识管理</a:t>
            </a:r>
            <a:r>
              <a:rPr lang="en-US" altLang="zh-CN" sz="1800" dirty="0"/>
              <a:t>.</a:t>
            </a:r>
            <a:r>
              <a:rPr lang="zh-CN" altLang="en-US" sz="1800" dirty="0"/>
              <a:t>中国人民大学出版社，</a:t>
            </a:r>
            <a:r>
              <a:rPr lang="en-US" altLang="zh-CN" sz="1800" dirty="0"/>
              <a:t>2000.</a:t>
            </a: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1</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216048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2</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225431" y="282332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韩文辉，吴戚戚：国外企业文化理论主要流派述评</a:t>
            </a:r>
            <a:r>
              <a:rPr lang="en-US" altLang="zh-CN" sz="1800" dirty="0"/>
              <a:t>.</a:t>
            </a:r>
            <a:r>
              <a:rPr lang="zh-CN" altLang="en-US" sz="1800" dirty="0"/>
              <a:t>哈尔滨工业大学学报，</a:t>
            </a:r>
            <a:r>
              <a:rPr lang="en-US" altLang="zh-CN" sz="1800" dirty="0"/>
              <a:t>2000</a:t>
            </a:r>
            <a:r>
              <a:rPr lang="zh-CN" altLang="en-US" sz="1800" dirty="0"/>
              <a:t>（</a:t>
            </a:r>
            <a:r>
              <a:rPr lang="en-US" altLang="zh-CN" sz="1800" dirty="0"/>
              <a:t>4</a:t>
            </a:r>
            <a:r>
              <a:rPr lang="zh-CN" altLang="en-US" sz="1800" dirty="0"/>
              <a:t>）</a:t>
            </a:r>
            <a:r>
              <a:rPr lang="en-US" altLang="zh-CN" sz="1800" dirty="0"/>
              <a:t>23.</a:t>
            </a:r>
          </a:p>
        </p:txBody>
      </p:sp>
      <p:sp>
        <p:nvSpPr>
          <p:cNvPr id="10" name="Oval 13"/>
          <p:cNvSpPr>
            <a:spLocks noChangeArrowheads="1"/>
          </p:cNvSpPr>
          <p:nvPr/>
        </p:nvSpPr>
        <p:spPr bwMode="auto">
          <a:xfrm>
            <a:off x="4762066" y="294554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3</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225431" y="3698809"/>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迈克尔</a:t>
            </a:r>
            <a:r>
              <a:rPr lang="en-US" altLang="zh-CN" sz="1800" dirty="0"/>
              <a:t>·</a:t>
            </a:r>
            <a:r>
              <a:rPr lang="zh-CN" altLang="en-US" sz="1800" dirty="0"/>
              <a:t>茨维尔：创造基于能力的企业文化</a:t>
            </a:r>
            <a:r>
              <a:rPr lang="en-US" altLang="zh-CN" sz="1800" dirty="0"/>
              <a:t>.</a:t>
            </a:r>
            <a:r>
              <a:rPr lang="zh-CN" altLang="en-US" sz="1800" dirty="0"/>
              <a:t>华夏出版社，</a:t>
            </a:r>
            <a:r>
              <a:rPr lang="en-US" altLang="zh-CN" sz="1800" dirty="0"/>
              <a:t>2002.</a:t>
            </a:r>
          </a:p>
        </p:txBody>
      </p:sp>
      <p:sp>
        <p:nvSpPr>
          <p:cNvPr id="12" name="Oval 13"/>
          <p:cNvSpPr>
            <a:spLocks noChangeArrowheads="1"/>
          </p:cNvSpPr>
          <p:nvPr/>
        </p:nvSpPr>
        <p:spPr bwMode="auto">
          <a:xfrm>
            <a:off x="4762066" y="382102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4</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225431" y="459585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王成荣：企业文化学教程</a:t>
            </a:r>
            <a:r>
              <a:rPr lang="en-US" altLang="zh-CN" sz="1800" dirty="0"/>
              <a:t>[M].</a:t>
            </a:r>
            <a:r>
              <a:rPr lang="zh-CN" altLang="en-US" sz="1800" dirty="0"/>
              <a:t>中国人民大学出版社，</a:t>
            </a:r>
            <a:r>
              <a:rPr lang="en-US" altLang="zh-CN" sz="1800" dirty="0"/>
              <a:t>2003.</a:t>
            </a:r>
          </a:p>
        </p:txBody>
      </p:sp>
      <p:sp>
        <p:nvSpPr>
          <p:cNvPr id="14" name="Oval 13"/>
          <p:cNvSpPr>
            <a:spLocks noChangeArrowheads="1"/>
          </p:cNvSpPr>
          <p:nvPr/>
        </p:nvSpPr>
        <p:spPr bwMode="auto">
          <a:xfrm>
            <a:off x="4762066" y="4616639"/>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5</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5" name="TextBox 16"/>
          <p:cNvSpPr txBox="1"/>
          <p:nvPr/>
        </p:nvSpPr>
        <p:spPr>
          <a:xfrm>
            <a:off x="5225431" y="5414571"/>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秦梦华：中小企业文化建设的现状及构建方略研究</a:t>
            </a:r>
            <a:r>
              <a:rPr lang="en-US" altLang="zh-CN" sz="1800" dirty="0"/>
              <a:t>[J].</a:t>
            </a:r>
          </a:p>
        </p:txBody>
      </p:sp>
      <p:sp>
        <p:nvSpPr>
          <p:cNvPr id="16" name="Oval 13"/>
          <p:cNvSpPr>
            <a:spLocks noChangeArrowheads="1"/>
          </p:cNvSpPr>
          <p:nvPr/>
        </p:nvSpPr>
        <p:spPr bwMode="auto">
          <a:xfrm>
            <a:off x="4762066" y="541225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6</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1.4 </a:t>
            </a:r>
            <a:r>
              <a:rPr lang="zh-CN" altLang="en-US" dirty="0"/>
              <a:t>参考文献</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42220"/>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主形象贯穿</a:t>
            </a:r>
          </a:p>
        </p:txBody>
      </p:sp>
      <p:sp>
        <p:nvSpPr>
          <p:cNvPr id="13" name="矩形 12"/>
          <p:cNvSpPr/>
          <p:nvPr/>
        </p:nvSpPr>
        <p:spPr>
          <a:xfrm>
            <a:off x="2811180" y="1420109"/>
            <a:ext cx="1342725"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创意领军</a:t>
            </a:r>
          </a:p>
        </p:txBody>
      </p:sp>
      <p:sp>
        <p:nvSpPr>
          <p:cNvPr id="14" name="矩形 13"/>
          <p:cNvSpPr/>
          <p:nvPr/>
        </p:nvSpPr>
        <p:spPr>
          <a:xfrm>
            <a:off x="8029542" y="1451039"/>
            <a:ext cx="134272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赢在细节</a:t>
            </a: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科技严谨</a:t>
            </a:r>
          </a:p>
        </p:txBody>
      </p:sp>
      <p:sp>
        <p:nvSpPr>
          <p:cNvPr id="16" name="矩形 25"/>
          <p:cNvSpPr>
            <a:spLocks noChangeArrowheads="1"/>
          </p:cNvSpPr>
          <p:nvPr/>
        </p:nvSpPr>
        <p:spPr bwMode="auto">
          <a:xfrm>
            <a:off x="769789" y="3746000"/>
            <a:ext cx="2593262" cy="107721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与主题相匹配的画面和现场装饰效果，精心打造欢娱晚宴氛围，</a:t>
            </a:r>
            <a:r>
              <a:rPr lang="zh-CN" altLang="en-US" sz="1600" dirty="0">
                <a:solidFill>
                  <a:schemeClr val="bg1"/>
                </a:solidFill>
                <a:latin typeface="+mj-ea"/>
                <a:ea typeface="+mj-ea"/>
                <a:sym typeface="Arial" panose="020B0604020202020204" pitchFamily="34" charset="0"/>
              </a:rPr>
              <a:t>使所有员工感受到企业的关怀和温暖；</a:t>
            </a:r>
            <a:endParaRPr lang="zh-CN" altLang="en-US" sz="1600" dirty="0">
              <a:solidFill>
                <a:schemeClr val="bg1"/>
              </a:solidFill>
              <a:latin typeface="+mj-ea"/>
              <a:ea typeface="+mj-ea"/>
            </a:endParaRPr>
          </a:p>
        </p:txBody>
      </p:sp>
      <p:sp>
        <p:nvSpPr>
          <p:cNvPr id="17" name="矩形 25"/>
          <p:cNvSpPr>
            <a:spLocks noChangeArrowheads="1"/>
          </p:cNvSpPr>
          <p:nvPr/>
        </p:nvSpPr>
        <p:spPr bwMode="auto">
          <a:xfrm>
            <a:off x="769789" y="1727677"/>
            <a:ext cx="3389333" cy="83099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立意高远，体</a:t>
            </a:r>
            <a:r>
              <a:rPr lang="zh-CN" altLang="en-US" sz="1600" dirty="0">
                <a:solidFill>
                  <a:schemeClr val="bg1"/>
                </a:solidFill>
                <a:latin typeface="+mj-ea"/>
                <a:ea typeface="+mj-ea"/>
                <a:sym typeface="Arial" panose="020B0604020202020204" pitchFamily="34" charset="0"/>
              </a:rPr>
              <a:t>现公司的</a:t>
            </a:r>
            <a:r>
              <a:rPr lang="zh-CN" altLang="en-US" sz="1600" dirty="0">
                <a:solidFill>
                  <a:schemeClr val="bg1"/>
                </a:solidFill>
                <a:latin typeface="+mj-ea"/>
                <a:ea typeface="+mj-ea"/>
              </a:rPr>
              <a:t>精神风貌，树立鲜明的品牌形象，赢得内部的团结力和凝聚力；</a:t>
            </a: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整个流程中用精致的</a:t>
            </a:r>
            <a:r>
              <a:rPr lang="zh-CN" altLang="en-US" sz="1600" dirty="0">
                <a:solidFill>
                  <a:schemeClr val="bg1"/>
                </a:solidFill>
                <a:latin typeface="+mj-ea"/>
                <a:ea typeface="+mj-ea"/>
                <a:sym typeface="Arial" panose="020B0604020202020204" pitchFamily="34" charset="0"/>
              </a:rPr>
              <a:t>细节提升兴通监理的形象，激励员工在未来能更好的与公司携手并进；</a:t>
            </a: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着重体现产品的科技含量，体现公司的科学严谨的形象。</a:t>
            </a: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1.5 </a:t>
            </a:r>
            <a:r>
              <a:rPr lang="zh-CN" altLang="en-US" dirty="0"/>
              <a:t>主要贡献与创新</a:t>
            </a:r>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理论基础</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采用某某方案</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研究思路</a:t>
            </a:r>
          </a:p>
        </p:txBody>
      </p:sp>
      <p:sp>
        <p:nvSpPr>
          <p:cNvPr id="30" name="Freeform 21"/>
          <p:cNvSpPr>
            <a:spLocks noEditPoints="1"/>
          </p:cNvSpPr>
          <p:nvPr/>
        </p:nvSpPr>
        <p:spPr bwMode="auto">
          <a:xfrm>
            <a:off x="6958813"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1" name="TextBox 48"/>
          <p:cNvSpPr txBox="1"/>
          <p:nvPr/>
        </p:nvSpPr>
        <p:spPr>
          <a:xfrm>
            <a:off x="7254170" y="5095925"/>
            <a:ext cx="2276661" cy="369332"/>
          </a:xfrm>
          <a:prstGeom prst="rect">
            <a:avLst/>
          </a:prstGeom>
          <a:noFill/>
        </p:spPr>
        <p:txBody>
          <a:bodyPr wrap="square" rtlCol="0">
            <a:spAutoFit/>
          </a:bodyPr>
          <a:lstStyle/>
          <a:p>
            <a:r>
              <a:rPr lang="zh-CN" altLang="en-US" dirty="0">
                <a:solidFill>
                  <a:schemeClr val="bg1"/>
                </a:solidFill>
                <a:latin typeface="+mj-ea"/>
                <a:ea typeface="+mj-ea"/>
              </a:rPr>
              <a:t>可行性说明</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3726</Words>
  <Application>Microsoft Office PowerPoint</Application>
  <PresentationFormat>自定义</PresentationFormat>
  <Paragraphs>334</Paragraphs>
  <Slides>30</Slides>
  <Notes>30</Notes>
  <HiddenSlides>1</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2_默认设计模板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590</cp:revision>
  <dcterms:created xsi:type="dcterms:W3CDTF">2013-01-25T01:44:00Z</dcterms:created>
  <dcterms:modified xsi:type="dcterms:W3CDTF">2017-07-08T18:37:44Z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